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</p:sldMasterIdLst>
  <p:notesMasterIdLst>
    <p:notesMasterId r:id="rId32"/>
  </p:notesMasterIdLst>
  <p:sldIdLst>
    <p:sldId id="584" r:id="rId4"/>
    <p:sldId id="1458" r:id="rId5"/>
    <p:sldId id="588" r:id="rId6"/>
    <p:sldId id="259" r:id="rId7"/>
    <p:sldId id="261" r:id="rId8"/>
    <p:sldId id="612" r:id="rId9"/>
    <p:sldId id="606" r:id="rId10"/>
    <p:sldId id="1461" r:id="rId11"/>
    <p:sldId id="607" r:id="rId12"/>
    <p:sldId id="1462" r:id="rId13"/>
    <p:sldId id="604" r:id="rId14"/>
    <p:sldId id="265" r:id="rId15"/>
    <p:sldId id="608" r:id="rId16"/>
    <p:sldId id="431" r:id="rId17"/>
    <p:sldId id="267" r:id="rId18"/>
    <p:sldId id="1460" r:id="rId19"/>
    <p:sldId id="605" r:id="rId20"/>
    <p:sldId id="266" r:id="rId21"/>
    <p:sldId id="602" r:id="rId22"/>
    <p:sldId id="406" r:id="rId23"/>
    <p:sldId id="409" r:id="rId24"/>
    <p:sldId id="410" r:id="rId25"/>
    <p:sldId id="411" r:id="rId26"/>
    <p:sldId id="412" r:id="rId27"/>
    <p:sldId id="413" r:id="rId28"/>
    <p:sldId id="414" r:id="rId29"/>
    <p:sldId id="603" r:id="rId30"/>
    <p:sldId id="52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FB"/>
    <a:srgbClr val="008000"/>
    <a:srgbClr val="00CC00"/>
    <a:srgbClr val="FF00FF"/>
    <a:srgbClr val="FEFE98"/>
    <a:srgbClr val="C0E399"/>
    <a:srgbClr val="ADD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6145F-4BB4-43DA-B6FF-D00FB1D895B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48EB8-0B2D-41DB-9ADB-A038EC110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07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101a500e02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2" name="Google Shape;1652;g101a500e02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BD7B2-8B12-40DD-9EBD-C85E967E1F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2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BD7B2-8B12-40DD-9EBD-C85E967E1F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62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3637E-C27A-4F65-1C96-3D3AB66CB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0B42D-F0E2-91E3-9803-9C58F55B6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098C3-A620-D9F8-269B-30F4CACB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281DF-44FA-3DDA-F3B7-968A87BF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3E376-7CB1-45FB-0C46-E6BA5093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5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45975-7474-BC87-46AF-17221B3B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F8B6D-7F34-89A6-FDAE-D5A742F36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87FB4-F252-252B-CD64-D9C460F78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91160-E216-8A12-4890-5D4DC3FC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F6AD-DA9B-79CC-569E-2E6731BD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81BD62-94D9-29CB-A7EA-CFDEBBF4FB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694D1-6DC2-6B1E-C2A7-5BD629867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1BAE2-1016-D5F8-D1B8-068925F95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6D85-AC2E-7575-5DEA-B25AA358D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FD0A1-6E26-DF1C-57AD-0AB6FDC6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2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4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65" name="Google Shape;65;p4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039133" y="720000"/>
            <a:ext cx="10113200" cy="454800"/>
          </a:xfrm>
          <a:prstGeom prst="rect">
            <a:avLst/>
          </a:prstGeom>
          <a:ln>
            <a:noFill/>
          </a:ln>
          <a:effectLst>
            <a:outerShdw dist="47625" dir="258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039667" y="1335133"/>
            <a:ext cx="101132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"/>
              <a:buAutoNum type="arabicPeriod"/>
              <a:defRPr sz="1600">
                <a:latin typeface="Exo"/>
                <a:ea typeface="Exo"/>
                <a:cs typeface="Exo"/>
                <a:sym typeface="Ex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4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9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1D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10" name="Google Shape;10;p2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5523088" y="1654892"/>
            <a:ext cx="5343600" cy="2736800"/>
          </a:xfrm>
          <a:prstGeom prst="rect">
            <a:avLst/>
          </a:prstGeom>
          <a:effectLst>
            <a:outerShdw dist="47625" dir="30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solidFill>
                  <a:srgbClr val="5E2D2A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5523088" y="4611908"/>
            <a:ext cx="5343600" cy="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1DB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3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37" name="Google Shape;37;p3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2655200" y="3121199"/>
            <a:ext cx="6881600" cy="1122400"/>
          </a:xfrm>
          <a:prstGeom prst="rect">
            <a:avLst/>
          </a:prstGeom>
          <a:effectLst>
            <a:outerShdw dist="47625" dir="33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title" idx="2" hasCustomPrompt="1"/>
          </p:nvPr>
        </p:nvSpPr>
        <p:spPr>
          <a:xfrm>
            <a:off x="5258000" y="1575200"/>
            <a:ext cx="1676000" cy="1224000"/>
          </a:xfrm>
          <a:prstGeom prst="rect">
            <a:avLst/>
          </a:prstGeom>
          <a:effectLst>
            <a:outerShdw dist="47625" dir="32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2875000" y="4672299"/>
            <a:ext cx="6442000" cy="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9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4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65" name="Google Shape;65;p4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039133" y="720000"/>
            <a:ext cx="10113200" cy="454800"/>
          </a:xfrm>
          <a:prstGeom prst="rect">
            <a:avLst/>
          </a:prstGeom>
          <a:ln>
            <a:noFill/>
          </a:ln>
          <a:effectLst>
            <a:outerShdw dist="47625" dir="258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039667" y="1335133"/>
            <a:ext cx="101132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"/>
              <a:buAutoNum type="arabicPeriod"/>
              <a:defRPr sz="1600">
                <a:latin typeface="Exo"/>
                <a:ea typeface="Exo"/>
                <a:cs typeface="Exo"/>
                <a:sym typeface="Ex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F1DB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8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175" name="Google Shape;175;p8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98" name="Google Shape;198;p8"/>
          <p:cNvSpPr txBox="1">
            <a:spLocks noGrp="1"/>
          </p:cNvSpPr>
          <p:nvPr>
            <p:ph type="title"/>
          </p:nvPr>
        </p:nvSpPr>
        <p:spPr>
          <a:xfrm>
            <a:off x="2336600" y="1243200"/>
            <a:ext cx="7518800" cy="4371600"/>
          </a:xfrm>
          <a:prstGeom prst="rect">
            <a:avLst/>
          </a:prstGeom>
          <a:effectLst>
            <a:outerShdw dist="95250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F1DB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9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201" name="Google Shape;201;p9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3351231" y="2287795"/>
            <a:ext cx="5489600" cy="997200"/>
          </a:xfrm>
          <a:prstGeom prst="rect">
            <a:avLst/>
          </a:prstGeom>
          <a:effectLst>
            <a:outerShdw dist="66675" dir="24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subTitle" idx="1"/>
          </p:nvPr>
        </p:nvSpPr>
        <p:spPr>
          <a:xfrm>
            <a:off x="3351231" y="3284995"/>
            <a:ext cx="5489600" cy="12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3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6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59919-CE47-D45F-EFF0-4EA2F481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7AF08-E559-A624-0952-9E45FB881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E14D4-9299-FB5D-1999-2DAAB7EF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371FF-2341-5269-A56C-9AF26ACE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3FB2A-4F6E-7FCF-7092-0BFD3684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2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20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479" name="Google Shape;479;p20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02" name="Google Shape;50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456000"/>
          </a:xfrm>
          <a:prstGeom prst="rect">
            <a:avLst/>
          </a:prstGeom>
          <a:effectLst>
            <a:outerShdw dist="47625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0"/>
          <p:cNvSpPr txBox="1">
            <a:spLocks noGrp="1"/>
          </p:cNvSpPr>
          <p:nvPr>
            <p:ph type="title" idx="2"/>
          </p:nvPr>
        </p:nvSpPr>
        <p:spPr>
          <a:xfrm>
            <a:off x="4013933" y="1931400"/>
            <a:ext cx="31452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0"/>
          <p:cNvSpPr txBox="1">
            <a:spLocks noGrp="1"/>
          </p:cNvSpPr>
          <p:nvPr>
            <p:ph type="subTitle" idx="1"/>
          </p:nvPr>
        </p:nvSpPr>
        <p:spPr>
          <a:xfrm>
            <a:off x="4013933" y="2455900"/>
            <a:ext cx="31452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505" name="Google Shape;505;p20"/>
          <p:cNvSpPr txBox="1">
            <a:spLocks noGrp="1"/>
          </p:cNvSpPr>
          <p:nvPr>
            <p:ph type="title" idx="3"/>
          </p:nvPr>
        </p:nvSpPr>
        <p:spPr>
          <a:xfrm>
            <a:off x="7237267" y="1931400"/>
            <a:ext cx="39156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0"/>
          <p:cNvSpPr txBox="1">
            <a:spLocks noGrp="1"/>
          </p:cNvSpPr>
          <p:nvPr>
            <p:ph type="subTitle" idx="4"/>
          </p:nvPr>
        </p:nvSpPr>
        <p:spPr>
          <a:xfrm>
            <a:off x="7237267" y="2455900"/>
            <a:ext cx="3915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507" name="Google Shape;507;p20"/>
          <p:cNvSpPr txBox="1">
            <a:spLocks noGrp="1"/>
          </p:cNvSpPr>
          <p:nvPr>
            <p:ph type="title" idx="5"/>
          </p:nvPr>
        </p:nvSpPr>
        <p:spPr>
          <a:xfrm>
            <a:off x="7237267" y="3969800"/>
            <a:ext cx="39156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20"/>
          <p:cNvSpPr txBox="1">
            <a:spLocks noGrp="1"/>
          </p:cNvSpPr>
          <p:nvPr>
            <p:ph type="subTitle" idx="6"/>
          </p:nvPr>
        </p:nvSpPr>
        <p:spPr>
          <a:xfrm>
            <a:off x="7237267" y="4494300"/>
            <a:ext cx="3915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509" name="Google Shape;509;p20"/>
          <p:cNvSpPr txBox="1">
            <a:spLocks noGrp="1"/>
          </p:cNvSpPr>
          <p:nvPr>
            <p:ph type="title" idx="7"/>
          </p:nvPr>
        </p:nvSpPr>
        <p:spPr>
          <a:xfrm>
            <a:off x="4013933" y="3969800"/>
            <a:ext cx="31452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0"/>
          <p:cNvSpPr txBox="1">
            <a:spLocks noGrp="1"/>
          </p:cNvSpPr>
          <p:nvPr>
            <p:ph type="subTitle" idx="8"/>
          </p:nvPr>
        </p:nvSpPr>
        <p:spPr>
          <a:xfrm>
            <a:off x="4013933" y="4494300"/>
            <a:ext cx="31452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3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F1DB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28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719" name="Google Shape;719;p28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42" name="Google Shape;742;p28"/>
          <p:cNvGrpSpPr/>
          <p:nvPr/>
        </p:nvGrpSpPr>
        <p:grpSpPr>
          <a:xfrm rot="-3198894">
            <a:off x="10181852" y="637626"/>
            <a:ext cx="938016" cy="1155093"/>
            <a:chOff x="3405953" y="2369331"/>
            <a:chExt cx="400887" cy="493661"/>
          </a:xfrm>
        </p:grpSpPr>
        <p:sp>
          <p:nvSpPr>
            <p:cNvPr id="743" name="Google Shape;743;p28"/>
            <p:cNvSpPr/>
            <p:nvPr/>
          </p:nvSpPr>
          <p:spPr>
            <a:xfrm>
              <a:off x="3405953" y="2372654"/>
              <a:ext cx="389332" cy="486794"/>
            </a:xfrm>
            <a:custGeom>
              <a:avLst/>
              <a:gdLst/>
              <a:ahLst/>
              <a:cxnLst/>
              <a:rect l="l" t="t" r="r" b="b"/>
              <a:pathLst>
                <a:path w="10546" h="13186" extrusionOk="0">
                  <a:moveTo>
                    <a:pt x="6774" y="1"/>
                  </a:moveTo>
                  <a:cubicBezTo>
                    <a:pt x="6216" y="1"/>
                    <a:pt x="5573" y="410"/>
                    <a:pt x="5019" y="1357"/>
                  </a:cubicBezTo>
                  <a:cubicBezTo>
                    <a:pt x="4037" y="3046"/>
                    <a:pt x="5201" y="4530"/>
                    <a:pt x="4539" y="4713"/>
                  </a:cubicBezTo>
                  <a:cubicBezTo>
                    <a:pt x="4526" y="4716"/>
                    <a:pt x="4513" y="4718"/>
                    <a:pt x="4500" y="4718"/>
                  </a:cubicBezTo>
                  <a:cubicBezTo>
                    <a:pt x="4118" y="4718"/>
                    <a:pt x="3951" y="3123"/>
                    <a:pt x="3421" y="2681"/>
                  </a:cubicBezTo>
                  <a:cubicBezTo>
                    <a:pt x="3062" y="2378"/>
                    <a:pt x="2700" y="2232"/>
                    <a:pt x="2382" y="2232"/>
                  </a:cubicBezTo>
                  <a:cubicBezTo>
                    <a:pt x="1670" y="2232"/>
                    <a:pt x="1175" y="2967"/>
                    <a:pt x="1412" y="4325"/>
                  </a:cubicBezTo>
                  <a:cubicBezTo>
                    <a:pt x="1732" y="6128"/>
                    <a:pt x="3056" y="6676"/>
                    <a:pt x="3352" y="6950"/>
                  </a:cubicBezTo>
                  <a:cubicBezTo>
                    <a:pt x="3665" y="7218"/>
                    <a:pt x="3672" y="7726"/>
                    <a:pt x="3158" y="7726"/>
                  </a:cubicBezTo>
                  <a:cubicBezTo>
                    <a:pt x="3147" y="7726"/>
                    <a:pt x="3136" y="7726"/>
                    <a:pt x="3124" y="7726"/>
                  </a:cubicBezTo>
                  <a:cubicBezTo>
                    <a:pt x="2690" y="7703"/>
                    <a:pt x="2531" y="7087"/>
                    <a:pt x="1800" y="6539"/>
                  </a:cubicBezTo>
                  <a:cubicBezTo>
                    <a:pt x="1620" y="6404"/>
                    <a:pt x="1411" y="6334"/>
                    <a:pt x="1207" y="6334"/>
                  </a:cubicBezTo>
                  <a:cubicBezTo>
                    <a:pt x="582" y="6334"/>
                    <a:pt x="1" y="6988"/>
                    <a:pt x="431" y="8433"/>
                  </a:cubicBezTo>
                  <a:cubicBezTo>
                    <a:pt x="887" y="9985"/>
                    <a:pt x="2325" y="10556"/>
                    <a:pt x="2599" y="11081"/>
                  </a:cubicBezTo>
                  <a:cubicBezTo>
                    <a:pt x="2987" y="11811"/>
                    <a:pt x="3010" y="12496"/>
                    <a:pt x="2941" y="12975"/>
                  </a:cubicBezTo>
                  <a:cubicBezTo>
                    <a:pt x="2926" y="13103"/>
                    <a:pt x="3032" y="13186"/>
                    <a:pt x="3136" y="13186"/>
                  </a:cubicBezTo>
                  <a:cubicBezTo>
                    <a:pt x="3181" y="13186"/>
                    <a:pt x="3226" y="13170"/>
                    <a:pt x="3261" y="13135"/>
                  </a:cubicBezTo>
                  <a:cubicBezTo>
                    <a:pt x="4149" y="12203"/>
                    <a:pt x="5100" y="11601"/>
                    <a:pt x="6287" y="11601"/>
                  </a:cubicBezTo>
                  <a:cubicBezTo>
                    <a:pt x="6351" y="11601"/>
                    <a:pt x="6415" y="11602"/>
                    <a:pt x="6479" y="11606"/>
                  </a:cubicBezTo>
                  <a:cubicBezTo>
                    <a:pt x="6543" y="11609"/>
                    <a:pt x="6607" y="11610"/>
                    <a:pt x="6670" y="11610"/>
                  </a:cubicBezTo>
                  <a:cubicBezTo>
                    <a:pt x="8237" y="11610"/>
                    <a:pt x="9620" y="10806"/>
                    <a:pt x="9401" y="9666"/>
                  </a:cubicBezTo>
                  <a:cubicBezTo>
                    <a:pt x="9261" y="8926"/>
                    <a:pt x="8053" y="8572"/>
                    <a:pt x="7004" y="8572"/>
                  </a:cubicBezTo>
                  <a:cubicBezTo>
                    <a:pt x="6855" y="8572"/>
                    <a:pt x="6710" y="8579"/>
                    <a:pt x="6571" y="8593"/>
                  </a:cubicBezTo>
                  <a:cubicBezTo>
                    <a:pt x="6432" y="8608"/>
                    <a:pt x="6306" y="8614"/>
                    <a:pt x="6194" y="8614"/>
                  </a:cubicBezTo>
                  <a:cubicBezTo>
                    <a:pt x="5090" y="8614"/>
                    <a:pt x="5261" y="7958"/>
                    <a:pt x="6297" y="7771"/>
                  </a:cubicBezTo>
                  <a:cubicBezTo>
                    <a:pt x="6411" y="7754"/>
                    <a:pt x="6544" y="7749"/>
                    <a:pt x="6691" y="7749"/>
                  </a:cubicBezTo>
                  <a:cubicBezTo>
                    <a:pt x="6867" y="7749"/>
                    <a:pt x="7063" y="7756"/>
                    <a:pt x="7271" y="7756"/>
                  </a:cubicBezTo>
                  <a:cubicBezTo>
                    <a:pt x="8032" y="7756"/>
                    <a:pt x="8945" y="7665"/>
                    <a:pt x="9584" y="6813"/>
                  </a:cubicBezTo>
                  <a:cubicBezTo>
                    <a:pt x="10546" y="5579"/>
                    <a:pt x="9668" y="4479"/>
                    <a:pt x="8566" y="4479"/>
                  </a:cubicBezTo>
                  <a:cubicBezTo>
                    <a:pt x="8466" y="4479"/>
                    <a:pt x="8363" y="4488"/>
                    <a:pt x="8260" y="4507"/>
                  </a:cubicBezTo>
                  <a:cubicBezTo>
                    <a:pt x="7344" y="4663"/>
                    <a:pt x="6912" y="5210"/>
                    <a:pt x="6608" y="5210"/>
                  </a:cubicBezTo>
                  <a:cubicBezTo>
                    <a:pt x="6510" y="5210"/>
                    <a:pt x="6426" y="5154"/>
                    <a:pt x="6342" y="5009"/>
                  </a:cubicBezTo>
                  <a:cubicBezTo>
                    <a:pt x="6000" y="4370"/>
                    <a:pt x="8237" y="3800"/>
                    <a:pt x="8123" y="1700"/>
                  </a:cubicBezTo>
                  <a:cubicBezTo>
                    <a:pt x="8046" y="655"/>
                    <a:pt x="7479" y="1"/>
                    <a:pt x="6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3524606" y="2415589"/>
              <a:ext cx="132718" cy="427431"/>
            </a:xfrm>
            <a:custGeom>
              <a:avLst/>
              <a:gdLst/>
              <a:ahLst/>
              <a:cxnLst/>
              <a:rect l="l" t="t" r="r" b="b"/>
              <a:pathLst>
                <a:path w="3595" h="11578" extrusionOk="0">
                  <a:moveTo>
                    <a:pt x="3439" y="0"/>
                  </a:moveTo>
                  <a:cubicBezTo>
                    <a:pt x="3408" y="0"/>
                    <a:pt x="3377" y="17"/>
                    <a:pt x="3357" y="57"/>
                  </a:cubicBezTo>
                  <a:cubicBezTo>
                    <a:pt x="2718" y="1404"/>
                    <a:pt x="2170" y="2819"/>
                    <a:pt x="1759" y="4257"/>
                  </a:cubicBezTo>
                  <a:cubicBezTo>
                    <a:pt x="1074" y="6631"/>
                    <a:pt x="1029" y="9119"/>
                    <a:pt x="47" y="11402"/>
                  </a:cubicBezTo>
                  <a:cubicBezTo>
                    <a:pt x="0" y="11495"/>
                    <a:pt x="81" y="11578"/>
                    <a:pt x="151" y="11578"/>
                  </a:cubicBezTo>
                  <a:cubicBezTo>
                    <a:pt x="184" y="11578"/>
                    <a:pt x="215" y="11559"/>
                    <a:pt x="230" y="11516"/>
                  </a:cubicBezTo>
                  <a:cubicBezTo>
                    <a:pt x="1097" y="9530"/>
                    <a:pt x="1257" y="7430"/>
                    <a:pt x="1713" y="5330"/>
                  </a:cubicBezTo>
                  <a:cubicBezTo>
                    <a:pt x="2101" y="3550"/>
                    <a:pt x="2786" y="1815"/>
                    <a:pt x="3562" y="172"/>
                  </a:cubicBezTo>
                  <a:cubicBezTo>
                    <a:pt x="3594" y="91"/>
                    <a:pt x="3514" y="0"/>
                    <a:pt x="3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3460591" y="2469082"/>
              <a:ext cx="52275" cy="111823"/>
            </a:xfrm>
            <a:custGeom>
              <a:avLst/>
              <a:gdLst/>
              <a:ahLst/>
              <a:cxnLst/>
              <a:rect l="l" t="t" r="r" b="b"/>
              <a:pathLst>
                <a:path w="1416" h="3029" extrusionOk="0">
                  <a:moveTo>
                    <a:pt x="754" y="1"/>
                  </a:moveTo>
                  <a:cubicBezTo>
                    <a:pt x="229" y="1"/>
                    <a:pt x="1" y="1393"/>
                    <a:pt x="480" y="2260"/>
                  </a:cubicBezTo>
                  <a:cubicBezTo>
                    <a:pt x="745" y="2764"/>
                    <a:pt x="895" y="3029"/>
                    <a:pt x="1009" y="3029"/>
                  </a:cubicBezTo>
                  <a:cubicBezTo>
                    <a:pt x="1092" y="3029"/>
                    <a:pt x="1157" y="2890"/>
                    <a:pt x="1233" y="2603"/>
                  </a:cubicBezTo>
                  <a:cubicBezTo>
                    <a:pt x="1416" y="1941"/>
                    <a:pt x="1096" y="1"/>
                    <a:pt x="754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3672091" y="2391962"/>
              <a:ext cx="25325" cy="89045"/>
            </a:xfrm>
            <a:custGeom>
              <a:avLst/>
              <a:gdLst/>
              <a:ahLst/>
              <a:cxnLst/>
              <a:rect l="l" t="t" r="r" b="b"/>
              <a:pathLst>
                <a:path w="686" h="2412" extrusionOk="0">
                  <a:moveTo>
                    <a:pt x="203" y="0"/>
                  </a:moveTo>
                  <a:cubicBezTo>
                    <a:pt x="189" y="0"/>
                    <a:pt x="174" y="4"/>
                    <a:pt x="161" y="13"/>
                  </a:cubicBezTo>
                  <a:cubicBezTo>
                    <a:pt x="1" y="81"/>
                    <a:pt x="46" y="926"/>
                    <a:pt x="24" y="1314"/>
                  </a:cubicBezTo>
                  <a:cubicBezTo>
                    <a:pt x="24" y="1669"/>
                    <a:pt x="67" y="2411"/>
                    <a:pt x="258" y="2411"/>
                  </a:cubicBezTo>
                  <a:cubicBezTo>
                    <a:pt x="263" y="2411"/>
                    <a:pt x="269" y="2411"/>
                    <a:pt x="275" y="2409"/>
                  </a:cubicBezTo>
                  <a:cubicBezTo>
                    <a:pt x="480" y="2364"/>
                    <a:pt x="686" y="1405"/>
                    <a:pt x="663" y="994"/>
                  </a:cubicBezTo>
                  <a:cubicBezTo>
                    <a:pt x="621" y="614"/>
                    <a:pt x="383" y="0"/>
                    <a:pt x="203" y="0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3408352" y="2369331"/>
              <a:ext cx="398487" cy="493661"/>
            </a:xfrm>
            <a:custGeom>
              <a:avLst/>
              <a:gdLst/>
              <a:ahLst/>
              <a:cxnLst/>
              <a:rect l="l" t="t" r="r" b="b"/>
              <a:pathLst>
                <a:path w="10794" h="13372" extrusionOk="0">
                  <a:moveTo>
                    <a:pt x="6801" y="428"/>
                  </a:moveTo>
                  <a:cubicBezTo>
                    <a:pt x="7178" y="428"/>
                    <a:pt x="7557" y="567"/>
                    <a:pt x="7875" y="1333"/>
                  </a:cubicBezTo>
                  <a:cubicBezTo>
                    <a:pt x="8332" y="2360"/>
                    <a:pt x="7533" y="3365"/>
                    <a:pt x="6894" y="4027"/>
                  </a:cubicBezTo>
                  <a:cubicBezTo>
                    <a:pt x="6597" y="4323"/>
                    <a:pt x="5638" y="5031"/>
                    <a:pt x="6460" y="5396"/>
                  </a:cubicBezTo>
                  <a:cubicBezTo>
                    <a:pt x="6496" y="5413"/>
                    <a:pt x="6529" y="5420"/>
                    <a:pt x="6559" y="5420"/>
                  </a:cubicBezTo>
                  <a:cubicBezTo>
                    <a:pt x="6714" y="5420"/>
                    <a:pt x="6789" y="5227"/>
                    <a:pt x="6914" y="5227"/>
                  </a:cubicBezTo>
                  <a:cubicBezTo>
                    <a:pt x="6929" y="5227"/>
                    <a:pt x="6945" y="5230"/>
                    <a:pt x="6962" y="5236"/>
                  </a:cubicBezTo>
                  <a:cubicBezTo>
                    <a:pt x="7384" y="5072"/>
                    <a:pt x="7822" y="4997"/>
                    <a:pt x="8224" y="4997"/>
                  </a:cubicBezTo>
                  <a:cubicBezTo>
                    <a:pt x="9780" y="4997"/>
                    <a:pt x="10793" y="6128"/>
                    <a:pt x="8218" y="7633"/>
                  </a:cubicBezTo>
                  <a:cubicBezTo>
                    <a:pt x="7886" y="7703"/>
                    <a:pt x="7568" y="7733"/>
                    <a:pt x="7243" y="7733"/>
                  </a:cubicBezTo>
                  <a:cubicBezTo>
                    <a:pt x="7143" y="7733"/>
                    <a:pt x="7042" y="7730"/>
                    <a:pt x="6939" y="7724"/>
                  </a:cubicBezTo>
                  <a:cubicBezTo>
                    <a:pt x="6574" y="7770"/>
                    <a:pt x="5433" y="7679"/>
                    <a:pt x="5296" y="8249"/>
                  </a:cubicBezTo>
                  <a:cubicBezTo>
                    <a:pt x="5185" y="8792"/>
                    <a:pt x="5874" y="8881"/>
                    <a:pt x="6595" y="8881"/>
                  </a:cubicBezTo>
                  <a:cubicBezTo>
                    <a:pt x="6950" y="8881"/>
                    <a:pt x="7313" y="8860"/>
                    <a:pt x="7592" y="8860"/>
                  </a:cubicBezTo>
                  <a:cubicBezTo>
                    <a:pt x="7796" y="8860"/>
                    <a:pt x="7955" y="8871"/>
                    <a:pt x="8035" y="8911"/>
                  </a:cubicBezTo>
                  <a:cubicBezTo>
                    <a:pt x="8857" y="9048"/>
                    <a:pt x="9016" y="9779"/>
                    <a:pt x="8514" y="11102"/>
                  </a:cubicBezTo>
                  <a:cubicBezTo>
                    <a:pt x="7926" y="11427"/>
                    <a:pt x="7320" y="11589"/>
                    <a:pt x="6663" y="11589"/>
                  </a:cubicBezTo>
                  <a:cubicBezTo>
                    <a:pt x="6581" y="11589"/>
                    <a:pt x="6498" y="11587"/>
                    <a:pt x="6414" y="11582"/>
                  </a:cubicBezTo>
                  <a:cubicBezTo>
                    <a:pt x="5844" y="11627"/>
                    <a:pt x="5410" y="11627"/>
                    <a:pt x="4862" y="11856"/>
                  </a:cubicBezTo>
                  <a:cubicBezTo>
                    <a:pt x="4520" y="11993"/>
                    <a:pt x="4292" y="12244"/>
                    <a:pt x="3949" y="12403"/>
                  </a:cubicBezTo>
                  <a:cubicBezTo>
                    <a:pt x="3797" y="12647"/>
                    <a:pt x="3604" y="12769"/>
                    <a:pt x="3378" y="12769"/>
                  </a:cubicBezTo>
                  <a:cubicBezTo>
                    <a:pt x="3264" y="12769"/>
                    <a:pt x="3143" y="12738"/>
                    <a:pt x="3013" y="12677"/>
                  </a:cubicBezTo>
                  <a:cubicBezTo>
                    <a:pt x="3013" y="12495"/>
                    <a:pt x="3036" y="12335"/>
                    <a:pt x="2991" y="12175"/>
                  </a:cubicBezTo>
                  <a:cubicBezTo>
                    <a:pt x="2625" y="11148"/>
                    <a:pt x="2557" y="11034"/>
                    <a:pt x="1758" y="10281"/>
                  </a:cubicBezTo>
                  <a:cubicBezTo>
                    <a:pt x="1438" y="10007"/>
                    <a:pt x="1142" y="9710"/>
                    <a:pt x="891" y="9368"/>
                  </a:cubicBezTo>
                  <a:cubicBezTo>
                    <a:pt x="228" y="8540"/>
                    <a:pt x="115" y="6791"/>
                    <a:pt x="1148" y="6791"/>
                  </a:cubicBezTo>
                  <a:cubicBezTo>
                    <a:pt x="1397" y="6791"/>
                    <a:pt x="1711" y="6892"/>
                    <a:pt x="2100" y="7131"/>
                  </a:cubicBezTo>
                  <a:cubicBezTo>
                    <a:pt x="2374" y="7245"/>
                    <a:pt x="2443" y="7679"/>
                    <a:pt x="2740" y="7816"/>
                  </a:cubicBezTo>
                  <a:cubicBezTo>
                    <a:pt x="2899" y="7878"/>
                    <a:pt x="3033" y="7905"/>
                    <a:pt x="3144" y="7905"/>
                  </a:cubicBezTo>
                  <a:cubicBezTo>
                    <a:pt x="3603" y="7905"/>
                    <a:pt x="3650" y="7427"/>
                    <a:pt x="3356" y="6948"/>
                  </a:cubicBezTo>
                  <a:cubicBezTo>
                    <a:pt x="3128" y="6583"/>
                    <a:pt x="2557" y="6400"/>
                    <a:pt x="2260" y="6081"/>
                  </a:cubicBezTo>
                  <a:cubicBezTo>
                    <a:pt x="1712" y="5442"/>
                    <a:pt x="1438" y="4711"/>
                    <a:pt x="1393" y="3867"/>
                  </a:cubicBezTo>
                  <a:cubicBezTo>
                    <a:pt x="1572" y="2949"/>
                    <a:pt x="2014" y="2525"/>
                    <a:pt x="2486" y="2525"/>
                  </a:cubicBezTo>
                  <a:cubicBezTo>
                    <a:pt x="2976" y="2525"/>
                    <a:pt x="3499" y="2984"/>
                    <a:pt x="3789" y="3821"/>
                  </a:cubicBezTo>
                  <a:cubicBezTo>
                    <a:pt x="3968" y="4222"/>
                    <a:pt x="3972" y="4732"/>
                    <a:pt x="4418" y="4905"/>
                  </a:cubicBezTo>
                  <a:lnTo>
                    <a:pt x="4418" y="4905"/>
                  </a:lnTo>
                  <a:cubicBezTo>
                    <a:pt x="4428" y="4911"/>
                    <a:pt x="4438" y="4915"/>
                    <a:pt x="4450" y="4916"/>
                  </a:cubicBezTo>
                  <a:lnTo>
                    <a:pt x="4450" y="4916"/>
                  </a:lnTo>
                  <a:cubicBezTo>
                    <a:pt x="4450" y="4916"/>
                    <a:pt x="4451" y="4917"/>
                    <a:pt x="4451" y="4917"/>
                  </a:cubicBezTo>
                  <a:cubicBezTo>
                    <a:pt x="4464" y="4921"/>
                    <a:pt x="4475" y="4923"/>
                    <a:pt x="4486" y="4923"/>
                  </a:cubicBezTo>
                  <a:cubicBezTo>
                    <a:pt x="4526" y="4923"/>
                    <a:pt x="4554" y="4897"/>
                    <a:pt x="4569" y="4863"/>
                  </a:cubicBezTo>
                  <a:lnTo>
                    <a:pt x="4569" y="4863"/>
                  </a:lnTo>
                  <a:cubicBezTo>
                    <a:pt x="4849" y="4676"/>
                    <a:pt x="4728" y="4554"/>
                    <a:pt x="4771" y="4186"/>
                  </a:cubicBezTo>
                  <a:cubicBezTo>
                    <a:pt x="4725" y="3798"/>
                    <a:pt x="4680" y="3410"/>
                    <a:pt x="4657" y="3022"/>
                  </a:cubicBezTo>
                  <a:cubicBezTo>
                    <a:pt x="4634" y="1744"/>
                    <a:pt x="5547" y="489"/>
                    <a:pt x="6551" y="443"/>
                  </a:cubicBezTo>
                  <a:cubicBezTo>
                    <a:pt x="6634" y="435"/>
                    <a:pt x="6717" y="428"/>
                    <a:pt x="6801" y="428"/>
                  </a:cubicBezTo>
                  <a:close/>
                  <a:moveTo>
                    <a:pt x="6674" y="0"/>
                  </a:moveTo>
                  <a:cubicBezTo>
                    <a:pt x="6456" y="0"/>
                    <a:pt x="6223" y="53"/>
                    <a:pt x="5981" y="169"/>
                  </a:cubicBezTo>
                  <a:cubicBezTo>
                    <a:pt x="5342" y="512"/>
                    <a:pt x="4817" y="1310"/>
                    <a:pt x="4588" y="1972"/>
                  </a:cubicBezTo>
                  <a:cubicBezTo>
                    <a:pt x="4436" y="2407"/>
                    <a:pt x="4677" y="4307"/>
                    <a:pt x="4445" y="4668"/>
                  </a:cubicBezTo>
                  <a:lnTo>
                    <a:pt x="4445" y="4668"/>
                  </a:lnTo>
                  <a:cubicBezTo>
                    <a:pt x="3805" y="4372"/>
                    <a:pt x="4078" y="2694"/>
                    <a:pt x="2899" y="2360"/>
                  </a:cubicBezTo>
                  <a:cubicBezTo>
                    <a:pt x="2676" y="2289"/>
                    <a:pt x="2471" y="2241"/>
                    <a:pt x="2279" y="2241"/>
                  </a:cubicBezTo>
                  <a:cubicBezTo>
                    <a:pt x="2037" y="2241"/>
                    <a:pt x="1814" y="2317"/>
                    <a:pt x="1598" y="2520"/>
                  </a:cubicBezTo>
                  <a:cubicBezTo>
                    <a:pt x="959" y="3091"/>
                    <a:pt x="1142" y="4301"/>
                    <a:pt x="1370" y="5008"/>
                  </a:cubicBezTo>
                  <a:cubicBezTo>
                    <a:pt x="1507" y="5396"/>
                    <a:pt x="1712" y="5761"/>
                    <a:pt x="1986" y="6081"/>
                  </a:cubicBezTo>
                  <a:cubicBezTo>
                    <a:pt x="2123" y="6263"/>
                    <a:pt x="2899" y="6766"/>
                    <a:pt x="2991" y="6971"/>
                  </a:cubicBezTo>
                  <a:cubicBezTo>
                    <a:pt x="3165" y="7345"/>
                    <a:pt x="3154" y="7481"/>
                    <a:pt x="3046" y="7481"/>
                  </a:cubicBezTo>
                  <a:cubicBezTo>
                    <a:pt x="2762" y="7481"/>
                    <a:pt x="1804" y="6537"/>
                    <a:pt x="1803" y="6537"/>
                  </a:cubicBezTo>
                  <a:lnTo>
                    <a:pt x="1803" y="6537"/>
                  </a:lnTo>
                  <a:cubicBezTo>
                    <a:pt x="1803" y="6537"/>
                    <a:pt x="1804" y="6537"/>
                    <a:pt x="1804" y="6537"/>
                  </a:cubicBezTo>
                  <a:cubicBezTo>
                    <a:pt x="1574" y="6412"/>
                    <a:pt x="1383" y="6306"/>
                    <a:pt x="1143" y="6306"/>
                  </a:cubicBezTo>
                  <a:cubicBezTo>
                    <a:pt x="1120" y="6306"/>
                    <a:pt x="1097" y="6307"/>
                    <a:pt x="1073" y="6309"/>
                  </a:cubicBezTo>
                  <a:cubicBezTo>
                    <a:pt x="480" y="6378"/>
                    <a:pt x="183" y="6857"/>
                    <a:pt x="115" y="7405"/>
                  </a:cubicBezTo>
                  <a:cubicBezTo>
                    <a:pt x="0" y="8272"/>
                    <a:pt x="457" y="9231"/>
                    <a:pt x="1005" y="9870"/>
                  </a:cubicBezTo>
                  <a:cubicBezTo>
                    <a:pt x="1553" y="10532"/>
                    <a:pt x="2329" y="10851"/>
                    <a:pt x="2648" y="11742"/>
                  </a:cubicBezTo>
                  <a:cubicBezTo>
                    <a:pt x="2831" y="12267"/>
                    <a:pt x="2625" y="12837"/>
                    <a:pt x="2899" y="13317"/>
                  </a:cubicBezTo>
                  <a:cubicBezTo>
                    <a:pt x="2916" y="13350"/>
                    <a:pt x="2945" y="13371"/>
                    <a:pt x="2977" y="13371"/>
                  </a:cubicBezTo>
                  <a:cubicBezTo>
                    <a:pt x="2989" y="13371"/>
                    <a:pt x="3001" y="13368"/>
                    <a:pt x="3013" y="13362"/>
                  </a:cubicBezTo>
                  <a:cubicBezTo>
                    <a:pt x="3516" y="13271"/>
                    <a:pt x="3059" y="13339"/>
                    <a:pt x="3698" y="12906"/>
                  </a:cubicBezTo>
                  <a:cubicBezTo>
                    <a:pt x="4702" y="12198"/>
                    <a:pt x="5159" y="11924"/>
                    <a:pt x="6414" y="11810"/>
                  </a:cubicBezTo>
                  <a:cubicBezTo>
                    <a:pt x="7305" y="11719"/>
                    <a:pt x="8332" y="11719"/>
                    <a:pt x="8994" y="11011"/>
                  </a:cubicBezTo>
                  <a:cubicBezTo>
                    <a:pt x="9678" y="10304"/>
                    <a:pt x="9587" y="9391"/>
                    <a:pt x="8720" y="8911"/>
                  </a:cubicBezTo>
                  <a:cubicBezTo>
                    <a:pt x="8355" y="8706"/>
                    <a:pt x="6688" y="8637"/>
                    <a:pt x="6506" y="8569"/>
                  </a:cubicBezTo>
                  <a:cubicBezTo>
                    <a:pt x="6043" y="8415"/>
                    <a:pt x="5708" y="8111"/>
                    <a:pt x="6158" y="8111"/>
                  </a:cubicBezTo>
                  <a:cubicBezTo>
                    <a:pt x="6174" y="8111"/>
                    <a:pt x="6191" y="8112"/>
                    <a:pt x="6209" y="8112"/>
                  </a:cubicBezTo>
                  <a:cubicBezTo>
                    <a:pt x="6235" y="8113"/>
                    <a:pt x="6262" y="8113"/>
                    <a:pt x="6290" y="8113"/>
                  </a:cubicBezTo>
                  <a:cubicBezTo>
                    <a:pt x="7126" y="8113"/>
                    <a:pt x="8544" y="7790"/>
                    <a:pt x="8743" y="7701"/>
                  </a:cubicBezTo>
                  <a:cubicBezTo>
                    <a:pt x="9633" y="7245"/>
                    <a:pt x="10454" y="6058"/>
                    <a:pt x="9793" y="5099"/>
                  </a:cubicBezTo>
                  <a:cubicBezTo>
                    <a:pt x="9541" y="4711"/>
                    <a:pt x="9108" y="4506"/>
                    <a:pt x="8651" y="4460"/>
                  </a:cubicBezTo>
                  <a:cubicBezTo>
                    <a:pt x="8634" y="4458"/>
                    <a:pt x="8616" y="4457"/>
                    <a:pt x="8596" y="4457"/>
                  </a:cubicBezTo>
                  <a:cubicBezTo>
                    <a:pt x="8207" y="4457"/>
                    <a:pt x="7346" y="4889"/>
                    <a:pt x="6906" y="4889"/>
                  </a:cubicBezTo>
                  <a:cubicBezTo>
                    <a:pt x="6715" y="4889"/>
                    <a:pt x="6603" y="4808"/>
                    <a:pt x="6643" y="4574"/>
                  </a:cubicBezTo>
                  <a:cubicBezTo>
                    <a:pt x="6688" y="4232"/>
                    <a:pt x="7715" y="3502"/>
                    <a:pt x="7921" y="3091"/>
                  </a:cubicBezTo>
                  <a:cubicBezTo>
                    <a:pt x="8172" y="2520"/>
                    <a:pt x="8240" y="1881"/>
                    <a:pt x="8081" y="1288"/>
                  </a:cubicBezTo>
                  <a:cubicBezTo>
                    <a:pt x="7890" y="526"/>
                    <a:pt x="7358" y="0"/>
                    <a:pt x="6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48" name="Google Shape;748;p28"/>
          <p:cNvGrpSpPr/>
          <p:nvPr/>
        </p:nvGrpSpPr>
        <p:grpSpPr>
          <a:xfrm rot="7200171">
            <a:off x="1026609" y="4688936"/>
            <a:ext cx="757864" cy="1824009"/>
            <a:chOff x="8704386" y="2237266"/>
            <a:chExt cx="544385" cy="1310276"/>
          </a:xfrm>
        </p:grpSpPr>
        <p:sp>
          <p:nvSpPr>
            <p:cNvPr id="749" name="Google Shape;749;p28"/>
            <p:cNvSpPr/>
            <p:nvPr/>
          </p:nvSpPr>
          <p:spPr>
            <a:xfrm>
              <a:off x="8713653" y="2241106"/>
              <a:ext cx="528363" cy="1301896"/>
            </a:xfrm>
            <a:custGeom>
              <a:avLst/>
              <a:gdLst/>
              <a:ahLst/>
              <a:cxnLst/>
              <a:rect l="l" t="t" r="r" b="b"/>
              <a:pathLst>
                <a:path w="14312" h="35265" extrusionOk="0">
                  <a:moveTo>
                    <a:pt x="9559" y="1"/>
                  </a:moveTo>
                  <a:cubicBezTo>
                    <a:pt x="9201" y="1"/>
                    <a:pt x="8938" y="102"/>
                    <a:pt x="8834" y="352"/>
                  </a:cubicBezTo>
                  <a:cubicBezTo>
                    <a:pt x="6254" y="6470"/>
                    <a:pt x="868" y="29591"/>
                    <a:pt x="69" y="33015"/>
                  </a:cubicBezTo>
                  <a:cubicBezTo>
                    <a:pt x="0" y="33266"/>
                    <a:pt x="137" y="33517"/>
                    <a:pt x="365" y="33632"/>
                  </a:cubicBezTo>
                  <a:cubicBezTo>
                    <a:pt x="1261" y="34123"/>
                    <a:pt x="3550" y="35264"/>
                    <a:pt x="4754" y="35264"/>
                  </a:cubicBezTo>
                  <a:cubicBezTo>
                    <a:pt x="5115" y="35264"/>
                    <a:pt x="5378" y="35162"/>
                    <a:pt x="5478" y="34910"/>
                  </a:cubicBezTo>
                  <a:cubicBezTo>
                    <a:pt x="8446" y="27674"/>
                    <a:pt x="13490" y="5579"/>
                    <a:pt x="14243" y="2247"/>
                  </a:cubicBezTo>
                  <a:cubicBezTo>
                    <a:pt x="14312" y="1996"/>
                    <a:pt x="14198" y="1745"/>
                    <a:pt x="13969" y="1631"/>
                  </a:cubicBezTo>
                  <a:cubicBezTo>
                    <a:pt x="13054" y="1155"/>
                    <a:pt x="10766" y="1"/>
                    <a:pt x="9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8713653" y="2241401"/>
              <a:ext cx="364893" cy="1301120"/>
            </a:xfrm>
            <a:custGeom>
              <a:avLst/>
              <a:gdLst/>
              <a:ahLst/>
              <a:cxnLst/>
              <a:rect l="l" t="t" r="r" b="b"/>
              <a:pathLst>
                <a:path w="9884" h="35244" extrusionOk="0">
                  <a:moveTo>
                    <a:pt x="9547" y="1"/>
                  </a:moveTo>
                  <a:cubicBezTo>
                    <a:pt x="9194" y="1"/>
                    <a:pt x="8939" y="98"/>
                    <a:pt x="8834" y="344"/>
                  </a:cubicBezTo>
                  <a:cubicBezTo>
                    <a:pt x="6254" y="6462"/>
                    <a:pt x="868" y="29583"/>
                    <a:pt x="69" y="33007"/>
                  </a:cubicBezTo>
                  <a:cubicBezTo>
                    <a:pt x="0" y="33258"/>
                    <a:pt x="137" y="33509"/>
                    <a:pt x="365" y="33624"/>
                  </a:cubicBezTo>
                  <a:cubicBezTo>
                    <a:pt x="1254" y="34110"/>
                    <a:pt x="3534" y="35243"/>
                    <a:pt x="4735" y="35243"/>
                  </a:cubicBezTo>
                  <a:cubicBezTo>
                    <a:pt x="4830" y="35243"/>
                    <a:pt x="4919" y="35236"/>
                    <a:pt x="4999" y="35221"/>
                  </a:cubicBezTo>
                  <a:cubicBezTo>
                    <a:pt x="3744" y="35062"/>
                    <a:pt x="1758" y="34080"/>
                    <a:pt x="913" y="33624"/>
                  </a:cubicBezTo>
                  <a:cubicBezTo>
                    <a:pt x="685" y="33509"/>
                    <a:pt x="571" y="33258"/>
                    <a:pt x="639" y="33007"/>
                  </a:cubicBezTo>
                  <a:cubicBezTo>
                    <a:pt x="1415" y="29583"/>
                    <a:pt x="6825" y="6462"/>
                    <a:pt x="9404" y="344"/>
                  </a:cubicBezTo>
                  <a:cubicBezTo>
                    <a:pt x="9473" y="162"/>
                    <a:pt x="9655" y="70"/>
                    <a:pt x="9884" y="25"/>
                  </a:cubicBezTo>
                  <a:cubicBezTo>
                    <a:pt x="9764" y="9"/>
                    <a:pt x="9651" y="1"/>
                    <a:pt x="9547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50931" y="2270824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8" y="1"/>
                  </a:moveTo>
                  <a:cubicBezTo>
                    <a:pt x="14" y="1"/>
                    <a:pt x="0" y="97"/>
                    <a:pt x="63" y="118"/>
                  </a:cubicBezTo>
                  <a:cubicBezTo>
                    <a:pt x="656" y="301"/>
                    <a:pt x="1273" y="483"/>
                    <a:pt x="1866" y="666"/>
                  </a:cubicBezTo>
                  <a:cubicBezTo>
                    <a:pt x="1872" y="668"/>
                    <a:pt x="1878" y="669"/>
                    <a:pt x="1883" y="669"/>
                  </a:cubicBezTo>
                  <a:cubicBezTo>
                    <a:pt x="1938" y="669"/>
                    <a:pt x="1951" y="572"/>
                    <a:pt x="1889" y="552"/>
                  </a:cubicBezTo>
                  <a:cubicBezTo>
                    <a:pt x="1295" y="369"/>
                    <a:pt x="702" y="186"/>
                    <a:pt x="86" y="4"/>
                  </a:cubicBezTo>
                  <a:cubicBezTo>
                    <a:pt x="79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9034909" y="2314645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91" y="1"/>
                  </a:moveTo>
                  <a:cubicBezTo>
                    <a:pt x="33" y="1"/>
                    <a:pt x="1" y="97"/>
                    <a:pt x="63" y="118"/>
                  </a:cubicBezTo>
                  <a:cubicBezTo>
                    <a:pt x="679" y="300"/>
                    <a:pt x="1273" y="483"/>
                    <a:pt x="1866" y="666"/>
                  </a:cubicBezTo>
                  <a:cubicBezTo>
                    <a:pt x="1872" y="668"/>
                    <a:pt x="1878" y="669"/>
                    <a:pt x="1884" y="669"/>
                  </a:cubicBezTo>
                  <a:cubicBezTo>
                    <a:pt x="1942" y="669"/>
                    <a:pt x="1974" y="572"/>
                    <a:pt x="1912" y="552"/>
                  </a:cubicBezTo>
                  <a:cubicBezTo>
                    <a:pt x="1296" y="369"/>
                    <a:pt x="702" y="186"/>
                    <a:pt x="109" y="4"/>
                  </a:cubicBezTo>
                  <a:cubicBezTo>
                    <a:pt x="103" y="2"/>
                    <a:pt x="97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9019810" y="2360128"/>
              <a:ext cx="72838" cy="23886"/>
            </a:xfrm>
            <a:custGeom>
              <a:avLst/>
              <a:gdLst/>
              <a:ahLst/>
              <a:cxnLst/>
              <a:rect l="l" t="t" r="r" b="b"/>
              <a:pathLst>
                <a:path w="1973" h="647" extrusionOk="0">
                  <a:moveTo>
                    <a:pt x="85" y="1"/>
                  </a:moveTo>
                  <a:cubicBezTo>
                    <a:pt x="30" y="1"/>
                    <a:pt x="0" y="75"/>
                    <a:pt x="61" y="96"/>
                  </a:cubicBezTo>
                  <a:cubicBezTo>
                    <a:pt x="678" y="278"/>
                    <a:pt x="1271" y="461"/>
                    <a:pt x="1864" y="643"/>
                  </a:cubicBezTo>
                  <a:cubicBezTo>
                    <a:pt x="1873" y="645"/>
                    <a:pt x="1880" y="646"/>
                    <a:pt x="1887" y="646"/>
                  </a:cubicBezTo>
                  <a:cubicBezTo>
                    <a:pt x="1959" y="646"/>
                    <a:pt x="1972" y="550"/>
                    <a:pt x="1910" y="529"/>
                  </a:cubicBezTo>
                  <a:cubicBezTo>
                    <a:pt x="1294" y="347"/>
                    <a:pt x="700" y="164"/>
                    <a:pt x="107" y="4"/>
                  </a:cubicBezTo>
                  <a:cubicBezTo>
                    <a:pt x="99" y="2"/>
                    <a:pt x="92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9005412" y="2403136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9" y="0"/>
                  </a:moveTo>
                  <a:cubicBezTo>
                    <a:pt x="14" y="0"/>
                    <a:pt x="1" y="97"/>
                    <a:pt x="63" y="118"/>
                  </a:cubicBezTo>
                  <a:cubicBezTo>
                    <a:pt x="657" y="300"/>
                    <a:pt x="1273" y="483"/>
                    <a:pt x="1866" y="665"/>
                  </a:cubicBezTo>
                  <a:cubicBezTo>
                    <a:pt x="1873" y="667"/>
                    <a:pt x="1878" y="668"/>
                    <a:pt x="1884" y="668"/>
                  </a:cubicBezTo>
                  <a:cubicBezTo>
                    <a:pt x="1938" y="668"/>
                    <a:pt x="1952" y="572"/>
                    <a:pt x="1889" y="551"/>
                  </a:cubicBezTo>
                  <a:cubicBezTo>
                    <a:pt x="1296" y="369"/>
                    <a:pt x="702" y="186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8991937" y="2447807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8" y="0"/>
                  </a:moveTo>
                  <a:cubicBezTo>
                    <a:pt x="14" y="0"/>
                    <a:pt x="1" y="96"/>
                    <a:pt x="63" y="117"/>
                  </a:cubicBezTo>
                  <a:cubicBezTo>
                    <a:pt x="656" y="300"/>
                    <a:pt x="1273" y="482"/>
                    <a:pt x="1866" y="665"/>
                  </a:cubicBezTo>
                  <a:cubicBezTo>
                    <a:pt x="1872" y="667"/>
                    <a:pt x="1878" y="668"/>
                    <a:pt x="1884" y="668"/>
                  </a:cubicBezTo>
                  <a:cubicBezTo>
                    <a:pt x="1938" y="668"/>
                    <a:pt x="1951" y="572"/>
                    <a:pt x="1889" y="551"/>
                  </a:cubicBezTo>
                  <a:cubicBezTo>
                    <a:pt x="1296" y="368"/>
                    <a:pt x="679" y="186"/>
                    <a:pt x="86" y="3"/>
                  </a:cubicBezTo>
                  <a:cubicBezTo>
                    <a:pt x="80" y="1"/>
                    <a:pt x="74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8978462" y="2493289"/>
              <a:ext cx="72875" cy="24698"/>
            </a:xfrm>
            <a:custGeom>
              <a:avLst/>
              <a:gdLst/>
              <a:ahLst/>
              <a:cxnLst/>
              <a:rect l="l" t="t" r="r" b="b"/>
              <a:pathLst>
                <a:path w="1974" h="669" extrusionOk="0">
                  <a:moveTo>
                    <a:pt x="91" y="1"/>
                  </a:moveTo>
                  <a:cubicBezTo>
                    <a:pt x="33" y="1"/>
                    <a:pt x="0" y="97"/>
                    <a:pt x="63" y="118"/>
                  </a:cubicBezTo>
                  <a:cubicBezTo>
                    <a:pt x="679" y="300"/>
                    <a:pt x="1273" y="483"/>
                    <a:pt x="1889" y="666"/>
                  </a:cubicBezTo>
                  <a:cubicBezTo>
                    <a:pt x="1895" y="668"/>
                    <a:pt x="1901" y="669"/>
                    <a:pt x="1906" y="669"/>
                  </a:cubicBezTo>
                  <a:cubicBezTo>
                    <a:pt x="1961" y="669"/>
                    <a:pt x="1974" y="572"/>
                    <a:pt x="1912" y="552"/>
                  </a:cubicBezTo>
                  <a:cubicBezTo>
                    <a:pt x="1318" y="369"/>
                    <a:pt x="702" y="186"/>
                    <a:pt x="108" y="4"/>
                  </a:cubicBezTo>
                  <a:cubicBezTo>
                    <a:pt x="102" y="2"/>
                    <a:pt x="9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8964987" y="2537110"/>
              <a:ext cx="72026" cy="24698"/>
            </a:xfrm>
            <a:custGeom>
              <a:avLst/>
              <a:gdLst/>
              <a:ahLst/>
              <a:cxnLst/>
              <a:rect l="l" t="t" r="r" b="b"/>
              <a:pathLst>
                <a:path w="1951" h="669" extrusionOk="0">
                  <a:moveTo>
                    <a:pt x="68" y="1"/>
                  </a:moveTo>
                  <a:cubicBezTo>
                    <a:pt x="14" y="1"/>
                    <a:pt x="0" y="97"/>
                    <a:pt x="63" y="118"/>
                  </a:cubicBezTo>
                  <a:cubicBezTo>
                    <a:pt x="656" y="300"/>
                    <a:pt x="1250" y="483"/>
                    <a:pt x="1866" y="666"/>
                  </a:cubicBezTo>
                  <a:cubicBezTo>
                    <a:pt x="1872" y="668"/>
                    <a:pt x="1878" y="669"/>
                    <a:pt x="1883" y="669"/>
                  </a:cubicBezTo>
                  <a:cubicBezTo>
                    <a:pt x="1938" y="669"/>
                    <a:pt x="1951" y="572"/>
                    <a:pt x="1889" y="551"/>
                  </a:cubicBezTo>
                  <a:cubicBezTo>
                    <a:pt x="1295" y="369"/>
                    <a:pt x="679" y="186"/>
                    <a:pt x="85" y="4"/>
                  </a:cubicBezTo>
                  <a:cubicBezTo>
                    <a:pt x="79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8953173" y="2582629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91" y="0"/>
                  </a:moveTo>
                  <a:cubicBezTo>
                    <a:pt x="33" y="0"/>
                    <a:pt x="1" y="97"/>
                    <a:pt x="63" y="117"/>
                  </a:cubicBezTo>
                  <a:cubicBezTo>
                    <a:pt x="679" y="300"/>
                    <a:pt x="1273" y="483"/>
                    <a:pt x="1866" y="665"/>
                  </a:cubicBezTo>
                  <a:cubicBezTo>
                    <a:pt x="1872" y="667"/>
                    <a:pt x="1878" y="668"/>
                    <a:pt x="1884" y="668"/>
                  </a:cubicBezTo>
                  <a:cubicBezTo>
                    <a:pt x="1942" y="668"/>
                    <a:pt x="1974" y="572"/>
                    <a:pt x="1912" y="551"/>
                  </a:cubicBezTo>
                  <a:cubicBezTo>
                    <a:pt x="1296" y="368"/>
                    <a:pt x="702" y="186"/>
                    <a:pt x="109" y="3"/>
                  </a:cubicBezTo>
                  <a:cubicBezTo>
                    <a:pt x="103" y="1"/>
                    <a:pt x="97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8941138" y="2627373"/>
              <a:ext cx="73134" cy="24587"/>
            </a:xfrm>
            <a:custGeom>
              <a:avLst/>
              <a:gdLst/>
              <a:ahLst/>
              <a:cxnLst/>
              <a:rect l="l" t="t" r="r" b="b"/>
              <a:pathLst>
                <a:path w="1981" h="666" extrusionOk="0">
                  <a:moveTo>
                    <a:pt x="115" y="1"/>
                  </a:moveTo>
                  <a:cubicBezTo>
                    <a:pt x="47" y="1"/>
                    <a:pt x="1" y="92"/>
                    <a:pt x="69" y="115"/>
                  </a:cubicBezTo>
                  <a:cubicBezTo>
                    <a:pt x="686" y="298"/>
                    <a:pt x="1279" y="480"/>
                    <a:pt x="1873" y="663"/>
                  </a:cubicBezTo>
                  <a:cubicBezTo>
                    <a:pt x="1881" y="665"/>
                    <a:pt x="1889" y="666"/>
                    <a:pt x="1896" y="666"/>
                  </a:cubicBezTo>
                  <a:cubicBezTo>
                    <a:pt x="1967" y="666"/>
                    <a:pt x="1981" y="569"/>
                    <a:pt x="1918" y="549"/>
                  </a:cubicBezTo>
                  <a:cubicBezTo>
                    <a:pt x="1302" y="366"/>
                    <a:pt x="709" y="184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8927885" y="2673631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91" y="0"/>
                  </a:moveTo>
                  <a:cubicBezTo>
                    <a:pt x="33" y="0"/>
                    <a:pt x="1" y="97"/>
                    <a:pt x="63" y="117"/>
                  </a:cubicBezTo>
                  <a:cubicBezTo>
                    <a:pt x="680" y="300"/>
                    <a:pt x="1273" y="483"/>
                    <a:pt x="1889" y="665"/>
                  </a:cubicBezTo>
                  <a:cubicBezTo>
                    <a:pt x="1895" y="667"/>
                    <a:pt x="1901" y="668"/>
                    <a:pt x="1907" y="668"/>
                  </a:cubicBezTo>
                  <a:cubicBezTo>
                    <a:pt x="1961" y="668"/>
                    <a:pt x="1974" y="572"/>
                    <a:pt x="1912" y="551"/>
                  </a:cubicBezTo>
                  <a:cubicBezTo>
                    <a:pt x="1319" y="369"/>
                    <a:pt x="702" y="186"/>
                    <a:pt x="109" y="3"/>
                  </a:cubicBezTo>
                  <a:cubicBezTo>
                    <a:pt x="103" y="1"/>
                    <a:pt x="97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8915259" y="2717452"/>
              <a:ext cx="72838" cy="23849"/>
            </a:xfrm>
            <a:custGeom>
              <a:avLst/>
              <a:gdLst/>
              <a:ahLst/>
              <a:cxnLst/>
              <a:rect l="l" t="t" r="r" b="b"/>
              <a:pathLst>
                <a:path w="1973" h="646" extrusionOk="0">
                  <a:moveTo>
                    <a:pt x="91" y="0"/>
                  </a:moveTo>
                  <a:cubicBezTo>
                    <a:pt x="33" y="0"/>
                    <a:pt x="1" y="95"/>
                    <a:pt x="63" y="95"/>
                  </a:cubicBezTo>
                  <a:cubicBezTo>
                    <a:pt x="679" y="277"/>
                    <a:pt x="1273" y="460"/>
                    <a:pt x="1866" y="642"/>
                  </a:cubicBezTo>
                  <a:cubicBezTo>
                    <a:pt x="1874" y="645"/>
                    <a:pt x="1881" y="646"/>
                    <a:pt x="1888" y="646"/>
                  </a:cubicBezTo>
                  <a:cubicBezTo>
                    <a:pt x="1943" y="646"/>
                    <a:pt x="1973" y="571"/>
                    <a:pt x="1912" y="551"/>
                  </a:cubicBezTo>
                  <a:cubicBezTo>
                    <a:pt x="1295" y="368"/>
                    <a:pt x="702" y="186"/>
                    <a:pt x="109" y="3"/>
                  </a:cubicBezTo>
                  <a:cubicBezTo>
                    <a:pt x="102" y="1"/>
                    <a:pt x="96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8905144" y="2762934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86" y="1"/>
                  </a:moveTo>
                  <a:cubicBezTo>
                    <a:pt x="14" y="1"/>
                    <a:pt x="1" y="97"/>
                    <a:pt x="63" y="118"/>
                  </a:cubicBezTo>
                  <a:cubicBezTo>
                    <a:pt x="679" y="301"/>
                    <a:pt x="1273" y="483"/>
                    <a:pt x="1866" y="666"/>
                  </a:cubicBezTo>
                  <a:cubicBezTo>
                    <a:pt x="1872" y="668"/>
                    <a:pt x="1878" y="669"/>
                    <a:pt x="1884" y="669"/>
                  </a:cubicBezTo>
                  <a:cubicBezTo>
                    <a:pt x="1942" y="669"/>
                    <a:pt x="1974" y="572"/>
                    <a:pt x="1912" y="552"/>
                  </a:cubicBezTo>
                  <a:cubicBezTo>
                    <a:pt x="1296" y="369"/>
                    <a:pt x="702" y="186"/>
                    <a:pt x="109" y="4"/>
                  </a:cubicBezTo>
                  <a:cubicBezTo>
                    <a:pt x="100" y="2"/>
                    <a:pt x="9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8892518" y="2810964"/>
              <a:ext cx="72026" cy="24698"/>
            </a:xfrm>
            <a:custGeom>
              <a:avLst/>
              <a:gdLst/>
              <a:ahLst/>
              <a:cxnLst/>
              <a:rect l="l" t="t" r="r" b="b"/>
              <a:pathLst>
                <a:path w="1951" h="669" extrusionOk="0">
                  <a:moveTo>
                    <a:pt x="68" y="1"/>
                  </a:moveTo>
                  <a:cubicBezTo>
                    <a:pt x="14" y="1"/>
                    <a:pt x="0" y="97"/>
                    <a:pt x="63" y="118"/>
                  </a:cubicBezTo>
                  <a:cubicBezTo>
                    <a:pt x="656" y="301"/>
                    <a:pt x="1272" y="483"/>
                    <a:pt x="1866" y="666"/>
                  </a:cubicBezTo>
                  <a:cubicBezTo>
                    <a:pt x="1872" y="668"/>
                    <a:pt x="1878" y="669"/>
                    <a:pt x="1883" y="669"/>
                  </a:cubicBezTo>
                  <a:cubicBezTo>
                    <a:pt x="1938" y="669"/>
                    <a:pt x="1951" y="572"/>
                    <a:pt x="1889" y="552"/>
                  </a:cubicBezTo>
                  <a:cubicBezTo>
                    <a:pt x="1295" y="369"/>
                    <a:pt x="702" y="186"/>
                    <a:pt x="85" y="4"/>
                  </a:cubicBezTo>
                  <a:cubicBezTo>
                    <a:pt x="79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8879929" y="2856483"/>
              <a:ext cx="72838" cy="24698"/>
            </a:xfrm>
            <a:custGeom>
              <a:avLst/>
              <a:gdLst/>
              <a:ahLst/>
              <a:cxnLst/>
              <a:rect l="l" t="t" r="r" b="b"/>
              <a:pathLst>
                <a:path w="1973" h="669" extrusionOk="0">
                  <a:moveTo>
                    <a:pt x="89" y="0"/>
                  </a:moveTo>
                  <a:cubicBezTo>
                    <a:pt x="31" y="0"/>
                    <a:pt x="1" y="97"/>
                    <a:pt x="84" y="118"/>
                  </a:cubicBezTo>
                  <a:cubicBezTo>
                    <a:pt x="678" y="300"/>
                    <a:pt x="1271" y="483"/>
                    <a:pt x="1887" y="665"/>
                  </a:cubicBezTo>
                  <a:cubicBezTo>
                    <a:pt x="1893" y="667"/>
                    <a:pt x="1899" y="668"/>
                    <a:pt x="1905" y="668"/>
                  </a:cubicBezTo>
                  <a:cubicBezTo>
                    <a:pt x="1959" y="668"/>
                    <a:pt x="1972" y="572"/>
                    <a:pt x="1910" y="551"/>
                  </a:cubicBezTo>
                  <a:cubicBezTo>
                    <a:pt x="1317" y="369"/>
                    <a:pt x="700" y="186"/>
                    <a:pt x="107" y="3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8867857" y="2901264"/>
              <a:ext cx="73097" cy="24587"/>
            </a:xfrm>
            <a:custGeom>
              <a:avLst/>
              <a:gdLst/>
              <a:ahLst/>
              <a:cxnLst/>
              <a:rect l="l" t="t" r="r" b="b"/>
              <a:pathLst>
                <a:path w="1980" h="666" extrusionOk="0">
                  <a:moveTo>
                    <a:pt x="114" y="0"/>
                  </a:moveTo>
                  <a:cubicBezTo>
                    <a:pt x="23" y="0"/>
                    <a:pt x="0" y="91"/>
                    <a:pt x="69" y="114"/>
                  </a:cubicBezTo>
                  <a:cubicBezTo>
                    <a:pt x="685" y="297"/>
                    <a:pt x="1278" y="479"/>
                    <a:pt x="1872" y="662"/>
                  </a:cubicBezTo>
                  <a:cubicBezTo>
                    <a:pt x="1878" y="664"/>
                    <a:pt x="1884" y="665"/>
                    <a:pt x="1890" y="665"/>
                  </a:cubicBezTo>
                  <a:cubicBezTo>
                    <a:pt x="1948" y="665"/>
                    <a:pt x="1980" y="569"/>
                    <a:pt x="1918" y="548"/>
                  </a:cubicBezTo>
                  <a:cubicBezTo>
                    <a:pt x="1301" y="365"/>
                    <a:pt x="708" y="183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8856339" y="2946636"/>
              <a:ext cx="72838" cy="24698"/>
            </a:xfrm>
            <a:custGeom>
              <a:avLst/>
              <a:gdLst/>
              <a:ahLst/>
              <a:cxnLst/>
              <a:rect l="l" t="t" r="r" b="b"/>
              <a:pathLst>
                <a:path w="1973" h="669" extrusionOk="0">
                  <a:moveTo>
                    <a:pt x="89" y="1"/>
                  </a:moveTo>
                  <a:cubicBezTo>
                    <a:pt x="31" y="1"/>
                    <a:pt x="1" y="97"/>
                    <a:pt x="84" y="118"/>
                  </a:cubicBezTo>
                  <a:cubicBezTo>
                    <a:pt x="677" y="300"/>
                    <a:pt x="1271" y="483"/>
                    <a:pt x="1887" y="666"/>
                  </a:cubicBezTo>
                  <a:cubicBezTo>
                    <a:pt x="1893" y="668"/>
                    <a:pt x="1899" y="669"/>
                    <a:pt x="1905" y="669"/>
                  </a:cubicBezTo>
                  <a:cubicBezTo>
                    <a:pt x="1959" y="669"/>
                    <a:pt x="1972" y="572"/>
                    <a:pt x="1910" y="552"/>
                  </a:cubicBezTo>
                  <a:cubicBezTo>
                    <a:pt x="1317" y="369"/>
                    <a:pt x="700" y="186"/>
                    <a:pt x="107" y="4"/>
                  </a:cubicBezTo>
                  <a:cubicBezTo>
                    <a:pt x="101" y="2"/>
                    <a:pt x="95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8847885" y="2992118"/>
              <a:ext cx="72026" cy="23886"/>
            </a:xfrm>
            <a:custGeom>
              <a:avLst/>
              <a:gdLst/>
              <a:ahLst/>
              <a:cxnLst/>
              <a:rect l="l" t="t" r="r" b="b"/>
              <a:pathLst>
                <a:path w="1951" h="647" extrusionOk="0">
                  <a:moveTo>
                    <a:pt x="64" y="1"/>
                  </a:moveTo>
                  <a:cubicBezTo>
                    <a:pt x="12" y="1"/>
                    <a:pt x="1" y="75"/>
                    <a:pt x="62" y="96"/>
                  </a:cubicBezTo>
                  <a:cubicBezTo>
                    <a:pt x="655" y="278"/>
                    <a:pt x="1249" y="461"/>
                    <a:pt x="1865" y="643"/>
                  </a:cubicBezTo>
                  <a:cubicBezTo>
                    <a:pt x="1871" y="645"/>
                    <a:pt x="1877" y="646"/>
                    <a:pt x="1883" y="646"/>
                  </a:cubicBezTo>
                  <a:cubicBezTo>
                    <a:pt x="1937" y="646"/>
                    <a:pt x="1950" y="552"/>
                    <a:pt x="1888" y="552"/>
                  </a:cubicBezTo>
                  <a:cubicBezTo>
                    <a:pt x="1294" y="369"/>
                    <a:pt x="678" y="187"/>
                    <a:pt x="85" y="4"/>
                  </a:cubicBezTo>
                  <a:cubicBezTo>
                    <a:pt x="77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8835222" y="3036825"/>
              <a:ext cx="72875" cy="24661"/>
            </a:xfrm>
            <a:custGeom>
              <a:avLst/>
              <a:gdLst/>
              <a:ahLst/>
              <a:cxnLst/>
              <a:rect l="l" t="t" r="r" b="b"/>
              <a:pathLst>
                <a:path w="1974" h="668" extrusionOk="0">
                  <a:moveTo>
                    <a:pt x="90" y="0"/>
                  </a:moveTo>
                  <a:cubicBezTo>
                    <a:pt x="32" y="0"/>
                    <a:pt x="0" y="96"/>
                    <a:pt x="62" y="117"/>
                  </a:cubicBezTo>
                  <a:cubicBezTo>
                    <a:pt x="679" y="300"/>
                    <a:pt x="1272" y="482"/>
                    <a:pt x="1866" y="665"/>
                  </a:cubicBezTo>
                  <a:cubicBezTo>
                    <a:pt x="1874" y="667"/>
                    <a:pt x="1882" y="668"/>
                    <a:pt x="1889" y="668"/>
                  </a:cubicBezTo>
                  <a:cubicBezTo>
                    <a:pt x="1960" y="668"/>
                    <a:pt x="1974" y="572"/>
                    <a:pt x="1911" y="551"/>
                  </a:cubicBezTo>
                  <a:cubicBezTo>
                    <a:pt x="1295" y="368"/>
                    <a:pt x="702" y="186"/>
                    <a:pt x="108" y="3"/>
                  </a:cubicBezTo>
                  <a:cubicBezTo>
                    <a:pt x="102" y="1"/>
                    <a:pt x="96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8823408" y="3082308"/>
              <a:ext cx="72764" cy="23886"/>
            </a:xfrm>
            <a:custGeom>
              <a:avLst/>
              <a:gdLst/>
              <a:ahLst/>
              <a:cxnLst/>
              <a:rect l="l" t="t" r="r" b="b"/>
              <a:pathLst>
                <a:path w="1971" h="647" extrusionOk="0">
                  <a:moveTo>
                    <a:pt x="68" y="1"/>
                  </a:moveTo>
                  <a:cubicBezTo>
                    <a:pt x="14" y="1"/>
                    <a:pt x="1" y="97"/>
                    <a:pt x="63" y="118"/>
                  </a:cubicBezTo>
                  <a:cubicBezTo>
                    <a:pt x="656" y="300"/>
                    <a:pt x="1273" y="483"/>
                    <a:pt x="1866" y="643"/>
                  </a:cubicBezTo>
                  <a:cubicBezTo>
                    <a:pt x="1874" y="645"/>
                    <a:pt x="1881" y="646"/>
                    <a:pt x="1888" y="646"/>
                  </a:cubicBezTo>
                  <a:cubicBezTo>
                    <a:pt x="1943" y="646"/>
                    <a:pt x="1970" y="572"/>
                    <a:pt x="1889" y="551"/>
                  </a:cubicBezTo>
                  <a:cubicBezTo>
                    <a:pt x="1295" y="369"/>
                    <a:pt x="702" y="186"/>
                    <a:pt x="86" y="4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12444" y="3126978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69" y="0"/>
                  </a:moveTo>
                  <a:cubicBezTo>
                    <a:pt x="14" y="0"/>
                    <a:pt x="1" y="97"/>
                    <a:pt x="63" y="117"/>
                  </a:cubicBezTo>
                  <a:cubicBezTo>
                    <a:pt x="657" y="300"/>
                    <a:pt x="1273" y="483"/>
                    <a:pt x="1866" y="665"/>
                  </a:cubicBezTo>
                  <a:cubicBezTo>
                    <a:pt x="1873" y="667"/>
                    <a:pt x="1879" y="668"/>
                    <a:pt x="1884" y="668"/>
                  </a:cubicBezTo>
                  <a:cubicBezTo>
                    <a:pt x="1942" y="668"/>
                    <a:pt x="1974" y="572"/>
                    <a:pt x="1912" y="551"/>
                  </a:cubicBezTo>
                  <a:cubicBezTo>
                    <a:pt x="1296" y="369"/>
                    <a:pt x="702" y="186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8802329" y="3172460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9" y="1"/>
                  </a:moveTo>
                  <a:cubicBezTo>
                    <a:pt x="14" y="1"/>
                    <a:pt x="1" y="97"/>
                    <a:pt x="63" y="118"/>
                  </a:cubicBezTo>
                  <a:cubicBezTo>
                    <a:pt x="657" y="301"/>
                    <a:pt x="1273" y="483"/>
                    <a:pt x="1866" y="666"/>
                  </a:cubicBezTo>
                  <a:cubicBezTo>
                    <a:pt x="1873" y="668"/>
                    <a:pt x="1878" y="669"/>
                    <a:pt x="1884" y="669"/>
                  </a:cubicBezTo>
                  <a:cubicBezTo>
                    <a:pt x="1938" y="669"/>
                    <a:pt x="1952" y="572"/>
                    <a:pt x="1889" y="552"/>
                  </a:cubicBezTo>
                  <a:cubicBezTo>
                    <a:pt x="1296" y="369"/>
                    <a:pt x="702" y="186"/>
                    <a:pt x="86" y="4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8790330" y="3217241"/>
              <a:ext cx="72284" cy="24587"/>
            </a:xfrm>
            <a:custGeom>
              <a:avLst/>
              <a:gdLst/>
              <a:ahLst/>
              <a:cxnLst/>
              <a:rect l="l" t="t" r="r" b="b"/>
              <a:pathLst>
                <a:path w="1958" h="666" extrusionOk="0">
                  <a:moveTo>
                    <a:pt x="92" y="1"/>
                  </a:moveTo>
                  <a:cubicBezTo>
                    <a:pt x="23" y="1"/>
                    <a:pt x="0" y="92"/>
                    <a:pt x="69" y="115"/>
                  </a:cubicBezTo>
                  <a:cubicBezTo>
                    <a:pt x="662" y="297"/>
                    <a:pt x="1256" y="480"/>
                    <a:pt x="1872" y="663"/>
                  </a:cubicBezTo>
                  <a:cubicBezTo>
                    <a:pt x="1878" y="665"/>
                    <a:pt x="1884" y="666"/>
                    <a:pt x="1889" y="666"/>
                  </a:cubicBezTo>
                  <a:cubicBezTo>
                    <a:pt x="1944" y="666"/>
                    <a:pt x="1957" y="569"/>
                    <a:pt x="1895" y="548"/>
                  </a:cubicBezTo>
                  <a:cubicBezTo>
                    <a:pt x="1301" y="366"/>
                    <a:pt x="685" y="183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8781286" y="3262650"/>
              <a:ext cx="72026" cy="24698"/>
            </a:xfrm>
            <a:custGeom>
              <a:avLst/>
              <a:gdLst/>
              <a:ahLst/>
              <a:cxnLst/>
              <a:rect l="l" t="t" r="r" b="b"/>
              <a:pathLst>
                <a:path w="1951" h="669" extrusionOk="0">
                  <a:moveTo>
                    <a:pt x="68" y="0"/>
                  </a:moveTo>
                  <a:cubicBezTo>
                    <a:pt x="14" y="0"/>
                    <a:pt x="0" y="97"/>
                    <a:pt x="63" y="117"/>
                  </a:cubicBezTo>
                  <a:cubicBezTo>
                    <a:pt x="656" y="300"/>
                    <a:pt x="1272" y="483"/>
                    <a:pt x="1866" y="665"/>
                  </a:cubicBezTo>
                  <a:cubicBezTo>
                    <a:pt x="1872" y="667"/>
                    <a:pt x="1878" y="668"/>
                    <a:pt x="1883" y="668"/>
                  </a:cubicBezTo>
                  <a:cubicBezTo>
                    <a:pt x="1938" y="668"/>
                    <a:pt x="1951" y="572"/>
                    <a:pt x="1889" y="551"/>
                  </a:cubicBezTo>
                  <a:cubicBezTo>
                    <a:pt x="1295" y="368"/>
                    <a:pt x="679" y="186"/>
                    <a:pt x="85" y="3"/>
                  </a:cubicBezTo>
                  <a:cubicBezTo>
                    <a:pt x="79" y="1"/>
                    <a:pt x="74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8768660" y="3308132"/>
              <a:ext cx="72875" cy="23849"/>
            </a:xfrm>
            <a:custGeom>
              <a:avLst/>
              <a:gdLst/>
              <a:ahLst/>
              <a:cxnLst/>
              <a:rect l="l" t="t" r="r" b="b"/>
              <a:pathLst>
                <a:path w="1974" h="646" extrusionOk="0">
                  <a:moveTo>
                    <a:pt x="90" y="1"/>
                  </a:moveTo>
                  <a:cubicBezTo>
                    <a:pt x="32" y="1"/>
                    <a:pt x="0" y="95"/>
                    <a:pt x="62" y="95"/>
                  </a:cubicBezTo>
                  <a:cubicBezTo>
                    <a:pt x="679" y="278"/>
                    <a:pt x="1272" y="460"/>
                    <a:pt x="1888" y="643"/>
                  </a:cubicBezTo>
                  <a:cubicBezTo>
                    <a:pt x="1895" y="645"/>
                    <a:pt x="1900" y="646"/>
                    <a:pt x="1906" y="646"/>
                  </a:cubicBezTo>
                  <a:cubicBezTo>
                    <a:pt x="1960" y="646"/>
                    <a:pt x="1973" y="552"/>
                    <a:pt x="1911" y="552"/>
                  </a:cubicBezTo>
                  <a:cubicBezTo>
                    <a:pt x="1295" y="369"/>
                    <a:pt x="701" y="186"/>
                    <a:pt x="108" y="4"/>
                  </a:cubicBezTo>
                  <a:cubicBezTo>
                    <a:pt x="102" y="2"/>
                    <a:pt x="96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8758544" y="3352802"/>
              <a:ext cx="72875" cy="24698"/>
            </a:xfrm>
            <a:custGeom>
              <a:avLst/>
              <a:gdLst/>
              <a:ahLst/>
              <a:cxnLst/>
              <a:rect l="l" t="t" r="r" b="b"/>
              <a:pathLst>
                <a:path w="1974" h="669" extrusionOk="0">
                  <a:moveTo>
                    <a:pt x="90" y="0"/>
                  </a:moveTo>
                  <a:cubicBezTo>
                    <a:pt x="32" y="0"/>
                    <a:pt x="0" y="97"/>
                    <a:pt x="62" y="118"/>
                  </a:cubicBezTo>
                  <a:cubicBezTo>
                    <a:pt x="679" y="300"/>
                    <a:pt x="1272" y="483"/>
                    <a:pt x="1866" y="665"/>
                  </a:cubicBezTo>
                  <a:cubicBezTo>
                    <a:pt x="1872" y="667"/>
                    <a:pt x="1878" y="668"/>
                    <a:pt x="1883" y="668"/>
                  </a:cubicBezTo>
                  <a:cubicBezTo>
                    <a:pt x="1941" y="668"/>
                    <a:pt x="1974" y="572"/>
                    <a:pt x="1911" y="551"/>
                  </a:cubicBezTo>
                  <a:cubicBezTo>
                    <a:pt x="1295" y="369"/>
                    <a:pt x="701" y="186"/>
                    <a:pt x="108" y="3"/>
                  </a:cubicBezTo>
                  <a:cubicBezTo>
                    <a:pt x="102" y="1"/>
                    <a:pt x="96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8748429" y="3398321"/>
              <a:ext cx="72248" cy="24550"/>
            </a:xfrm>
            <a:custGeom>
              <a:avLst/>
              <a:gdLst/>
              <a:ahLst/>
              <a:cxnLst/>
              <a:rect l="l" t="t" r="r" b="b"/>
              <a:pathLst>
                <a:path w="1957" h="665" extrusionOk="0">
                  <a:moveTo>
                    <a:pt x="68" y="0"/>
                  </a:moveTo>
                  <a:cubicBezTo>
                    <a:pt x="13" y="0"/>
                    <a:pt x="0" y="96"/>
                    <a:pt x="62" y="117"/>
                  </a:cubicBezTo>
                  <a:cubicBezTo>
                    <a:pt x="656" y="300"/>
                    <a:pt x="1249" y="482"/>
                    <a:pt x="1866" y="665"/>
                  </a:cubicBezTo>
                  <a:cubicBezTo>
                    <a:pt x="1934" y="665"/>
                    <a:pt x="1957" y="574"/>
                    <a:pt x="1889" y="551"/>
                  </a:cubicBezTo>
                  <a:cubicBezTo>
                    <a:pt x="1295" y="368"/>
                    <a:pt x="679" y="186"/>
                    <a:pt x="85" y="3"/>
                  </a:cubicBezTo>
                  <a:cubicBezTo>
                    <a:pt x="79" y="1"/>
                    <a:pt x="73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8737465" y="3445502"/>
              <a:ext cx="72838" cy="23849"/>
            </a:xfrm>
            <a:custGeom>
              <a:avLst/>
              <a:gdLst/>
              <a:ahLst/>
              <a:cxnLst/>
              <a:rect l="l" t="t" r="r" b="b"/>
              <a:pathLst>
                <a:path w="1973" h="646" extrusionOk="0">
                  <a:moveTo>
                    <a:pt x="68" y="0"/>
                  </a:moveTo>
                  <a:cubicBezTo>
                    <a:pt x="14" y="0"/>
                    <a:pt x="0" y="97"/>
                    <a:pt x="63" y="117"/>
                  </a:cubicBezTo>
                  <a:cubicBezTo>
                    <a:pt x="656" y="300"/>
                    <a:pt x="1272" y="483"/>
                    <a:pt x="1866" y="642"/>
                  </a:cubicBezTo>
                  <a:cubicBezTo>
                    <a:pt x="1873" y="645"/>
                    <a:pt x="1881" y="646"/>
                    <a:pt x="1888" y="646"/>
                  </a:cubicBezTo>
                  <a:cubicBezTo>
                    <a:pt x="1943" y="646"/>
                    <a:pt x="1973" y="571"/>
                    <a:pt x="1912" y="551"/>
                  </a:cubicBezTo>
                  <a:cubicBezTo>
                    <a:pt x="1295" y="368"/>
                    <a:pt x="702" y="186"/>
                    <a:pt x="86" y="3"/>
                  </a:cubicBezTo>
                  <a:cubicBezTo>
                    <a:pt x="79" y="1"/>
                    <a:pt x="74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9133294" y="2302499"/>
              <a:ext cx="87642" cy="307523"/>
            </a:xfrm>
            <a:custGeom>
              <a:avLst/>
              <a:gdLst/>
              <a:ahLst/>
              <a:cxnLst/>
              <a:rect l="l" t="t" r="r" b="b"/>
              <a:pathLst>
                <a:path w="2374" h="8330" extrusionOk="0">
                  <a:moveTo>
                    <a:pt x="1256" y="0"/>
                  </a:moveTo>
                  <a:cubicBezTo>
                    <a:pt x="755" y="0"/>
                    <a:pt x="525" y="2131"/>
                    <a:pt x="525" y="3049"/>
                  </a:cubicBezTo>
                  <a:cubicBezTo>
                    <a:pt x="502" y="4030"/>
                    <a:pt x="0" y="8093"/>
                    <a:pt x="228" y="8322"/>
                  </a:cubicBezTo>
                  <a:cubicBezTo>
                    <a:pt x="233" y="8327"/>
                    <a:pt x="239" y="8330"/>
                    <a:pt x="245" y="8330"/>
                  </a:cubicBezTo>
                  <a:cubicBezTo>
                    <a:pt x="515" y="8330"/>
                    <a:pt x="1787" y="3001"/>
                    <a:pt x="2077" y="1885"/>
                  </a:cubicBezTo>
                  <a:cubicBezTo>
                    <a:pt x="2374" y="744"/>
                    <a:pt x="1644" y="127"/>
                    <a:pt x="1324" y="13"/>
                  </a:cubicBezTo>
                  <a:cubicBezTo>
                    <a:pt x="1301" y="4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8924304" y="3182613"/>
              <a:ext cx="64938" cy="62501"/>
            </a:xfrm>
            <a:custGeom>
              <a:avLst/>
              <a:gdLst/>
              <a:ahLst/>
              <a:cxnLst/>
              <a:rect l="l" t="t" r="r" b="b"/>
              <a:pathLst>
                <a:path w="1759" h="1693" extrusionOk="0">
                  <a:moveTo>
                    <a:pt x="909" y="1"/>
                  </a:moveTo>
                  <a:cubicBezTo>
                    <a:pt x="892" y="1"/>
                    <a:pt x="877" y="8"/>
                    <a:pt x="868" y="26"/>
                  </a:cubicBezTo>
                  <a:cubicBezTo>
                    <a:pt x="799" y="117"/>
                    <a:pt x="731" y="208"/>
                    <a:pt x="640" y="345"/>
                  </a:cubicBezTo>
                  <a:cubicBezTo>
                    <a:pt x="640" y="368"/>
                    <a:pt x="594" y="391"/>
                    <a:pt x="571" y="391"/>
                  </a:cubicBezTo>
                  <a:cubicBezTo>
                    <a:pt x="507" y="375"/>
                    <a:pt x="396" y="359"/>
                    <a:pt x="281" y="359"/>
                  </a:cubicBezTo>
                  <a:cubicBezTo>
                    <a:pt x="233" y="359"/>
                    <a:pt x="184" y="361"/>
                    <a:pt x="137" y="368"/>
                  </a:cubicBezTo>
                  <a:cubicBezTo>
                    <a:pt x="92" y="368"/>
                    <a:pt x="69" y="414"/>
                    <a:pt x="69" y="459"/>
                  </a:cubicBezTo>
                  <a:cubicBezTo>
                    <a:pt x="115" y="573"/>
                    <a:pt x="206" y="733"/>
                    <a:pt x="320" y="847"/>
                  </a:cubicBezTo>
                  <a:cubicBezTo>
                    <a:pt x="343" y="870"/>
                    <a:pt x="343" y="916"/>
                    <a:pt x="320" y="961"/>
                  </a:cubicBezTo>
                  <a:cubicBezTo>
                    <a:pt x="252" y="1030"/>
                    <a:pt x="115" y="1167"/>
                    <a:pt x="23" y="1281"/>
                  </a:cubicBezTo>
                  <a:cubicBezTo>
                    <a:pt x="0" y="1327"/>
                    <a:pt x="46" y="1395"/>
                    <a:pt x="92" y="1395"/>
                  </a:cubicBezTo>
                  <a:cubicBezTo>
                    <a:pt x="274" y="1372"/>
                    <a:pt x="571" y="1349"/>
                    <a:pt x="754" y="1304"/>
                  </a:cubicBezTo>
                  <a:cubicBezTo>
                    <a:pt x="777" y="1304"/>
                    <a:pt x="799" y="1304"/>
                    <a:pt x="822" y="1327"/>
                  </a:cubicBezTo>
                  <a:cubicBezTo>
                    <a:pt x="868" y="1395"/>
                    <a:pt x="1005" y="1555"/>
                    <a:pt x="1119" y="1669"/>
                  </a:cubicBezTo>
                  <a:cubicBezTo>
                    <a:pt x="1135" y="1685"/>
                    <a:pt x="1157" y="1693"/>
                    <a:pt x="1179" y="1693"/>
                  </a:cubicBezTo>
                  <a:cubicBezTo>
                    <a:pt x="1218" y="1693"/>
                    <a:pt x="1256" y="1668"/>
                    <a:pt x="1256" y="1623"/>
                  </a:cubicBezTo>
                  <a:cubicBezTo>
                    <a:pt x="1256" y="1464"/>
                    <a:pt x="1256" y="1235"/>
                    <a:pt x="1256" y="1098"/>
                  </a:cubicBezTo>
                  <a:cubicBezTo>
                    <a:pt x="1256" y="1076"/>
                    <a:pt x="1256" y="1053"/>
                    <a:pt x="1279" y="1030"/>
                  </a:cubicBezTo>
                  <a:cubicBezTo>
                    <a:pt x="1370" y="984"/>
                    <a:pt x="1575" y="824"/>
                    <a:pt x="1712" y="688"/>
                  </a:cubicBezTo>
                  <a:cubicBezTo>
                    <a:pt x="1758" y="642"/>
                    <a:pt x="1735" y="573"/>
                    <a:pt x="1667" y="551"/>
                  </a:cubicBezTo>
                  <a:cubicBezTo>
                    <a:pt x="1553" y="528"/>
                    <a:pt x="1370" y="482"/>
                    <a:pt x="1187" y="482"/>
                  </a:cubicBezTo>
                  <a:cubicBezTo>
                    <a:pt x="1165" y="482"/>
                    <a:pt x="1119" y="459"/>
                    <a:pt x="1119" y="436"/>
                  </a:cubicBezTo>
                  <a:cubicBezTo>
                    <a:pt x="1096" y="345"/>
                    <a:pt x="1050" y="185"/>
                    <a:pt x="982" y="48"/>
                  </a:cubicBezTo>
                  <a:cubicBezTo>
                    <a:pt x="968" y="20"/>
                    <a:pt x="936" y="1"/>
                    <a:pt x="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8991715" y="3013826"/>
              <a:ext cx="53973" cy="47624"/>
            </a:xfrm>
            <a:custGeom>
              <a:avLst/>
              <a:gdLst/>
              <a:ahLst/>
              <a:cxnLst/>
              <a:rect l="l" t="t" r="r" b="b"/>
              <a:pathLst>
                <a:path w="1462" h="1290" extrusionOk="0">
                  <a:moveTo>
                    <a:pt x="435" y="1"/>
                  </a:moveTo>
                  <a:cubicBezTo>
                    <a:pt x="413" y="1"/>
                    <a:pt x="389" y="22"/>
                    <a:pt x="389" y="55"/>
                  </a:cubicBezTo>
                  <a:cubicBezTo>
                    <a:pt x="366" y="124"/>
                    <a:pt x="366" y="284"/>
                    <a:pt x="389" y="398"/>
                  </a:cubicBezTo>
                  <a:cubicBezTo>
                    <a:pt x="411" y="421"/>
                    <a:pt x="389" y="466"/>
                    <a:pt x="366" y="466"/>
                  </a:cubicBezTo>
                  <a:cubicBezTo>
                    <a:pt x="297" y="489"/>
                    <a:pt x="160" y="535"/>
                    <a:pt x="46" y="580"/>
                  </a:cubicBezTo>
                  <a:cubicBezTo>
                    <a:pt x="1" y="603"/>
                    <a:pt x="1" y="672"/>
                    <a:pt x="46" y="694"/>
                  </a:cubicBezTo>
                  <a:cubicBezTo>
                    <a:pt x="183" y="740"/>
                    <a:pt x="389" y="831"/>
                    <a:pt x="526" y="854"/>
                  </a:cubicBezTo>
                  <a:cubicBezTo>
                    <a:pt x="548" y="877"/>
                    <a:pt x="571" y="877"/>
                    <a:pt x="571" y="900"/>
                  </a:cubicBezTo>
                  <a:cubicBezTo>
                    <a:pt x="594" y="968"/>
                    <a:pt x="617" y="1128"/>
                    <a:pt x="662" y="1242"/>
                  </a:cubicBezTo>
                  <a:cubicBezTo>
                    <a:pt x="662" y="1270"/>
                    <a:pt x="689" y="1290"/>
                    <a:pt x="714" y="1290"/>
                  </a:cubicBezTo>
                  <a:cubicBezTo>
                    <a:pt x="730" y="1290"/>
                    <a:pt x="745" y="1283"/>
                    <a:pt x="754" y="1265"/>
                  </a:cubicBezTo>
                  <a:cubicBezTo>
                    <a:pt x="822" y="1151"/>
                    <a:pt x="891" y="1014"/>
                    <a:pt x="959" y="900"/>
                  </a:cubicBezTo>
                  <a:cubicBezTo>
                    <a:pt x="959" y="900"/>
                    <a:pt x="982" y="877"/>
                    <a:pt x="982" y="877"/>
                  </a:cubicBezTo>
                  <a:cubicBezTo>
                    <a:pt x="1073" y="854"/>
                    <a:pt x="1256" y="831"/>
                    <a:pt x="1416" y="786"/>
                  </a:cubicBezTo>
                  <a:cubicBezTo>
                    <a:pt x="1461" y="763"/>
                    <a:pt x="1461" y="717"/>
                    <a:pt x="1439" y="694"/>
                  </a:cubicBezTo>
                  <a:cubicBezTo>
                    <a:pt x="1370" y="626"/>
                    <a:pt x="1233" y="512"/>
                    <a:pt x="1119" y="466"/>
                  </a:cubicBezTo>
                  <a:cubicBezTo>
                    <a:pt x="1096" y="443"/>
                    <a:pt x="1096" y="421"/>
                    <a:pt x="1096" y="398"/>
                  </a:cubicBezTo>
                  <a:cubicBezTo>
                    <a:pt x="1119" y="329"/>
                    <a:pt x="1142" y="215"/>
                    <a:pt x="1142" y="101"/>
                  </a:cubicBezTo>
                  <a:cubicBezTo>
                    <a:pt x="1142" y="64"/>
                    <a:pt x="1111" y="26"/>
                    <a:pt x="1088" y="26"/>
                  </a:cubicBezTo>
                  <a:cubicBezTo>
                    <a:pt x="1082" y="26"/>
                    <a:pt x="1077" y="28"/>
                    <a:pt x="1073" y="33"/>
                  </a:cubicBezTo>
                  <a:cubicBezTo>
                    <a:pt x="1005" y="78"/>
                    <a:pt x="914" y="124"/>
                    <a:pt x="799" y="169"/>
                  </a:cubicBezTo>
                  <a:cubicBezTo>
                    <a:pt x="788" y="181"/>
                    <a:pt x="777" y="187"/>
                    <a:pt x="765" y="187"/>
                  </a:cubicBezTo>
                  <a:cubicBezTo>
                    <a:pt x="754" y="187"/>
                    <a:pt x="742" y="181"/>
                    <a:pt x="731" y="169"/>
                  </a:cubicBezTo>
                  <a:cubicBezTo>
                    <a:pt x="685" y="147"/>
                    <a:pt x="571" y="55"/>
                    <a:pt x="457" y="10"/>
                  </a:cubicBezTo>
                  <a:cubicBezTo>
                    <a:pt x="451" y="4"/>
                    <a:pt x="443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8935268" y="3093014"/>
              <a:ext cx="43009" cy="38099"/>
            </a:xfrm>
            <a:custGeom>
              <a:avLst/>
              <a:gdLst/>
              <a:ahLst/>
              <a:cxnLst/>
              <a:rect l="l" t="t" r="r" b="b"/>
              <a:pathLst>
                <a:path w="1165" h="1032" extrusionOk="0">
                  <a:moveTo>
                    <a:pt x="331" y="1"/>
                  </a:moveTo>
                  <a:cubicBezTo>
                    <a:pt x="308" y="1"/>
                    <a:pt x="297" y="17"/>
                    <a:pt x="297" y="33"/>
                  </a:cubicBezTo>
                  <a:cubicBezTo>
                    <a:pt x="297" y="102"/>
                    <a:pt x="274" y="239"/>
                    <a:pt x="297" y="330"/>
                  </a:cubicBezTo>
                  <a:cubicBezTo>
                    <a:pt x="320" y="353"/>
                    <a:pt x="297" y="375"/>
                    <a:pt x="274" y="375"/>
                  </a:cubicBezTo>
                  <a:cubicBezTo>
                    <a:pt x="228" y="398"/>
                    <a:pt x="114" y="444"/>
                    <a:pt x="23" y="467"/>
                  </a:cubicBezTo>
                  <a:cubicBezTo>
                    <a:pt x="0" y="490"/>
                    <a:pt x="0" y="535"/>
                    <a:pt x="23" y="558"/>
                  </a:cubicBezTo>
                  <a:cubicBezTo>
                    <a:pt x="137" y="604"/>
                    <a:pt x="297" y="672"/>
                    <a:pt x="411" y="695"/>
                  </a:cubicBezTo>
                  <a:cubicBezTo>
                    <a:pt x="434" y="695"/>
                    <a:pt x="434" y="718"/>
                    <a:pt x="457" y="718"/>
                  </a:cubicBezTo>
                  <a:cubicBezTo>
                    <a:pt x="457" y="786"/>
                    <a:pt x="480" y="900"/>
                    <a:pt x="502" y="1015"/>
                  </a:cubicBezTo>
                  <a:cubicBezTo>
                    <a:pt x="514" y="1026"/>
                    <a:pt x="531" y="1032"/>
                    <a:pt x="548" y="1032"/>
                  </a:cubicBezTo>
                  <a:cubicBezTo>
                    <a:pt x="565" y="1032"/>
                    <a:pt x="582" y="1026"/>
                    <a:pt x="594" y="1015"/>
                  </a:cubicBezTo>
                  <a:cubicBezTo>
                    <a:pt x="639" y="923"/>
                    <a:pt x="708" y="809"/>
                    <a:pt x="753" y="741"/>
                  </a:cubicBezTo>
                  <a:cubicBezTo>
                    <a:pt x="753" y="718"/>
                    <a:pt x="776" y="718"/>
                    <a:pt x="776" y="695"/>
                  </a:cubicBezTo>
                  <a:cubicBezTo>
                    <a:pt x="845" y="695"/>
                    <a:pt x="1005" y="672"/>
                    <a:pt x="1119" y="627"/>
                  </a:cubicBezTo>
                  <a:cubicBezTo>
                    <a:pt x="1141" y="627"/>
                    <a:pt x="1164" y="581"/>
                    <a:pt x="1141" y="558"/>
                  </a:cubicBezTo>
                  <a:cubicBezTo>
                    <a:pt x="1073" y="512"/>
                    <a:pt x="982" y="421"/>
                    <a:pt x="890" y="375"/>
                  </a:cubicBezTo>
                  <a:cubicBezTo>
                    <a:pt x="868" y="353"/>
                    <a:pt x="868" y="353"/>
                    <a:pt x="868" y="330"/>
                  </a:cubicBezTo>
                  <a:cubicBezTo>
                    <a:pt x="890" y="261"/>
                    <a:pt x="890" y="170"/>
                    <a:pt x="913" y="79"/>
                  </a:cubicBezTo>
                  <a:cubicBezTo>
                    <a:pt x="913" y="45"/>
                    <a:pt x="889" y="24"/>
                    <a:pt x="867" y="24"/>
                  </a:cubicBezTo>
                  <a:cubicBezTo>
                    <a:pt x="859" y="24"/>
                    <a:pt x="851" y="27"/>
                    <a:pt x="845" y="33"/>
                  </a:cubicBezTo>
                  <a:cubicBezTo>
                    <a:pt x="799" y="56"/>
                    <a:pt x="708" y="102"/>
                    <a:pt x="639" y="147"/>
                  </a:cubicBezTo>
                  <a:lnTo>
                    <a:pt x="571" y="147"/>
                  </a:lnTo>
                  <a:cubicBezTo>
                    <a:pt x="548" y="124"/>
                    <a:pt x="434" y="56"/>
                    <a:pt x="365" y="10"/>
                  </a:cubicBezTo>
                  <a:cubicBezTo>
                    <a:pt x="352" y="4"/>
                    <a:pt x="341" y="1"/>
                    <a:pt x="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9017004" y="2761015"/>
              <a:ext cx="42160" cy="38025"/>
            </a:xfrm>
            <a:custGeom>
              <a:avLst/>
              <a:gdLst/>
              <a:ahLst/>
              <a:cxnLst/>
              <a:rect l="l" t="t" r="r" b="b"/>
              <a:pathLst>
                <a:path w="1142" h="1030" extrusionOk="0">
                  <a:moveTo>
                    <a:pt x="323" y="1"/>
                  </a:moveTo>
                  <a:cubicBezTo>
                    <a:pt x="306" y="1"/>
                    <a:pt x="290" y="17"/>
                    <a:pt x="274" y="33"/>
                  </a:cubicBezTo>
                  <a:cubicBezTo>
                    <a:pt x="274" y="101"/>
                    <a:pt x="274" y="216"/>
                    <a:pt x="297" y="330"/>
                  </a:cubicBezTo>
                  <a:cubicBezTo>
                    <a:pt x="297" y="353"/>
                    <a:pt x="297" y="375"/>
                    <a:pt x="274" y="375"/>
                  </a:cubicBezTo>
                  <a:cubicBezTo>
                    <a:pt x="206" y="398"/>
                    <a:pt x="114" y="421"/>
                    <a:pt x="23" y="467"/>
                  </a:cubicBezTo>
                  <a:cubicBezTo>
                    <a:pt x="0" y="489"/>
                    <a:pt x="0" y="535"/>
                    <a:pt x="23" y="558"/>
                  </a:cubicBezTo>
                  <a:cubicBezTo>
                    <a:pt x="137" y="604"/>
                    <a:pt x="297" y="672"/>
                    <a:pt x="411" y="695"/>
                  </a:cubicBezTo>
                  <a:cubicBezTo>
                    <a:pt x="434" y="695"/>
                    <a:pt x="434" y="718"/>
                    <a:pt x="434" y="718"/>
                  </a:cubicBezTo>
                  <a:cubicBezTo>
                    <a:pt x="457" y="786"/>
                    <a:pt x="480" y="900"/>
                    <a:pt x="502" y="992"/>
                  </a:cubicBezTo>
                  <a:cubicBezTo>
                    <a:pt x="516" y="1018"/>
                    <a:pt x="537" y="1029"/>
                    <a:pt x="557" y="1029"/>
                  </a:cubicBezTo>
                  <a:cubicBezTo>
                    <a:pt x="571" y="1029"/>
                    <a:pt x="584" y="1024"/>
                    <a:pt x="594" y="1014"/>
                  </a:cubicBezTo>
                  <a:cubicBezTo>
                    <a:pt x="639" y="923"/>
                    <a:pt x="708" y="809"/>
                    <a:pt x="731" y="718"/>
                  </a:cubicBezTo>
                  <a:cubicBezTo>
                    <a:pt x="754" y="718"/>
                    <a:pt x="754" y="695"/>
                    <a:pt x="776" y="695"/>
                  </a:cubicBezTo>
                  <a:cubicBezTo>
                    <a:pt x="845" y="695"/>
                    <a:pt x="982" y="672"/>
                    <a:pt x="1119" y="626"/>
                  </a:cubicBezTo>
                  <a:cubicBezTo>
                    <a:pt x="1142" y="626"/>
                    <a:pt x="1142" y="581"/>
                    <a:pt x="1119" y="558"/>
                  </a:cubicBezTo>
                  <a:cubicBezTo>
                    <a:pt x="1073" y="512"/>
                    <a:pt x="982" y="421"/>
                    <a:pt x="890" y="375"/>
                  </a:cubicBezTo>
                  <a:cubicBezTo>
                    <a:pt x="868" y="353"/>
                    <a:pt x="868" y="330"/>
                    <a:pt x="868" y="330"/>
                  </a:cubicBezTo>
                  <a:cubicBezTo>
                    <a:pt x="868" y="261"/>
                    <a:pt x="890" y="170"/>
                    <a:pt x="890" y="79"/>
                  </a:cubicBezTo>
                  <a:cubicBezTo>
                    <a:pt x="890" y="45"/>
                    <a:pt x="878" y="24"/>
                    <a:pt x="863" y="24"/>
                  </a:cubicBezTo>
                  <a:cubicBezTo>
                    <a:pt x="857" y="24"/>
                    <a:pt x="851" y="27"/>
                    <a:pt x="845" y="33"/>
                  </a:cubicBezTo>
                  <a:cubicBezTo>
                    <a:pt x="776" y="56"/>
                    <a:pt x="708" y="101"/>
                    <a:pt x="617" y="147"/>
                  </a:cubicBezTo>
                  <a:lnTo>
                    <a:pt x="571" y="147"/>
                  </a:lnTo>
                  <a:cubicBezTo>
                    <a:pt x="525" y="101"/>
                    <a:pt x="434" y="56"/>
                    <a:pt x="343" y="10"/>
                  </a:cubicBezTo>
                  <a:cubicBezTo>
                    <a:pt x="336" y="3"/>
                    <a:pt x="329" y="1"/>
                    <a:pt x="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8704386" y="2237266"/>
              <a:ext cx="544385" cy="1310276"/>
            </a:xfrm>
            <a:custGeom>
              <a:avLst/>
              <a:gdLst/>
              <a:ahLst/>
              <a:cxnLst/>
              <a:rect l="l" t="t" r="r" b="b"/>
              <a:pathLst>
                <a:path w="14746" h="35492" extrusionOk="0">
                  <a:moveTo>
                    <a:pt x="10270" y="346"/>
                  </a:moveTo>
                  <a:cubicBezTo>
                    <a:pt x="10820" y="346"/>
                    <a:pt x="11457" y="582"/>
                    <a:pt x="12143" y="867"/>
                  </a:cubicBezTo>
                  <a:cubicBezTo>
                    <a:pt x="13376" y="1392"/>
                    <a:pt x="14517" y="1757"/>
                    <a:pt x="14175" y="3241"/>
                  </a:cubicBezTo>
                  <a:cubicBezTo>
                    <a:pt x="13125" y="7897"/>
                    <a:pt x="12006" y="12554"/>
                    <a:pt x="10842" y="17187"/>
                  </a:cubicBezTo>
                  <a:cubicBezTo>
                    <a:pt x="9338" y="23134"/>
                    <a:pt x="7925" y="29240"/>
                    <a:pt x="5627" y="34961"/>
                  </a:cubicBezTo>
                  <a:lnTo>
                    <a:pt x="5627" y="34961"/>
                  </a:lnTo>
                  <a:cubicBezTo>
                    <a:pt x="5479" y="35167"/>
                    <a:pt x="5195" y="35251"/>
                    <a:pt x="4836" y="35251"/>
                  </a:cubicBezTo>
                  <a:cubicBezTo>
                    <a:pt x="3581" y="35251"/>
                    <a:pt x="1407" y="34223"/>
                    <a:pt x="913" y="33781"/>
                  </a:cubicBezTo>
                  <a:cubicBezTo>
                    <a:pt x="206" y="33119"/>
                    <a:pt x="639" y="32229"/>
                    <a:pt x="822" y="31430"/>
                  </a:cubicBezTo>
                  <a:cubicBezTo>
                    <a:pt x="1324" y="29307"/>
                    <a:pt x="1826" y="27185"/>
                    <a:pt x="2351" y="25039"/>
                  </a:cubicBezTo>
                  <a:cubicBezTo>
                    <a:pt x="3721" y="19447"/>
                    <a:pt x="5113" y="13855"/>
                    <a:pt x="6688" y="8285"/>
                  </a:cubicBezTo>
                  <a:cubicBezTo>
                    <a:pt x="7304" y="6049"/>
                    <a:pt x="7966" y="3789"/>
                    <a:pt x="8765" y="1598"/>
                  </a:cubicBezTo>
                  <a:cubicBezTo>
                    <a:pt x="9109" y="665"/>
                    <a:pt x="9630" y="346"/>
                    <a:pt x="10270" y="346"/>
                  </a:cubicBezTo>
                  <a:close/>
                  <a:moveTo>
                    <a:pt x="9957" y="0"/>
                  </a:moveTo>
                  <a:cubicBezTo>
                    <a:pt x="9595" y="0"/>
                    <a:pt x="9258" y="106"/>
                    <a:pt x="8993" y="411"/>
                  </a:cubicBezTo>
                  <a:cubicBezTo>
                    <a:pt x="8491" y="958"/>
                    <a:pt x="8286" y="2214"/>
                    <a:pt x="8057" y="2921"/>
                  </a:cubicBezTo>
                  <a:cubicBezTo>
                    <a:pt x="7601" y="4291"/>
                    <a:pt x="7190" y="5660"/>
                    <a:pt x="6802" y="7053"/>
                  </a:cubicBezTo>
                  <a:cubicBezTo>
                    <a:pt x="4862" y="13718"/>
                    <a:pt x="3218" y="20474"/>
                    <a:pt x="1598" y="27230"/>
                  </a:cubicBezTo>
                  <a:cubicBezTo>
                    <a:pt x="1278" y="28531"/>
                    <a:pt x="959" y="29832"/>
                    <a:pt x="662" y="31133"/>
                  </a:cubicBezTo>
                  <a:cubicBezTo>
                    <a:pt x="525" y="31704"/>
                    <a:pt x="0" y="32914"/>
                    <a:pt x="251" y="33484"/>
                  </a:cubicBezTo>
                  <a:cubicBezTo>
                    <a:pt x="571" y="34261"/>
                    <a:pt x="2260" y="34694"/>
                    <a:pt x="3013" y="34991"/>
                  </a:cubicBezTo>
                  <a:cubicBezTo>
                    <a:pt x="3474" y="35164"/>
                    <a:pt x="4235" y="35491"/>
                    <a:pt x="4883" y="35491"/>
                  </a:cubicBezTo>
                  <a:cubicBezTo>
                    <a:pt x="5244" y="35491"/>
                    <a:pt x="5570" y="35390"/>
                    <a:pt x="5789" y="35103"/>
                  </a:cubicBezTo>
                  <a:lnTo>
                    <a:pt x="5789" y="35103"/>
                  </a:lnTo>
                  <a:cubicBezTo>
                    <a:pt x="5813" y="35090"/>
                    <a:pt x="5833" y="35068"/>
                    <a:pt x="5843" y="35037"/>
                  </a:cubicBezTo>
                  <a:cubicBezTo>
                    <a:pt x="8309" y="28897"/>
                    <a:pt x="9792" y="22300"/>
                    <a:pt x="11390" y="15886"/>
                  </a:cubicBezTo>
                  <a:cubicBezTo>
                    <a:pt x="12166" y="12828"/>
                    <a:pt x="12896" y="9746"/>
                    <a:pt x="13627" y="6688"/>
                  </a:cubicBezTo>
                  <a:cubicBezTo>
                    <a:pt x="13878" y="5615"/>
                    <a:pt x="14106" y="4565"/>
                    <a:pt x="14357" y="3492"/>
                  </a:cubicBezTo>
                  <a:cubicBezTo>
                    <a:pt x="14471" y="3036"/>
                    <a:pt x="14745" y="2351"/>
                    <a:pt x="14540" y="1917"/>
                  </a:cubicBezTo>
                  <a:cubicBezTo>
                    <a:pt x="14152" y="1118"/>
                    <a:pt x="12212" y="616"/>
                    <a:pt x="11413" y="342"/>
                  </a:cubicBezTo>
                  <a:cubicBezTo>
                    <a:pt x="10958" y="186"/>
                    <a:pt x="10436" y="0"/>
                    <a:pt x="9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74592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9"/>
          <p:cNvGrpSpPr/>
          <p:nvPr/>
        </p:nvGrpSpPr>
        <p:grpSpPr>
          <a:xfrm>
            <a:off x="1" y="11705"/>
            <a:ext cx="12191999" cy="6834591"/>
            <a:chOff x="0" y="11341"/>
            <a:chExt cx="9143999" cy="5125943"/>
          </a:xfrm>
        </p:grpSpPr>
        <p:sp>
          <p:nvSpPr>
            <p:cNvPr id="786" name="Google Shape;786;p29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09" name="Google Shape;809;p29"/>
          <p:cNvSpPr/>
          <p:nvPr/>
        </p:nvSpPr>
        <p:spPr>
          <a:xfrm flipH="1">
            <a:off x="4125543" y="6637713"/>
            <a:ext cx="60692" cy="59609"/>
          </a:xfrm>
          <a:custGeom>
            <a:avLst/>
            <a:gdLst/>
            <a:ahLst/>
            <a:cxnLst/>
            <a:rect l="l" t="t" r="r" b="b"/>
            <a:pathLst>
              <a:path w="1233" h="1211" extrusionOk="0">
                <a:moveTo>
                  <a:pt x="594" y="0"/>
                </a:moveTo>
                <a:cubicBezTo>
                  <a:pt x="388" y="0"/>
                  <a:pt x="0" y="388"/>
                  <a:pt x="0" y="593"/>
                </a:cubicBezTo>
                <a:cubicBezTo>
                  <a:pt x="0" y="816"/>
                  <a:pt x="368" y="1211"/>
                  <a:pt x="577" y="1211"/>
                </a:cubicBezTo>
                <a:cubicBezTo>
                  <a:pt x="583" y="1211"/>
                  <a:pt x="588" y="1210"/>
                  <a:pt x="594" y="1210"/>
                </a:cubicBezTo>
                <a:cubicBezTo>
                  <a:pt x="822" y="1187"/>
                  <a:pt x="1187" y="822"/>
                  <a:pt x="1210" y="593"/>
                </a:cubicBezTo>
                <a:cubicBezTo>
                  <a:pt x="1233" y="388"/>
                  <a:pt x="822" y="0"/>
                  <a:pt x="5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10" name="Google Shape;810;p29"/>
          <p:cNvSpPr/>
          <p:nvPr/>
        </p:nvSpPr>
        <p:spPr>
          <a:xfrm flipH="1">
            <a:off x="8846551" y="6646976"/>
            <a:ext cx="91063" cy="88947"/>
          </a:xfrm>
          <a:custGeom>
            <a:avLst/>
            <a:gdLst/>
            <a:ahLst/>
            <a:cxnLst/>
            <a:rect l="l" t="t" r="r" b="b"/>
            <a:pathLst>
              <a:path w="1850" h="1807" extrusionOk="0">
                <a:moveTo>
                  <a:pt x="936" y="1"/>
                </a:moveTo>
                <a:cubicBezTo>
                  <a:pt x="616" y="1"/>
                  <a:pt x="0" y="572"/>
                  <a:pt x="23" y="891"/>
                </a:cubicBezTo>
                <a:cubicBezTo>
                  <a:pt x="69" y="1211"/>
                  <a:pt x="616" y="1781"/>
                  <a:pt x="936" y="1804"/>
                </a:cubicBezTo>
                <a:cubicBezTo>
                  <a:pt x="947" y="1806"/>
                  <a:pt x="958" y="1807"/>
                  <a:pt x="970" y="1807"/>
                </a:cubicBezTo>
                <a:cubicBezTo>
                  <a:pt x="1295" y="1807"/>
                  <a:pt x="1849" y="1200"/>
                  <a:pt x="1849" y="891"/>
                </a:cubicBezTo>
                <a:cubicBezTo>
                  <a:pt x="1849" y="572"/>
                  <a:pt x="1256" y="1"/>
                  <a:pt x="9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11" name="Google Shape;811;p29"/>
          <p:cNvGrpSpPr/>
          <p:nvPr/>
        </p:nvGrpSpPr>
        <p:grpSpPr>
          <a:xfrm>
            <a:off x="870185" y="872931"/>
            <a:ext cx="550563" cy="1081043"/>
            <a:chOff x="881239" y="654698"/>
            <a:chExt cx="412922" cy="810782"/>
          </a:xfrm>
        </p:grpSpPr>
        <p:sp>
          <p:nvSpPr>
            <p:cNvPr id="812" name="Google Shape;812;p29"/>
            <p:cNvSpPr/>
            <p:nvPr/>
          </p:nvSpPr>
          <p:spPr>
            <a:xfrm>
              <a:off x="899771" y="708302"/>
              <a:ext cx="348907" cy="755738"/>
            </a:xfrm>
            <a:custGeom>
              <a:avLst/>
              <a:gdLst/>
              <a:ahLst/>
              <a:cxnLst/>
              <a:rect l="l" t="t" r="r" b="b"/>
              <a:pathLst>
                <a:path w="9451" h="20471" extrusionOk="0">
                  <a:moveTo>
                    <a:pt x="7310" y="1"/>
                  </a:moveTo>
                  <a:cubicBezTo>
                    <a:pt x="6978" y="1"/>
                    <a:pt x="6689" y="79"/>
                    <a:pt x="6529" y="265"/>
                  </a:cubicBezTo>
                  <a:cubicBezTo>
                    <a:pt x="3972" y="3164"/>
                    <a:pt x="480" y="15900"/>
                    <a:pt x="46" y="19347"/>
                  </a:cubicBezTo>
                  <a:cubicBezTo>
                    <a:pt x="1" y="19826"/>
                    <a:pt x="274" y="20123"/>
                    <a:pt x="891" y="20351"/>
                  </a:cubicBezTo>
                  <a:cubicBezTo>
                    <a:pt x="1123" y="20429"/>
                    <a:pt x="1323" y="20470"/>
                    <a:pt x="1496" y="20470"/>
                  </a:cubicBezTo>
                  <a:cubicBezTo>
                    <a:pt x="1783" y="20470"/>
                    <a:pt x="1998" y="20356"/>
                    <a:pt x="2169" y="20100"/>
                  </a:cubicBezTo>
                  <a:cubicBezTo>
                    <a:pt x="4041" y="17178"/>
                    <a:pt x="9450" y="5149"/>
                    <a:pt x="9359" y="1292"/>
                  </a:cubicBezTo>
                  <a:cubicBezTo>
                    <a:pt x="9336" y="813"/>
                    <a:pt x="8811" y="379"/>
                    <a:pt x="8195" y="151"/>
                  </a:cubicBezTo>
                  <a:cubicBezTo>
                    <a:pt x="7902" y="57"/>
                    <a:pt x="7591" y="1"/>
                    <a:pt x="7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988263" y="708302"/>
              <a:ext cx="258718" cy="474944"/>
            </a:xfrm>
            <a:custGeom>
              <a:avLst/>
              <a:gdLst/>
              <a:ahLst/>
              <a:cxnLst/>
              <a:rect l="l" t="t" r="r" b="b"/>
              <a:pathLst>
                <a:path w="7008" h="12865" extrusionOk="0">
                  <a:moveTo>
                    <a:pt x="4913" y="1"/>
                  </a:moveTo>
                  <a:cubicBezTo>
                    <a:pt x="4581" y="1"/>
                    <a:pt x="4292" y="79"/>
                    <a:pt x="4132" y="265"/>
                  </a:cubicBezTo>
                  <a:cubicBezTo>
                    <a:pt x="3127" y="1406"/>
                    <a:pt x="2009" y="4008"/>
                    <a:pt x="959" y="6975"/>
                  </a:cubicBezTo>
                  <a:cubicBezTo>
                    <a:pt x="1027" y="7044"/>
                    <a:pt x="1096" y="7090"/>
                    <a:pt x="1164" y="7135"/>
                  </a:cubicBezTo>
                  <a:cubicBezTo>
                    <a:pt x="662" y="8459"/>
                    <a:pt x="0" y="11244"/>
                    <a:pt x="411" y="12180"/>
                  </a:cubicBezTo>
                  <a:cubicBezTo>
                    <a:pt x="480" y="12339"/>
                    <a:pt x="594" y="12454"/>
                    <a:pt x="731" y="12499"/>
                  </a:cubicBezTo>
                  <a:cubicBezTo>
                    <a:pt x="799" y="12522"/>
                    <a:pt x="845" y="12522"/>
                    <a:pt x="913" y="12522"/>
                  </a:cubicBezTo>
                  <a:cubicBezTo>
                    <a:pt x="1005" y="12522"/>
                    <a:pt x="1096" y="12499"/>
                    <a:pt x="1187" y="12454"/>
                  </a:cubicBezTo>
                  <a:cubicBezTo>
                    <a:pt x="2009" y="12066"/>
                    <a:pt x="3127" y="9920"/>
                    <a:pt x="3675" y="8528"/>
                  </a:cubicBezTo>
                  <a:cubicBezTo>
                    <a:pt x="3949" y="8619"/>
                    <a:pt x="4246" y="8710"/>
                    <a:pt x="4565" y="8802"/>
                  </a:cubicBezTo>
                  <a:cubicBezTo>
                    <a:pt x="4565" y="8802"/>
                    <a:pt x="3926" y="11061"/>
                    <a:pt x="3333" y="12864"/>
                  </a:cubicBezTo>
                  <a:cubicBezTo>
                    <a:pt x="5227" y="8505"/>
                    <a:pt x="7008" y="3529"/>
                    <a:pt x="6962" y="1292"/>
                  </a:cubicBezTo>
                  <a:cubicBezTo>
                    <a:pt x="6939" y="813"/>
                    <a:pt x="6414" y="402"/>
                    <a:pt x="5798" y="151"/>
                  </a:cubicBezTo>
                  <a:cubicBezTo>
                    <a:pt x="5505" y="57"/>
                    <a:pt x="5194" y="1"/>
                    <a:pt x="4913" y="1"/>
                  </a:cubicBezTo>
                  <a:close/>
                </a:path>
              </a:pathLst>
            </a:custGeom>
            <a:solidFill>
              <a:srgbClr val="DE4484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881239" y="704500"/>
              <a:ext cx="386822" cy="760980"/>
            </a:xfrm>
            <a:custGeom>
              <a:avLst/>
              <a:gdLst/>
              <a:ahLst/>
              <a:cxnLst/>
              <a:rect l="l" t="t" r="r" b="b"/>
              <a:pathLst>
                <a:path w="10478" h="20613" extrusionOk="0">
                  <a:moveTo>
                    <a:pt x="8224" y="274"/>
                  </a:moveTo>
                  <a:cubicBezTo>
                    <a:pt x="8499" y="274"/>
                    <a:pt x="8779" y="368"/>
                    <a:pt x="9062" y="573"/>
                  </a:cubicBezTo>
                  <a:cubicBezTo>
                    <a:pt x="10477" y="1578"/>
                    <a:pt x="9290" y="4339"/>
                    <a:pt x="8902" y="5618"/>
                  </a:cubicBezTo>
                  <a:cubicBezTo>
                    <a:pt x="8354" y="7398"/>
                    <a:pt x="7693" y="9156"/>
                    <a:pt x="6985" y="10890"/>
                  </a:cubicBezTo>
                  <a:cubicBezTo>
                    <a:pt x="6209" y="12830"/>
                    <a:pt x="5364" y="14725"/>
                    <a:pt x="4451" y="16597"/>
                  </a:cubicBezTo>
                  <a:cubicBezTo>
                    <a:pt x="3977" y="17567"/>
                    <a:pt x="3075" y="20370"/>
                    <a:pt x="1668" y="20370"/>
                  </a:cubicBezTo>
                  <a:cubicBezTo>
                    <a:pt x="1598" y="20370"/>
                    <a:pt x="1526" y="20363"/>
                    <a:pt x="1453" y="20348"/>
                  </a:cubicBezTo>
                  <a:lnTo>
                    <a:pt x="1453" y="20348"/>
                  </a:lnTo>
                  <a:cubicBezTo>
                    <a:pt x="1448" y="20345"/>
                    <a:pt x="1443" y="20343"/>
                    <a:pt x="1438" y="20340"/>
                  </a:cubicBezTo>
                  <a:cubicBezTo>
                    <a:pt x="0" y="19678"/>
                    <a:pt x="1210" y="16619"/>
                    <a:pt x="1484" y="15547"/>
                  </a:cubicBezTo>
                  <a:cubicBezTo>
                    <a:pt x="1918" y="13743"/>
                    <a:pt x="2420" y="11963"/>
                    <a:pt x="2968" y="10183"/>
                  </a:cubicBezTo>
                  <a:cubicBezTo>
                    <a:pt x="3381" y="8839"/>
                    <a:pt x="5590" y="274"/>
                    <a:pt x="8224" y="274"/>
                  </a:cubicBezTo>
                  <a:close/>
                  <a:moveTo>
                    <a:pt x="8004" y="0"/>
                  </a:moveTo>
                  <a:cubicBezTo>
                    <a:pt x="7415" y="0"/>
                    <a:pt x="6889" y="305"/>
                    <a:pt x="6483" y="893"/>
                  </a:cubicBezTo>
                  <a:cubicBezTo>
                    <a:pt x="4428" y="3883"/>
                    <a:pt x="3424" y="7832"/>
                    <a:pt x="2420" y="11256"/>
                  </a:cubicBezTo>
                  <a:cubicBezTo>
                    <a:pt x="1781" y="13355"/>
                    <a:pt x="1210" y="15455"/>
                    <a:pt x="776" y="17601"/>
                  </a:cubicBezTo>
                  <a:cubicBezTo>
                    <a:pt x="525" y="18811"/>
                    <a:pt x="0" y="19952"/>
                    <a:pt x="1324" y="20545"/>
                  </a:cubicBezTo>
                  <a:cubicBezTo>
                    <a:pt x="1339" y="20550"/>
                    <a:pt x="1354" y="20553"/>
                    <a:pt x="1368" y="20553"/>
                  </a:cubicBezTo>
                  <a:cubicBezTo>
                    <a:pt x="1376" y="20553"/>
                    <a:pt x="1384" y="20552"/>
                    <a:pt x="1391" y="20551"/>
                  </a:cubicBezTo>
                  <a:lnTo>
                    <a:pt x="1391" y="20551"/>
                  </a:lnTo>
                  <a:cubicBezTo>
                    <a:pt x="1569" y="20593"/>
                    <a:pt x="1728" y="20613"/>
                    <a:pt x="1871" y="20613"/>
                  </a:cubicBezTo>
                  <a:cubicBezTo>
                    <a:pt x="2762" y="20613"/>
                    <a:pt x="3049" y="19847"/>
                    <a:pt x="3538" y="18948"/>
                  </a:cubicBezTo>
                  <a:cubicBezTo>
                    <a:pt x="4406" y="17327"/>
                    <a:pt x="5182" y="15661"/>
                    <a:pt x="5912" y="13995"/>
                  </a:cubicBezTo>
                  <a:cubicBezTo>
                    <a:pt x="7464" y="10502"/>
                    <a:pt x="9108" y="6805"/>
                    <a:pt x="9792" y="3016"/>
                  </a:cubicBezTo>
                  <a:cubicBezTo>
                    <a:pt x="9998" y="1988"/>
                    <a:pt x="10203" y="1007"/>
                    <a:pt x="9176" y="368"/>
                  </a:cubicBezTo>
                  <a:cubicBezTo>
                    <a:pt x="8770" y="121"/>
                    <a:pt x="8375" y="0"/>
                    <a:pt x="8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1018572" y="659756"/>
              <a:ext cx="275589" cy="355959"/>
            </a:xfrm>
            <a:custGeom>
              <a:avLst/>
              <a:gdLst/>
              <a:ahLst/>
              <a:cxnLst/>
              <a:rect l="l" t="t" r="r" b="b"/>
              <a:pathLst>
                <a:path w="7465" h="9642" extrusionOk="0">
                  <a:moveTo>
                    <a:pt x="5178" y="0"/>
                  </a:moveTo>
                  <a:cubicBezTo>
                    <a:pt x="4155" y="0"/>
                    <a:pt x="2101" y="1479"/>
                    <a:pt x="47" y="7766"/>
                  </a:cubicBezTo>
                  <a:cubicBezTo>
                    <a:pt x="1" y="7902"/>
                    <a:pt x="69" y="8039"/>
                    <a:pt x="184" y="8108"/>
                  </a:cubicBezTo>
                  <a:cubicBezTo>
                    <a:pt x="686" y="8405"/>
                    <a:pt x="1370" y="8747"/>
                    <a:pt x="2238" y="9067"/>
                  </a:cubicBezTo>
                  <a:cubicBezTo>
                    <a:pt x="3105" y="9386"/>
                    <a:pt x="3858" y="9546"/>
                    <a:pt x="4429" y="9637"/>
                  </a:cubicBezTo>
                  <a:cubicBezTo>
                    <a:pt x="4446" y="9640"/>
                    <a:pt x="4464" y="9642"/>
                    <a:pt x="4481" y="9642"/>
                  </a:cubicBezTo>
                  <a:cubicBezTo>
                    <a:pt x="4599" y="9642"/>
                    <a:pt x="4709" y="9574"/>
                    <a:pt x="4749" y="9455"/>
                  </a:cubicBezTo>
                  <a:cubicBezTo>
                    <a:pt x="7465" y="2630"/>
                    <a:pt x="6369" y="370"/>
                    <a:pt x="5479" y="51"/>
                  </a:cubicBezTo>
                  <a:cubicBezTo>
                    <a:pt x="5392" y="19"/>
                    <a:pt x="5291" y="0"/>
                    <a:pt x="5178" y="0"/>
                  </a:cubicBezTo>
                  <a:close/>
                </a:path>
              </a:pathLst>
            </a:custGeom>
            <a:solidFill>
              <a:srgbClr val="DE4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033745" y="841353"/>
              <a:ext cx="141616" cy="162400"/>
            </a:xfrm>
            <a:custGeom>
              <a:avLst/>
              <a:gdLst/>
              <a:ahLst/>
              <a:cxnLst/>
              <a:rect l="l" t="t" r="r" b="b"/>
              <a:pathLst>
                <a:path w="3836" h="4399" extrusionOk="0">
                  <a:moveTo>
                    <a:pt x="2472" y="0"/>
                  </a:moveTo>
                  <a:cubicBezTo>
                    <a:pt x="1445" y="0"/>
                    <a:pt x="405" y="2368"/>
                    <a:pt x="1" y="3326"/>
                  </a:cubicBezTo>
                  <a:cubicBezTo>
                    <a:pt x="480" y="3577"/>
                    <a:pt x="1096" y="3874"/>
                    <a:pt x="1827" y="4148"/>
                  </a:cubicBezTo>
                  <a:cubicBezTo>
                    <a:pt x="2101" y="4239"/>
                    <a:pt x="2375" y="4330"/>
                    <a:pt x="2626" y="4399"/>
                  </a:cubicBezTo>
                  <a:cubicBezTo>
                    <a:pt x="2945" y="3440"/>
                    <a:pt x="3835" y="450"/>
                    <a:pt x="2694" y="39"/>
                  </a:cubicBezTo>
                  <a:cubicBezTo>
                    <a:pt x="2620" y="13"/>
                    <a:pt x="2546" y="0"/>
                    <a:pt x="2472" y="0"/>
                  </a:cubicBezTo>
                  <a:close/>
                </a:path>
              </a:pathLst>
            </a:custGeom>
            <a:solidFill>
              <a:srgbClr val="DE4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1108023" y="679913"/>
              <a:ext cx="107799" cy="115515"/>
            </a:xfrm>
            <a:custGeom>
              <a:avLst/>
              <a:gdLst/>
              <a:ahLst/>
              <a:cxnLst/>
              <a:rect l="l" t="t" r="r" b="b"/>
              <a:pathLst>
                <a:path w="2920" h="3129" extrusionOk="0">
                  <a:moveTo>
                    <a:pt x="2388" y="1"/>
                  </a:moveTo>
                  <a:cubicBezTo>
                    <a:pt x="1816" y="1"/>
                    <a:pt x="609" y="1570"/>
                    <a:pt x="248" y="2312"/>
                  </a:cubicBezTo>
                  <a:cubicBezTo>
                    <a:pt x="1" y="2837"/>
                    <a:pt x="125" y="3129"/>
                    <a:pt x="509" y="3129"/>
                  </a:cubicBezTo>
                  <a:cubicBezTo>
                    <a:pt x="726" y="3129"/>
                    <a:pt x="1027" y="3035"/>
                    <a:pt x="1390" y="2837"/>
                  </a:cubicBezTo>
                  <a:cubicBezTo>
                    <a:pt x="2394" y="2289"/>
                    <a:pt x="2919" y="258"/>
                    <a:pt x="2508" y="30"/>
                  </a:cubicBezTo>
                  <a:cubicBezTo>
                    <a:pt x="2472" y="10"/>
                    <a:pt x="2432" y="1"/>
                    <a:pt x="2388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1015212" y="654698"/>
              <a:ext cx="255358" cy="364671"/>
            </a:xfrm>
            <a:custGeom>
              <a:avLst/>
              <a:gdLst/>
              <a:ahLst/>
              <a:cxnLst/>
              <a:rect l="l" t="t" r="r" b="b"/>
              <a:pathLst>
                <a:path w="6917" h="9878" extrusionOk="0">
                  <a:moveTo>
                    <a:pt x="5209" y="237"/>
                  </a:moveTo>
                  <a:cubicBezTo>
                    <a:pt x="5361" y="237"/>
                    <a:pt x="5512" y="271"/>
                    <a:pt x="5661" y="347"/>
                  </a:cubicBezTo>
                  <a:cubicBezTo>
                    <a:pt x="6688" y="872"/>
                    <a:pt x="6483" y="2904"/>
                    <a:pt x="6369" y="3794"/>
                  </a:cubicBezTo>
                  <a:cubicBezTo>
                    <a:pt x="6232" y="4912"/>
                    <a:pt x="5958" y="6008"/>
                    <a:pt x="5616" y="7081"/>
                  </a:cubicBezTo>
                  <a:cubicBezTo>
                    <a:pt x="5456" y="7583"/>
                    <a:pt x="5319" y="8450"/>
                    <a:pt x="4999" y="8907"/>
                  </a:cubicBezTo>
                  <a:cubicBezTo>
                    <a:pt x="4636" y="9372"/>
                    <a:pt x="4272" y="9528"/>
                    <a:pt x="3892" y="9528"/>
                  </a:cubicBezTo>
                  <a:cubicBezTo>
                    <a:pt x="3415" y="9528"/>
                    <a:pt x="2912" y="9281"/>
                    <a:pt x="2353" y="9090"/>
                  </a:cubicBezTo>
                  <a:lnTo>
                    <a:pt x="2353" y="9090"/>
                  </a:lnTo>
                  <a:cubicBezTo>
                    <a:pt x="2353" y="9090"/>
                    <a:pt x="2352" y="9090"/>
                    <a:pt x="2352" y="9089"/>
                  </a:cubicBezTo>
                  <a:lnTo>
                    <a:pt x="2352" y="9089"/>
                  </a:lnTo>
                  <a:cubicBezTo>
                    <a:pt x="2352" y="9089"/>
                    <a:pt x="2352" y="9089"/>
                    <a:pt x="2352" y="9089"/>
                  </a:cubicBezTo>
                  <a:cubicBezTo>
                    <a:pt x="1119" y="8610"/>
                    <a:pt x="320" y="8473"/>
                    <a:pt x="594" y="6944"/>
                  </a:cubicBezTo>
                  <a:cubicBezTo>
                    <a:pt x="754" y="6122"/>
                    <a:pt x="1256" y="5163"/>
                    <a:pt x="1598" y="4433"/>
                  </a:cubicBezTo>
                  <a:cubicBezTo>
                    <a:pt x="1964" y="3634"/>
                    <a:pt x="2374" y="2858"/>
                    <a:pt x="2877" y="2128"/>
                  </a:cubicBezTo>
                  <a:cubicBezTo>
                    <a:pt x="3309" y="1538"/>
                    <a:pt x="4266" y="237"/>
                    <a:pt x="5209" y="237"/>
                  </a:cubicBezTo>
                  <a:close/>
                  <a:moveTo>
                    <a:pt x="5203" y="0"/>
                  </a:moveTo>
                  <a:cubicBezTo>
                    <a:pt x="4161" y="0"/>
                    <a:pt x="3178" y="1328"/>
                    <a:pt x="2694" y="2014"/>
                  </a:cubicBezTo>
                  <a:cubicBezTo>
                    <a:pt x="1598" y="3566"/>
                    <a:pt x="845" y="5415"/>
                    <a:pt x="252" y="7195"/>
                  </a:cubicBezTo>
                  <a:cubicBezTo>
                    <a:pt x="138" y="7560"/>
                    <a:pt x="1" y="7857"/>
                    <a:pt x="69" y="8085"/>
                  </a:cubicBezTo>
                  <a:cubicBezTo>
                    <a:pt x="274" y="8767"/>
                    <a:pt x="1315" y="8928"/>
                    <a:pt x="2293" y="9312"/>
                  </a:cubicBezTo>
                  <a:lnTo>
                    <a:pt x="2293" y="9312"/>
                  </a:lnTo>
                  <a:cubicBezTo>
                    <a:pt x="2297" y="9314"/>
                    <a:pt x="2301" y="9316"/>
                    <a:pt x="2306" y="9318"/>
                  </a:cubicBezTo>
                  <a:cubicBezTo>
                    <a:pt x="2306" y="9318"/>
                    <a:pt x="2306" y="9318"/>
                    <a:pt x="2306" y="9318"/>
                  </a:cubicBezTo>
                  <a:lnTo>
                    <a:pt x="2306" y="9318"/>
                  </a:lnTo>
                  <a:cubicBezTo>
                    <a:pt x="2307" y="9318"/>
                    <a:pt x="2307" y="9318"/>
                    <a:pt x="2308" y="9318"/>
                  </a:cubicBezTo>
                  <a:lnTo>
                    <a:pt x="2308" y="9318"/>
                  </a:lnTo>
                  <a:cubicBezTo>
                    <a:pt x="2856" y="9496"/>
                    <a:pt x="3608" y="9877"/>
                    <a:pt x="4244" y="9877"/>
                  </a:cubicBezTo>
                  <a:cubicBezTo>
                    <a:pt x="4508" y="9877"/>
                    <a:pt x="4753" y="9811"/>
                    <a:pt x="4954" y="9637"/>
                  </a:cubicBezTo>
                  <a:cubicBezTo>
                    <a:pt x="5638" y="9021"/>
                    <a:pt x="5912" y="6944"/>
                    <a:pt x="6163" y="6054"/>
                  </a:cubicBezTo>
                  <a:cubicBezTo>
                    <a:pt x="6346" y="5300"/>
                    <a:pt x="6506" y="4547"/>
                    <a:pt x="6597" y="3794"/>
                  </a:cubicBezTo>
                  <a:cubicBezTo>
                    <a:pt x="6711" y="2790"/>
                    <a:pt x="6917" y="553"/>
                    <a:pt x="5616" y="73"/>
                  </a:cubicBezTo>
                  <a:cubicBezTo>
                    <a:pt x="5478" y="23"/>
                    <a:pt x="5340" y="0"/>
                    <a:pt x="5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989924" y="851948"/>
              <a:ext cx="162695" cy="299844"/>
            </a:xfrm>
            <a:custGeom>
              <a:avLst/>
              <a:gdLst/>
              <a:ahLst/>
              <a:cxnLst/>
              <a:rect l="l" t="t" r="r" b="b"/>
              <a:pathLst>
                <a:path w="4407" h="8122" extrusionOk="0">
                  <a:moveTo>
                    <a:pt x="3479" y="0"/>
                  </a:moveTo>
                  <a:cubicBezTo>
                    <a:pt x="2725" y="0"/>
                    <a:pt x="1791" y="1808"/>
                    <a:pt x="1256" y="3176"/>
                  </a:cubicBezTo>
                  <a:cubicBezTo>
                    <a:pt x="686" y="4659"/>
                    <a:pt x="1" y="7855"/>
                    <a:pt x="731" y="8106"/>
                  </a:cubicBezTo>
                  <a:cubicBezTo>
                    <a:pt x="760" y="8116"/>
                    <a:pt x="791" y="8121"/>
                    <a:pt x="822" y="8121"/>
                  </a:cubicBezTo>
                  <a:cubicBezTo>
                    <a:pt x="1561" y="8121"/>
                    <a:pt x="2966" y="5397"/>
                    <a:pt x="3447" y="3975"/>
                  </a:cubicBezTo>
                  <a:cubicBezTo>
                    <a:pt x="3950" y="2468"/>
                    <a:pt x="4406" y="300"/>
                    <a:pt x="3630" y="26"/>
                  </a:cubicBezTo>
                  <a:cubicBezTo>
                    <a:pt x="3581" y="8"/>
                    <a:pt x="3530" y="0"/>
                    <a:pt x="3479" y="0"/>
                  </a:cubicBezTo>
                  <a:close/>
                </a:path>
              </a:pathLst>
            </a:custGeom>
            <a:solidFill>
              <a:srgbClr val="DE4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1056855" y="867269"/>
              <a:ext cx="69626" cy="97942"/>
            </a:xfrm>
            <a:custGeom>
              <a:avLst/>
              <a:gdLst/>
              <a:ahLst/>
              <a:cxnLst/>
              <a:rect l="l" t="t" r="r" b="b"/>
              <a:pathLst>
                <a:path w="1886" h="2653" extrusionOk="0">
                  <a:moveTo>
                    <a:pt x="1533" y="1"/>
                  </a:moveTo>
                  <a:cubicBezTo>
                    <a:pt x="1426" y="1"/>
                    <a:pt x="1298" y="62"/>
                    <a:pt x="1155" y="204"/>
                  </a:cubicBezTo>
                  <a:cubicBezTo>
                    <a:pt x="881" y="501"/>
                    <a:pt x="288" y="1597"/>
                    <a:pt x="82" y="2304"/>
                  </a:cubicBezTo>
                  <a:cubicBezTo>
                    <a:pt x="1" y="2557"/>
                    <a:pt x="39" y="2652"/>
                    <a:pt x="141" y="2652"/>
                  </a:cubicBezTo>
                  <a:cubicBezTo>
                    <a:pt x="327" y="2652"/>
                    <a:pt x="724" y="2340"/>
                    <a:pt x="1018" y="2076"/>
                  </a:cubicBezTo>
                  <a:cubicBezTo>
                    <a:pt x="1452" y="1665"/>
                    <a:pt x="1886" y="1003"/>
                    <a:pt x="1886" y="592"/>
                  </a:cubicBezTo>
                  <a:cubicBezTo>
                    <a:pt x="1886" y="255"/>
                    <a:pt x="1752" y="1"/>
                    <a:pt x="1533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959984" y="847481"/>
              <a:ext cx="229885" cy="308040"/>
            </a:xfrm>
            <a:custGeom>
              <a:avLst/>
              <a:gdLst/>
              <a:ahLst/>
              <a:cxnLst/>
              <a:rect l="l" t="t" r="r" b="b"/>
              <a:pathLst>
                <a:path w="6227" h="8344" extrusionOk="0">
                  <a:moveTo>
                    <a:pt x="4214" y="427"/>
                  </a:moveTo>
                  <a:cubicBezTo>
                    <a:pt x="4265" y="427"/>
                    <a:pt x="4318" y="432"/>
                    <a:pt x="4373" y="444"/>
                  </a:cubicBezTo>
                  <a:cubicBezTo>
                    <a:pt x="4761" y="512"/>
                    <a:pt x="4761" y="1174"/>
                    <a:pt x="4669" y="1859"/>
                  </a:cubicBezTo>
                  <a:cubicBezTo>
                    <a:pt x="4624" y="2247"/>
                    <a:pt x="4555" y="2589"/>
                    <a:pt x="4464" y="2954"/>
                  </a:cubicBezTo>
                  <a:cubicBezTo>
                    <a:pt x="4327" y="3548"/>
                    <a:pt x="4144" y="4119"/>
                    <a:pt x="3916" y="4689"/>
                  </a:cubicBezTo>
                  <a:cubicBezTo>
                    <a:pt x="3624" y="5385"/>
                    <a:pt x="2603" y="8115"/>
                    <a:pt x="1591" y="8115"/>
                  </a:cubicBezTo>
                  <a:cubicBezTo>
                    <a:pt x="1581" y="8115"/>
                    <a:pt x="1570" y="8115"/>
                    <a:pt x="1559" y="8114"/>
                  </a:cubicBezTo>
                  <a:lnTo>
                    <a:pt x="1559" y="8114"/>
                  </a:lnTo>
                  <a:cubicBezTo>
                    <a:pt x="832" y="7529"/>
                    <a:pt x="1613" y="5228"/>
                    <a:pt x="1816" y="4507"/>
                  </a:cubicBezTo>
                  <a:cubicBezTo>
                    <a:pt x="1999" y="3822"/>
                    <a:pt x="2227" y="3160"/>
                    <a:pt x="2524" y="2521"/>
                  </a:cubicBezTo>
                  <a:cubicBezTo>
                    <a:pt x="2661" y="2247"/>
                    <a:pt x="2798" y="1973"/>
                    <a:pt x="2935" y="1699"/>
                  </a:cubicBezTo>
                  <a:cubicBezTo>
                    <a:pt x="3270" y="1092"/>
                    <a:pt x="3643" y="427"/>
                    <a:pt x="4214" y="427"/>
                  </a:cubicBezTo>
                  <a:close/>
                  <a:moveTo>
                    <a:pt x="4266" y="1"/>
                  </a:moveTo>
                  <a:cubicBezTo>
                    <a:pt x="2490" y="1"/>
                    <a:pt x="0" y="7307"/>
                    <a:pt x="1474" y="8318"/>
                  </a:cubicBezTo>
                  <a:cubicBezTo>
                    <a:pt x="1494" y="8334"/>
                    <a:pt x="1514" y="8341"/>
                    <a:pt x="1533" y="8341"/>
                  </a:cubicBezTo>
                  <a:cubicBezTo>
                    <a:pt x="1536" y="8341"/>
                    <a:pt x="1538" y="8341"/>
                    <a:pt x="1541" y="8341"/>
                  </a:cubicBezTo>
                  <a:lnTo>
                    <a:pt x="1541" y="8341"/>
                  </a:lnTo>
                  <a:cubicBezTo>
                    <a:pt x="1541" y="8341"/>
                    <a:pt x="1542" y="8341"/>
                    <a:pt x="1542" y="8341"/>
                  </a:cubicBezTo>
                  <a:cubicBezTo>
                    <a:pt x="1561" y="8343"/>
                    <a:pt x="1580" y="8344"/>
                    <a:pt x="1598" y="8344"/>
                  </a:cubicBezTo>
                  <a:cubicBezTo>
                    <a:pt x="3448" y="8344"/>
                    <a:pt x="6226" y="643"/>
                    <a:pt x="4464" y="33"/>
                  </a:cubicBezTo>
                  <a:cubicBezTo>
                    <a:pt x="4399" y="11"/>
                    <a:pt x="4333" y="1"/>
                    <a:pt x="4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22" name="Google Shape;822;p29"/>
          <p:cNvGrpSpPr/>
          <p:nvPr/>
        </p:nvGrpSpPr>
        <p:grpSpPr>
          <a:xfrm rot="1799903">
            <a:off x="10182099" y="5006291"/>
            <a:ext cx="938015" cy="1155091"/>
            <a:chOff x="3405953" y="2369331"/>
            <a:chExt cx="400887" cy="493661"/>
          </a:xfrm>
        </p:grpSpPr>
        <p:sp>
          <p:nvSpPr>
            <p:cNvPr id="823" name="Google Shape;823;p29"/>
            <p:cNvSpPr/>
            <p:nvPr/>
          </p:nvSpPr>
          <p:spPr>
            <a:xfrm>
              <a:off x="3405953" y="2372654"/>
              <a:ext cx="389332" cy="486794"/>
            </a:xfrm>
            <a:custGeom>
              <a:avLst/>
              <a:gdLst/>
              <a:ahLst/>
              <a:cxnLst/>
              <a:rect l="l" t="t" r="r" b="b"/>
              <a:pathLst>
                <a:path w="10546" h="13186" extrusionOk="0">
                  <a:moveTo>
                    <a:pt x="6774" y="1"/>
                  </a:moveTo>
                  <a:cubicBezTo>
                    <a:pt x="6216" y="1"/>
                    <a:pt x="5573" y="410"/>
                    <a:pt x="5019" y="1357"/>
                  </a:cubicBezTo>
                  <a:cubicBezTo>
                    <a:pt x="4037" y="3046"/>
                    <a:pt x="5201" y="4530"/>
                    <a:pt x="4539" y="4713"/>
                  </a:cubicBezTo>
                  <a:cubicBezTo>
                    <a:pt x="4526" y="4716"/>
                    <a:pt x="4513" y="4718"/>
                    <a:pt x="4500" y="4718"/>
                  </a:cubicBezTo>
                  <a:cubicBezTo>
                    <a:pt x="4118" y="4718"/>
                    <a:pt x="3951" y="3123"/>
                    <a:pt x="3421" y="2681"/>
                  </a:cubicBezTo>
                  <a:cubicBezTo>
                    <a:pt x="3062" y="2378"/>
                    <a:pt x="2700" y="2232"/>
                    <a:pt x="2382" y="2232"/>
                  </a:cubicBezTo>
                  <a:cubicBezTo>
                    <a:pt x="1670" y="2232"/>
                    <a:pt x="1175" y="2967"/>
                    <a:pt x="1412" y="4325"/>
                  </a:cubicBezTo>
                  <a:cubicBezTo>
                    <a:pt x="1732" y="6128"/>
                    <a:pt x="3056" y="6676"/>
                    <a:pt x="3352" y="6950"/>
                  </a:cubicBezTo>
                  <a:cubicBezTo>
                    <a:pt x="3665" y="7218"/>
                    <a:pt x="3672" y="7726"/>
                    <a:pt x="3158" y="7726"/>
                  </a:cubicBezTo>
                  <a:cubicBezTo>
                    <a:pt x="3147" y="7726"/>
                    <a:pt x="3136" y="7726"/>
                    <a:pt x="3124" y="7726"/>
                  </a:cubicBezTo>
                  <a:cubicBezTo>
                    <a:pt x="2690" y="7703"/>
                    <a:pt x="2531" y="7087"/>
                    <a:pt x="1800" y="6539"/>
                  </a:cubicBezTo>
                  <a:cubicBezTo>
                    <a:pt x="1620" y="6404"/>
                    <a:pt x="1411" y="6334"/>
                    <a:pt x="1207" y="6334"/>
                  </a:cubicBezTo>
                  <a:cubicBezTo>
                    <a:pt x="582" y="6334"/>
                    <a:pt x="1" y="6988"/>
                    <a:pt x="431" y="8433"/>
                  </a:cubicBezTo>
                  <a:cubicBezTo>
                    <a:pt x="887" y="9985"/>
                    <a:pt x="2325" y="10556"/>
                    <a:pt x="2599" y="11081"/>
                  </a:cubicBezTo>
                  <a:cubicBezTo>
                    <a:pt x="2987" y="11811"/>
                    <a:pt x="3010" y="12496"/>
                    <a:pt x="2941" y="12975"/>
                  </a:cubicBezTo>
                  <a:cubicBezTo>
                    <a:pt x="2926" y="13103"/>
                    <a:pt x="3032" y="13186"/>
                    <a:pt x="3136" y="13186"/>
                  </a:cubicBezTo>
                  <a:cubicBezTo>
                    <a:pt x="3181" y="13186"/>
                    <a:pt x="3226" y="13170"/>
                    <a:pt x="3261" y="13135"/>
                  </a:cubicBezTo>
                  <a:cubicBezTo>
                    <a:pt x="4149" y="12203"/>
                    <a:pt x="5100" y="11601"/>
                    <a:pt x="6287" y="11601"/>
                  </a:cubicBezTo>
                  <a:cubicBezTo>
                    <a:pt x="6351" y="11601"/>
                    <a:pt x="6415" y="11602"/>
                    <a:pt x="6479" y="11606"/>
                  </a:cubicBezTo>
                  <a:cubicBezTo>
                    <a:pt x="6543" y="11609"/>
                    <a:pt x="6607" y="11610"/>
                    <a:pt x="6670" y="11610"/>
                  </a:cubicBezTo>
                  <a:cubicBezTo>
                    <a:pt x="8237" y="11610"/>
                    <a:pt x="9620" y="10806"/>
                    <a:pt x="9401" y="9666"/>
                  </a:cubicBezTo>
                  <a:cubicBezTo>
                    <a:pt x="9261" y="8926"/>
                    <a:pt x="8053" y="8572"/>
                    <a:pt x="7004" y="8572"/>
                  </a:cubicBezTo>
                  <a:cubicBezTo>
                    <a:pt x="6855" y="8572"/>
                    <a:pt x="6710" y="8579"/>
                    <a:pt x="6571" y="8593"/>
                  </a:cubicBezTo>
                  <a:cubicBezTo>
                    <a:pt x="6432" y="8608"/>
                    <a:pt x="6306" y="8614"/>
                    <a:pt x="6194" y="8614"/>
                  </a:cubicBezTo>
                  <a:cubicBezTo>
                    <a:pt x="5090" y="8614"/>
                    <a:pt x="5261" y="7958"/>
                    <a:pt x="6297" y="7771"/>
                  </a:cubicBezTo>
                  <a:cubicBezTo>
                    <a:pt x="6411" y="7754"/>
                    <a:pt x="6544" y="7749"/>
                    <a:pt x="6691" y="7749"/>
                  </a:cubicBezTo>
                  <a:cubicBezTo>
                    <a:pt x="6867" y="7749"/>
                    <a:pt x="7063" y="7756"/>
                    <a:pt x="7271" y="7756"/>
                  </a:cubicBezTo>
                  <a:cubicBezTo>
                    <a:pt x="8032" y="7756"/>
                    <a:pt x="8945" y="7665"/>
                    <a:pt x="9584" y="6813"/>
                  </a:cubicBezTo>
                  <a:cubicBezTo>
                    <a:pt x="10546" y="5579"/>
                    <a:pt x="9668" y="4479"/>
                    <a:pt x="8566" y="4479"/>
                  </a:cubicBezTo>
                  <a:cubicBezTo>
                    <a:pt x="8466" y="4479"/>
                    <a:pt x="8363" y="4488"/>
                    <a:pt x="8260" y="4507"/>
                  </a:cubicBezTo>
                  <a:cubicBezTo>
                    <a:pt x="7344" y="4663"/>
                    <a:pt x="6912" y="5210"/>
                    <a:pt x="6608" y="5210"/>
                  </a:cubicBezTo>
                  <a:cubicBezTo>
                    <a:pt x="6510" y="5210"/>
                    <a:pt x="6426" y="5154"/>
                    <a:pt x="6342" y="5009"/>
                  </a:cubicBezTo>
                  <a:cubicBezTo>
                    <a:pt x="6000" y="4370"/>
                    <a:pt x="8237" y="3800"/>
                    <a:pt x="8123" y="1700"/>
                  </a:cubicBezTo>
                  <a:cubicBezTo>
                    <a:pt x="8046" y="655"/>
                    <a:pt x="7479" y="1"/>
                    <a:pt x="6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3524606" y="2415589"/>
              <a:ext cx="132718" cy="427431"/>
            </a:xfrm>
            <a:custGeom>
              <a:avLst/>
              <a:gdLst/>
              <a:ahLst/>
              <a:cxnLst/>
              <a:rect l="l" t="t" r="r" b="b"/>
              <a:pathLst>
                <a:path w="3595" h="11578" extrusionOk="0">
                  <a:moveTo>
                    <a:pt x="3439" y="0"/>
                  </a:moveTo>
                  <a:cubicBezTo>
                    <a:pt x="3408" y="0"/>
                    <a:pt x="3377" y="17"/>
                    <a:pt x="3357" y="57"/>
                  </a:cubicBezTo>
                  <a:cubicBezTo>
                    <a:pt x="2718" y="1404"/>
                    <a:pt x="2170" y="2819"/>
                    <a:pt x="1759" y="4257"/>
                  </a:cubicBezTo>
                  <a:cubicBezTo>
                    <a:pt x="1074" y="6631"/>
                    <a:pt x="1029" y="9119"/>
                    <a:pt x="47" y="11402"/>
                  </a:cubicBezTo>
                  <a:cubicBezTo>
                    <a:pt x="0" y="11495"/>
                    <a:pt x="81" y="11578"/>
                    <a:pt x="151" y="11578"/>
                  </a:cubicBezTo>
                  <a:cubicBezTo>
                    <a:pt x="184" y="11578"/>
                    <a:pt x="215" y="11559"/>
                    <a:pt x="230" y="11516"/>
                  </a:cubicBezTo>
                  <a:cubicBezTo>
                    <a:pt x="1097" y="9530"/>
                    <a:pt x="1257" y="7430"/>
                    <a:pt x="1713" y="5330"/>
                  </a:cubicBezTo>
                  <a:cubicBezTo>
                    <a:pt x="2101" y="3550"/>
                    <a:pt x="2786" y="1815"/>
                    <a:pt x="3562" y="172"/>
                  </a:cubicBezTo>
                  <a:cubicBezTo>
                    <a:pt x="3594" y="91"/>
                    <a:pt x="3514" y="0"/>
                    <a:pt x="3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3460591" y="2469082"/>
              <a:ext cx="52275" cy="111823"/>
            </a:xfrm>
            <a:custGeom>
              <a:avLst/>
              <a:gdLst/>
              <a:ahLst/>
              <a:cxnLst/>
              <a:rect l="l" t="t" r="r" b="b"/>
              <a:pathLst>
                <a:path w="1416" h="3029" extrusionOk="0">
                  <a:moveTo>
                    <a:pt x="754" y="1"/>
                  </a:moveTo>
                  <a:cubicBezTo>
                    <a:pt x="229" y="1"/>
                    <a:pt x="1" y="1393"/>
                    <a:pt x="480" y="2260"/>
                  </a:cubicBezTo>
                  <a:cubicBezTo>
                    <a:pt x="745" y="2764"/>
                    <a:pt x="895" y="3029"/>
                    <a:pt x="1009" y="3029"/>
                  </a:cubicBezTo>
                  <a:cubicBezTo>
                    <a:pt x="1092" y="3029"/>
                    <a:pt x="1157" y="2890"/>
                    <a:pt x="1233" y="2603"/>
                  </a:cubicBezTo>
                  <a:cubicBezTo>
                    <a:pt x="1416" y="1941"/>
                    <a:pt x="1096" y="1"/>
                    <a:pt x="754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3672091" y="2391962"/>
              <a:ext cx="25325" cy="89045"/>
            </a:xfrm>
            <a:custGeom>
              <a:avLst/>
              <a:gdLst/>
              <a:ahLst/>
              <a:cxnLst/>
              <a:rect l="l" t="t" r="r" b="b"/>
              <a:pathLst>
                <a:path w="686" h="2412" extrusionOk="0">
                  <a:moveTo>
                    <a:pt x="203" y="0"/>
                  </a:moveTo>
                  <a:cubicBezTo>
                    <a:pt x="189" y="0"/>
                    <a:pt x="174" y="4"/>
                    <a:pt x="161" y="13"/>
                  </a:cubicBezTo>
                  <a:cubicBezTo>
                    <a:pt x="1" y="81"/>
                    <a:pt x="46" y="926"/>
                    <a:pt x="24" y="1314"/>
                  </a:cubicBezTo>
                  <a:cubicBezTo>
                    <a:pt x="24" y="1669"/>
                    <a:pt x="67" y="2411"/>
                    <a:pt x="258" y="2411"/>
                  </a:cubicBezTo>
                  <a:cubicBezTo>
                    <a:pt x="263" y="2411"/>
                    <a:pt x="269" y="2411"/>
                    <a:pt x="275" y="2409"/>
                  </a:cubicBezTo>
                  <a:cubicBezTo>
                    <a:pt x="480" y="2364"/>
                    <a:pt x="686" y="1405"/>
                    <a:pt x="663" y="994"/>
                  </a:cubicBezTo>
                  <a:cubicBezTo>
                    <a:pt x="621" y="614"/>
                    <a:pt x="383" y="0"/>
                    <a:pt x="203" y="0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3408352" y="2369331"/>
              <a:ext cx="398487" cy="493661"/>
            </a:xfrm>
            <a:custGeom>
              <a:avLst/>
              <a:gdLst/>
              <a:ahLst/>
              <a:cxnLst/>
              <a:rect l="l" t="t" r="r" b="b"/>
              <a:pathLst>
                <a:path w="10794" h="13372" extrusionOk="0">
                  <a:moveTo>
                    <a:pt x="6801" y="428"/>
                  </a:moveTo>
                  <a:cubicBezTo>
                    <a:pt x="7178" y="428"/>
                    <a:pt x="7557" y="567"/>
                    <a:pt x="7875" y="1333"/>
                  </a:cubicBezTo>
                  <a:cubicBezTo>
                    <a:pt x="8332" y="2360"/>
                    <a:pt x="7533" y="3365"/>
                    <a:pt x="6894" y="4027"/>
                  </a:cubicBezTo>
                  <a:cubicBezTo>
                    <a:pt x="6597" y="4323"/>
                    <a:pt x="5638" y="5031"/>
                    <a:pt x="6460" y="5396"/>
                  </a:cubicBezTo>
                  <a:cubicBezTo>
                    <a:pt x="6496" y="5413"/>
                    <a:pt x="6529" y="5420"/>
                    <a:pt x="6559" y="5420"/>
                  </a:cubicBezTo>
                  <a:cubicBezTo>
                    <a:pt x="6714" y="5420"/>
                    <a:pt x="6789" y="5227"/>
                    <a:pt x="6914" y="5227"/>
                  </a:cubicBezTo>
                  <a:cubicBezTo>
                    <a:pt x="6929" y="5227"/>
                    <a:pt x="6945" y="5230"/>
                    <a:pt x="6962" y="5236"/>
                  </a:cubicBezTo>
                  <a:cubicBezTo>
                    <a:pt x="7384" y="5072"/>
                    <a:pt x="7822" y="4997"/>
                    <a:pt x="8224" y="4997"/>
                  </a:cubicBezTo>
                  <a:cubicBezTo>
                    <a:pt x="9780" y="4997"/>
                    <a:pt x="10793" y="6128"/>
                    <a:pt x="8218" y="7633"/>
                  </a:cubicBezTo>
                  <a:cubicBezTo>
                    <a:pt x="7886" y="7703"/>
                    <a:pt x="7568" y="7733"/>
                    <a:pt x="7243" y="7733"/>
                  </a:cubicBezTo>
                  <a:cubicBezTo>
                    <a:pt x="7143" y="7733"/>
                    <a:pt x="7042" y="7730"/>
                    <a:pt x="6939" y="7724"/>
                  </a:cubicBezTo>
                  <a:cubicBezTo>
                    <a:pt x="6574" y="7770"/>
                    <a:pt x="5433" y="7679"/>
                    <a:pt x="5296" y="8249"/>
                  </a:cubicBezTo>
                  <a:cubicBezTo>
                    <a:pt x="5185" y="8792"/>
                    <a:pt x="5874" y="8881"/>
                    <a:pt x="6595" y="8881"/>
                  </a:cubicBezTo>
                  <a:cubicBezTo>
                    <a:pt x="6950" y="8881"/>
                    <a:pt x="7313" y="8860"/>
                    <a:pt x="7592" y="8860"/>
                  </a:cubicBezTo>
                  <a:cubicBezTo>
                    <a:pt x="7796" y="8860"/>
                    <a:pt x="7955" y="8871"/>
                    <a:pt x="8035" y="8911"/>
                  </a:cubicBezTo>
                  <a:cubicBezTo>
                    <a:pt x="8857" y="9048"/>
                    <a:pt x="9016" y="9779"/>
                    <a:pt x="8514" y="11102"/>
                  </a:cubicBezTo>
                  <a:cubicBezTo>
                    <a:pt x="7926" y="11427"/>
                    <a:pt x="7320" y="11589"/>
                    <a:pt x="6663" y="11589"/>
                  </a:cubicBezTo>
                  <a:cubicBezTo>
                    <a:pt x="6581" y="11589"/>
                    <a:pt x="6498" y="11587"/>
                    <a:pt x="6414" y="11582"/>
                  </a:cubicBezTo>
                  <a:cubicBezTo>
                    <a:pt x="5844" y="11627"/>
                    <a:pt x="5410" y="11627"/>
                    <a:pt x="4862" y="11856"/>
                  </a:cubicBezTo>
                  <a:cubicBezTo>
                    <a:pt x="4520" y="11993"/>
                    <a:pt x="4292" y="12244"/>
                    <a:pt x="3949" y="12403"/>
                  </a:cubicBezTo>
                  <a:cubicBezTo>
                    <a:pt x="3797" y="12647"/>
                    <a:pt x="3604" y="12769"/>
                    <a:pt x="3378" y="12769"/>
                  </a:cubicBezTo>
                  <a:cubicBezTo>
                    <a:pt x="3264" y="12769"/>
                    <a:pt x="3143" y="12738"/>
                    <a:pt x="3013" y="12677"/>
                  </a:cubicBezTo>
                  <a:cubicBezTo>
                    <a:pt x="3013" y="12495"/>
                    <a:pt x="3036" y="12335"/>
                    <a:pt x="2991" y="12175"/>
                  </a:cubicBezTo>
                  <a:cubicBezTo>
                    <a:pt x="2625" y="11148"/>
                    <a:pt x="2557" y="11034"/>
                    <a:pt x="1758" y="10281"/>
                  </a:cubicBezTo>
                  <a:cubicBezTo>
                    <a:pt x="1438" y="10007"/>
                    <a:pt x="1142" y="9710"/>
                    <a:pt x="891" y="9368"/>
                  </a:cubicBezTo>
                  <a:cubicBezTo>
                    <a:pt x="228" y="8540"/>
                    <a:pt x="115" y="6791"/>
                    <a:pt x="1148" y="6791"/>
                  </a:cubicBezTo>
                  <a:cubicBezTo>
                    <a:pt x="1397" y="6791"/>
                    <a:pt x="1711" y="6892"/>
                    <a:pt x="2100" y="7131"/>
                  </a:cubicBezTo>
                  <a:cubicBezTo>
                    <a:pt x="2374" y="7245"/>
                    <a:pt x="2443" y="7679"/>
                    <a:pt x="2740" y="7816"/>
                  </a:cubicBezTo>
                  <a:cubicBezTo>
                    <a:pt x="2899" y="7878"/>
                    <a:pt x="3033" y="7905"/>
                    <a:pt x="3144" y="7905"/>
                  </a:cubicBezTo>
                  <a:cubicBezTo>
                    <a:pt x="3603" y="7905"/>
                    <a:pt x="3650" y="7427"/>
                    <a:pt x="3356" y="6948"/>
                  </a:cubicBezTo>
                  <a:cubicBezTo>
                    <a:pt x="3128" y="6583"/>
                    <a:pt x="2557" y="6400"/>
                    <a:pt x="2260" y="6081"/>
                  </a:cubicBezTo>
                  <a:cubicBezTo>
                    <a:pt x="1712" y="5442"/>
                    <a:pt x="1438" y="4711"/>
                    <a:pt x="1393" y="3867"/>
                  </a:cubicBezTo>
                  <a:cubicBezTo>
                    <a:pt x="1572" y="2949"/>
                    <a:pt x="2014" y="2525"/>
                    <a:pt x="2486" y="2525"/>
                  </a:cubicBezTo>
                  <a:cubicBezTo>
                    <a:pt x="2976" y="2525"/>
                    <a:pt x="3499" y="2984"/>
                    <a:pt x="3789" y="3821"/>
                  </a:cubicBezTo>
                  <a:cubicBezTo>
                    <a:pt x="3968" y="4222"/>
                    <a:pt x="3972" y="4732"/>
                    <a:pt x="4418" y="4905"/>
                  </a:cubicBezTo>
                  <a:lnTo>
                    <a:pt x="4418" y="4905"/>
                  </a:lnTo>
                  <a:cubicBezTo>
                    <a:pt x="4428" y="4911"/>
                    <a:pt x="4438" y="4915"/>
                    <a:pt x="4450" y="4916"/>
                  </a:cubicBezTo>
                  <a:lnTo>
                    <a:pt x="4450" y="4916"/>
                  </a:lnTo>
                  <a:cubicBezTo>
                    <a:pt x="4450" y="4916"/>
                    <a:pt x="4451" y="4917"/>
                    <a:pt x="4451" y="4917"/>
                  </a:cubicBezTo>
                  <a:cubicBezTo>
                    <a:pt x="4464" y="4921"/>
                    <a:pt x="4475" y="4923"/>
                    <a:pt x="4486" y="4923"/>
                  </a:cubicBezTo>
                  <a:cubicBezTo>
                    <a:pt x="4526" y="4923"/>
                    <a:pt x="4554" y="4897"/>
                    <a:pt x="4569" y="4863"/>
                  </a:cubicBezTo>
                  <a:lnTo>
                    <a:pt x="4569" y="4863"/>
                  </a:lnTo>
                  <a:cubicBezTo>
                    <a:pt x="4849" y="4676"/>
                    <a:pt x="4728" y="4554"/>
                    <a:pt x="4771" y="4186"/>
                  </a:cubicBezTo>
                  <a:cubicBezTo>
                    <a:pt x="4725" y="3798"/>
                    <a:pt x="4680" y="3410"/>
                    <a:pt x="4657" y="3022"/>
                  </a:cubicBezTo>
                  <a:cubicBezTo>
                    <a:pt x="4634" y="1744"/>
                    <a:pt x="5547" y="489"/>
                    <a:pt x="6551" y="443"/>
                  </a:cubicBezTo>
                  <a:cubicBezTo>
                    <a:pt x="6634" y="435"/>
                    <a:pt x="6717" y="428"/>
                    <a:pt x="6801" y="428"/>
                  </a:cubicBezTo>
                  <a:close/>
                  <a:moveTo>
                    <a:pt x="6674" y="0"/>
                  </a:moveTo>
                  <a:cubicBezTo>
                    <a:pt x="6456" y="0"/>
                    <a:pt x="6223" y="53"/>
                    <a:pt x="5981" y="169"/>
                  </a:cubicBezTo>
                  <a:cubicBezTo>
                    <a:pt x="5342" y="512"/>
                    <a:pt x="4817" y="1310"/>
                    <a:pt x="4588" y="1972"/>
                  </a:cubicBezTo>
                  <a:cubicBezTo>
                    <a:pt x="4436" y="2407"/>
                    <a:pt x="4677" y="4307"/>
                    <a:pt x="4445" y="4668"/>
                  </a:cubicBezTo>
                  <a:lnTo>
                    <a:pt x="4445" y="4668"/>
                  </a:lnTo>
                  <a:cubicBezTo>
                    <a:pt x="3805" y="4372"/>
                    <a:pt x="4078" y="2694"/>
                    <a:pt x="2899" y="2360"/>
                  </a:cubicBezTo>
                  <a:cubicBezTo>
                    <a:pt x="2676" y="2289"/>
                    <a:pt x="2471" y="2241"/>
                    <a:pt x="2279" y="2241"/>
                  </a:cubicBezTo>
                  <a:cubicBezTo>
                    <a:pt x="2037" y="2241"/>
                    <a:pt x="1814" y="2317"/>
                    <a:pt x="1598" y="2520"/>
                  </a:cubicBezTo>
                  <a:cubicBezTo>
                    <a:pt x="959" y="3091"/>
                    <a:pt x="1142" y="4301"/>
                    <a:pt x="1370" y="5008"/>
                  </a:cubicBezTo>
                  <a:cubicBezTo>
                    <a:pt x="1507" y="5396"/>
                    <a:pt x="1712" y="5761"/>
                    <a:pt x="1986" y="6081"/>
                  </a:cubicBezTo>
                  <a:cubicBezTo>
                    <a:pt x="2123" y="6263"/>
                    <a:pt x="2899" y="6766"/>
                    <a:pt x="2991" y="6971"/>
                  </a:cubicBezTo>
                  <a:cubicBezTo>
                    <a:pt x="3165" y="7345"/>
                    <a:pt x="3154" y="7481"/>
                    <a:pt x="3046" y="7481"/>
                  </a:cubicBezTo>
                  <a:cubicBezTo>
                    <a:pt x="2762" y="7481"/>
                    <a:pt x="1804" y="6537"/>
                    <a:pt x="1803" y="6537"/>
                  </a:cubicBezTo>
                  <a:lnTo>
                    <a:pt x="1803" y="6537"/>
                  </a:lnTo>
                  <a:cubicBezTo>
                    <a:pt x="1803" y="6537"/>
                    <a:pt x="1804" y="6537"/>
                    <a:pt x="1804" y="6537"/>
                  </a:cubicBezTo>
                  <a:cubicBezTo>
                    <a:pt x="1574" y="6412"/>
                    <a:pt x="1383" y="6306"/>
                    <a:pt x="1143" y="6306"/>
                  </a:cubicBezTo>
                  <a:cubicBezTo>
                    <a:pt x="1120" y="6306"/>
                    <a:pt x="1097" y="6307"/>
                    <a:pt x="1073" y="6309"/>
                  </a:cubicBezTo>
                  <a:cubicBezTo>
                    <a:pt x="480" y="6378"/>
                    <a:pt x="183" y="6857"/>
                    <a:pt x="115" y="7405"/>
                  </a:cubicBezTo>
                  <a:cubicBezTo>
                    <a:pt x="0" y="8272"/>
                    <a:pt x="457" y="9231"/>
                    <a:pt x="1005" y="9870"/>
                  </a:cubicBezTo>
                  <a:cubicBezTo>
                    <a:pt x="1553" y="10532"/>
                    <a:pt x="2329" y="10851"/>
                    <a:pt x="2648" y="11742"/>
                  </a:cubicBezTo>
                  <a:cubicBezTo>
                    <a:pt x="2831" y="12267"/>
                    <a:pt x="2625" y="12837"/>
                    <a:pt x="2899" y="13317"/>
                  </a:cubicBezTo>
                  <a:cubicBezTo>
                    <a:pt x="2916" y="13350"/>
                    <a:pt x="2945" y="13371"/>
                    <a:pt x="2977" y="13371"/>
                  </a:cubicBezTo>
                  <a:cubicBezTo>
                    <a:pt x="2989" y="13371"/>
                    <a:pt x="3001" y="13368"/>
                    <a:pt x="3013" y="13362"/>
                  </a:cubicBezTo>
                  <a:cubicBezTo>
                    <a:pt x="3516" y="13271"/>
                    <a:pt x="3059" y="13339"/>
                    <a:pt x="3698" y="12906"/>
                  </a:cubicBezTo>
                  <a:cubicBezTo>
                    <a:pt x="4702" y="12198"/>
                    <a:pt x="5159" y="11924"/>
                    <a:pt x="6414" y="11810"/>
                  </a:cubicBezTo>
                  <a:cubicBezTo>
                    <a:pt x="7305" y="11719"/>
                    <a:pt x="8332" y="11719"/>
                    <a:pt x="8994" y="11011"/>
                  </a:cubicBezTo>
                  <a:cubicBezTo>
                    <a:pt x="9678" y="10304"/>
                    <a:pt x="9587" y="9391"/>
                    <a:pt x="8720" y="8911"/>
                  </a:cubicBezTo>
                  <a:cubicBezTo>
                    <a:pt x="8355" y="8706"/>
                    <a:pt x="6688" y="8637"/>
                    <a:pt x="6506" y="8569"/>
                  </a:cubicBezTo>
                  <a:cubicBezTo>
                    <a:pt x="6043" y="8415"/>
                    <a:pt x="5708" y="8111"/>
                    <a:pt x="6158" y="8111"/>
                  </a:cubicBezTo>
                  <a:cubicBezTo>
                    <a:pt x="6174" y="8111"/>
                    <a:pt x="6191" y="8112"/>
                    <a:pt x="6209" y="8112"/>
                  </a:cubicBezTo>
                  <a:cubicBezTo>
                    <a:pt x="6235" y="8113"/>
                    <a:pt x="6262" y="8113"/>
                    <a:pt x="6290" y="8113"/>
                  </a:cubicBezTo>
                  <a:cubicBezTo>
                    <a:pt x="7126" y="8113"/>
                    <a:pt x="8544" y="7790"/>
                    <a:pt x="8743" y="7701"/>
                  </a:cubicBezTo>
                  <a:cubicBezTo>
                    <a:pt x="9633" y="7245"/>
                    <a:pt x="10454" y="6058"/>
                    <a:pt x="9793" y="5099"/>
                  </a:cubicBezTo>
                  <a:cubicBezTo>
                    <a:pt x="9541" y="4711"/>
                    <a:pt x="9108" y="4506"/>
                    <a:pt x="8651" y="4460"/>
                  </a:cubicBezTo>
                  <a:cubicBezTo>
                    <a:pt x="8634" y="4458"/>
                    <a:pt x="8616" y="4457"/>
                    <a:pt x="8596" y="4457"/>
                  </a:cubicBezTo>
                  <a:cubicBezTo>
                    <a:pt x="8207" y="4457"/>
                    <a:pt x="7346" y="4889"/>
                    <a:pt x="6906" y="4889"/>
                  </a:cubicBezTo>
                  <a:cubicBezTo>
                    <a:pt x="6715" y="4889"/>
                    <a:pt x="6603" y="4808"/>
                    <a:pt x="6643" y="4574"/>
                  </a:cubicBezTo>
                  <a:cubicBezTo>
                    <a:pt x="6688" y="4232"/>
                    <a:pt x="7715" y="3502"/>
                    <a:pt x="7921" y="3091"/>
                  </a:cubicBezTo>
                  <a:cubicBezTo>
                    <a:pt x="8172" y="2520"/>
                    <a:pt x="8240" y="1881"/>
                    <a:pt x="8081" y="1288"/>
                  </a:cubicBezTo>
                  <a:cubicBezTo>
                    <a:pt x="7890" y="526"/>
                    <a:pt x="7358" y="0"/>
                    <a:pt x="6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0111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26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1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1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12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22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5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6E734-2DB0-EA66-F301-02CCA406F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D286F-2C94-0DF0-6F44-BFC6CCDFE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5F375-4F27-45C6-BAD0-F0F80F7E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43A5E-5E2C-2002-7B81-5EB29847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AC9B7-D600-1015-63FE-5046C7FF3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55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59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11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3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44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6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0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2CC-6322-D05F-D948-D49091D5C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385BE-D687-B146-DF03-DF9475408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4F5DA-E2BF-9C24-1447-630C0072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1B30E-0791-4631-30B7-A2E575D1D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4AC53-9277-6787-11DD-FE6D64DC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59418-22A3-74B0-F65B-A06AC176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6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923CD-8E91-C86F-920A-8E2596E0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1947-D6BE-FD55-7B72-95CCCC304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42508-33C7-F4A8-8D7B-3FA0B2699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09B2A8-6D53-94A6-8362-58B5129DF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2BC7F-E663-9130-955B-5AD650E3B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F90142-99F8-1F47-1FFE-8DDE47611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D72741-1CE4-01E4-2424-C9E8852C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39941-0535-980D-E1BE-A1FF12AA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E505-859F-7967-7E60-78A282D93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8CB35E-56C1-A5F0-5842-8775B6DE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428E5-C67F-3034-473D-AAA2DB45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C5D3E-6F99-A481-B77C-C3E9A2037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6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74DB4-9E96-C71F-9289-ADAA5584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CFE1-6CEA-1339-3ACD-6DBDBBE1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66ACA-121D-2C36-2CAA-481F5A72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8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8CC9-5D7E-EFE8-46B7-AE7A63EC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41548-4221-E402-34A0-9D952FF1B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CFD93-935D-F4F3-FC94-F4DBFC231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8CFFC-4968-9754-8FB2-DA8F419F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6732B-737B-0483-AE54-595F03BA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930A2-7FCE-0001-67CD-429FB5EA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9EB8-80B5-A9B9-5041-E1ED0447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759FB-27FA-2B12-333D-8ACDB06B0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1ABD0-F7F7-9E50-8EA3-2922A370E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D7435-8470-C79A-C691-B2A1AE9FF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B940D-63B7-AE8C-8932-D9A640463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4F0EF-7B9A-8728-69D7-181F83EF0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9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58E9C-9EFB-BD00-F093-5DADBD79B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5264C-4153-5C9E-C7FD-F5CE1CA92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8F4CA-558F-B4AC-D284-DBBF842EDD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D6216-5FA2-4F09-9F07-2A40985E418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CDEB8-1C4E-F470-F0B5-B8BA5E1E1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2C46D-2C3A-821F-D81F-E4DBED95A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A7569-596A-40A0-8C0D-C91BD2172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4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456000"/>
          </a:xfrm>
          <a:prstGeom prst="rect">
            <a:avLst/>
          </a:prstGeom>
          <a:noFill/>
          <a:ln>
            <a:noFill/>
          </a:ln>
          <a:effectLst>
            <a:outerShdw dist="5715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23033"/>
            <a:ext cx="10272000" cy="4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●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○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■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●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○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■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●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○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■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61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8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7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microsoft.com/office/2007/relationships/hdphoto" Target="../media/hdphoto4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slide" Target="slide23.xml"/><Relationship Id="rId3" Type="http://schemas.openxmlformats.org/officeDocument/2006/relationships/audio" Target="../media/audio1.wav"/><Relationship Id="rId21" Type="http://schemas.openxmlformats.org/officeDocument/2006/relationships/image" Target="../media/image38.png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17" Type="http://schemas.openxmlformats.org/officeDocument/2006/relationships/image" Target="../media/image34.GIF"/><Relationship Id="rId25" Type="http://schemas.openxmlformats.org/officeDocument/2006/relationships/slide" Target="slide22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GIF"/><Relationship Id="rId20" Type="http://schemas.openxmlformats.org/officeDocument/2006/relationships/image" Target="../media/image37.png"/><Relationship Id="rId29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8.GIF"/><Relationship Id="rId24" Type="http://schemas.openxmlformats.org/officeDocument/2006/relationships/image" Target="../media/image40.png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23" Type="http://schemas.openxmlformats.org/officeDocument/2006/relationships/slide" Target="slide19.xml"/><Relationship Id="rId28" Type="http://schemas.openxmlformats.org/officeDocument/2006/relationships/slide" Target="slide25.xml"/><Relationship Id="rId10" Type="http://schemas.openxmlformats.org/officeDocument/2006/relationships/image" Target="../media/image27.GIF"/><Relationship Id="rId19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audio" Target="../media/audio7.wav"/><Relationship Id="rId10" Type="http://schemas.openxmlformats.org/officeDocument/2006/relationships/image" Target="../media/image44.png"/><Relationship Id="rId4" Type="http://schemas.openxmlformats.org/officeDocument/2006/relationships/audio" Target="../media/audio6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audio" Target="../media/audio7.wav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audio" Target="../media/audio7.wav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audio" Target="../media/audio7.wav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audio" Target="../media/audio7.wav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DFBA25-427C-213B-AC62-C627E546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6" y="-94129"/>
            <a:ext cx="12626788" cy="7133558"/>
          </a:xfrm>
          <a:prstGeom prst="rect">
            <a:avLst/>
          </a:prstGeom>
        </p:spPr>
      </p:pic>
      <p:sp>
        <p:nvSpPr>
          <p:cNvPr id="5" name="Google Shape;54;p1">
            <a:extLst>
              <a:ext uri="{FF2B5EF4-FFF2-40B4-BE49-F238E27FC236}">
                <a16:creationId xmlns:a16="http://schemas.microsoft.com/office/drawing/2014/main" id="{484F7B42-6AF9-8DC4-9978-7A6578F62E39}"/>
              </a:ext>
            </a:extLst>
          </p:cNvPr>
          <p:cNvSpPr txBox="1">
            <a:spLocks/>
          </p:cNvSpPr>
          <p:nvPr/>
        </p:nvSpPr>
        <p:spPr>
          <a:xfrm>
            <a:off x="-107576" y="1600810"/>
            <a:ext cx="12626788" cy="178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GIÁO,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VÀ CÁC EM ĐẾN VỚI TIẾT HỌC</a:t>
            </a:r>
          </a:p>
        </p:txBody>
      </p:sp>
      <p:sp>
        <p:nvSpPr>
          <p:cNvPr id="6" name="Google Shape;54;p1">
            <a:extLst>
              <a:ext uri="{FF2B5EF4-FFF2-40B4-BE49-F238E27FC236}">
                <a16:creationId xmlns:a16="http://schemas.microsoft.com/office/drawing/2014/main" id="{DE4E9754-B61D-3762-711A-9024448F6F9F}"/>
              </a:ext>
            </a:extLst>
          </p:cNvPr>
          <p:cNvSpPr txBox="1">
            <a:spLocks/>
          </p:cNvSpPr>
          <p:nvPr/>
        </p:nvSpPr>
        <p:spPr>
          <a:xfrm>
            <a:off x="-107576" y="3084420"/>
            <a:ext cx="12626788" cy="22326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SzPts val="990"/>
            </a:pPr>
            <a:r>
              <a:rPr lang="vi-VN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6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ổng hợp với hơn 80 về background powerpoint hình nền powerpoint đẹp mới  nhất - cdgdbentre.edu.vn">
            <a:extLst>
              <a:ext uri="{FF2B5EF4-FFF2-40B4-BE49-F238E27FC236}">
                <a16:creationId xmlns:a16="http://schemas.microsoft.com/office/drawing/2014/main" id="{5E35184E-3C40-1F8E-40BF-49A0F6CE6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792" y="-38256"/>
            <a:ext cx="12469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n 3">
            <a:extLst>
              <a:ext uri="{FF2B5EF4-FFF2-40B4-BE49-F238E27FC236}">
                <a16:creationId xmlns:a16="http://schemas.microsoft.com/office/drawing/2014/main" id="{6EB0D952-C3CC-A041-EBDB-FC020121A7BF}"/>
              </a:ext>
            </a:extLst>
          </p:cNvPr>
          <p:cNvSpPr/>
          <p:nvPr/>
        </p:nvSpPr>
        <p:spPr>
          <a:xfrm>
            <a:off x="48200" y="1757340"/>
            <a:ext cx="864597" cy="808404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8F21F7-A012-A1FE-D6B1-220D71898C9D}"/>
              </a:ext>
            </a:extLst>
          </p:cNvPr>
          <p:cNvSpPr/>
          <p:nvPr/>
        </p:nvSpPr>
        <p:spPr>
          <a:xfrm>
            <a:off x="1170525" y="1885467"/>
            <a:ext cx="4548578" cy="727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</a:rPr>
              <a:t>Đặt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tính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rồi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tính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8AFD5A-4677-43CF-6E7F-BF9F7DBE14D4}"/>
              </a:ext>
            </a:extLst>
          </p:cNvPr>
          <p:cNvSpPr/>
          <p:nvPr/>
        </p:nvSpPr>
        <p:spPr>
          <a:xfrm>
            <a:off x="625637" y="3520496"/>
            <a:ext cx="2532184" cy="546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95 - 60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F4C2AF-3089-EDFC-BACC-92B8FA2D9F4D}"/>
              </a:ext>
            </a:extLst>
          </p:cNvPr>
          <p:cNvSpPr/>
          <p:nvPr/>
        </p:nvSpPr>
        <p:spPr>
          <a:xfrm>
            <a:off x="3370245" y="3493843"/>
            <a:ext cx="2404597" cy="579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57 - 16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698180-8557-3B7C-04C3-34462D9E4222}"/>
              </a:ext>
            </a:extLst>
          </p:cNvPr>
          <p:cNvSpPr/>
          <p:nvPr/>
        </p:nvSpPr>
        <p:spPr>
          <a:xfrm>
            <a:off x="6096001" y="3487224"/>
            <a:ext cx="2468934" cy="6464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43 +44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D70DF2-6B0D-0CA6-3F44-72B100F64840}"/>
              </a:ext>
            </a:extLst>
          </p:cNvPr>
          <p:cNvSpPr/>
          <p:nvPr/>
        </p:nvSpPr>
        <p:spPr>
          <a:xfrm>
            <a:off x="9207252" y="3496667"/>
            <a:ext cx="2468933" cy="6275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75 - 72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DE9FC5-3958-866B-94C7-DA0969C5D023}"/>
              </a:ext>
            </a:extLst>
          </p:cNvPr>
          <p:cNvSpPr/>
          <p:nvPr/>
        </p:nvSpPr>
        <p:spPr>
          <a:xfrm>
            <a:off x="1170525" y="2744266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07E67C-3271-43A7-4D63-880A86FC330B}"/>
              </a:ext>
            </a:extLst>
          </p:cNvPr>
          <p:cNvSpPr/>
          <p:nvPr/>
        </p:nvSpPr>
        <p:spPr>
          <a:xfrm>
            <a:off x="3552507" y="2730042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3BAAD3-7318-ACF9-5621-D423FA5E6DD7}"/>
              </a:ext>
            </a:extLst>
          </p:cNvPr>
          <p:cNvSpPr/>
          <p:nvPr/>
        </p:nvSpPr>
        <p:spPr>
          <a:xfrm>
            <a:off x="6371011" y="2660375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DBC4FD-EFF9-6926-648D-BBE49820E214}"/>
              </a:ext>
            </a:extLst>
          </p:cNvPr>
          <p:cNvSpPr/>
          <p:nvPr/>
        </p:nvSpPr>
        <p:spPr>
          <a:xfrm>
            <a:off x="9244619" y="2684003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6A935-7344-9809-A53A-4E612C81918F}"/>
              </a:ext>
            </a:extLst>
          </p:cNvPr>
          <p:cNvSpPr txBox="1"/>
          <p:nvPr/>
        </p:nvSpPr>
        <p:spPr>
          <a:xfrm>
            <a:off x="2550579" y="93055"/>
            <a:ext cx="7343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2024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vi-VN" altLang="zh-CN" sz="4800" b="1" dirty="0">
                <a:solidFill>
                  <a:srgbClr val="FF0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FCD551-6B14-4F4E-9A74-CBDBFD956254}"/>
              </a:ext>
            </a:extLst>
          </p:cNvPr>
          <p:cNvGrpSpPr/>
          <p:nvPr/>
        </p:nvGrpSpPr>
        <p:grpSpPr>
          <a:xfrm>
            <a:off x="1170525" y="4196597"/>
            <a:ext cx="1044054" cy="1938992"/>
            <a:chOff x="634621" y="1243937"/>
            <a:chExt cx="1044054" cy="19389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4567E3-1052-E9BF-3644-ADD77BE0C038}"/>
                </a:ext>
              </a:extLst>
            </p:cNvPr>
            <p:cNvSpPr txBox="1"/>
            <p:nvPr/>
          </p:nvSpPr>
          <p:spPr>
            <a:xfrm>
              <a:off x="818866" y="1243937"/>
              <a:ext cx="8598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95</a:t>
              </a:r>
            </a:p>
            <a:p>
              <a:pPr algn="ctr"/>
              <a:r>
                <a:rPr lang="en-US" sz="4000" dirty="0"/>
                <a:t>60</a:t>
              </a:r>
            </a:p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35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DDD622-A005-F383-DC9E-56189D97C677}"/>
                </a:ext>
              </a:extLst>
            </p:cNvPr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-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4B6984-7902-954E-5565-B455998A0CDB}"/>
                </a:ext>
              </a:extLst>
            </p:cNvPr>
            <p:cNvCxnSpPr/>
            <p:nvPr/>
          </p:nvCxnSpPr>
          <p:spPr>
            <a:xfrm>
              <a:off x="847485" y="2516703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208DE-079A-15C4-0521-BA03CFE3AB89}"/>
              </a:ext>
            </a:extLst>
          </p:cNvPr>
          <p:cNvGrpSpPr/>
          <p:nvPr/>
        </p:nvGrpSpPr>
        <p:grpSpPr>
          <a:xfrm>
            <a:off x="3918908" y="4197625"/>
            <a:ext cx="1044054" cy="1938992"/>
            <a:chOff x="634621" y="1243937"/>
            <a:chExt cx="1044054" cy="19389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B75C90-D6A5-AC13-0B00-9A40A0931853}"/>
                </a:ext>
              </a:extLst>
            </p:cNvPr>
            <p:cNvSpPr txBox="1"/>
            <p:nvPr/>
          </p:nvSpPr>
          <p:spPr>
            <a:xfrm>
              <a:off x="818866" y="1243937"/>
              <a:ext cx="8598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57</a:t>
              </a:r>
            </a:p>
            <a:p>
              <a:pPr algn="ctr"/>
              <a:r>
                <a:rPr lang="en-US" sz="4000" dirty="0"/>
                <a:t>16</a:t>
              </a:r>
            </a:p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41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567AF3-F806-49A6-5DF3-34B99F7C1818}"/>
                </a:ext>
              </a:extLst>
            </p:cNvPr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-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3266E6F-4CD5-8DC3-D937-298DA3AC7062}"/>
                </a:ext>
              </a:extLst>
            </p:cNvPr>
            <p:cNvCxnSpPr/>
            <p:nvPr/>
          </p:nvCxnSpPr>
          <p:spPr>
            <a:xfrm>
              <a:off x="818866" y="2513734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8C0980-D4FA-EAAE-70AD-AED1A3C2FF69}"/>
              </a:ext>
            </a:extLst>
          </p:cNvPr>
          <p:cNvGrpSpPr/>
          <p:nvPr/>
        </p:nvGrpSpPr>
        <p:grpSpPr>
          <a:xfrm>
            <a:off x="6731182" y="4242763"/>
            <a:ext cx="1044054" cy="1938992"/>
            <a:chOff x="634621" y="1243937"/>
            <a:chExt cx="1044054" cy="193899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9FD98C-D6AD-4023-1CC0-B97C8C758B3C}"/>
                </a:ext>
              </a:extLst>
            </p:cNvPr>
            <p:cNvSpPr txBox="1"/>
            <p:nvPr/>
          </p:nvSpPr>
          <p:spPr>
            <a:xfrm>
              <a:off x="818866" y="1243937"/>
              <a:ext cx="8598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43</a:t>
              </a:r>
            </a:p>
            <a:p>
              <a:pPr algn="ctr"/>
              <a:r>
                <a:rPr lang="en-US" sz="4000" dirty="0"/>
                <a:t>44</a:t>
              </a:r>
            </a:p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87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3A4DD2-7A6C-1D1D-FB23-A7361478D1E3}"/>
                </a:ext>
              </a:extLst>
            </p:cNvPr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+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3D689B-282F-C97D-21F9-B9402D23F560}"/>
                </a:ext>
              </a:extLst>
            </p:cNvPr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98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Tổng hợp với hơn 80 về background powerpoint hình nền powerpoint đẹp mới  nhất - cdgdbentre.edu.vn">
            <a:extLst>
              <a:ext uri="{FF2B5EF4-FFF2-40B4-BE49-F238E27FC236}">
                <a16:creationId xmlns:a16="http://schemas.microsoft.com/office/drawing/2014/main" id="{28272401-E1FF-2616-950D-B11CE2914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" t="3350" r="64472" b="79708"/>
          <a:stretch/>
        </p:blipFill>
        <p:spPr>
          <a:xfrm>
            <a:off x="563945" y="2371725"/>
            <a:ext cx="4457700" cy="116205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166891" y="3905250"/>
            <a:ext cx="1044054" cy="1754326"/>
            <a:chOff x="634621" y="1243937"/>
            <a:chExt cx="1044054" cy="1754326"/>
          </a:xfrm>
        </p:grpSpPr>
        <p:sp>
          <p:nvSpPr>
            <p:cNvPr id="39" name="TextBox 38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95</a:t>
              </a:r>
            </a:p>
            <a:p>
              <a:pPr algn="ctr"/>
              <a:r>
                <a:rPr lang="en-US" sz="3600" dirty="0"/>
                <a:t>60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35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-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324092" y="3905250"/>
            <a:ext cx="1044054" cy="1754326"/>
            <a:chOff x="634621" y="1243937"/>
            <a:chExt cx="1044054" cy="1754326"/>
          </a:xfrm>
        </p:grpSpPr>
        <p:sp>
          <p:nvSpPr>
            <p:cNvPr id="55" name="TextBox 54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57</a:t>
              </a:r>
            </a:p>
            <a:p>
              <a:pPr algn="ctr"/>
              <a:r>
                <a:rPr lang="en-US" sz="3600" dirty="0"/>
                <a:t>16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41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-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387464" y="3905250"/>
            <a:ext cx="1044054" cy="1754326"/>
            <a:chOff x="634621" y="1243937"/>
            <a:chExt cx="1044054" cy="1754326"/>
          </a:xfrm>
        </p:grpSpPr>
        <p:sp>
          <p:nvSpPr>
            <p:cNvPr id="59" name="TextBox 58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43</a:t>
              </a:r>
            </a:p>
            <a:p>
              <a:pPr algn="ctr"/>
              <a:r>
                <a:rPr lang="en-US" sz="3600" dirty="0"/>
                <a:t>44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87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+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7369808" y="3905250"/>
            <a:ext cx="1044054" cy="1754326"/>
            <a:chOff x="634621" y="1243937"/>
            <a:chExt cx="1044054" cy="1754326"/>
          </a:xfrm>
        </p:grpSpPr>
        <p:sp>
          <p:nvSpPr>
            <p:cNvPr id="63" name="TextBox 62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75</a:t>
              </a:r>
            </a:p>
            <a:p>
              <a:pPr algn="ctr"/>
              <a:r>
                <a:rPr lang="en-US" sz="3600" dirty="0"/>
                <a:t>72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03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-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>
            <a:off x="1439848" y="5105577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597049" y="5105577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5627159" y="5105577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7561736" y="5144888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73D9C-A6FE-D093-E65C-A1BA3FD0510B}"/>
              </a:ext>
            </a:extLst>
          </p:cNvPr>
          <p:cNvSpPr txBox="1"/>
          <p:nvPr/>
        </p:nvSpPr>
        <p:spPr>
          <a:xfrm>
            <a:off x="2550579" y="93055"/>
            <a:ext cx="7343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2024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vi-VN" altLang="zh-CN" sz="4800" b="1" dirty="0">
                <a:solidFill>
                  <a:srgbClr val="FF0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1319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ổng hợp với hơn 80 về background powerpoint hình nền powerpoint đẹp mới  nhất - cdgdbentre.edu.vn">
            <a:extLst>
              <a:ext uri="{FF2B5EF4-FFF2-40B4-BE49-F238E27FC236}">
                <a16:creationId xmlns:a16="http://schemas.microsoft.com/office/drawing/2014/main" id="{098E533C-F6FE-9F1C-7843-63193E129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4" r="19343" b="54230"/>
          <a:stretch/>
        </p:blipFill>
        <p:spPr>
          <a:xfrm>
            <a:off x="1733550" y="496794"/>
            <a:ext cx="8789084" cy="2646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3" t="58847" r="19884" b="-4616"/>
          <a:stretch/>
        </p:blipFill>
        <p:spPr>
          <a:xfrm>
            <a:off x="1533378" y="3921428"/>
            <a:ext cx="8208700" cy="3067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64" b="58790" l="21004" r="302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45486" r="68603" b="39732"/>
          <a:stretch/>
        </p:blipFill>
        <p:spPr>
          <a:xfrm>
            <a:off x="3284276" y="3182345"/>
            <a:ext cx="12192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71" b="59197" l="33414" r="4265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59" t="45893" r="56193" b="39325"/>
          <a:stretch/>
        </p:blipFill>
        <p:spPr>
          <a:xfrm>
            <a:off x="4835002" y="3182345"/>
            <a:ext cx="12192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557" b="58383" l="55777" r="6501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22" t="45079" r="33830" b="40139"/>
          <a:stretch/>
        </p:blipFill>
        <p:spPr>
          <a:xfrm>
            <a:off x="6839024" y="3143748"/>
            <a:ext cx="12192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754" b="58580" l="68440" r="77678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85" t="45276" r="21167" b="39942"/>
          <a:stretch/>
        </p:blipFill>
        <p:spPr>
          <a:xfrm>
            <a:off x="8522878" y="3143748"/>
            <a:ext cx="1219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DFBA25-427C-213B-AC62-C627E546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6" y="-94129"/>
            <a:ext cx="12626788" cy="7133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1D1DEB-7276-3F1E-7256-DD0F9D4F3352}"/>
              </a:ext>
            </a:extLst>
          </p:cNvPr>
          <p:cNvSpPr txBox="1"/>
          <p:nvPr/>
        </p:nvSpPr>
        <p:spPr>
          <a:xfrm>
            <a:off x="1614854" y="2438013"/>
            <a:ext cx="8962292" cy="13342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Trò</a:t>
            </a:r>
            <a:r>
              <a:rPr lang="en-US" sz="96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chơi</a:t>
            </a:r>
            <a:r>
              <a:rPr lang="en-US" sz="96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en-US" sz="9600" b="1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Tiếp</a:t>
            </a:r>
            <a:r>
              <a:rPr lang="en-US" sz="96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sức</a:t>
            </a:r>
            <a:endParaRPr lang="en-US" sz="9600" b="1" dirty="0">
              <a:solidFill>
                <a:srgbClr val="FF77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55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0368" r="31874" b="18701"/>
          <a:stretch>
            <a:fillRect/>
          </a:stretch>
        </p:blipFill>
        <p:spPr>
          <a:xfrm>
            <a:off x="-263731" y="-677614"/>
            <a:ext cx="12635865" cy="782828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0"/>
            <a:ext cx="2538413" cy="28326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6879"/>
            <a:ext cx="2538413" cy="3229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12546" r="19445" b="55035"/>
          <a:stretch>
            <a:fillRect/>
          </a:stretch>
        </p:blipFill>
        <p:spPr>
          <a:xfrm>
            <a:off x="3013650" y="974625"/>
            <a:ext cx="6590665" cy="2172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58847" r="21792" b="3590"/>
          <a:stretch>
            <a:fillRect/>
          </a:stretch>
        </p:blipFill>
        <p:spPr>
          <a:xfrm>
            <a:off x="1837054" y="4333981"/>
            <a:ext cx="9013825" cy="2517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64" b="58790" l="21004" r="302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45486" r="68603" b="39732"/>
          <a:stretch>
            <a:fillRect/>
          </a:stretch>
        </p:blipFill>
        <p:spPr>
          <a:xfrm>
            <a:off x="3284276" y="3446505"/>
            <a:ext cx="12192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71" b="59197" l="33414" r="4265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59" t="45893" r="56193" b="39325"/>
          <a:stretch>
            <a:fillRect/>
          </a:stretch>
        </p:blipFill>
        <p:spPr>
          <a:xfrm>
            <a:off x="4835002" y="3446505"/>
            <a:ext cx="12192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557" b="58383" l="55777" r="6501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22" t="45079" r="33830" b="40139"/>
          <a:stretch>
            <a:fillRect/>
          </a:stretch>
        </p:blipFill>
        <p:spPr>
          <a:xfrm>
            <a:off x="6839024" y="3407908"/>
            <a:ext cx="12192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754" b="58580" l="68440" r="77678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85" t="45276" r="21167" b="39942"/>
          <a:stretch>
            <a:fillRect/>
          </a:stretch>
        </p:blipFill>
        <p:spPr>
          <a:xfrm>
            <a:off x="8522878" y="3407908"/>
            <a:ext cx="1219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77778E-6 L -2.70833E-6 -7.77778E-6 C -0.00117 -0.00626 -0.00195 -0.01274 -0.00352 -0.01853 C -0.00404 -0.02038 -0.00534 -0.02084 -0.00586 -0.02269 C -0.01185 -0.04746 -0.00273 -0.02153 -0.00924 -0.03913 C -0.00977 -0.04376 -0.01016 -0.05255 -0.01159 -0.05765 C -0.01224 -0.05973 -0.01315 -0.06158 -0.01393 -0.06366 C -0.01667 -0.07848 -0.01484 -0.07246 -0.01849 -0.08218 C -0.01914 -0.08681 -0.02083 -0.09978 -0.022 -0.10278 C -0.02279 -0.10487 -0.02357 -0.10672 -0.02435 -0.1088 C -0.02799 -0.12038 -0.02474 -0.1139 -0.02891 -0.12107 C -0.03385 -0.1389 -0.02812 -0.12061 -0.03464 -0.13565 C -0.03633 -0.13936 -0.03737 -0.14445 -0.03932 -0.14792 C -0.04753 -0.16251 -0.03867 -0.14584 -0.04505 -0.16019 C -0.0457 -0.16158 -0.04661 -0.16274 -0.0474 -0.16436 C -0.04818 -0.16621 -0.0487 -0.16853 -0.04961 -0.17038 C -0.05143 -0.17408 -0.05391 -0.17663 -0.05547 -0.18079 C -0.05625 -0.18265 -0.05664 -0.18519 -0.05768 -0.18681 C -0.05872 -0.1882 -0.06003 -0.1882 -0.0612 -0.1889 C -0.06471 -0.19839 -0.0625 -0.19329 -0.0681 -0.20325 C -0.06888 -0.20464 -0.06953 -0.20626 -0.07044 -0.20741 C -0.07161 -0.2088 -0.07279 -0.20996 -0.07383 -0.21158 C -0.07474 -0.21274 -0.07526 -0.21436 -0.07617 -0.21552 C -0.07839 -0.21853 -0.08112 -0.22038 -0.08307 -0.22385 C -0.08503 -0.22709 -0.08633 -0.23241 -0.08893 -0.23403 C -0.10143 -0.24144 -0.08242 -0.22964 -0.09583 -0.24028 C -0.09805 -0.2419 -0.10273 -0.24422 -0.10273 -0.24422 C -0.10391 -0.24561 -0.10482 -0.24746 -0.10612 -0.24839 C -0.10911 -0.25024 -0.11536 -0.25255 -0.11536 -0.25255 C -0.12526 -0.26436 -0.11276 -0.25024 -0.12227 -0.25857 C -0.12357 -0.25973 -0.12448 -0.26158 -0.12578 -0.26274 C -0.1276 -0.26436 -0.13216 -0.26598 -0.13385 -0.2669 C -0.13503 -0.26737 -0.13607 -0.26853 -0.13737 -0.26899 C -0.14232 -0.27084 -0.14727 -0.2713 -0.15234 -0.27292 C -0.15391 -0.27362 -0.15534 -0.27431 -0.1569 -0.27501 C -0.15807 -0.2757 -0.15924 -0.27686 -0.16042 -0.27709 C -0.16341 -0.27802 -0.16654 -0.27825 -0.16966 -0.27917 C -0.17122 -0.27964 -0.17266 -0.28079 -0.17422 -0.28126 C -0.17734 -0.28218 -0.18034 -0.28265 -0.18346 -0.28334 C -0.20482 -0.30857 -0.18555 -0.28728 -0.25143 -0.28728 L -0.2457 -0.28936 L -0.2457 -0.28936 L -0.24805 -0.28542 " pathEditMode="relative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00703 -0.00602 C 0.00742 -0.0213 0.00755 -0.03658 0.0082 -0.05139 C 0.00833 -0.05602 0.01002 -0.07315 0.01055 -0.07825 C 0.01015 -0.10625 0.01002 -0.13426 0.00937 -0.16227 C 0.00924 -0.16737 0.00716 -0.17037 0.00586 -0.17454 C 0.00508 -0.17709 0.00443 -0.1801 0.00351 -0.18264 C 0.00208 -0.18704 0.00052 -0.19098 -0.00104 -0.19514 C -0.00182 -0.197 -0.00274 -0.19908 -0.00339 -0.20116 C -0.00417 -0.20394 -0.00456 -0.20718 -0.00573 -0.2095 C -0.0069 -0.21204 -0.00873 -0.21343 -0.01029 -0.21551 C -0.01068 -0.2176 -0.0112 -0.21968 -0.01146 -0.22176 C -0.01185 -0.225 -0.01185 -0.22871 -0.01263 -0.23195 C -0.01302 -0.2338 -0.01419 -0.2345 -0.01485 -0.23612 C -0.02162 -0.25116 -0.01237 -0.23403 -0.0207 -0.2463 C -0.02188 -0.24815 -0.02279 -0.25093 -0.02409 -0.25255 C -0.02513 -0.25371 -0.02643 -0.25371 -0.02761 -0.2544 C -0.04206 -0.26551 -0.01927 -0.25764 -0.05755 -0.26065 C -0.0599 -0.26204 -0.06211 -0.26389 -0.06445 -0.26482 C -0.06849 -0.26621 -0.0711 -0.2669 -0.07487 -0.26899 C -0.07604 -0.26945 -0.07721 -0.27014 -0.07839 -0.27084 C -0.07995 -0.27963 -0.08073 -0.27709 -0.07487 -0.27709 L -0.07487 -0.27686 " pathEditMode="relative" rAng="0" ptsTypes="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7429e-05 2.68274e-05 L -0.00144206 2.68274e-05 C -0.00208429 2.68274e-05 -0.00287046 0.0625665 -0.00287046 0.113593 L -0.00287046 0.22739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9557e-05 1.01864e-05 L 0.15076 1.01864e-05 C 0.218196 1.01864e-05 0.301639 0.0722188 0.301639 0.130958 L 0.301639 0.262652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Tổng hợp với hơn 80 về background powerpoint hình nền powerpoint đẹp mới  nhất - cdgdbentre.edu.vn">
            <a:extLst>
              <a:ext uri="{FF2B5EF4-FFF2-40B4-BE49-F238E27FC236}">
                <a16:creationId xmlns:a16="http://schemas.microsoft.com/office/drawing/2014/main" id="{CFACE798-6346-FCDB-C4D3-673AB72C4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734" y="0"/>
            <a:ext cx="13287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23" t="63961" r="22629" b="4521"/>
          <a:stretch/>
        </p:blipFill>
        <p:spPr>
          <a:xfrm>
            <a:off x="2203648" y="4956917"/>
            <a:ext cx="9506856" cy="1358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1" t="-359" r="22278" b="34967"/>
          <a:stretch/>
        </p:blipFill>
        <p:spPr>
          <a:xfrm>
            <a:off x="0" y="1922361"/>
            <a:ext cx="11710504" cy="2876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7DB9C2-6020-06B0-5921-66B8A6C21F37}"/>
              </a:ext>
            </a:extLst>
          </p:cNvPr>
          <p:cNvSpPr txBox="1"/>
          <p:nvPr/>
        </p:nvSpPr>
        <p:spPr>
          <a:xfrm>
            <a:off x="2550579" y="93055"/>
            <a:ext cx="7343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2024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vi-VN" altLang="zh-CN" sz="4800" b="1" dirty="0">
                <a:solidFill>
                  <a:srgbClr val="FF0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9029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DFBA25-427C-213B-AC62-C627E546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6" y="-94129"/>
            <a:ext cx="12626788" cy="7133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1D1DEB-7276-3F1E-7256-DD0F9D4F3352}"/>
              </a:ext>
            </a:extLst>
          </p:cNvPr>
          <p:cNvSpPr txBox="1"/>
          <p:nvPr/>
        </p:nvSpPr>
        <p:spPr>
          <a:xfrm>
            <a:off x="698316" y="2345446"/>
            <a:ext cx="11015003" cy="22544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Trò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chơi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Hộp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quà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bí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ẩn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048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Tổng hợp với hơn 80 về background powerpoint hình nền powerpoint đẹp mới  nhất - cdgdbentre.edu.vn">
            <a:extLst>
              <a:ext uri="{FF2B5EF4-FFF2-40B4-BE49-F238E27FC236}">
                <a16:creationId xmlns:a16="http://schemas.microsoft.com/office/drawing/2014/main" id="{CFACE798-6346-FCDB-C4D3-673AB72C4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182" y="0"/>
            <a:ext cx="13646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23" t="63961" r="22629" b="4521"/>
          <a:stretch/>
        </p:blipFill>
        <p:spPr>
          <a:xfrm>
            <a:off x="2296593" y="5346302"/>
            <a:ext cx="9506856" cy="1358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1" t="-359" r="22278" b="34967"/>
          <a:stretch/>
        </p:blipFill>
        <p:spPr>
          <a:xfrm>
            <a:off x="-130034" y="1908937"/>
            <a:ext cx="11988800" cy="2818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8672" y="3847238"/>
            <a:ext cx="682172" cy="682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8672" y="5620269"/>
            <a:ext cx="682172" cy="682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23009" y="3821505"/>
            <a:ext cx="682172" cy="682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66195" y="5594678"/>
            <a:ext cx="682172" cy="682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8607" y="4483680"/>
            <a:ext cx="65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71957" y="4596814"/>
            <a:ext cx="65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4434" y="6182646"/>
            <a:ext cx="65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71957" y="6046017"/>
            <a:ext cx="65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4B7316-F245-DA94-D40F-734EBA79942E}"/>
              </a:ext>
            </a:extLst>
          </p:cNvPr>
          <p:cNvSpPr txBox="1"/>
          <p:nvPr/>
        </p:nvSpPr>
        <p:spPr>
          <a:xfrm>
            <a:off x="2550579" y="93055"/>
            <a:ext cx="7343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2024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vi-VN" altLang="zh-CN" sz="4800" b="1" dirty="0">
                <a:solidFill>
                  <a:srgbClr val="FF0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23728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với hơn 80 về background powerpoint hình nền powerpoint đẹp mới  nhất - cdgdbentre.edu.vn">
            <a:extLst>
              <a:ext uri="{FF2B5EF4-FFF2-40B4-BE49-F238E27FC236}">
                <a16:creationId xmlns:a16="http://schemas.microsoft.com/office/drawing/2014/main" id="{6543FA1F-CC6E-88EA-FBCF-445A5E048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5" y="-3982"/>
            <a:ext cx="14119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t="14054" r="6488" b="19946"/>
          <a:stretch/>
        </p:blipFill>
        <p:spPr>
          <a:xfrm>
            <a:off x="496111" y="1713548"/>
            <a:ext cx="4700558" cy="4089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714" y="348943"/>
            <a:ext cx="12427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phòng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30 </a:t>
            </a:r>
            <a:r>
              <a:rPr lang="en-US" sz="4000" dirty="0" err="1"/>
              <a:t>cái</a:t>
            </a:r>
            <a:r>
              <a:rPr lang="en-US" sz="4000" dirty="0"/>
              <a:t> </a:t>
            </a:r>
            <a:r>
              <a:rPr lang="en-US" sz="4000" dirty="0" err="1"/>
              <a:t>ghế</a:t>
            </a:r>
            <a:r>
              <a:rPr lang="en-US" sz="4000" dirty="0"/>
              <a:t>, </a:t>
            </a:r>
            <a:r>
              <a:rPr lang="en-US" sz="4000" dirty="0" err="1"/>
              <a:t>người</a:t>
            </a:r>
            <a:r>
              <a:rPr lang="en-US" sz="4000" dirty="0"/>
              <a:t> ta </a:t>
            </a:r>
            <a:r>
              <a:rPr lang="en-US" sz="4000" dirty="0" err="1"/>
              <a:t>mang</a:t>
            </a:r>
            <a:r>
              <a:rPr lang="en-US" sz="4000" dirty="0"/>
              <a:t> </a:t>
            </a:r>
            <a:r>
              <a:rPr lang="en-US" sz="4000" dirty="0" err="1"/>
              <a:t>thêm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15 </a:t>
            </a:r>
            <a:r>
              <a:rPr lang="en-US" sz="4000" dirty="0" err="1"/>
              <a:t>cái</a:t>
            </a:r>
            <a:r>
              <a:rPr lang="en-US" sz="4000" dirty="0"/>
              <a:t> </a:t>
            </a:r>
            <a:r>
              <a:rPr lang="en-US" sz="4000" dirty="0" err="1"/>
              <a:t>ghế</a:t>
            </a:r>
            <a:r>
              <a:rPr lang="en-US" sz="4000" dirty="0"/>
              <a:t> </a:t>
            </a:r>
            <a:r>
              <a:rPr lang="en-US" sz="4000" dirty="0" err="1"/>
              <a:t>nữa</a:t>
            </a:r>
            <a:r>
              <a:rPr lang="en-US" sz="4000" dirty="0"/>
              <a:t>. </a:t>
            </a:r>
            <a:r>
              <a:rPr lang="en-US" sz="4000" dirty="0" err="1"/>
              <a:t>Hỏi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phòng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tất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r>
              <a:rPr lang="en-US" sz="4000" dirty="0"/>
              <a:t> </a:t>
            </a:r>
            <a:r>
              <a:rPr lang="en-US" sz="4000" dirty="0" err="1"/>
              <a:t>bao</a:t>
            </a:r>
            <a:r>
              <a:rPr lang="en-US" sz="4000" dirty="0"/>
              <a:t> </a:t>
            </a:r>
            <a:r>
              <a:rPr lang="en-US" sz="4000" dirty="0" err="1"/>
              <a:t>nhiêu</a:t>
            </a:r>
            <a:r>
              <a:rPr lang="en-US" sz="4000" dirty="0"/>
              <a:t> </a:t>
            </a:r>
            <a:r>
              <a:rPr lang="en-US" sz="4000" dirty="0" err="1"/>
              <a:t>cái</a:t>
            </a:r>
            <a:r>
              <a:rPr lang="en-US" sz="4000" dirty="0"/>
              <a:t> </a:t>
            </a:r>
            <a:r>
              <a:rPr lang="en-US" sz="4000" dirty="0" err="1"/>
              <a:t>ghế</a:t>
            </a:r>
            <a:r>
              <a:rPr lang="en-US" sz="40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142" y="473896"/>
            <a:ext cx="580572" cy="580572"/>
          </a:xfrm>
          <a:prstGeom prst="rect">
            <a:avLst/>
          </a:prstGeom>
          <a:solidFill>
            <a:srgbClr val="FF3300"/>
          </a:solidFill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6669" y="1718240"/>
            <a:ext cx="4727202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phòng</a:t>
            </a:r>
            <a:r>
              <a:rPr lang="en-US" sz="3200" dirty="0">
                <a:solidFill>
                  <a:srgbClr val="002060"/>
                </a:solidFill>
              </a:rPr>
              <a:t>: 30 </a:t>
            </a:r>
            <a:r>
              <a:rPr lang="en-US" sz="3200" dirty="0" err="1">
                <a:solidFill>
                  <a:srgbClr val="002060"/>
                </a:solidFill>
              </a:rPr>
              <a:t>cái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ghế</a:t>
            </a:r>
            <a:endParaRPr lang="en-US" sz="32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</a:rPr>
              <a:t>Mang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thêm</a:t>
            </a:r>
            <a:r>
              <a:rPr lang="en-US" sz="3200" dirty="0">
                <a:solidFill>
                  <a:srgbClr val="002060"/>
                </a:solidFill>
              </a:rPr>
              <a:t>  : 15 </a:t>
            </a:r>
            <a:r>
              <a:rPr lang="en-US" sz="3200" dirty="0" err="1">
                <a:solidFill>
                  <a:srgbClr val="002060"/>
                </a:solidFill>
              </a:rPr>
              <a:t>cái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ghế</a:t>
            </a:r>
            <a:endParaRPr lang="en-US" sz="32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</a:rPr>
              <a:t>Tất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</a:t>
            </a:r>
            <a:r>
              <a:rPr lang="en-US" sz="3200" dirty="0">
                <a:solidFill>
                  <a:srgbClr val="002060"/>
                </a:solidFill>
              </a:rPr>
              <a:t>          : ….</a:t>
            </a:r>
            <a:r>
              <a:rPr lang="en-US" sz="3200" dirty="0" err="1">
                <a:solidFill>
                  <a:srgbClr val="002060"/>
                </a:solidFill>
              </a:rPr>
              <a:t>cái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ghế</a:t>
            </a:r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4610" y="4187791"/>
            <a:ext cx="519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Phép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:                             </a:t>
            </a:r>
            <a:r>
              <a:rPr lang="en-US" sz="2800" dirty="0"/>
              <a:t>= </a:t>
            </a:r>
          </a:p>
        </p:txBody>
      </p:sp>
      <p:sp>
        <p:nvSpPr>
          <p:cNvPr id="7" name="Rectangle 6"/>
          <p:cNvSpPr/>
          <p:nvPr/>
        </p:nvSpPr>
        <p:spPr>
          <a:xfrm>
            <a:off x="7257894" y="4143823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8741246" y="4124097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7983606" y="4143823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23871" y="4124665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2050" y="4143823"/>
            <a:ext cx="584775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47783" y="4124097"/>
            <a:ext cx="584775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7957762" y="4143822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32210" y="4123094"/>
            <a:ext cx="584775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37955" y="5201142"/>
            <a:ext cx="7113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: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      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ghế</a:t>
            </a:r>
            <a:r>
              <a:rPr lang="en-US" sz="3200" dirty="0"/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13012" y="5236372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13012" y="5218757"/>
            <a:ext cx="584775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9513D808-D96B-DF09-3B36-56B7753D0AF8}"/>
              </a:ext>
            </a:extLst>
          </p:cNvPr>
          <p:cNvSpPr/>
          <p:nvPr/>
        </p:nvSpPr>
        <p:spPr>
          <a:xfrm>
            <a:off x="9397476" y="1654169"/>
            <a:ext cx="3298271" cy="2382264"/>
          </a:xfrm>
          <a:prstGeom prst="irregularSeal1">
            <a:avLst/>
          </a:prstGeom>
          <a:solidFill>
            <a:srgbClr val="FEFE9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8000"/>
                </a:solidFill>
              </a:rPr>
              <a:t>Thảo luận</a:t>
            </a:r>
          </a:p>
          <a:p>
            <a:pPr algn="ctr"/>
            <a:r>
              <a:rPr lang="vi-VN" sz="2800" b="1" dirty="0">
                <a:solidFill>
                  <a:srgbClr val="008000"/>
                </a:solidFill>
              </a:rPr>
              <a:t>nhóm 4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5463;p64">
            <a:extLst>
              <a:ext uri="{FF2B5EF4-FFF2-40B4-BE49-F238E27FC236}">
                <a16:creationId xmlns:a16="http://schemas.microsoft.com/office/drawing/2014/main" id="{EBAE61C9-32BE-C5B9-2217-7A662AA8520A}"/>
              </a:ext>
            </a:extLst>
          </p:cNvPr>
          <p:cNvGrpSpPr/>
          <p:nvPr/>
        </p:nvGrpSpPr>
        <p:grpSpPr>
          <a:xfrm rot="10532305">
            <a:off x="9915124" y="4949951"/>
            <a:ext cx="1902156" cy="1612524"/>
            <a:chOff x="7392255" y="449764"/>
            <a:chExt cx="1426617" cy="1209393"/>
          </a:xfrm>
        </p:grpSpPr>
        <p:grpSp>
          <p:nvGrpSpPr>
            <p:cNvPr id="477" name="Google Shape;5464;p64">
              <a:extLst>
                <a:ext uri="{FF2B5EF4-FFF2-40B4-BE49-F238E27FC236}">
                  <a16:creationId xmlns:a16="http://schemas.microsoft.com/office/drawing/2014/main" id="{B225B615-8BD8-F1B2-1B99-288171B145E7}"/>
                </a:ext>
              </a:extLst>
            </p:cNvPr>
            <p:cNvGrpSpPr/>
            <p:nvPr/>
          </p:nvGrpSpPr>
          <p:grpSpPr>
            <a:xfrm>
              <a:off x="7392255" y="449764"/>
              <a:ext cx="1426617" cy="1209393"/>
              <a:chOff x="7392255" y="449764"/>
              <a:chExt cx="1426617" cy="1209393"/>
            </a:xfrm>
          </p:grpSpPr>
          <p:grpSp>
            <p:nvGrpSpPr>
              <p:cNvPr id="493" name="Google Shape;5465;p64">
                <a:extLst>
                  <a:ext uri="{FF2B5EF4-FFF2-40B4-BE49-F238E27FC236}">
                    <a16:creationId xmlns:a16="http://schemas.microsoft.com/office/drawing/2014/main" id="{320E4FF9-868F-32F7-8B9D-4A4E14EBC1B6}"/>
                  </a:ext>
                </a:extLst>
              </p:cNvPr>
              <p:cNvGrpSpPr/>
              <p:nvPr/>
            </p:nvGrpSpPr>
            <p:grpSpPr>
              <a:xfrm>
                <a:off x="7468415" y="482778"/>
                <a:ext cx="1350457" cy="1176379"/>
                <a:chOff x="7468415" y="482778"/>
                <a:chExt cx="1350457" cy="1176379"/>
              </a:xfrm>
            </p:grpSpPr>
            <p:grpSp>
              <p:nvGrpSpPr>
                <p:cNvPr id="508" name="Google Shape;5466;p64">
                  <a:extLst>
                    <a:ext uri="{FF2B5EF4-FFF2-40B4-BE49-F238E27FC236}">
                      <a16:creationId xmlns:a16="http://schemas.microsoft.com/office/drawing/2014/main" id="{4455F198-C880-A4A1-B345-35DF617D5E90}"/>
                    </a:ext>
                  </a:extLst>
                </p:cNvPr>
                <p:cNvGrpSpPr/>
                <p:nvPr/>
              </p:nvGrpSpPr>
              <p:grpSpPr>
                <a:xfrm>
                  <a:off x="7468415" y="482778"/>
                  <a:ext cx="1350457" cy="932700"/>
                  <a:chOff x="7392255" y="449764"/>
                  <a:chExt cx="1350457" cy="932700"/>
                </a:xfrm>
              </p:grpSpPr>
              <p:sp>
                <p:nvSpPr>
                  <p:cNvPr id="524" name="Google Shape;5467;p64">
                    <a:extLst>
                      <a:ext uri="{FF2B5EF4-FFF2-40B4-BE49-F238E27FC236}">
                        <a16:creationId xmlns:a16="http://schemas.microsoft.com/office/drawing/2014/main" id="{60AA35DE-FCFB-6451-268D-7FC5B77FB66D}"/>
                      </a:ext>
                    </a:extLst>
                  </p:cNvPr>
                  <p:cNvSpPr/>
                  <p:nvPr/>
                </p:nvSpPr>
                <p:spPr>
                  <a:xfrm>
                    <a:off x="7627771" y="559179"/>
                    <a:ext cx="90189" cy="89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3" h="2422" extrusionOk="0">
                        <a:moveTo>
                          <a:pt x="1210" y="0"/>
                        </a:moveTo>
                        <a:cubicBezTo>
                          <a:pt x="776" y="0"/>
                          <a:pt x="0" y="776"/>
                          <a:pt x="0" y="1210"/>
                        </a:cubicBezTo>
                        <a:cubicBezTo>
                          <a:pt x="0" y="1632"/>
                          <a:pt x="735" y="2421"/>
                          <a:pt x="1174" y="2421"/>
                        </a:cubicBezTo>
                        <a:cubicBezTo>
                          <a:pt x="1186" y="2421"/>
                          <a:pt x="1198" y="2421"/>
                          <a:pt x="1210" y="2419"/>
                        </a:cubicBezTo>
                        <a:cubicBezTo>
                          <a:pt x="1621" y="2374"/>
                          <a:pt x="2374" y="1643"/>
                          <a:pt x="2397" y="1210"/>
                        </a:cubicBezTo>
                        <a:cubicBezTo>
                          <a:pt x="2442" y="776"/>
                          <a:pt x="1621" y="0"/>
                          <a:pt x="121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5" name="Google Shape;5468;p64">
                    <a:extLst>
                      <a:ext uri="{FF2B5EF4-FFF2-40B4-BE49-F238E27FC236}">
                        <a16:creationId xmlns:a16="http://schemas.microsoft.com/office/drawing/2014/main" id="{0E0D8653-BFE1-1C76-852C-63B01CF4218B}"/>
                      </a:ext>
                    </a:extLst>
                  </p:cNvPr>
                  <p:cNvSpPr/>
                  <p:nvPr/>
                </p:nvSpPr>
                <p:spPr>
                  <a:xfrm>
                    <a:off x="7397499" y="452058"/>
                    <a:ext cx="1328850" cy="9206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706" h="36519" extrusionOk="0">
                        <a:moveTo>
                          <a:pt x="34635" y="1"/>
                        </a:moveTo>
                        <a:cubicBezTo>
                          <a:pt x="34598" y="1"/>
                          <a:pt x="34560" y="3"/>
                          <a:pt x="34522" y="8"/>
                        </a:cubicBezTo>
                        <a:cubicBezTo>
                          <a:pt x="31484" y="381"/>
                          <a:pt x="16294" y="2362"/>
                          <a:pt x="3021" y="6250"/>
                        </a:cubicBezTo>
                        <a:cubicBezTo>
                          <a:pt x="3021" y="6250"/>
                          <a:pt x="1106" y="8819"/>
                          <a:pt x="0" y="12352"/>
                        </a:cubicBezTo>
                        <a:lnTo>
                          <a:pt x="22734" y="36519"/>
                        </a:lnTo>
                        <a:cubicBezTo>
                          <a:pt x="24043" y="34677"/>
                          <a:pt x="25813" y="30761"/>
                          <a:pt x="25813" y="30761"/>
                        </a:cubicBezTo>
                        <a:cubicBezTo>
                          <a:pt x="35839" y="29999"/>
                          <a:pt x="47970" y="27284"/>
                          <a:pt x="51806" y="26383"/>
                        </a:cubicBezTo>
                        <a:cubicBezTo>
                          <a:pt x="52420" y="26239"/>
                          <a:pt x="52706" y="25536"/>
                          <a:pt x="52366" y="25005"/>
                        </a:cubicBezTo>
                        <a:cubicBezTo>
                          <a:pt x="49177" y="20017"/>
                          <a:pt x="37449" y="3327"/>
                          <a:pt x="35380" y="387"/>
                        </a:cubicBezTo>
                        <a:cubicBezTo>
                          <a:pt x="35208" y="141"/>
                          <a:pt x="34930" y="1"/>
                          <a:pt x="3463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6" name="Google Shape;5469;p64">
                    <a:extLst>
                      <a:ext uri="{FF2B5EF4-FFF2-40B4-BE49-F238E27FC236}">
                        <a16:creationId xmlns:a16="http://schemas.microsoft.com/office/drawing/2014/main" id="{24045161-3D1D-C6AE-F5C9-2469C3C54E43}"/>
                      </a:ext>
                    </a:extLst>
                  </p:cNvPr>
                  <p:cNvSpPr/>
                  <p:nvPr/>
                </p:nvSpPr>
                <p:spPr>
                  <a:xfrm>
                    <a:off x="7397499" y="452058"/>
                    <a:ext cx="1328850" cy="9206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706" h="36519" extrusionOk="0">
                        <a:moveTo>
                          <a:pt x="34635" y="1"/>
                        </a:moveTo>
                        <a:cubicBezTo>
                          <a:pt x="34598" y="1"/>
                          <a:pt x="34560" y="3"/>
                          <a:pt x="34522" y="8"/>
                        </a:cubicBezTo>
                        <a:cubicBezTo>
                          <a:pt x="31484" y="381"/>
                          <a:pt x="16294" y="2362"/>
                          <a:pt x="3021" y="6250"/>
                        </a:cubicBezTo>
                        <a:cubicBezTo>
                          <a:pt x="3021" y="6250"/>
                          <a:pt x="1106" y="8819"/>
                          <a:pt x="0" y="12352"/>
                        </a:cubicBezTo>
                        <a:lnTo>
                          <a:pt x="22734" y="36519"/>
                        </a:lnTo>
                        <a:cubicBezTo>
                          <a:pt x="24043" y="34677"/>
                          <a:pt x="25813" y="30761"/>
                          <a:pt x="25813" y="30761"/>
                        </a:cubicBezTo>
                        <a:cubicBezTo>
                          <a:pt x="35839" y="29999"/>
                          <a:pt x="47970" y="27284"/>
                          <a:pt x="51806" y="26383"/>
                        </a:cubicBezTo>
                        <a:cubicBezTo>
                          <a:pt x="52420" y="26239"/>
                          <a:pt x="52706" y="25536"/>
                          <a:pt x="52366" y="25005"/>
                        </a:cubicBezTo>
                        <a:cubicBezTo>
                          <a:pt x="49177" y="20017"/>
                          <a:pt x="37449" y="3327"/>
                          <a:pt x="35380" y="387"/>
                        </a:cubicBezTo>
                        <a:cubicBezTo>
                          <a:pt x="35208" y="141"/>
                          <a:pt x="34930" y="1"/>
                          <a:pt x="3463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7" name="Google Shape;5470;p64">
                    <a:extLst>
                      <a:ext uri="{FF2B5EF4-FFF2-40B4-BE49-F238E27FC236}">
                        <a16:creationId xmlns:a16="http://schemas.microsoft.com/office/drawing/2014/main" id="{9C846192-A880-3162-7D3D-5C1FB1D01D4B}"/>
                      </a:ext>
                    </a:extLst>
                  </p:cNvPr>
                  <p:cNvSpPr/>
                  <p:nvPr/>
                </p:nvSpPr>
                <p:spPr>
                  <a:xfrm>
                    <a:off x="7397499" y="609601"/>
                    <a:ext cx="650810" cy="763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13" h="30270" extrusionOk="0">
                        <a:moveTo>
                          <a:pt x="3021" y="1"/>
                        </a:moveTo>
                        <a:cubicBezTo>
                          <a:pt x="3021" y="1"/>
                          <a:pt x="1106" y="2570"/>
                          <a:pt x="0" y="6103"/>
                        </a:cubicBezTo>
                        <a:lnTo>
                          <a:pt x="22734" y="30270"/>
                        </a:lnTo>
                        <a:cubicBezTo>
                          <a:pt x="24043" y="28428"/>
                          <a:pt x="25813" y="24512"/>
                          <a:pt x="25813" y="24512"/>
                        </a:cubicBezTo>
                        <a:cubicBezTo>
                          <a:pt x="16321" y="15796"/>
                          <a:pt x="3021" y="1"/>
                          <a:pt x="30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8" name="Google Shape;5471;p64">
                    <a:extLst>
                      <a:ext uri="{FF2B5EF4-FFF2-40B4-BE49-F238E27FC236}">
                        <a16:creationId xmlns:a16="http://schemas.microsoft.com/office/drawing/2014/main" id="{18204D9B-19A8-071B-3DFE-6857CCFCEDDB}"/>
                      </a:ext>
                    </a:extLst>
                  </p:cNvPr>
                  <p:cNvSpPr/>
                  <p:nvPr/>
                </p:nvSpPr>
                <p:spPr>
                  <a:xfrm>
                    <a:off x="7392255" y="449764"/>
                    <a:ext cx="1350457" cy="782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63" h="31025" extrusionOk="0">
                        <a:moveTo>
                          <a:pt x="34355" y="0"/>
                        </a:moveTo>
                        <a:cubicBezTo>
                          <a:pt x="33910" y="0"/>
                          <a:pt x="33389" y="97"/>
                          <a:pt x="32703" y="190"/>
                        </a:cubicBezTo>
                        <a:cubicBezTo>
                          <a:pt x="29382" y="637"/>
                          <a:pt x="26071" y="1155"/>
                          <a:pt x="22772" y="1737"/>
                        </a:cubicBezTo>
                        <a:cubicBezTo>
                          <a:pt x="17155" y="2727"/>
                          <a:pt x="11562" y="3893"/>
                          <a:pt x="6052" y="5372"/>
                        </a:cubicBezTo>
                        <a:cubicBezTo>
                          <a:pt x="4830" y="5699"/>
                          <a:pt x="3646" y="5760"/>
                          <a:pt x="2808" y="6647"/>
                        </a:cubicBezTo>
                        <a:cubicBezTo>
                          <a:pt x="1447" y="8090"/>
                          <a:pt x="670" y="10556"/>
                          <a:pt x="44" y="12398"/>
                        </a:cubicBezTo>
                        <a:cubicBezTo>
                          <a:pt x="1" y="12524"/>
                          <a:pt x="104" y="12606"/>
                          <a:pt x="208" y="12606"/>
                        </a:cubicBezTo>
                        <a:cubicBezTo>
                          <a:pt x="276" y="12606"/>
                          <a:pt x="345" y="12571"/>
                          <a:pt x="373" y="12489"/>
                        </a:cubicBezTo>
                        <a:cubicBezTo>
                          <a:pt x="967" y="10744"/>
                          <a:pt x="1697" y="8644"/>
                          <a:pt x="2876" y="7168"/>
                        </a:cubicBezTo>
                        <a:cubicBezTo>
                          <a:pt x="3847" y="5954"/>
                          <a:pt x="5599" y="5840"/>
                          <a:pt x="7107" y="5446"/>
                        </a:cubicBezTo>
                        <a:cubicBezTo>
                          <a:pt x="11169" y="4385"/>
                          <a:pt x="15276" y="3491"/>
                          <a:pt x="19400" y="2702"/>
                        </a:cubicBezTo>
                        <a:cubicBezTo>
                          <a:pt x="22762" y="2059"/>
                          <a:pt x="26138" y="1489"/>
                          <a:pt x="29524" y="984"/>
                        </a:cubicBezTo>
                        <a:cubicBezTo>
                          <a:pt x="30695" y="810"/>
                          <a:pt x="32207" y="355"/>
                          <a:pt x="33553" y="355"/>
                        </a:cubicBezTo>
                        <a:cubicBezTo>
                          <a:pt x="34449" y="355"/>
                          <a:pt x="35272" y="557"/>
                          <a:pt x="35871" y="1177"/>
                        </a:cubicBezTo>
                        <a:cubicBezTo>
                          <a:pt x="37215" y="2566"/>
                          <a:pt x="38243" y="4554"/>
                          <a:pt x="39350" y="6136"/>
                        </a:cubicBezTo>
                        <a:cubicBezTo>
                          <a:pt x="41008" y="8506"/>
                          <a:pt x="42663" y="10879"/>
                          <a:pt x="44313" y="13255"/>
                        </a:cubicBezTo>
                        <a:cubicBezTo>
                          <a:pt x="46018" y="15713"/>
                          <a:pt x="47719" y="18174"/>
                          <a:pt x="49401" y="20648"/>
                        </a:cubicBezTo>
                        <a:cubicBezTo>
                          <a:pt x="50524" y="22297"/>
                          <a:pt x="53563" y="25279"/>
                          <a:pt x="50953" y="26545"/>
                        </a:cubicBezTo>
                        <a:cubicBezTo>
                          <a:pt x="49799" y="27105"/>
                          <a:pt x="48088" y="27186"/>
                          <a:pt x="46838" y="27450"/>
                        </a:cubicBezTo>
                        <a:cubicBezTo>
                          <a:pt x="44850" y="27868"/>
                          <a:pt x="42856" y="28263"/>
                          <a:pt x="40858" y="28631"/>
                        </a:cubicBezTo>
                        <a:cubicBezTo>
                          <a:pt x="35945" y="29535"/>
                          <a:pt x="31001" y="30276"/>
                          <a:pt x="26021" y="30681"/>
                        </a:cubicBezTo>
                        <a:cubicBezTo>
                          <a:pt x="25809" y="30699"/>
                          <a:pt x="25802" y="31024"/>
                          <a:pt x="26005" y="31024"/>
                        </a:cubicBezTo>
                        <a:cubicBezTo>
                          <a:pt x="26010" y="31024"/>
                          <a:pt x="26015" y="31024"/>
                          <a:pt x="26021" y="31023"/>
                        </a:cubicBezTo>
                        <a:cubicBezTo>
                          <a:pt x="34366" y="30345"/>
                          <a:pt x="42941" y="29027"/>
                          <a:pt x="51044" y="26875"/>
                        </a:cubicBezTo>
                        <a:cubicBezTo>
                          <a:pt x="53096" y="26329"/>
                          <a:pt x="53134" y="25625"/>
                          <a:pt x="51997" y="23897"/>
                        </a:cubicBezTo>
                        <a:cubicBezTo>
                          <a:pt x="50360" y="21409"/>
                          <a:pt x="48667" y="18958"/>
                          <a:pt x="46977" y="16507"/>
                        </a:cubicBezTo>
                        <a:cubicBezTo>
                          <a:pt x="43443" y="11382"/>
                          <a:pt x="40045" y="6074"/>
                          <a:pt x="36257" y="1133"/>
                        </a:cubicBezTo>
                        <a:cubicBezTo>
                          <a:pt x="35576" y="243"/>
                          <a:pt x="35061" y="0"/>
                          <a:pt x="3435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9" name="Google Shape;5472;p64">
                    <a:extLst>
                      <a:ext uri="{FF2B5EF4-FFF2-40B4-BE49-F238E27FC236}">
                        <a16:creationId xmlns:a16="http://schemas.microsoft.com/office/drawing/2014/main" id="{3B79F6BC-8CB4-A128-CA42-D43B07B8DDB0}"/>
                      </a:ext>
                    </a:extLst>
                  </p:cNvPr>
                  <p:cNvSpPr/>
                  <p:nvPr/>
                </p:nvSpPr>
                <p:spPr>
                  <a:xfrm>
                    <a:off x="7437685" y="492799"/>
                    <a:ext cx="1264735" cy="75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3" h="29932" extrusionOk="0">
                        <a:moveTo>
                          <a:pt x="33817" y="1"/>
                        </a:moveTo>
                        <a:cubicBezTo>
                          <a:pt x="33817" y="1"/>
                          <a:pt x="17261" y="1891"/>
                          <a:pt x="2637" y="6060"/>
                        </a:cubicBezTo>
                        <a:cubicBezTo>
                          <a:pt x="2624" y="6081"/>
                          <a:pt x="1111" y="8671"/>
                          <a:pt x="1" y="12212"/>
                        </a:cubicBezTo>
                        <a:cubicBezTo>
                          <a:pt x="4562" y="11479"/>
                          <a:pt x="20662" y="8846"/>
                          <a:pt x="31156" y="6517"/>
                        </a:cubicBezTo>
                        <a:cubicBezTo>
                          <a:pt x="38656" y="17253"/>
                          <a:pt x="48078" y="29931"/>
                          <a:pt x="48078" y="29931"/>
                        </a:cubicBezTo>
                        <a:cubicBezTo>
                          <a:pt x="48728" y="27504"/>
                          <a:pt x="50163" y="24779"/>
                          <a:pt x="50163" y="24779"/>
                        </a:cubicBezTo>
                        <a:cubicBezTo>
                          <a:pt x="45836" y="17324"/>
                          <a:pt x="33819" y="3"/>
                          <a:pt x="3381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0" name="Google Shape;5473;p64">
                    <a:extLst>
                      <a:ext uri="{FF2B5EF4-FFF2-40B4-BE49-F238E27FC236}">
                        <a16:creationId xmlns:a16="http://schemas.microsoft.com/office/drawing/2014/main" id="{A4699AB3-6C1C-376D-E961-C197E706CF48}"/>
                      </a:ext>
                    </a:extLst>
                  </p:cNvPr>
                  <p:cNvSpPr/>
                  <p:nvPr/>
                </p:nvSpPr>
                <p:spPr>
                  <a:xfrm>
                    <a:off x="8223144" y="492799"/>
                    <a:ext cx="479239" cy="75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08" h="29932" extrusionOk="0">
                        <a:moveTo>
                          <a:pt x="2662" y="1"/>
                        </a:moveTo>
                        <a:cubicBezTo>
                          <a:pt x="874" y="2859"/>
                          <a:pt x="1" y="6518"/>
                          <a:pt x="1" y="6518"/>
                        </a:cubicBezTo>
                        <a:cubicBezTo>
                          <a:pt x="7501" y="17253"/>
                          <a:pt x="16923" y="29931"/>
                          <a:pt x="16923" y="29931"/>
                        </a:cubicBezTo>
                        <a:cubicBezTo>
                          <a:pt x="17573" y="27504"/>
                          <a:pt x="19008" y="24779"/>
                          <a:pt x="19008" y="24779"/>
                        </a:cubicBezTo>
                        <a:cubicBezTo>
                          <a:pt x="14681" y="17324"/>
                          <a:pt x="2662" y="1"/>
                          <a:pt x="266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1" name="Google Shape;5474;p64">
                    <a:extLst>
                      <a:ext uri="{FF2B5EF4-FFF2-40B4-BE49-F238E27FC236}">
                        <a16:creationId xmlns:a16="http://schemas.microsoft.com/office/drawing/2014/main" id="{CF78813E-BB10-0B50-6240-5E9C524CF742}"/>
                      </a:ext>
                    </a:extLst>
                  </p:cNvPr>
                  <p:cNvSpPr/>
                  <p:nvPr/>
                </p:nvSpPr>
                <p:spPr>
                  <a:xfrm>
                    <a:off x="7437685" y="580911"/>
                    <a:ext cx="1240505" cy="666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02" h="26437" extrusionOk="0">
                        <a:moveTo>
                          <a:pt x="31878" y="1"/>
                        </a:moveTo>
                        <a:cubicBezTo>
                          <a:pt x="31814" y="1"/>
                          <a:pt x="31749" y="8"/>
                          <a:pt x="31684" y="22"/>
                        </a:cubicBezTo>
                        <a:cubicBezTo>
                          <a:pt x="21234" y="2308"/>
                          <a:pt x="5720" y="4847"/>
                          <a:pt x="1164" y="5580"/>
                        </a:cubicBezTo>
                        <a:cubicBezTo>
                          <a:pt x="778" y="6483"/>
                          <a:pt x="367" y="7546"/>
                          <a:pt x="1" y="8716"/>
                        </a:cubicBezTo>
                        <a:cubicBezTo>
                          <a:pt x="4562" y="7984"/>
                          <a:pt x="20662" y="5351"/>
                          <a:pt x="31156" y="3023"/>
                        </a:cubicBezTo>
                        <a:cubicBezTo>
                          <a:pt x="38656" y="13758"/>
                          <a:pt x="48078" y="26436"/>
                          <a:pt x="48078" y="26436"/>
                        </a:cubicBezTo>
                        <a:cubicBezTo>
                          <a:pt x="48364" y="25369"/>
                          <a:pt x="48801" y="24246"/>
                          <a:pt x="49202" y="23321"/>
                        </a:cubicBezTo>
                        <a:cubicBezTo>
                          <a:pt x="44552" y="17127"/>
                          <a:pt x="34598" y="3168"/>
                          <a:pt x="32614" y="383"/>
                        </a:cubicBezTo>
                        <a:cubicBezTo>
                          <a:pt x="32441" y="140"/>
                          <a:pt x="32167" y="1"/>
                          <a:pt x="31878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2" name="Google Shape;5475;p64">
                    <a:extLst>
                      <a:ext uri="{FF2B5EF4-FFF2-40B4-BE49-F238E27FC236}">
                        <a16:creationId xmlns:a16="http://schemas.microsoft.com/office/drawing/2014/main" id="{039E2E75-5842-20D4-42B0-AABB9A351672}"/>
                      </a:ext>
                    </a:extLst>
                  </p:cNvPr>
                  <p:cNvSpPr/>
                  <p:nvPr/>
                </p:nvSpPr>
                <p:spPr>
                  <a:xfrm>
                    <a:off x="7432467" y="488488"/>
                    <a:ext cx="862444" cy="316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07" h="12546" extrusionOk="0">
                        <a:moveTo>
                          <a:pt x="34036" y="0"/>
                        </a:moveTo>
                        <a:cubicBezTo>
                          <a:pt x="34032" y="0"/>
                          <a:pt x="34028" y="0"/>
                          <a:pt x="34024" y="1"/>
                        </a:cubicBezTo>
                        <a:cubicBezTo>
                          <a:pt x="28601" y="625"/>
                          <a:pt x="23199" y="1524"/>
                          <a:pt x="17840" y="2554"/>
                        </a:cubicBezTo>
                        <a:cubicBezTo>
                          <a:pt x="15445" y="3015"/>
                          <a:pt x="13056" y="3512"/>
                          <a:pt x="10677" y="4056"/>
                        </a:cubicBezTo>
                        <a:cubicBezTo>
                          <a:pt x="8466" y="4563"/>
                          <a:pt x="5262" y="4806"/>
                          <a:pt x="3287" y="5928"/>
                        </a:cubicBezTo>
                        <a:cubicBezTo>
                          <a:pt x="1434" y="6982"/>
                          <a:pt x="696" y="10361"/>
                          <a:pt x="42" y="12336"/>
                        </a:cubicBezTo>
                        <a:cubicBezTo>
                          <a:pt x="0" y="12463"/>
                          <a:pt x="104" y="12546"/>
                          <a:pt x="209" y="12546"/>
                        </a:cubicBezTo>
                        <a:cubicBezTo>
                          <a:pt x="277" y="12546"/>
                          <a:pt x="345" y="12510"/>
                          <a:pt x="373" y="12428"/>
                        </a:cubicBezTo>
                        <a:cubicBezTo>
                          <a:pt x="903" y="10828"/>
                          <a:pt x="1523" y="7784"/>
                          <a:pt x="2847" y="6574"/>
                        </a:cubicBezTo>
                        <a:cubicBezTo>
                          <a:pt x="4214" y="5323"/>
                          <a:pt x="7938" y="5047"/>
                          <a:pt x="9785" y="4614"/>
                        </a:cubicBezTo>
                        <a:cubicBezTo>
                          <a:pt x="14605" y="3482"/>
                          <a:pt x="19472" y="2543"/>
                          <a:pt x="24358" y="1737"/>
                        </a:cubicBezTo>
                        <a:cubicBezTo>
                          <a:pt x="27082" y="1288"/>
                          <a:pt x="30221" y="407"/>
                          <a:pt x="33028" y="407"/>
                        </a:cubicBezTo>
                        <a:cubicBezTo>
                          <a:pt x="33165" y="407"/>
                          <a:pt x="33301" y="409"/>
                          <a:pt x="33436" y="414"/>
                        </a:cubicBezTo>
                        <a:cubicBezTo>
                          <a:pt x="33471" y="415"/>
                          <a:pt x="33503" y="415"/>
                          <a:pt x="33533" y="415"/>
                        </a:cubicBezTo>
                        <a:cubicBezTo>
                          <a:pt x="33737" y="415"/>
                          <a:pt x="33848" y="394"/>
                          <a:pt x="33887" y="394"/>
                        </a:cubicBezTo>
                        <a:cubicBezTo>
                          <a:pt x="33971" y="394"/>
                          <a:pt x="33703" y="497"/>
                          <a:pt x="33282" y="1155"/>
                        </a:cubicBezTo>
                        <a:cubicBezTo>
                          <a:pt x="32255" y="2758"/>
                          <a:pt x="31666" y="4829"/>
                          <a:pt x="31198" y="6643"/>
                        </a:cubicBezTo>
                        <a:cubicBezTo>
                          <a:pt x="31164" y="6772"/>
                          <a:pt x="31271" y="6856"/>
                          <a:pt x="31373" y="6856"/>
                        </a:cubicBezTo>
                        <a:cubicBezTo>
                          <a:pt x="31440" y="6856"/>
                          <a:pt x="31505" y="6819"/>
                          <a:pt x="31527" y="6734"/>
                        </a:cubicBezTo>
                        <a:cubicBezTo>
                          <a:pt x="32111" y="4472"/>
                          <a:pt x="32958" y="2264"/>
                          <a:pt x="34173" y="260"/>
                        </a:cubicBezTo>
                        <a:cubicBezTo>
                          <a:pt x="34203" y="210"/>
                          <a:pt x="34206" y="136"/>
                          <a:pt x="34173" y="87"/>
                        </a:cubicBezTo>
                        <a:cubicBezTo>
                          <a:pt x="34172" y="87"/>
                          <a:pt x="34172" y="86"/>
                          <a:pt x="34171" y="85"/>
                        </a:cubicBezTo>
                        <a:cubicBezTo>
                          <a:pt x="34142" y="42"/>
                          <a:pt x="34093" y="0"/>
                          <a:pt x="3403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3" name="Google Shape;5476;p64">
                    <a:extLst>
                      <a:ext uri="{FF2B5EF4-FFF2-40B4-BE49-F238E27FC236}">
                        <a16:creationId xmlns:a16="http://schemas.microsoft.com/office/drawing/2014/main" id="{C379CED4-452A-0805-9D02-9BA1D4CE1D04}"/>
                      </a:ext>
                    </a:extLst>
                  </p:cNvPr>
                  <p:cNvSpPr/>
                  <p:nvPr/>
                </p:nvSpPr>
                <p:spPr>
                  <a:xfrm>
                    <a:off x="8284306" y="488715"/>
                    <a:ext cx="422032" cy="762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39" h="30259" extrusionOk="0">
                        <a:moveTo>
                          <a:pt x="241" y="0"/>
                        </a:moveTo>
                        <a:cubicBezTo>
                          <a:pt x="119" y="0"/>
                          <a:pt x="0" y="122"/>
                          <a:pt x="88" y="249"/>
                        </a:cubicBezTo>
                        <a:cubicBezTo>
                          <a:pt x="2889" y="4288"/>
                          <a:pt x="5652" y="8352"/>
                          <a:pt x="8381" y="12439"/>
                        </a:cubicBezTo>
                        <a:cubicBezTo>
                          <a:pt x="10397" y="15459"/>
                          <a:pt x="12399" y="18489"/>
                          <a:pt x="14328" y="21564"/>
                        </a:cubicBezTo>
                        <a:cubicBezTo>
                          <a:pt x="14872" y="22431"/>
                          <a:pt x="16346" y="24110"/>
                          <a:pt x="16316" y="25088"/>
                        </a:cubicBezTo>
                        <a:cubicBezTo>
                          <a:pt x="16300" y="25584"/>
                          <a:pt x="15676" y="26422"/>
                          <a:pt x="15478" y="26880"/>
                        </a:cubicBezTo>
                        <a:cubicBezTo>
                          <a:pt x="15031" y="27916"/>
                          <a:pt x="14654" y="28966"/>
                          <a:pt x="14333" y="30048"/>
                        </a:cubicBezTo>
                        <a:cubicBezTo>
                          <a:pt x="14295" y="30175"/>
                          <a:pt x="14399" y="30258"/>
                          <a:pt x="14502" y="30258"/>
                        </a:cubicBezTo>
                        <a:cubicBezTo>
                          <a:pt x="14570" y="30258"/>
                          <a:pt x="14637" y="30222"/>
                          <a:pt x="14662" y="30139"/>
                        </a:cubicBezTo>
                        <a:cubicBezTo>
                          <a:pt x="15046" y="28848"/>
                          <a:pt x="15514" y="27601"/>
                          <a:pt x="16075" y="26376"/>
                        </a:cubicBezTo>
                        <a:cubicBezTo>
                          <a:pt x="16189" y="26126"/>
                          <a:pt x="16738" y="25338"/>
                          <a:pt x="16738" y="25007"/>
                        </a:cubicBezTo>
                        <a:cubicBezTo>
                          <a:pt x="16738" y="24288"/>
                          <a:pt x="15778" y="23254"/>
                          <a:pt x="15400" y="22641"/>
                        </a:cubicBezTo>
                        <a:cubicBezTo>
                          <a:pt x="13427" y="19432"/>
                          <a:pt x="11351" y="16284"/>
                          <a:pt x="9264" y="13148"/>
                        </a:cubicBezTo>
                        <a:cubicBezTo>
                          <a:pt x="6346" y="8763"/>
                          <a:pt x="3385" y="4405"/>
                          <a:pt x="383" y="76"/>
                        </a:cubicBezTo>
                        <a:cubicBezTo>
                          <a:pt x="346" y="23"/>
                          <a:pt x="294" y="0"/>
                          <a:pt x="241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4" name="Google Shape;5477;p64">
                    <a:extLst>
                      <a:ext uri="{FF2B5EF4-FFF2-40B4-BE49-F238E27FC236}">
                        <a16:creationId xmlns:a16="http://schemas.microsoft.com/office/drawing/2014/main" id="{8CC4DC74-1359-E00C-FB69-74462EBAB059}"/>
                      </a:ext>
                    </a:extLst>
                  </p:cNvPr>
                  <p:cNvSpPr/>
                  <p:nvPr/>
                </p:nvSpPr>
                <p:spPr>
                  <a:xfrm>
                    <a:off x="7397499" y="617593"/>
                    <a:ext cx="1269601" cy="755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56" h="29958" extrusionOk="0">
                        <a:moveTo>
                          <a:pt x="32017" y="1"/>
                        </a:moveTo>
                        <a:cubicBezTo>
                          <a:pt x="31952" y="1"/>
                          <a:pt x="31887" y="7"/>
                          <a:pt x="31821" y="22"/>
                        </a:cubicBezTo>
                        <a:cubicBezTo>
                          <a:pt x="19455" y="2727"/>
                          <a:pt x="0" y="5786"/>
                          <a:pt x="0" y="5786"/>
                        </a:cubicBezTo>
                        <a:cubicBezTo>
                          <a:pt x="8035" y="16949"/>
                          <a:pt x="22734" y="29953"/>
                          <a:pt x="22734" y="29953"/>
                        </a:cubicBezTo>
                        <a:cubicBezTo>
                          <a:pt x="22987" y="29956"/>
                          <a:pt x="23240" y="29957"/>
                          <a:pt x="23492" y="29957"/>
                        </a:cubicBezTo>
                        <a:cubicBezTo>
                          <a:pt x="35500" y="29957"/>
                          <a:pt x="46070" y="26753"/>
                          <a:pt x="49541" y="25578"/>
                        </a:cubicBezTo>
                        <a:cubicBezTo>
                          <a:pt x="50134" y="25378"/>
                          <a:pt x="50355" y="24661"/>
                          <a:pt x="49977" y="24162"/>
                        </a:cubicBezTo>
                        <a:cubicBezTo>
                          <a:pt x="45670" y="18497"/>
                          <a:pt x="34836" y="3305"/>
                          <a:pt x="32755" y="383"/>
                        </a:cubicBezTo>
                        <a:cubicBezTo>
                          <a:pt x="32581" y="139"/>
                          <a:pt x="32306" y="1"/>
                          <a:pt x="3201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5" name="Google Shape;5478;p64">
                    <a:extLst>
                      <a:ext uri="{FF2B5EF4-FFF2-40B4-BE49-F238E27FC236}">
                        <a16:creationId xmlns:a16="http://schemas.microsoft.com/office/drawing/2014/main" id="{BDEACFA6-50B3-4EF9-4509-43AC663F31C8}"/>
                      </a:ext>
                    </a:extLst>
                  </p:cNvPr>
                  <p:cNvSpPr/>
                  <p:nvPr/>
                </p:nvSpPr>
                <p:spPr>
                  <a:xfrm>
                    <a:off x="7453619" y="780051"/>
                    <a:ext cx="296776" cy="322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1" h="12802" extrusionOk="0">
                        <a:moveTo>
                          <a:pt x="2119" y="0"/>
                        </a:moveTo>
                        <a:cubicBezTo>
                          <a:pt x="1088" y="0"/>
                          <a:pt x="38" y="265"/>
                          <a:pt x="22" y="605"/>
                        </a:cubicBezTo>
                        <a:cubicBezTo>
                          <a:pt x="1" y="1107"/>
                          <a:pt x="2444" y="3990"/>
                          <a:pt x="4961" y="6862"/>
                        </a:cubicBezTo>
                        <a:cubicBezTo>
                          <a:pt x="7388" y="9632"/>
                          <a:pt x="10786" y="12802"/>
                          <a:pt x="11354" y="12802"/>
                        </a:cubicBezTo>
                        <a:cubicBezTo>
                          <a:pt x="11375" y="12802"/>
                          <a:pt x="11392" y="12797"/>
                          <a:pt x="11406" y="12788"/>
                        </a:cubicBezTo>
                        <a:cubicBezTo>
                          <a:pt x="11770" y="12539"/>
                          <a:pt x="4687" y="1361"/>
                          <a:pt x="3941" y="506"/>
                        </a:cubicBezTo>
                        <a:cubicBezTo>
                          <a:pt x="3625" y="144"/>
                          <a:pt x="2878" y="0"/>
                          <a:pt x="211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6" name="Google Shape;5479;p64">
                    <a:extLst>
                      <a:ext uri="{FF2B5EF4-FFF2-40B4-BE49-F238E27FC236}">
                        <a16:creationId xmlns:a16="http://schemas.microsoft.com/office/drawing/2014/main" id="{0910864E-C3D4-CEE2-2771-CA90379038DB}"/>
                      </a:ext>
                    </a:extLst>
                  </p:cNvPr>
                  <p:cNvSpPr/>
                  <p:nvPr/>
                </p:nvSpPr>
                <p:spPr>
                  <a:xfrm>
                    <a:off x="7392784" y="612677"/>
                    <a:ext cx="1302024" cy="7697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42" h="30535" extrusionOk="0">
                        <a:moveTo>
                          <a:pt x="31210" y="600"/>
                        </a:moveTo>
                        <a:cubicBezTo>
                          <a:pt x="31972" y="600"/>
                          <a:pt x="32660" y="758"/>
                          <a:pt x="33172" y="1195"/>
                        </a:cubicBezTo>
                        <a:cubicBezTo>
                          <a:pt x="33993" y="1895"/>
                          <a:pt x="34653" y="3271"/>
                          <a:pt x="35276" y="4142"/>
                        </a:cubicBezTo>
                        <a:cubicBezTo>
                          <a:pt x="36420" y="5744"/>
                          <a:pt x="37567" y="7345"/>
                          <a:pt x="38715" y="8945"/>
                        </a:cubicBezTo>
                        <a:cubicBezTo>
                          <a:pt x="41132" y="12311"/>
                          <a:pt x="43554" y="15673"/>
                          <a:pt x="45998" y="19020"/>
                        </a:cubicBezTo>
                        <a:cubicBezTo>
                          <a:pt x="47010" y="20404"/>
                          <a:pt x="48363" y="21815"/>
                          <a:pt x="49173" y="23325"/>
                        </a:cubicBezTo>
                        <a:cubicBezTo>
                          <a:pt x="50425" y="25659"/>
                          <a:pt x="48520" y="26015"/>
                          <a:pt x="46606" y="26570"/>
                        </a:cubicBezTo>
                        <a:cubicBezTo>
                          <a:pt x="41612" y="28016"/>
                          <a:pt x="36481" y="29035"/>
                          <a:pt x="31310" y="29574"/>
                        </a:cubicBezTo>
                        <a:cubicBezTo>
                          <a:pt x="29944" y="29716"/>
                          <a:pt x="28574" y="29825"/>
                          <a:pt x="27202" y="29892"/>
                        </a:cubicBezTo>
                        <a:cubicBezTo>
                          <a:pt x="26502" y="29927"/>
                          <a:pt x="25147" y="30154"/>
                          <a:pt x="24104" y="30154"/>
                        </a:cubicBezTo>
                        <a:cubicBezTo>
                          <a:pt x="23652" y="30154"/>
                          <a:pt x="23258" y="30111"/>
                          <a:pt x="23002" y="29991"/>
                        </a:cubicBezTo>
                        <a:cubicBezTo>
                          <a:pt x="22436" y="29728"/>
                          <a:pt x="21871" y="28973"/>
                          <a:pt x="21417" y="28556"/>
                        </a:cubicBezTo>
                        <a:cubicBezTo>
                          <a:pt x="13902" y="21665"/>
                          <a:pt x="6530" y="14347"/>
                          <a:pt x="490" y="6106"/>
                        </a:cubicBezTo>
                        <a:lnTo>
                          <a:pt x="490" y="6106"/>
                        </a:lnTo>
                        <a:cubicBezTo>
                          <a:pt x="6805" y="5108"/>
                          <a:pt x="13109" y="4030"/>
                          <a:pt x="19399" y="2880"/>
                        </a:cubicBezTo>
                        <a:cubicBezTo>
                          <a:pt x="21715" y="2456"/>
                          <a:pt x="24029" y="2020"/>
                          <a:pt x="26339" y="1564"/>
                        </a:cubicBezTo>
                        <a:cubicBezTo>
                          <a:pt x="27659" y="1303"/>
                          <a:pt x="29600" y="600"/>
                          <a:pt x="31210" y="600"/>
                        </a:cubicBezTo>
                        <a:close/>
                        <a:moveTo>
                          <a:pt x="31853" y="1"/>
                        </a:moveTo>
                        <a:cubicBezTo>
                          <a:pt x="30484" y="1"/>
                          <a:pt x="28440" y="796"/>
                          <a:pt x="27439" y="997"/>
                        </a:cubicBezTo>
                        <a:cubicBezTo>
                          <a:pt x="18383" y="2817"/>
                          <a:pt x="9267" y="4379"/>
                          <a:pt x="142" y="5816"/>
                        </a:cubicBezTo>
                        <a:cubicBezTo>
                          <a:pt x="73" y="5827"/>
                          <a:pt x="35" y="5868"/>
                          <a:pt x="23" y="5918"/>
                        </a:cubicBezTo>
                        <a:lnTo>
                          <a:pt x="23" y="5918"/>
                        </a:lnTo>
                        <a:cubicBezTo>
                          <a:pt x="0" y="5961"/>
                          <a:pt x="1" y="6014"/>
                          <a:pt x="40" y="6068"/>
                        </a:cubicBezTo>
                        <a:cubicBezTo>
                          <a:pt x="6007" y="14255"/>
                          <a:pt x="13284" y="21518"/>
                          <a:pt x="20715" y="28374"/>
                        </a:cubicBezTo>
                        <a:cubicBezTo>
                          <a:pt x="21269" y="28885"/>
                          <a:pt x="22033" y="29894"/>
                          <a:pt x="22737" y="30212"/>
                        </a:cubicBezTo>
                        <a:cubicBezTo>
                          <a:pt x="23264" y="30451"/>
                          <a:pt x="23970" y="30534"/>
                          <a:pt x="24740" y="30534"/>
                        </a:cubicBezTo>
                        <a:cubicBezTo>
                          <a:pt x="26307" y="30534"/>
                          <a:pt x="28141" y="30189"/>
                          <a:pt x="29282" y="30101"/>
                        </a:cubicBezTo>
                        <a:cubicBezTo>
                          <a:pt x="34765" y="29675"/>
                          <a:pt x="40212" y="28685"/>
                          <a:pt x="45516" y="27232"/>
                        </a:cubicBezTo>
                        <a:cubicBezTo>
                          <a:pt x="47452" y="26702"/>
                          <a:pt x="51642" y="26424"/>
                          <a:pt x="49904" y="23733"/>
                        </a:cubicBezTo>
                        <a:cubicBezTo>
                          <a:pt x="47542" y="20075"/>
                          <a:pt x="44686" y="16650"/>
                          <a:pt x="42137" y="13116"/>
                        </a:cubicBezTo>
                        <a:cubicBezTo>
                          <a:pt x="39648" y="9667"/>
                          <a:pt x="37170" y="6209"/>
                          <a:pt x="34698" y="2747"/>
                        </a:cubicBezTo>
                        <a:cubicBezTo>
                          <a:pt x="34195" y="2043"/>
                          <a:pt x="33499" y="502"/>
                          <a:pt x="32650" y="135"/>
                        </a:cubicBezTo>
                        <a:cubicBezTo>
                          <a:pt x="32431" y="41"/>
                          <a:pt x="32159" y="1"/>
                          <a:pt x="3185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</p:grpSp>
            <p:grpSp>
              <p:nvGrpSpPr>
                <p:cNvPr id="509" name="Google Shape;5480;p64">
                  <a:extLst>
                    <a:ext uri="{FF2B5EF4-FFF2-40B4-BE49-F238E27FC236}">
                      <a16:creationId xmlns:a16="http://schemas.microsoft.com/office/drawing/2014/main" id="{22AFD999-DDF6-787B-8B1B-2D38F00B0FC2}"/>
                    </a:ext>
                  </a:extLst>
                </p:cNvPr>
                <p:cNvGrpSpPr/>
                <p:nvPr/>
              </p:nvGrpSpPr>
              <p:grpSpPr>
                <a:xfrm rot="5400000">
                  <a:off x="7948414" y="1092079"/>
                  <a:ext cx="479274" cy="654882"/>
                  <a:chOff x="8007387" y="97712"/>
                  <a:chExt cx="370984" cy="506914"/>
                </a:xfrm>
              </p:grpSpPr>
              <p:sp>
                <p:nvSpPr>
                  <p:cNvPr id="510" name="Google Shape;5481;p64">
                    <a:extLst>
                      <a:ext uri="{FF2B5EF4-FFF2-40B4-BE49-F238E27FC236}">
                        <a16:creationId xmlns:a16="http://schemas.microsoft.com/office/drawing/2014/main" id="{22EA92E6-D444-B683-4FA9-8FD83532561F}"/>
                      </a:ext>
                    </a:extLst>
                  </p:cNvPr>
                  <p:cNvSpPr/>
                  <p:nvPr/>
                </p:nvSpPr>
                <p:spPr>
                  <a:xfrm>
                    <a:off x="8187913" y="102142"/>
                    <a:ext cx="190457" cy="143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9" h="3899" extrusionOk="0">
                        <a:moveTo>
                          <a:pt x="846" y="1"/>
                        </a:moveTo>
                        <a:cubicBezTo>
                          <a:pt x="388" y="1"/>
                          <a:pt x="0" y="536"/>
                          <a:pt x="91" y="1411"/>
                        </a:cubicBezTo>
                        <a:cubicBezTo>
                          <a:pt x="228" y="2575"/>
                          <a:pt x="935" y="3899"/>
                          <a:pt x="935" y="3899"/>
                        </a:cubicBezTo>
                        <a:cubicBezTo>
                          <a:pt x="2488" y="2940"/>
                          <a:pt x="5158" y="1297"/>
                          <a:pt x="4063" y="452"/>
                        </a:cubicBezTo>
                        <a:cubicBezTo>
                          <a:pt x="3838" y="271"/>
                          <a:pt x="3600" y="201"/>
                          <a:pt x="3367" y="201"/>
                        </a:cubicBezTo>
                        <a:cubicBezTo>
                          <a:pt x="2984" y="201"/>
                          <a:pt x="2612" y="390"/>
                          <a:pt x="2328" y="589"/>
                        </a:cubicBezTo>
                        <a:cubicBezTo>
                          <a:pt x="2231" y="659"/>
                          <a:pt x="2122" y="692"/>
                          <a:pt x="2013" y="692"/>
                        </a:cubicBezTo>
                        <a:cubicBezTo>
                          <a:pt x="1837" y="692"/>
                          <a:pt x="1664" y="607"/>
                          <a:pt x="1552" y="452"/>
                        </a:cubicBezTo>
                        <a:cubicBezTo>
                          <a:pt x="1335" y="142"/>
                          <a:pt x="1081" y="1"/>
                          <a:pt x="8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1" name="Google Shape;5482;p64">
                    <a:extLst>
                      <a:ext uri="{FF2B5EF4-FFF2-40B4-BE49-F238E27FC236}">
                        <a16:creationId xmlns:a16="http://schemas.microsoft.com/office/drawing/2014/main" id="{FC39BE4C-87B5-AEFA-A16A-8631D8108FB2}"/>
                      </a:ext>
                    </a:extLst>
                  </p:cNvPr>
                  <p:cNvSpPr/>
                  <p:nvPr/>
                </p:nvSpPr>
                <p:spPr>
                  <a:xfrm>
                    <a:off x="8191236" y="118829"/>
                    <a:ext cx="187135" cy="127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9" h="3447" extrusionOk="0">
                        <a:moveTo>
                          <a:pt x="3973" y="0"/>
                        </a:moveTo>
                        <a:lnTo>
                          <a:pt x="3973" y="0"/>
                        </a:lnTo>
                        <a:cubicBezTo>
                          <a:pt x="4201" y="708"/>
                          <a:pt x="2626" y="1826"/>
                          <a:pt x="1987" y="1986"/>
                        </a:cubicBezTo>
                        <a:cubicBezTo>
                          <a:pt x="1799" y="2035"/>
                          <a:pt x="1601" y="2051"/>
                          <a:pt x="1416" y="2051"/>
                        </a:cubicBezTo>
                        <a:cubicBezTo>
                          <a:pt x="993" y="2051"/>
                          <a:pt x="640" y="1963"/>
                          <a:pt x="640" y="1963"/>
                        </a:cubicBezTo>
                        <a:cubicBezTo>
                          <a:pt x="229" y="1552"/>
                          <a:pt x="1" y="959"/>
                          <a:pt x="1" y="959"/>
                        </a:cubicBezTo>
                        <a:lnTo>
                          <a:pt x="1" y="959"/>
                        </a:lnTo>
                        <a:cubicBezTo>
                          <a:pt x="138" y="2123"/>
                          <a:pt x="845" y="3447"/>
                          <a:pt x="845" y="3447"/>
                        </a:cubicBezTo>
                        <a:cubicBezTo>
                          <a:pt x="2398" y="2488"/>
                          <a:pt x="5068" y="845"/>
                          <a:pt x="397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2" name="Google Shape;5483;p64">
                    <a:extLst>
                      <a:ext uri="{FF2B5EF4-FFF2-40B4-BE49-F238E27FC236}">
                        <a16:creationId xmlns:a16="http://schemas.microsoft.com/office/drawing/2014/main" id="{D385F0AB-C031-6339-AA93-521EE6A0E30D}"/>
                      </a:ext>
                    </a:extLst>
                  </p:cNvPr>
                  <p:cNvSpPr/>
                  <p:nvPr/>
                </p:nvSpPr>
                <p:spPr>
                  <a:xfrm>
                    <a:off x="8197992" y="108308"/>
                    <a:ext cx="36253" cy="4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1175" extrusionOk="0">
                        <a:moveTo>
                          <a:pt x="558" y="1"/>
                        </a:moveTo>
                        <a:cubicBezTo>
                          <a:pt x="468" y="1"/>
                          <a:pt x="375" y="34"/>
                          <a:pt x="297" y="103"/>
                        </a:cubicBezTo>
                        <a:cubicBezTo>
                          <a:pt x="92" y="262"/>
                          <a:pt x="1" y="605"/>
                          <a:pt x="23" y="833"/>
                        </a:cubicBezTo>
                        <a:cubicBezTo>
                          <a:pt x="56" y="998"/>
                          <a:pt x="101" y="1174"/>
                          <a:pt x="226" y="1174"/>
                        </a:cubicBezTo>
                        <a:cubicBezTo>
                          <a:pt x="275" y="1174"/>
                          <a:pt x="335" y="1148"/>
                          <a:pt x="411" y="1084"/>
                        </a:cubicBezTo>
                        <a:cubicBezTo>
                          <a:pt x="685" y="833"/>
                          <a:pt x="982" y="513"/>
                          <a:pt x="891" y="262"/>
                        </a:cubicBezTo>
                        <a:cubicBezTo>
                          <a:pt x="848" y="92"/>
                          <a:pt x="708" y="1"/>
                          <a:pt x="558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3" name="Google Shape;5484;p64">
                    <a:extLst>
                      <a:ext uri="{FF2B5EF4-FFF2-40B4-BE49-F238E27FC236}">
                        <a16:creationId xmlns:a16="http://schemas.microsoft.com/office/drawing/2014/main" id="{21EBD913-BFDB-4F58-1579-B2392B24E32D}"/>
                      </a:ext>
                    </a:extLst>
                  </p:cNvPr>
                  <p:cNvSpPr/>
                  <p:nvPr/>
                </p:nvSpPr>
                <p:spPr>
                  <a:xfrm>
                    <a:off x="8173553" y="97712"/>
                    <a:ext cx="188944" cy="152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8" h="4134" extrusionOk="0">
                        <a:moveTo>
                          <a:pt x="1242" y="249"/>
                        </a:moveTo>
                        <a:cubicBezTo>
                          <a:pt x="1321" y="249"/>
                          <a:pt x="1409" y="265"/>
                          <a:pt x="1507" y="298"/>
                        </a:cubicBezTo>
                        <a:cubicBezTo>
                          <a:pt x="1712" y="390"/>
                          <a:pt x="1804" y="641"/>
                          <a:pt x="1986" y="778"/>
                        </a:cubicBezTo>
                        <a:cubicBezTo>
                          <a:pt x="2122" y="862"/>
                          <a:pt x="2270" y="909"/>
                          <a:pt x="2421" y="909"/>
                        </a:cubicBezTo>
                        <a:cubicBezTo>
                          <a:pt x="2474" y="909"/>
                          <a:pt x="2527" y="903"/>
                          <a:pt x="2580" y="892"/>
                        </a:cubicBezTo>
                        <a:cubicBezTo>
                          <a:pt x="2740" y="869"/>
                          <a:pt x="2831" y="755"/>
                          <a:pt x="2945" y="686"/>
                        </a:cubicBezTo>
                        <a:cubicBezTo>
                          <a:pt x="3172" y="567"/>
                          <a:pt x="3543" y="448"/>
                          <a:pt x="3875" y="448"/>
                        </a:cubicBezTo>
                        <a:cubicBezTo>
                          <a:pt x="4243" y="448"/>
                          <a:pt x="4564" y="595"/>
                          <a:pt x="4588" y="1051"/>
                        </a:cubicBezTo>
                        <a:cubicBezTo>
                          <a:pt x="4611" y="1485"/>
                          <a:pt x="4086" y="1919"/>
                          <a:pt x="3812" y="2170"/>
                        </a:cubicBezTo>
                        <a:cubicBezTo>
                          <a:pt x="3069" y="2826"/>
                          <a:pt x="2221" y="3335"/>
                          <a:pt x="1388" y="3859"/>
                        </a:cubicBezTo>
                        <a:lnTo>
                          <a:pt x="1388" y="3859"/>
                        </a:lnTo>
                        <a:cubicBezTo>
                          <a:pt x="973" y="3100"/>
                          <a:pt x="594" y="2180"/>
                          <a:pt x="594" y="1303"/>
                        </a:cubicBezTo>
                        <a:cubicBezTo>
                          <a:pt x="594" y="887"/>
                          <a:pt x="731" y="249"/>
                          <a:pt x="1242" y="249"/>
                        </a:cubicBezTo>
                        <a:close/>
                        <a:moveTo>
                          <a:pt x="1276" y="0"/>
                        </a:moveTo>
                        <a:cubicBezTo>
                          <a:pt x="913" y="0"/>
                          <a:pt x="656" y="244"/>
                          <a:pt x="503" y="572"/>
                        </a:cubicBezTo>
                        <a:cubicBezTo>
                          <a:pt x="1" y="1622"/>
                          <a:pt x="731" y="3129"/>
                          <a:pt x="1233" y="4087"/>
                        </a:cubicBezTo>
                        <a:cubicBezTo>
                          <a:pt x="1253" y="4120"/>
                          <a:pt x="1284" y="4134"/>
                          <a:pt x="1316" y="4134"/>
                        </a:cubicBezTo>
                        <a:cubicBezTo>
                          <a:pt x="1323" y="4134"/>
                          <a:pt x="1329" y="4133"/>
                          <a:pt x="1335" y="4132"/>
                        </a:cubicBezTo>
                        <a:lnTo>
                          <a:pt x="1335" y="4132"/>
                        </a:lnTo>
                        <a:cubicBezTo>
                          <a:pt x="1354" y="4130"/>
                          <a:pt x="1373" y="4123"/>
                          <a:pt x="1393" y="4110"/>
                        </a:cubicBezTo>
                        <a:cubicBezTo>
                          <a:pt x="2466" y="3448"/>
                          <a:pt x="3995" y="2718"/>
                          <a:pt x="4657" y="1576"/>
                        </a:cubicBezTo>
                        <a:cubicBezTo>
                          <a:pt x="5117" y="766"/>
                          <a:pt x="4434" y="224"/>
                          <a:pt x="3697" y="224"/>
                        </a:cubicBezTo>
                        <a:cubicBezTo>
                          <a:pt x="3521" y="224"/>
                          <a:pt x="3341" y="255"/>
                          <a:pt x="3173" y="321"/>
                        </a:cubicBezTo>
                        <a:cubicBezTo>
                          <a:pt x="3059" y="367"/>
                          <a:pt x="2945" y="458"/>
                          <a:pt x="2831" y="481"/>
                        </a:cubicBezTo>
                        <a:cubicBezTo>
                          <a:pt x="2704" y="528"/>
                          <a:pt x="2591" y="551"/>
                          <a:pt x="2485" y="551"/>
                        </a:cubicBezTo>
                        <a:cubicBezTo>
                          <a:pt x="2283" y="551"/>
                          <a:pt x="2104" y="470"/>
                          <a:pt x="1895" y="321"/>
                        </a:cubicBezTo>
                        <a:cubicBezTo>
                          <a:pt x="1712" y="207"/>
                          <a:pt x="1576" y="47"/>
                          <a:pt x="1324" y="1"/>
                        </a:cubicBezTo>
                        <a:cubicBezTo>
                          <a:pt x="1308" y="1"/>
                          <a:pt x="1292" y="0"/>
                          <a:pt x="127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4" name="Google Shape;5485;p64">
                    <a:extLst>
                      <a:ext uri="{FF2B5EF4-FFF2-40B4-BE49-F238E27FC236}">
                        <a16:creationId xmlns:a16="http://schemas.microsoft.com/office/drawing/2014/main" id="{93B1BEC6-32FF-6327-DEC4-9F1691658E46}"/>
                      </a:ext>
                    </a:extLst>
                  </p:cNvPr>
                  <p:cNvSpPr/>
                  <p:nvPr/>
                </p:nvSpPr>
                <p:spPr>
                  <a:xfrm>
                    <a:off x="8007387" y="428899"/>
                    <a:ext cx="164910" cy="172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7" h="4662" extrusionOk="0">
                        <a:moveTo>
                          <a:pt x="3246" y="1"/>
                        </a:moveTo>
                        <a:cubicBezTo>
                          <a:pt x="3246" y="1"/>
                          <a:pt x="1808" y="457"/>
                          <a:pt x="918" y="1211"/>
                        </a:cubicBezTo>
                        <a:cubicBezTo>
                          <a:pt x="0" y="2003"/>
                          <a:pt x="169" y="2949"/>
                          <a:pt x="1041" y="2949"/>
                        </a:cubicBezTo>
                        <a:cubicBezTo>
                          <a:pt x="1123" y="2949"/>
                          <a:pt x="1212" y="2940"/>
                          <a:pt x="1306" y="2922"/>
                        </a:cubicBezTo>
                        <a:cubicBezTo>
                          <a:pt x="1345" y="2914"/>
                          <a:pt x="1384" y="2909"/>
                          <a:pt x="1422" y="2909"/>
                        </a:cubicBezTo>
                        <a:cubicBezTo>
                          <a:pt x="1676" y="2909"/>
                          <a:pt x="1908" y="3098"/>
                          <a:pt x="1968" y="3356"/>
                        </a:cubicBezTo>
                        <a:cubicBezTo>
                          <a:pt x="2059" y="3881"/>
                          <a:pt x="2356" y="4589"/>
                          <a:pt x="3109" y="4657"/>
                        </a:cubicBezTo>
                        <a:cubicBezTo>
                          <a:pt x="3140" y="4660"/>
                          <a:pt x="3169" y="4662"/>
                          <a:pt x="3198" y="4662"/>
                        </a:cubicBezTo>
                        <a:cubicBezTo>
                          <a:pt x="4467" y="4662"/>
                          <a:pt x="3693" y="1720"/>
                          <a:pt x="32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5" name="Google Shape;5486;p64">
                    <a:extLst>
                      <a:ext uri="{FF2B5EF4-FFF2-40B4-BE49-F238E27FC236}">
                        <a16:creationId xmlns:a16="http://schemas.microsoft.com/office/drawing/2014/main" id="{7EB88338-98B2-8331-7F8E-4411699C54FC}"/>
                      </a:ext>
                    </a:extLst>
                  </p:cNvPr>
                  <p:cNvSpPr/>
                  <p:nvPr/>
                </p:nvSpPr>
                <p:spPr>
                  <a:xfrm>
                    <a:off x="8007387" y="428899"/>
                    <a:ext cx="164910" cy="172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7" h="4662" extrusionOk="0">
                        <a:moveTo>
                          <a:pt x="3246" y="1"/>
                        </a:moveTo>
                        <a:cubicBezTo>
                          <a:pt x="3246" y="1"/>
                          <a:pt x="1808" y="457"/>
                          <a:pt x="918" y="1211"/>
                        </a:cubicBezTo>
                        <a:cubicBezTo>
                          <a:pt x="0" y="2003"/>
                          <a:pt x="169" y="2949"/>
                          <a:pt x="1041" y="2949"/>
                        </a:cubicBezTo>
                        <a:cubicBezTo>
                          <a:pt x="1123" y="2949"/>
                          <a:pt x="1212" y="2940"/>
                          <a:pt x="1306" y="2922"/>
                        </a:cubicBezTo>
                        <a:cubicBezTo>
                          <a:pt x="1345" y="2914"/>
                          <a:pt x="1384" y="2909"/>
                          <a:pt x="1422" y="2909"/>
                        </a:cubicBezTo>
                        <a:cubicBezTo>
                          <a:pt x="1676" y="2909"/>
                          <a:pt x="1908" y="3098"/>
                          <a:pt x="1968" y="3356"/>
                        </a:cubicBezTo>
                        <a:cubicBezTo>
                          <a:pt x="2059" y="3881"/>
                          <a:pt x="2356" y="4589"/>
                          <a:pt x="3109" y="4657"/>
                        </a:cubicBezTo>
                        <a:cubicBezTo>
                          <a:pt x="3140" y="4660"/>
                          <a:pt x="3169" y="4662"/>
                          <a:pt x="3198" y="4662"/>
                        </a:cubicBezTo>
                        <a:cubicBezTo>
                          <a:pt x="4467" y="4662"/>
                          <a:pt x="3693" y="1720"/>
                          <a:pt x="32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6" name="Google Shape;5487;p64">
                    <a:extLst>
                      <a:ext uri="{FF2B5EF4-FFF2-40B4-BE49-F238E27FC236}">
                        <a16:creationId xmlns:a16="http://schemas.microsoft.com/office/drawing/2014/main" id="{6B1D1357-E70E-F3CD-5E68-91432FB43B61}"/>
                      </a:ext>
                    </a:extLst>
                  </p:cNvPr>
                  <p:cNvSpPr/>
                  <p:nvPr/>
                </p:nvSpPr>
                <p:spPr>
                  <a:xfrm>
                    <a:off x="8069925" y="428899"/>
                    <a:ext cx="102372" cy="172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3" h="4662" extrusionOk="0">
                        <a:moveTo>
                          <a:pt x="1552" y="1"/>
                        </a:moveTo>
                        <a:lnTo>
                          <a:pt x="1552" y="1"/>
                        </a:lnTo>
                        <a:cubicBezTo>
                          <a:pt x="1552" y="1"/>
                          <a:pt x="776" y="252"/>
                          <a:pt x="0" y="686"/>
                        </a:cubicBezTo>
                        <a:cubicBezTo>
                          <a:pt x="411" y="1074"/>
                          <a:pt x="936" y="1484"/>
                          <a:pt x="1415" y="1713"/>
                        </a:cubicBezTo>
                        <a:cubicBezTo>
                          <a:pt x="1415" y="1713"/>
                          <a:pt x="1940" y="2808"/>
                          <a:pt x="1598" y="3516"/>
                        </a:cubicBezTo>
                        <a:cubicBezTo>
                          <a:pt x="1476" y="3777"/>
                          <a:pt x="1268" y="3859"/>
                          <a:pt x="1055" y="3859"/>
                        </a:cubicBezTo>
                        <a:cubicBezTo>
                          <a:pt x="711" y="3859"/>
                          <a:pt x="357" y="3644"/>
                          <a:pt x="342" y="3630"/>
                        </a:cubicBezTo>
                        <a:lnTo>
                          <a:pt x="342" y="3630"/>
                        </a:lnTo>
                        <a:cubicBezTo>
                          <a:pt x="479" y="4109"/>
                          <a:pt x="776" y="4589"/>
                          <a:pt x="1415" y="4657"/>
                        </a:cubicBezTo>
                        <a:cubicBezTo>
                          <a:pt x="1446" y="4660"/>
                          <a:pt x="1475" y="4662"/>
                          <a:pt x="1504" y="4662"/>
                        </a:cubicBezTo>
                        <a:cubicBezTo>
                          <a:pt x="2773" y="4662"/>
                          <a:pt x="1999" y="1720"/>
                          <a:pt x="155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 dirty="0"/>
                  </a:p>
                </p:txBody>
              </p:sp>
              <p:sp>
                <p:nvSpPr>
                  <p:cNvPr id="517" name="Google Shape;5488;p64">
                    <a:extLst>
                      <a:ext uri="{FF2B5EF4-FFF2-40B4-BE49-F238E27FC236}">
                        <a16:creationId xmlns:a16="http://schemas.microsoft.com/office/drawing/2014/main" id="{E0DF4070-AAA0-F10E-0A91-96449A8F9F80}"/>
                      </a:ext>
                    </a:extLst>
                  </p:cNvPr>
                  <p:cNvSpPr/>
                  <p:nvPr/>
                </p:nvSpPr>
                <p:spPr>
                  <a:xfrm>
                    <a:off x="8027765" y="475821"/>
                    <a:ext cx="31232" cy="51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6" h="1408" extrusionOk="0">
                        <a:moveTo>
                          <a:pt x="744" y="0"/>
                        </a:moveTo>
                        <a:cubicBezTo>
                          <a:pt x="641" y="0"/>
                          <a:pt x="398" y="144"/>
                          <a:pt x="298" y="305"/>
                        </a:cubicBezTo>
                        <a:cubicBezTo>
                          <a:pt x="46" y="693"/>
                          <a:pt x="1" y="1035"/>
                          <a:pt x="138" y="1218"/>
                        </a:cubicBezTo>
                        <a:cubicBezTo>
                          <a:pt x="204" y="1301"/>
                          <a:pt x="415" y="1408"/>
                          <a:pt x="569" y="1408"/>
                        </a:cubicBezTo>
                        <a:cubicBezTo>
                          <a:pt x="627" y="1408"/>
                          <a:pt x="677" y="1392"/>
                          <a:pt x="708" y="1355"/>
                        </a:cubicBezTo>
                        <a:cubicBezTo>
                          <a:pt x="823" y="1195"/>
                          <a:pt x="845" y="54"/>
                          <a:pt x="777" y="8"/>
                        </a:cubicBezTo>
                        <a:cubicBezTo>
                          <a:pt x="769" y="3"/>
                          <a:pt x="758" y="0"/>
                          <a:pt x="7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8" name="Google Shape;5489;p64">
                    <a:extLst>
                      <a:ext uri="{FF2B5EF4-FFF2-40B4-BE49-F238E27FC236}">
                        <a16:creationId xmlns:a16="http://schemas.microsoft.com/office/drawing/2014/main" id="{0A568137-0932-0152-2E9A-F7D4CFAE1859}"/>
                      </a:ext>
                    </a:extLst>
                  </p:cNvPr>
                  <p:cNvSpPr/>
                  <p:nvPr/>
                </p:nvSpPr>
                <p:spPr>
                  <a:xfrm>
                    <a:off x="8011780" y="424469"/>
                    <a:ext cx="157490" cy="180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6" h="4880" extrusionOk="0">
                        <a:moveTo>
                          <a:pt x="3047" y="274"/>
                        </a:moveTo>
                        <a:cubicBezTo>
                          <a:pt x="3289" y="1189"/>
                          <a:pt x="3542" y="2106"/>
                          <a:pt x="3629" y="3042"/>
                        </a:cubicBezTo>
                        <a:cubicBezTo>
                          <a:pt x="3675" y="3430"/>
                          <a:pt x="3743" y="4047"/>
                          <a:pt x="3538" y="4389"/>
                        </a:cubicBezTo>
                        <a:cubicBezTo>
                          <a:pt x="3408" y="4584"/>
                          <a:pt x="3240" y="4661"/>
                          <a:pt x="3065" y="4661"/>
                        </a:cubicBezTo>
                        <a:cubicBezTo>
                          <a:pt x="2748" y="4661"/>
                          <a:pt x="2405" y="4411"/>
                          <a:pt x="2214" y="4161"/>
                        </a:cubicBezTo>
                        <a:cubicBezTo>
                          <a:pt x="2032" y="3887"/>
                          <a:pt x="2054" y="3613"/>
                          <a:pt x="1917" y="3339"/>
                        </a:cubicBezTo>
                        <a:cubicBezTo>
                          <a:pt x="1803" y="3157"/>
                          <a:pt x="1735" y="3042"/>
                          <a:pt x="1529" y="2974"/>
                        </a:cubicBezTo>
                        <a:cubicBezTo>
                          <a:pt x="1450" y="2940"/>
                          <a:pt x="1375" y="2934"/>
                          <a:pt x="1298" y="2934"/>
                        </a:cubicBezTo>
                        <a:cubicBezTo>
                          <a:pt x="1260" y="2934"/>
                          <a:pt x="1221" y="2935"/>
                          <a:pt x="1180" y="2935"/>
                        </a:cubicBezTo>
                        <a:cubicBezTo>
                          <a:pt x="1139" y="2935"/>
                          <a:pt x="1096" y="2934"/>
                          <a:pt x="1050" y="2928"/>
                        </a:cubicBezTo>
                        <a:cubicBezTo>
                          <a:pt x="0" y="2769"/>
                          <a:pt x="320" y="1970"/>
                          <a:pt x="776" y="1513"/>
                        </a:cubicBezTo>
                        <a:cubicBezTo>
                          <a:pt x="1361" y="928"/>
                          <a:pt x="2255" y="528"/>
                          <a:pt x="3047" y="274"/>
                        </a:cubicBezTo>
                        <a:close/>
                        <a:moveTo>
                          <a:pt x="3140" y="1"/>
                        </a:moveTo>
                        <a:cubicBezTo>
                          <a:pt x="3128" y="1"/>
                          <a:pt x="3117" y="3"/>
                          <a:pt x="3104" y="7"/>
                        </a:cubicBezTo>
                        <a:cubicBezTo>
                          <a:pt x="2077" y="349"/>
                          <a:pt x="434" y="965"/>
                          <a:pt x="114" y="2107"/>
                        </a:cubicBezTo>
                        <a:cubicBezTo>
                          <a:pt x="23" y="2472"/>
                          <a:pt x="91" y="2837"/>
                          <a:pt x="434" y="3042"/>
                        </a:cubicBezTo>
                        <a:cubicBezTo>
                          <a:pt x="559" y="3122"/>
                          <a:pt x="679" y="3134"/>
                          <a:pt x="802" y="3134"/>
                        </a:cubicBezTo>
                        <a:cubicBezTo>
                          <a:pt x="851" y="3134"/>
                          <a:pt x="900" y="3132"/>
                          <a:pt x="951" y="3132"/>
                        </a:cubicBezTo>
                        <a:cubicBezTo>
                          <a:pt x="1027" y="3132"/>
                          <a:pt x="1105" y="3136"/>
                          <a:pt x="1187" y="3157"/>
                        </a:cubicBezTo>
                        <a:cubicBezTo>
                          <a:pt x="1758" y="3294"/>
                          <a:pt x="1735" y="3773"/>
                          <a:pt x="1963" y="4184"/>
                        </a:cubicBezTo>
                        <a:cubicBezTo>
                          <a:pt x="2189" y="4582"/>
                          <a:pt x="2646" y="4880"/>
                          <a:pt x="3061" y="4880"/>
                        </a:cubicBezTo>
                        <a:cubicBezTo>
                          <a:pt x="3360" y="4880"/>
                          <a:pt x="3636" y="4726"/>
                          <a:pt x="3789" y="4343"/>
                        </a:cubicBezTo>
                        <a:cubicBezTo>
                          <a:pt x="4265" y="3142"/>
                          <a:pt x="3548" y="1287"/>
                          <a:pt x="3247" y="121"/>
                        </a:cubicBezTo>
                        <a:lnTo>
                          <a:pt x="3247" y="121"/>
                        </a:lnTo>
                        <a:cubicBezTo>
                          <a:pt x="3244" y="61"/>
                          <a:pt x="3202" y="1"/>
                          <a:pt x="314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9" name="Google Shape;5490;p64">
                    <a:extLst>
                      <a:ext uri="{FF2B5EF4-FFF2-40B4-BE49-F238E27FC236}">
                        <a16:creationId xmlns:a16="http://schemas.microsoft.com/office/drawing/2014/main" id="{C9927825-07AF-2B8D-296B-17FE7546E5FD}"/>
                      </a:ext>
                    </a:extLst>
                  </p:cNvPr>
                  <p:cNvSpPr/>
                  <p:nvPr/>
                </p:nvSpPr>
                <p:spPr>
                  <a:xfrm>
                    <a:off x="8026916" y="185281"/>
                    <a:ext cx="273079" cy="304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97" h="8235" extrusionOk="0">
                        <a:moveTo>
                          <a:pt x="3647" y="0"/>
                        </a:moveTo>
                        <a:cubicBezTo>
                          <a:pt x="3330" y="0"/>
                          <a:pt x="3022" y="155"/>
                          <a:pt x="2831" y="414"/>
                        </a:cubicBezTo>
                        <a:cubicBezTo>
                          <a:pt x="1325" y="2354"/>
                          <a:pt x="503" y="4226"/>
                          <a:pt x="138" y="5139"/>
                        </a:cubicBezTo>
                        <a:cubicBezTo>
                          <a:pt x="1" y="5504"/>
                          <a:pt x="69" y="5938"/>
                          <a:pt x="343" y="6212"/>
                        </a:cubicBezTo>
                        <a:cubicBezTo>
                          <a:pt x="1576" y="7444"/>
                          <a:pt x="3128" y="7992"/>
                          <a:pt x="3973" y="8198"/>
                        </a:cubicBezTo>
                        <a:cubicBezTo>
                          <a:pt x="4057" y="8222"/>
                          <a:pt x="4143" y="8234"/>
                          <a:pt x="4228" y="8234"/>
                        </a:cubicBezTo>
                        <a:cubicBezTo>
                          <a:pt x="4532" y="8234"/>
                          <a:pt x="4826" y="8082"/>
                          <a:pt x="5023" y="7832"/>
                        </a:cubicBezTo>
                        <a:cubicBezTo>
                          <a:pt x="6757" y="5641"/>
                          <a:pt x="7214" y="3769"/>
                          <a:pt x="7351" y="2902"/>
                        </a:cubicBezTo>
                        <a:cubicBezTo>
                          <a:pt x="7396" y="2583"/>
                          <a:pt x="7282" y="2263"/>
                          <a:pt x="7054" y="2012"/>
                        </a:cubicBezTo>
                        <a:cubicBezTo>
                          <a:pt x="5913" y="848"/>
                          <a:pt x="4680" y="300"/>
                          <a:pt x="3950" y="49"/>
                        </a:cubicBezTo>
                        <a:cubicBezTo>
                          <a:pt x="3850" y="16"/>
                          <a:pt x="3748" y="0"/>
                          <a:pt x="364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0" name="Google Shape;5491;p64">
                    <a:extLst>
                      <a:ext uri="{FF2B5EF4-FFF2-40B4-BE49-F238E27FC236}">
                        <a16:creationId xmlns:a16="http://schemas.microsoft.com/office/drawing/2014/main" id="{BB33EE7A-4051-A38E-5F71-E261512825DA}"/>
                      </a:ext>
                    </a:extLst>
                  </p:cNvPr>
                  <p:cNvSpPr/>
                  <p:nvPr/>
                </p:nvSpPr>
                <p:spPr>
                  <a:xfrm>
                    <a:off x="8059810" y="240214"/>
                    <a:ext cx="211537" cy="235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" h="6387" extrusionOk="0">
                        <a:moveTo>
                          <a:pt x="2808" y="1"/>
                        </a:moveTo>
                        <a:cubicBezTo>
                          <a:pt x="2570" y="1"/>
                          <a:pt x="2343" y="116"/>
                          <a:pt x="2191" y="319"/>
                        </a:cubicBezTo>
                        <a:cubicBezTo>
                          <a:pt x="1027" y="1825"/>
                          <a:pt x="388" y="3263"/>
                          <a:pt x="114" y="3993"/>
                        </a:cubicBezTo>
                        <a:cubicBezTo>
                          <a:pt x="0" y="4267"/>
                          <a:pt x="46" y="4587"/>
                          <a:pt x="274" y="4815"/>
                        </a:cubicBezTo>
                        <a:cubicBezTo>
                          <a:pt x="1210" y="5774"/>
                          <a:pt x="2420" y="6207"/>
                          <a:pt x="3082" y="6367"/>
                        </a:cubicBezTo>
                        <a:cubicBezTo>
                          <a:pt x="3139" y="6380"/>
                          <a:pt x="3196" y="6387"/>
                          <a:pt x="3254" y="6387"/>
                        </a:cubicBezTo>
                        <a:cubicBezTo>
                          <a:pt x="3497" y="6387"/>
                          <a:pt x="3737" y="6273"/>
                          <a:pt x="3903" y="6070"/>
                        </a:cubicBezTo>
                        <a:cubicBezTo>
                          <a:pt x="5227" y="4381"/>
                          <a:pt x="5592" y="2921"/>
                          <a:pt x="5706" y="2236"/>
                        </a:cubicBezTo>
                        <a:cubicBezTo>
                          <a:pt x="5729" y="1985"/>
                          <a:pt x="5661" y="1734"/>
                          <a:pt x="5478" y="1551"/>
                        </a:cubicBezTo>
                        <a:cubicBezTo>
                          <a:pt x="4565" y="661"/>
                          <a:pt x="3629" y="227"/>
                          <a:pt x="3059" y="45"/>
                        </a:cubicBezTo>
                        <a:cubicBezTo>
                          <a:pt x="2976" y="15"/>
                          <a:pt x="2891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1" name="Google Shape;5492;p64">
                    <a:extLst>
                      <a:ext uri="{FF2B5EF4-FFF2-40B4-BE49-F238E27FC236}">
                        <a16:creationId xmlns:a16="http://schemas.microsoft.com/office/drawing/2014/main" id="{28A62CF8-BFED-F882-E5A4-359C389DF97B}"/>
                      </a:ext>
                    </a:extLst>
                  </p:cNvPr>
                  <p:cNvSpPr/>
                  <p:nvPr/>
                </p:nvSpPr>
                <p:spPr>
                  <a:xfrm>
                    <a:off x="8039579" y="292415"/>
                    <a:ext cx="258718" cy="196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8" h="5333" extrusionOk="0">
                        <a:moveTo>
                          <a:pt x="7008" y="0"/>
                        </a:moveTo>
                        <a:lnTo>
                          <a:pt x="7008" y="0"/>
                        </a:lnTo>
                        <a:cubicBezTo>
                          <a:pt x="7007" y="1"/>
                          <a:pt x="4908" y="3310"/>
                          <a:pt x="3493" y="3835"/>
                        </a:cubicBezTo>
                        <a:cubicBezTo>
                          <a:pt x="3205" y="3946"/>
                          <a:pt x="2890" y="3991"/>
                          <a:pt x="2570" y="3991"/>
                        </a:cubicBezTo>
                        <a:cubicBezTo>
                          <a:pt x="1319" y="3991"/>
                          <a:pt x="1" y="3310"/>
                          <a:pt x="0" y="3310"/>
                        </a:cubicBezTo>
                        <a:lnTo>
                          <a:pt x="0" y="3310"/>
                        </a:lnTo>
                        <a:cubicBezTo>
                          <a:pt x="1233" y="4542"/>
                          <a:pt x="2785" y="5090"/>
                          <a:pt x="3630" y="5296"/>
                        </a:cubicBezTo>
                        <a:cubicBezTo>
                          <a:pt x="3714" y="5320"/>
                          <a:pt x="3800" y="5332"/>
                          <a:pt x="3885" y="5332"/>
                        </a:cubicBezTo>
                        <a:cubicBezTo>
                          <a:pt x="4189" y="5332"/>
                          <a:pt x="4483" y="5180"/>
                          <a:pt x="4680" y="4930"/>
                        </a:cubicBezTo>
                        <a:cubicBezTo>
                          <a:pt x="6414" y="2739"/>
                          <a:pt x="6871" y="867"/>
                          <a:pt x="700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2" name="Google Shape;5493;p64">
                    <a:extLst>
                      <a:ext uri="{FF2B5EF4-FFF2-40B4-BE49-F238E27FC236}">
                        <a16:creationId xmlns:a16="http://schemas.microsoft.com/office/drawing/2014/main" id="{F8F29859-1052-2317-F21F-D86616D902FD}"/>
                      </a:ext>
                    </a:extLst>
                  </p:cNvPr>
                  <p:cNvSpPr/>
                  <p:nvPr/>
                </p:nvSpPr>
                <p:spPr>
                  <a:xfrm>
                    <a:off x="8094771" y="212747"/>
                    <a:ext cx="132312" cy="77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4" h="2102" extrusionOk="0">
                        <a:moveTo>
                          <a:pt x="1790" y="1"/>
                        </a:moveTo>
                        <a:cubicBezTo>
                          <a:pt x="1688" y="1"/>
                          <a:pt x="1596" y="12"/>
                          <a:pt x="1518" y="35"/>
                        </a:cubicBezTo>
                        <a:cubicBezTo>
                          <a:pt x="1085" y="172"/>
                          <a:pt x="103" y="1542"/>
                          <a:pt x="12" y="2021"/>
                        </a:cubicBezTo>
                        <a:cubicBezTo>
                          <a:pt x="1" y="2077"/>
                          <a:pt x="43" y="2102"/>
                          <a:pt x="127" y="2102"/>
                        </a:cubicBezTo>
                        <a:cubicBezTo>
                          <a:pt x="725" y="2102"/>
                          <a:pt x="3424" y="832"/>
                          <a:pt x="3504" y="652"/>
                        </a:cubicBezTo>
                        <a:cubicBezTo>
                          <a:pt x="3583" y="473"/>
                          <a:pt x="2472" y="1"/>
                          <a:pt x="179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3" name="Google Shape;5494;p64">
                    <a:extLst>
                      <a:ext uri="{FF2B5EF4-FFF2-40B4-BE49-F238E27FC236}">
                        <a16:creationId xmlns:a16="http://schemas.microsoft.com/office/drawing/2014/main" id="{BEA204EE-47F9-AE08-FBC7-764BF022D6AC}"/>
                      </a:ext>
                    </a:extLst>
                  </p:cNvPr>
                  <p:cNvSpPr/>
                  <p:nvPr/>
                </p:nvSpPr>
                <p:spPr>
                  <a:xfrm>
                    <a:off x="8018314" y="182180"/>
                    <a:ext cx="291796" cy="310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4" h="8401" extrusionOk="0">
                        <a:moveTo>
                          <a:pt x="4316" y="499"/>
                        </a:moveTo>
                        <a:cubicBezTo>
                          <a:pt x="4643" y="499"/>
                          <a:pt x="4983" y="585"/>
                          <a:pt x="5324" y="772"/>
                        </a:cubicBezTo>
                        <a:cubicBezTo>
                          <a:pt x="6351" y="1320"/>
                          <a:pt x="7424" y="2164"/>
                          <a:pt x="7378" y="3420"/>
                        </a:cubicBezTo>
                        <a:cubicBezTo>
                          <a:pt x="7355" y="4515"/>
                          <a:pt x="6534" y="6045"/>
                          <a:pt x="5872" y="6866"/>
                        </a:cubicBezTo>
                        <a:cubicBezTo>
                          <a:pt x="5461" y="7391"/>
                          <a:pt x="4662" y="8099"/>
                          <a:pt x="3954" y="8099"/>
                        </a:cubicBezTo>
                        <a:cubicBezTo>
                          <a:pt x="3945" y="8100"/>
                          <a:pt x="3936" y="8100"/>
                          <a:pt x="3926" y="8100"/>
                        </a:cubicBezTo>
                        <a:cubicBezTo>
                          <a:pt x="3665" y="8100"/>
                          <a:pt x="3170" y="7822"/>
                          <a:pt x="2950" y="7734"/>
                        </a:cubicBezTo>
                        <a:cubicBezTo>
                          <a:pt x="2037" y="7346"/>
                          <a:pt x="257" y="6478"/>
                          <a:pt x="485" y="5246"/>
                        </a:cubicBezTo>
                        <a:cubicBezTo>
                          <a:pt x="964" y="4036"/>
                          <a:pt x="1581" y="2849"/>
                          <a:pt x="2311" y="1754"/>
                        </a:cubicBezTo>
                        <a:cubicBezTo>
                          <a:pt x="2811" y="995"/>
                          <a:pt x="3528" y="499"/>
                          <a:pt x="4316" y="499"/>
                        </a:cubicBezTo>
                        <a:close/>
                        <a:moveTo>
                          <a:pt x="3948" y="0"/>
                        </a:moveTo>
                        <a:cubicBezTo>
                          <a:pt x="2945" y="0"/>
                          <a:pt x="2457" y="1082"/>
                          <a:pt x="1969" y="1868"/>
                        </a:cubicBezTo>
                        <a:cubicBezTo>
                          <a:pt x="1291" y="2907"/>
                          <a:pt x="747" y="4013"/>
                          <a:pt x="271" y="5165"/>
                        </a:cubicBezTo>
                        <a:lnTo>
                          <a:pt x="271" y="5165"/>
                        </a:lnTo>
                        <a:cubicBezTo>
                          <a:pt x="266" y="5175"/>
                          <a:pt x="261" y="5187"/>
                          <a:pt x="257" y="5200"/>
                        </a:cubicBezTo>
                        <a:cubicBezTo>
                          <a:pt x="257" y="5200"/>
                          <a:pt x="257" y="5200"/>
                          <a:pt x="257" y="5200"/>
                        </a:cubicBezTo>
                        <a:lnTo>
                          <a:pt x="257" y="5200"/>
                        </a:lnTo>
                        <a:cubicBezTo>
                          <a:pt x="252" y="5213"/>
                          <a:pt x="251" y="5225"/>
                          <a:pt x="251" y="5237"/>
                        </a:cubicBezTo>
                        <a:lnTo>
                          <a:pt x="251" y="5237"/>
                        </a:lnTo>
                        <a:cubicBezTo>
                          <a:pt x="1" y="6887"/>
                          <a:pt x="2778" y="8282"/>
                          <a:pt x="4206" y="8396"/>
                        </a:cubicBezTo>
                        <a:cubicBezTo>
                          <a:pt x="4246" y="8399"/>
                          <a:pt x="4287" y="8401"/>
                          <a:pt x="4327" y="8401"/>
                        </a:cubicBezTo>
                        <a:cubicBezTo>
                          <a:pt x="6132" y="8401"/>
                          <a:pt x="7339" y="4962"/>
                          <a:pt x="7607" y="3488"/>
                        </a:cubicBezTo>
                        <a:cubicBezTo>
                          <a:pt x="7903" y="1776"/>
                          <a:pt x="5758" y="270"/>
                          <a:pt x="4183" y="19"/>
                        </a:cubicBezTo>
                        <a:cubicBezTo>
                          <a:pt x="4102" y="6"/>
                          <a:pt x="4024" y="0"/>
                          <a:pt x="394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</p:grpSp>
          </p:grpSp>
          <p:grpSp>
            <p:nvGrpSpPr>
              <p:cNvPr id="494" name="Google Shape;5495;p64">
                <a:extLst>
                  <a:ext uri="{FF2B5EF4-FFF2-40B4-BE49-F238E27FC236}">
                    <a16:creationId xmlns:a16="http://schemas.microsoft.com/office/drawing/2014/main" id="{8D9517EE-C5AE-77C7-C758-5680B3A9E9C4}"/>
                  </a:ext>
                </a:extLst>
              </p:cNvPr>
              <p:cNvGrpSpPr/>
              <p:nvPr/>
            </p:nvGrpSpPr>
            <p:grpSpPr>
              <a:xfrm>
                <a:off x="7392255" y="449764"/>
                <a:ext cx="1350457" cy="932700"/>
                <a:chOff x="7392255" y="449764"/>
                <a:chExt cx="1350457" cy="932700"/>
              </a:xfrm>
            </p:grpSpPr>
            <p:sp>
              <p:nvSpPr>
                <p:cNvPr id="495" name="Google Shape;5496;p64">
                  <a:extLst>
                    <a:ext uri="{FF2B5EF4-FFF2-40B4-BE49-F238E27FC236}">
                      <a16:creationId xmlns:a16="http://schemas.microsoft.com/office/drawing/2014/main" id="{51F705DA-1BD1-E54F-03CF-2F7A6D65CC08}"/>
                    </a:ext>
                  </a:extLst>
                </p:cNvPr>
                <p:cNvSpPr/>
                <p:nvPr/>
              </p:nvSpPr>
              <p:spPr>
                <a:xfrm>
                  <a:off x="7627771" y="559179"/>
                  <a:ext cx="90189" cy="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3" h="2422" extrusionOk="0">
                      <a:moveTo>
                        <a:pt x="1210" y="0"/>
                      </a:moveTo>
                      <a:cubicBezTo>
                        <a:pt x="776" y="0"/>
                        <a:pt x="0" y="776"/>
                        <a:pt x="0" y="1210"/>
                      </a:cubicBezTo>
                      <a:cubicBezTo>
                        <a:pt x="0" y="1632"/>
                        <a:pt x="735" y="2421"/>
                        <a:pt x="1174" y="2421"/>
                      </a:cubicBezTo>
                      <a:cubicBezTo>
                        <a:pt x="1186" y="2421"/>
                        <a:pt x="1198" y="2421"/>
                        <a:pt x="1210" y="2419"/>
                      </a:cubicBezTo>
                      <a:cubicBezTo>
                        <a:pt x="1621" y="2374"/>
                        <a:pt x="2374" y="1643"/>
                        <a:pt x="2397" y="1210"/>
                      </a:cubicBezTo>
                      <a:cubicBezTo>
                        <a:pt x="2442" y="776"/>
                        <a:pt x="1621" y="0"/>
                        <a:pt x="12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496" name="Google Shape;5497;p64">
                  <a:extLst>
                    <a:ext uri="{FF2B5EF4-FFF2-40B4-BE49-F238E27FC236}">
                      <a16:creationId xmlns:a16="http://schemas.microsoft.com/office/drawing/2014/main" id="{4B1A48A4-DDA1-5D44-47AD-20CADBFDDEF1}"/>
                    </a:ext>
                  </a:extLst>
                </p:cNvPr>
                <p:cNvSpPr/>
                <p:nvPr/>
              </p:nvSpPr>
              <p:spPr>
                <a:xfrm>
                  <a:off x="7397499" y="452058"/>
                  <a:ext cx="1328850" cy="92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06" h="36519" extrusionOk="0">
                      <a:moveTo>
                        <a:pt x="34635" y="1"/>
                      </a:moveTo>
                      <a:cubicBezTo>
                        <a:pt x="34598" y="1"/>
                        <a:pt x="34560" y="3"/>
                        <a:pt x="34522" y="8"/>
                      </a:cubicBezTo>
                      <a:cubicBezTo>
                        <a:pt x="31484" y="381"/>
                        <a:pt x="16294" y="2362"/>
                        <a:pt x="3021" y="6250"/>
                      </a:cubicBezTo>
                      <a:cubicBezTo>
                        <a:pt x="3021" y="6250"/>
                        <a:pt x="1106" y="8819"/>
                        <a:pt x="0" y="12352"/>
                      </a:cubicBezTo>
                      <a:lnTo>
                        <a:pt x="22734" y="36519"/>
                      </a:lnTo>
                      <a:cubicBezTo>
                        <a:pt x="24043" y="34677"/>
                        <a:pt x="25813" y="30761"/>
                        <a:pt x="25813" y="30761"/>
                      </a:cubicBezTo>
                      <a:cubicBezTo>
                        <a:pt x="35839" y="29999"/>
                        <a:pt x="47970" y="27284"/>
                        <a:pt x="51806" y="26383"/>
                      </a:cubicBezTo>
                      <a:cubicBezTo>
                        <a:pt x="52420" y="26239"/>
                        <a:pt x="52706" y="25536"/>
                        <a:pt x="52366" y="25005"/>
                      </a:cubicBezTo>
                      <a:cubicBezTo>
                        <a:pt x="49177" y="20017"/>
                        <a:pt x="37449" y="3327"/>
                        <a:pt x="35380" y="387"/>
                      </a:cubicBezTo>
                      <a:cubicBezTo>
                        <a:pt x="35208" y="141"/>
                        <a:pt x="34930" y="1"/>
                        <a:pt x="34635" y="1"/>
                      </a:cubicBezTo>
                      <a:close/>
                    </a:path>
                  </a:pathLst>
                </a:custGeom>
                <a:solidFill>
                  <a:srgbClr val="7849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497" name="Google Shape;5498;p64">
                  <a:extLst>
                    <a:ext uri="{FF2B5EF4-FFF2-40B4-BE49-F238E27FC236}">
                      <a16:creationId xmlns:a16="http://schemas.microsoft.com/office/drawing/2014/main" id="{3E8A7C85-22BA-C69E-B0C8-5862AB7519C7}"/>
                    </a:ext>
                  </a:extLst>
                </p:cNvPr>
                <p:cNvSpPr/>
                <p:nvPr/>
              </p:nvSpPr>
              <p:spPr>
                <a:xfrm>
                  <a:off x="7397499" y="452058"/>
                  <a:ext cx="1328850" cy="92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06" h="36519" extrusionOk="0">
                      <a:moveTo>
                        <a:pt x="34635" y="1"/>
                      </a:moveTo>
                      <a:cubicBezTo>
                        <a:pt x="34598" y="1"/>
                        <a:pt x="34560" y="3"/>
                        <a:pt x="34522" y="8"/>
                      </a:cubicBezTo>
                      <a:cubicBezTo>
                        <a:pt x="31484" y="381"/>
                        <a:pt x="16294" y="2362"/>
                        <a:pt x="3021" y="6250"/>
                      </a:cubicBezTo>
                      <a:cubicBezTo>
                        <a:pt x="3021" y="6250"/>
                        <a:pt x="1106" y="8819"/>
                        <a:pt x="0" y="12352"/>
                      </a:cubicBezTo>
                      <a:lnTo>
                        <a:pt x="22734" y="36519"/>
                      </a:lnTo>
                      <a:cubicBezTo>
                        <a:pt x="24043" y="34677"/>
                        <a:pt x="25813" y="30761"/>
                        <a:pt x="25813" y="30761"/>
                      </a:cubicBezTo>
                      <a:cubicBezTo>
                        <a:pt x="35839" y="29999"/>
                        <a:pt x="47970" y="27284"/>
                        <a:pt x="51806" y="26383"/>
                      </a:cubicBezTo>
                      <a:cubicBezTo>
                        <a:pt x="52420" y="26239"/>
                        <a:pt x="52706" y="25536"/>
                        <a:pt x="52366" y="25005"/>
                      </a:cubicBezTo>
                      <a:cubicBezTo>
                        <a:pt x="49177" y="20017"/>
                        <a:pt x="37449" y="3327"/>
                        <a:pt x="35380" y="387"/>
                      </a:cubicBezTo>
                      <a:cubicBezTo>
                        <a:pt x="35208" y="141"/>
                        <a:pt x="34930" y="1"/>
                        <a:pt x="3463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498" name="Google Shape;5499;p64">
                  <a:extLst>
                    <a:ext uri="{FF2B5EF4-FFF2-40B4-BE49-F238E27FC236}">
                      <a16:creationId xmlns:a16="http://schemas.microsoft.com/office/drawing/2014/main" id="{9F430C1C-1C87-05EE-8255-D1433C1CBC08}"/>
                    </a:ext>
                  </a:extLst>
                </p:cNvPr>
                <p:cNvSpPr/>
                <p:nvPr/>
              </p:nvSpPr>
              <p:spPr>
                <a:xfrm>
                  <a:off x="7397499" y="609601"/>
                  <a:ext cx="650810" cy="76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13" h="30270" extrusionOk="0">
                      <a:moveTo>
                        <a:pt x="3021" y="1"/>
                      </a:moveTo>
                      <a:cubicBezTo>
                        <a:pt x="3021" y="1"/>
                        <a:pt x="1106" y="2570"/>
                        <a:pt x="0" y="6103"/>
                      </a:cubicBezTo>
                      <a:lnTo>
                        <a:pt x="22734" y="30270"/>
                      </a:lnTo>
                      <a:cubicBezTo>
                        <a:pt x="24043" y="28428"/>
                        <a:pt x="25813" y="24512"/>
                        <a:pt x="25813" y="24512"/>
                      </a:cubicBezTo>
                      <a:cubicBezTo>
                        <a:pt x="16321" y="15796"/>
                        <a:pt x="3021" y="1"/>
                        <a:pt x="3021" y="1"/>
                      </a:cubicBezTo>
                      <a:close/>
                    </a:path>
                  </a:pathLst>
                </a:custGeom>
                <a:solidFill>
                  <a:srgbClr val="7849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499" name="Google Shape;5500;p64">
                  <a:extLst>
                    <a:ext uri="{FF2B5EF4-FFF2-40B4-BE49-F238E27FC236}">
                      <a16:creationId xmlns:a16="http://schemas.microsoft.com/office/drawing/2014/main" id="{720DA539-C0D7-73EF-E628-4A94D02D3E3D}"/>
                    </a:ext>
                  </a:extLst>
                </p:cNvPr>
                <p:cNvSpPr/>
                <p:nvPr/>
              </p:nvSpPr>
              <p:spPr>
                <a:xfrm>
                  <a:off x="7392255" y="449764"/>
                  <a:ext cx="1350457" cy="782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63" h="31025" extrusionOk="0">
                      <a:moveTo>
                        <a:pt x="34355" y="0"/>
                      </a:moveTo>
                      <a:cubicBezTo>
                        <a:pt x="33910" y="0"/>
                        <a:pt x="33389" y="97"/>
                        <a:pt x="32703" y="190"/>
                      </a:cubicBezTo>
                      <a:cubicBezTo>
                        <a:pt x="29382" y="637"/>
                        <a:pt x="26071" y="1155"/>
                        <a:pt x="22772" y="1737"/>
                      </a:cubicBezTo>
                      <a:cubicBezTo>
                        <a:pt x="17155" y="2727"/>
                        <a:pt x="11562" y="3893"/>
                        <a:pt x="6052" y="5372"/>
                      </a:cubicBezTo>
                      <a:cubicBezTo>
                        <a:pt x="4830" y="5699"/>
                        <a:pt x="3646" y="5760"/>
                        <a:pt x="2808" y="6647"/>
                      </a:cubicBezTo>
                      <a:cubicBezTo>
                        <a:pt x="1447" y="8090"/>
                        <a:pt x="670" y="10556"/>
                        <a:pt x="44" y="12398"/>
                      </a:cubicBezTo>
                      <a:cubicBezTo>
                        <a:pt x="1" y="12524"/>
                        <a:pt x="104" y="12606"/>
                        <a:pt x="208" y="12606"/>
                      </a:cubicBezTo>
                      <a:cubicBezTo>
                        <a:pt x="276" y="12606"/>
                        <a:pt x="345" y="12571"/>
                        <a:pt x="373" y="12489"/>
                      </a:cubicBezTo>
                      <a:cubicBezTo>
                        <a:pt x="967" y="10744"/>
                        <a:pt x="1697" y="8644"/>
                        <a:pt x="2876" y="7168"/>
                      </a:cubicBezTo>
                      <a:cubicBezTo>
                        <a:pt x="3847" y="5954"/>
                        <a:pt x="5599" y="5840"/>
                        <a:pt x="7107" y="5446"/>
                      </a:cubicBezTo>
                      <a:cubicBezTo>
                        <a:pt x="11169" y="4385"/>
                        <a:pt x="15276" y="3491"/>
                        <a:pt x="19400" y="2702"/>
                      </a:cubicBezTo>
                      <a:cubicBezTo>
                        <a:pt x="22762" y="2059"/>
                        <a:pt x="26138" y="1489"/>
                        <a:pt x="29524" y="984"/>
                      </a:cubicBezTo>
                      <a:cubicBezTo>
                        <a:pt x="30695" y="810"/>
                        <a:pt x="32207" y="355"/>
                        <a:pt x="33553" y="355"/>
                      </a:cubicBezTo>
                      <a:cubicBezTo>
                        <a:pt x="34449" y="355"/>
                        <a:pt x="35272" y="557"/>
                        <a:pt x="35871" y="1177"/>
                      </a:cubicBezTo>
                      <a:cubicBezTo>
                        <a:pt x="37215" y="2566"/>
                        <a:pt x="38243" y="4554"/>
                        <a:pt x="39350" y="6136"/>
                      </a:cubicBezTo>
                      <a:cubicBezTo>
                        <a:pt x="41008" y="8506"/>
                        <a:pt x="42663" y="10879"/>
                        <a:pt x="44313" y="13255"/>
                      </a:cubicBezTo>
                      <a:cubicBezTo>
                        <a:pt x="46018" y="15713"/>
                        <a:pt x="47719" y="18174"/>
                        <a:pt x="49401" y="20648"/>
                      </a:cubicBezTo>
                      <a:cubicBezTo>
                        <a:pt x="50524" y="22297"/>
                        <a:pt x="53563" y="25279"/>
                        <a:pt x="50953" y="26545"/>
                      </a:cubicBezTo>
                      <a:cubicBezTo>
                        <a:pt x="49799" y="27105"/>
                        <a:pt x="48088" y="27186"/>
                        <a:pt x="46838" y="27450"/>
                      </a:cubicBezTo>
                      <a:cubicBezTo>
                        <a:pt x="44850" y="27868"/>
                        <a:pt x="42856" y="28263"/>
                        <a:pt x="40858" y="28631"/>
                      </a:cubicBezTo>
                      <a:cubicBezTo>
                        <a:pt x="35945" y="29535"/>
                        <a:pt x="31001" y="30276"/>
                        <a:pt x="26021" y="30681"/>
                      </a:cubicBezTo>
                      <a:cubicBezTo>
                        <a:pt x="25809" y="30699"/>
                        <a:pt x="25802" y="31024"/>
                        <a:pt x="26005" y="31024"/>
                      </a:cubicBezTo>
                      <a:cubicBezTo>
                        <a:pt x="26010" y="31024"/>
                        <a:pt x="26015" y="31024"/>
                        <a:pt x="26021" y="31023"/>
                      </a:cubicBezTo>
                      <a:cubicBezTo>
                        <a:pt x="34366" y="30345"/>
                        <a:pt x="42941" y="29027"/>
                        <a:pt x="51044" y="26875"/>
                      </a:cubicBezTo>
                      <a:cubicBezTo>
                        <a:pt x="53096" y="26329"/>
                        <a:pt x="53134" y="25625"/>
                        <a:pt x="51997" y="23897"/>
                      </a:cubicBezTo>
                      <a:cubicBezTo>
                        <a:pt x="50360" y="21409"/>
                        <a:pt x="48667" y="18958"/>
                        <a:pt x="46977" y="16507"/>
                      </a:cubicBezTo>
                      <a:cubicBezTo>
                        <a:pt x="43443" y="11382"/>
                        <a:pt x="40045" y="6074"/>
                        <a:pt x="36257" y="1133"/>
                      </a:cubicBezTo>
                      <a:cubicBezTo>
                        <a:pt x="35576" y="243"/>
                        <a:pt x="35061" y="0"/>
                        <a:pt x="343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0" name="Google Shape;5501;p64">
                  <a:extLst>
                    <a:ext uri="{FF2B5EF4-FFF2-40B4-BE49-F238E27FC236}">
                      <a16:creationId xmlns:a16="http://schemas.microsoft.com/office/drawing/2014/main" id="{2FA68FC9-2FD5-EC5A-C4FA-1D9660E06BCB}"/>
                    </a:ext>
                  </a:extLst>
                </p:cNvPr>
                <p:cNvSpPr/>
                <p:nvPr/>
              </p:nvSpPr>
              <p:spPr>
                <a:xfrm>
                  <a:off x="7437685" y="492799"/>
                  <a:ext cx="1264735" cy="75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63" h="29932" extrusionOk="0">
                      <a:moveTo>
                        <a:pt x="33817" y="1"/>
                      </a:moveTo>
                      <a:cubicBezTo>
                        <a:pt x="33817" y="1"/>
                        <a:pt x="17261" y="1891"/>
                        <a:pt x="2637" y="6060"/>
                      </a:cubicBezTo>
                      <a:cubicBezTo>
                        <a:pt x="2624" y="6081"/>
                        <a:pt x="1111" y="8671"/>
                        <a:pt x="1" y="12212"/>
                      </a:cubicBezTo>
                      <a:cubicBezTo>
                        <a:pt x="4562" y="11479"/>
                        <a:pt x="20662" y="8846"/>
                        <a:pt x="31156" y="6517"/>
                      </a:cubicBezTo>
                      <a:cubicBezTo>
                        <a:pt x="38656" y="17253"/>
                        <a:pt x="48078" y="29931"/>
                        <a:pt x="48078" y="29931"/>
                      </a:cubicBezTo>
                      <a:cubicBezTo>
                        <a:pt x="48728" y="27504"/>
                        <a:pt x="50163" y="24779"/>
                        <a:pt x="50163" y="24779"/>
                      </a:cubicBezTo>
                      <a:cubicBezTo>
                        <a:pt x="45836" y="17324"/>
                        <a:pt x="33819" y="3"/>
                        <a:pt x="3381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1" name="Google Shape;5502;p64">
                  <a:extLst>
                    <a:ext uri="{FF2B5EF4-FFF2-40B4-BE49-F238E27FC236}">
                      <a16:creationId xmlns:a16="http://schemas.microsoft.com/office/drawing/2014/main" id="{8D1C3BE3-C530-0848-8587-3A6301D1C2C7}"/>
                    </a:ext>
                  </a:extLst>
                </p:cNvPr>
                <p:cNvSpPr/>
                <p:nvPr/>
              </p:nvSpPr>
              <p:spPr>
                <a:xfrm>
                  <a:off x="8223144" y="492799"/>
                  <a:ext cx="479239" cy="75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8" h="29932" extrusionOk="0">
                      <a:moveTo>
                        <a:pt x="2662" y="1"/>
                      </a:moveTo>
                      <a:cubicBezTo>
                        <a:pt x="874" y="2859"/>
                        <a:pt x="1" y="6518"/>
                        <a:pt x="1" y="6518"/>
                      </a:cubicBezTo>
                      <a:cubicBezTo>
                        <a:pt x="7501" y="17253"/>
                        <a:pt x="16923" y="29931"/>
                        <a:pt x="16923" y="29931"/>
                      </a:cubicBezTo>
                      <a:cubicBezTo>
                        <a:pt x="17573" y="27504"/>
                        <a:pt x="19008" y="24779"/>
                        <a:pt x="19008" y="24779"/>
                      </a:cubicBezTo>
                      <a:cubicBezTo>
                        <a:pt x="14681" y="17324"/>
                        <a:pt x="2662" y="1"/>
                        <a:pt x="26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2" name="Google Shape;5503;p64">
                  <a:extLst>
                    <a:ext uri="{FF2B5EF4-FFF2-40B4-BE49-F238E27FC236}">
                      <a16:creationId xmlns:a16="http://schemas.microsoft.com/office/drawing/2014/main" id="{2B3AD87D-3D57-2237-9548-4802F508E41E}"/>
                    </a:ext>
                  </a:extLst>
                </p:cNvPr>
                <p:cNvSpPr/>
                <p:nvPr/>
              </p:nvSpPr>
              <p:spPr>
                <a:xfrm>
                  <a:off x="7437685" y="580911"/>
                  <a:ext cx="1240505" cy="66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2" h="26437" extrusionOk="0">
                      <a:moveTo>
                        <a:pt x="31878" y="1"/>
                      </a:moveTo>
                      <a:cubicBezTo>
                        <a:pt x="31814" y="1"/>
                        <a:pt x="31749" y="8"/>
                        <a:pt x="31684" y="22"/>
                      </a:cubicBezTo>
                      <a:cubicBezTo>
                        <a:pt x="21234" y="2308"/>
                        <a:pt x="5720" y="4847"/>
                        <a:pt x="1164" y="5580"/>
                      </a:cubicBezTo>
                      <a:cubicBezTo>
                        <a:pt x="778" y="6483"/>
                        <a:pt x="367" y="7546"/>
                        <a:pt x="1" y="8716"/>
                      </a:cubicBezTo>
                      <a:cubicBezTo>
                        <a:pt x="4562" y="7984"/>
                        <a:pt x="20662" y="5351"/>
                        <a:pt x="31156" y="3023"/>
                      </a:cubicBezTo>
                      <a:cubicBezTo>
                        <a:pt x="38656" y="13758"/>
                        <a:pt x="48078" y="26436"/>
                        <a:pt x="48078" y="26436"/>
                      </a:cubicBezTo>
                      <a:cubicBezTo>
                        <a:pt x="48364" y="25369"/>
                        <a:pt x="48801" y="24246"/>
                        <a:pt x="49202" y="23321"/>
                      </a:cubicBezTo>
                      <a:cubicBezTo>
                        <a:pt x="44552" y="17127"/>
                        <a:pt x="34598" y="3168"/>
                        <a:pt x="32614" y="383"/>
                      </a:cubicBezTo>
                      <a:cubicBezTo>
                        <a:pt x="32441" y="140"/>
                        <a:pt x="32167" y="1"/>
                        <a:pt x="3187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3" name="Google Shape;5504;p64">
                  <a:extLst>
                    <a:ext uri="{FF2B5EF4-FFF2-40B4-BE49-F238E27FC236}">
                      <a16:creationId xmlns:a16="http://schemas.microsoft.com/office/drawing/2014/main" id="{6FAB3EE0-94D5-F393-8C1F-4F59885D3CE8}"/>
                    </a:ext>
                  </a:extLst>
                </p:cNvPr>
                <p:cNvSpPr/>
                <p:nvPr/>
              </p:nvSpPr>
              <p:spPr>
                <a:xfrm>
                  <a:off x="7432467" y="488488"/>
                  <a:ext cx="862444" cy="31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7" h="12546" extrusionOk="0">
                      <a:moveTo>
                        <a:pt x="34036" y="0"/>
                      </a:moveTo>
                      <a:cubicBezTo>
                        <a:pt x="34032" y="0"/>
                        <a:pt x="34028" y="0"/>
                        <a:pt x="34024" y="1"/>
                      </a:cubicBezTo>
                      <a:cubicBezTo>
                        <a:pt x="28601" y="625"/>
                        <a:pt x="23199" y="1524"/>
                        <a:pt x="17840" y="2554"/>
                      </a:cubicBezTo>
                      <a:cubicBezTo>
                        <a:pt x="15445" y="3015"/>
                        <a:pt x="13056" y="3512"/>
                        <a:pt x="10677" y="4056"/>
                      </a:cubicBezTo>
                      <a:cubicBezTo>
                        <a:pt x="8466" y="4563"/>
                        <a:pt x="5262" y="4806"/>
                        <a:pt x="3287" y="5928"/>
                      </a:cubicBezTo>
                      <a:cubicBezTo>
                        <a:pt x="1434" y="6982"/>
                        <a:pt x="696" y="10361"/>
                        <a:pt x="42" y="12336"/>
                      </a:cubicBezTo>
                      <a:cubicBezTo>
                        <a:pt x="0" y="12463"/>
                        <a:pt x="104" y="12546"/>
                        <a:pt x="209" y="12546"/>
                      </a:cubicBezTo>
                      <a:cubicBezTo>
                        <a:pt x="277" y="12546"/>
                        <a:pt x="345" y="12510"/>
                        <a:pt x="373" y="12428"/>
                      </a:cubicBezTo>
                      <a:cubicBezTo>
                        <a:pt x="903" y="10828"/>
                        <a:pt x="1523" y="7784"/>
                        <a:pt x="2847" y="6574"/>
                      </a:cubicBezTo>
                      <a:cubicBezTo>
                        <a:pt x="4214" y="5323"/>
                        <a:pt x="7938" y="5047"/>
                        <a:pt x="9785" y="4614"/>
                      </a:cubicBezTo>
                      <a:cubicBezTo>
                        <a:pt x="14605" y="3482"/>
                        <a:pt x="19472" y="2543"/>
                        <a:pt x="24358" y="1737"/>
                      </a:cubicBezTo>
                      <a:cubicBezTo>
                        <a:pt x="27082" y="1288"/>
                        <a:pt x="30221" y="407"/>
                        <a:pt x="33028" y="407"/>
                      </a:cubicBezTo>
                      <a:cubicBezTo>
                        <a:pt x="33165" y="407"/>
                        <a:pt x="33301" y="409"/>
                        <a:pt x="33436" y="414"/>
                      </a:cubicBezTo>
                      <a:cubicBezTo>
                        <a:pt x="33471" y="415"/>
                        <a:pt x="33503" y="415"/>
                        <a:pt x="33533" y="415"/>
                      </a:cubicBezTo>
                      <a:cubicBezTo>
                        <a:pt x="33737" y="415"/>
                        <a:pt x="33848" y="394"/>
                        <a:pt x="33887" y="394"/>
                      </a:cubicBezTo>
                      <a:cubicBezTo>
                        <a:pt x="33971" y="394"/>
                        <a:pt x="33703" y="497"/>
                        <a:pt x="33282" y="1155"/>
                      </a:cubicBezTo>
                      <a:cubicBezTo>
                        <a:pt x="32255" y="2758"/>
                        <a:pt x="31666" y="4829"/>
                        <a:pt x="31198" y="6643"/>
                      </a:cubicBezTo>
                      <a:cubicBezTo>
                        <a:pt x="31164" y="6772"/>
                        <a:pt x="31271" y="6856"/>
                        <a:pt x="31373" y="6856"/>
                      </a:cubicBezTo>
                      <a:cubicBezTo>
                        <a:pt x="31440" y="6856"/>
                        <a:pt x="31505" y="6819"/>
                        <a:pt x="31527" y="6734"/>
                      </a:cubicBezTo>
                      <a:cubicBezTo>
                        <a:pt x="32111" y="4472"/>
                        <a:pt x="32958" y="2264"/>
                        <a:pt x="34173" y="260"/>
                      </a:cubicBezTo>
                      <a:cubicBezTo>
                        <a:pt x="34203" y="210"/>
                        <a:pt x="34206" y="136"/>
                        <a:pt x="34173" y="87"/>
                      </a:cubicBezTo>
                      <a:cubicBezTo>
                        <a:pt x="34172" y="87"/>
                        <a:pt x="34172" y="86"/>
                        <a:pt x="34171" y="85"/>
                      </a:cubicBezTo>
                      <a:cubicBezTo>
                        <a:pt x="34142" y="42"/>
                        <a:pt x="34093" y="0"/>
                        <a:pt x="340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4" name="Google Shape;5505;p64">
                  <a:extLst>
                    <a:ext uri="{FF2B5EF4-FFF2-40B4-BE49-F238E27FC236}">
                      <a16:creationId xmlns:a16="http://schemas.microsoft.com/office/drawing/2014/main" id="{B6EC7C6B-EFB7-1A96-BCE9-536EFAB175DB}"/>
                    </a:ext>
                  </a:extLst>
                </p:cNvPr>
                <p:cNvSpPr/>
                <p:nvPr/>
              </p:nvSpPr>
              <p:spPr>
                <a:xfrm>
                  <a:off x="8284306" y="488715"/>
                  <a:ext cx="422032" cy="762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9" h="30259" extrusionOk="0">
                      <a:moveTo>
                        <a:pt x="241" y="0"/>
                      </a:moveTo>
                      <a:cubicBezTo>
                        <a:pt x="119" y="0"/>
                        <a:pt x="0" y="122"/>
                        <a:pt x="88" y="249"/>
                      </a:cubicBezTo>
                      <a:cubicBezTo>
                        <a:pt x="2889" y="4288"/>
                        <a:pt x="5652" y="8352"/>
                        <a:pt x="8381" y="12439"/>
                      </a:cubicBezTo>
                      <a:cubicBezTo>
                        <a:pt x="10397" y="15459"/>
                        <a:pt x="12399" y="18489"/>
                        <a:pt x="14328" y="21564"/>
                      </a:cubicBezTo>
                      <a:cubicBezTo>
                        <a:pt x="14872" y="22431"/>
                        <a:pt x="16346" y="24110"/>
                        <a:pt x="16316" y="25088"/>
                      </a:cubicBezTo>
                      <a:cubicBezTo>
                        <a:pt x="16300" y="25584"/>
                        <a:pt x="15676" y="26422"/>
                        <a:pt x="15478" y="26880"/>
                      </a:cubicBezTo>
                      <a:cubicBezTo>
                        <a:pt x="15031" y="27916"/>
                        <a:pt x="14654" y="28966"/>
                        <a:pt x="14333" y="30048"/>
                      </a:cubicBezTo>
                      <a:cubicBezTo>
                        <a:pt x="14295" y="30175"/>
                        <a:pt x="14399" y="30258"/>
                        <a:pt x="14502" y="30258"/>
                      </a:cubicBezTo>
                      <a:cubicBezTo>
                        <a:pt x="14570" y="30258"/>
                        <a:pt x="14637" y="30222"/>
                        <a:pt x="14662" y="30139"/>
                      </a:cubicBezTo>
                      <a:cubicBezTo>
                        <a:pt x="15046" y="28848"/>
                        <a:pt x="15514" y="27601"/>
                        <a:pt x="16075" y="26376"/>
                      </a:cubicBezTo>
                      <a:cubicBezTo>
                        <a:pt x="16189" y="26126"/>
                        <a:pt x="16738" y="25338"/>
                        <a:pt x="16738" y="25007"/>
                      </a:cubicBezTo>
                      <a:cubicBezTo>
                        <a:pt x="16738" y="24288"/>
                        <a:pt x="15778" y="23254"/>
                        <a:pt x="15400" y="22641"/>
                      </a:cubicBezTo>
                      <a:cubicBezTo>
                        <a:pt x="13427" y="19432"/>
                        <a:pt x="11351" y="16284"/>
                        <a:pt x="9264" y="13148"/>
                      </a:cubicBezTo>
                      <a:cubicBezTo>
                        <a:pt x="6346" y="8763"/>
                        <a:pt x="3385" y="4405"/>
                        <a:pt x="383" y="76"/>
                      </a:cubicBezTo>
                      <a:cubicBezTo>
                        <a:pt x="346" y="23"/>
                        <a:pt x="294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5" name="Google Shape;5506;p64">
                  <a:extLst>
                    <a:ext uri="{FF2B5EF4-FFF2-40B4-BE49-F238E27FC236}">
                      <a16:creationId xmlns:a16="http://schemas.microsoft.com/office/drawing/2014/main" id="{D9A277F2-A71A-FB44-4C8C-644526721F0F}"/>
                    </a:ext>
                  </a:extLst>
                </p:cNvPr>
                <p:cNvSpPr/>
                <p:nvPr/>
              </p:nvSpPr>
              <p:spPr>
                <a:xfrm>
                  <a:off x="7397498" y="617593"/>
                  <a:ext cx="1269601" cy="755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56" h="29958" extrusionOk="0">
                      <a:moveTo>
                        <a:pt x="32017" y="1"/>
                      </a:moveTo>
                      <a:cubicBezTo>
                        <a:pt x="31952" y="1"/>
                        <a:pt x="31887" y="7"/>
                        <a:pt x="31821" y="22"/>
                      </a:cubicBezTo>
                      <a:cubicBezTo>
                        <a:pt x="19455" y="2727"/>
                        <a:pt x="0" y="5786"/>
                        <a:pt x="0" y="5786"/>
                      </a:cubicBezTo>
                      <a:cubicBezTo>
                        <a:pt x="8035" y="16949"/>
                        <a:pt x="22734" y="29953"/>
                        <a:pt x="22734" y="29953"/>
                      </a:cubicBezTo>
                      <a:cubicBezTo>
                        <a:pt x="22987" y="29956"/>
                        <a:pt x="23240" y="29957"/>
                        <a:pt x="23492" y="29957"/>
                      </a:cubicBezTo>
                      <a:cubicBezTo>
                        <a:pt x="35500" y="29957"/>
                        <a:pt x="46070" y="26753"/>
                        <a:pt x="49541" y="25578"/>
                      </a:cubicBezTo>
                      <a:cubicBezTo>
                        <a:pt x="50134" y="25378"/>
                        <a:pt x="50355" y="24661"/>
                        <a:pt x="49977" y="24162"/>
                      </a:cubicBezTo>
                      <a:cubicBezTo>
                        <a:pt x="45670" y="18497"/>
                        <a:pt x="34836" y="3305"/>
                        <a:pt x="32755" y="383"/>
                      </a:cubicBezTo>
                      <a:cubicBezTo>
                        <a:pt x="32581" y="139"/>
                        <a:pt x="32306" y="1"/>
                        <a:pt x="32017" y="1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 dirty="0"/>
                </a:p>
              </p:txBody>
            </p:sp>
            <p:sp>
              <p:nvSpPr>
                <p:cNvPr id="506" name="Google Shape;5507;p64">
                  <a:extLst>
                    <a:ext uri="{FF2B5EF4-FFF2-40B4-BE49-F238E27FC236}">
                      <a16:creationId xmlns:a16="http://schemas.microsoft.com/office/drawing/2014/main" id="{04B0F74E-F273-1A7B-010E-0368CC7C9E48}"/>
                    </a:ext>
                  </a:extLst>
                </p:cNvPr>
                <p:cNvSpPr/>
                <p:nvPr/>
              </p:nvSpPr>
              <p:spPr>
                <a:xfrm>
                  <a:off x="7453619" y="780051"/>
                  <a:ext cx="296776" cy="3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1" h="12802" extrusionOk="0">
                      <a:moveTo>
                        <a:pt x="2119" y="0"/>
                      </a:moveTo>
                      <a:cubicBezTo>
                        <a:pt x="1088" y="0"/>
                        <a:pt x="38" y="265"/>
                        <a:pt x="22" y="605"/>
                      </a:cubicBezTo>
                      <a:cubicBezTo>
                        <a:pt x="1" y="1107"/>
                        <a:pt x="2444" y="3990"/>
                        <a:pt x="4961" y="6862"/>
                      </a:cubicBezTo>
                      <a:cubicBezTo>
                        <a:pt x="7388" y="9632"/>
                        <a:pt x="10786" y="12802"/>
                        <a:pt x="11354" y="12802"/>
                      </a:cubicBezTo>
                      <a:cubicBezTo>
                        <a:pt x="11375" y="12802"/>
                        <a:pt x="11392" y="12797"/>
                        <a:pt x="11406" y="12788"/>
                      </a:cubicBezTo>
                      <a:cubicBezTo>
                        <a:pt x="11770" y="12539"/>
                        <a:pt x="4687" y="1361"/>
                        <a:pt x="3941" y="506"/>
                      </a:cubicBezTo>
                      <a:cubicBezTo>
                        <a:pt x="3625" y="144"/>
                        <a:pt x="2878" y="0"/>
                        <a:pt x="2119" y="0"/>
                      </a:cubicBezTo>
                      <a:close/>
                    </a:path>
                  </a:pathLst>
                </a:custGeom>
                <a:solidFill>
                  <a:srgbClr val="F8F5F1">
                    <a:alpha val="24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7" name="Google Shape;5508;p64">
                  <a:extLst>
                    <a:ext uri="{FF2B5EF4-FFF2-40B4-BE49-F238E27FC236}">
                      <a16:creationId xmlns:a16="http://schemas.microsoft.com/office/drawing/2014/main" id="{428EA6AF-8206-A0F2-5AD3-5948DB34E102}"/>
                    </a:ext>
                  </a:extLst>
                </p:cNvPr>
                <p:cNvSpPr/>
                <p:nvPr/>
              </p:nvSpPr>
              <p:spPr>
                <a:xfrm>
                  <a:off x="7392784" y="612677"/>
                  <a:ext cx="1302024" cy="769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42" h="30535" extrusionOk="0">
                      <a:moveTo>
                        <a:pt x="31210" y="600"/>
                      </a:moveTo>
                      <a:cubicBezTo>
                        <a:pt x="31972" y="600"/>
                        <a:pt x="32660" y="758"/>
                        <a:pt x="33172" y="1195"/>
                      </a:cubicBezTo>
                      <a:cubicBezTo>
                        <a:pt x="33993" y="1895"/>
                        <a:pt x="34653" y="3271"/>
                        <a:pt x="35276" y="4142"/>
                      </a:cubicBezTo>
                      <a:cubicBezTo>
                        <a:pt x="36420" y="5744"/>
                        <a:pt x="37567" y="7345"/>
                        <a:pt x="38715" y="8945"/>
                      </a:cubicBezTo>
                      <a:cubicBezTo>
                        <a:pt x="41132" y="12311"/>
                        <a:pt x="43554" y="15673"/>
                        <a:pt x="45998" y="19020"/>
                      </a:cubicBezTo>
                      <a:cubicBezTo>
                        <a:pt x="47010" y="20404"/>
                        <a:pt x="48363" y="21815"/>
                        <a:pt x="49173" y="23325"/>
                      </a:cubicBezTo>
                      <a:cubicBezTo>
                        <a:pt x="50425" y="25659"/>
                        <a:pt x="48520" y="26015"/>
                        <a:pt x="46606" y="26570"/>
                      </a:cubicBezTo>
                      <a:cubicBezTo>
                        <a:pt x="41612" y="28016"/>
                        <a:pt x="36481" y="29035"/>
                        <a:pt x="31310" y="29574"/>
                      </a:cubicBezTo>
                      <a:cubicBezTo>
                        <a:pt x="29944" y="29716"/>
                        <a:pt x="28574" y="29825"/>
                        <a:pt x="27202" y="29892"/>
                      </a:cubicBezTo>
                      <a:cubicBezTo>
                        <a:pt x="26502" y="29927"/>
                        <a:pt x="25147" y="30154"/>
                        <a:pt x="24104" y="30154"/>
                      </a:cubicBezTo>
                      <a:cubicBezTo>
                        <a:pt x="23652" y="30154"/>
                        <a:pt x="23258" y="30111"/>
                        <a:pt x="23002" y="29991"/>
                      </a:cubicBezTo>
                      <a:cubicBezTo>
                        <a:pt x="22436" y="29728"/>
                        <a:pt x="21871" y="28973"/>
                        <a:pt x="21417" y="28556"/>
                      </a:cubicBezTo>
                      <a:cubicBezTo>
                        <a:pt x="13902" y="21665"/>
                        <a:pt x="6530" y="14347"/>
                        <a:pt x="490" y="6106"/>
                      </a:cubicBezTo>
                      <a:lnTo>
                        <a:pt x="490" y="6106"/>
                      </a:lnTo>
                      <a:cubicBezTo>
                        <a:pt x="6805" y="5108"/>
                        <a:pt x="13109" y="4030"/>
                        <a:pt x="19399" y="2880"/>
                      </a:cubicBezTo>
                      <a:cubicBezTo>
                        <a:pt x="21715" y="2456"/>
                        <a:pt x="24029" y="2020"/>
                        <a:pt x="26339" y="1564"/>
                      </a:cubicBezTo>
                      <a:cubicBezTo>
                        <a:pt x="27659" y="1303"/>
                        <a:pt x="29600" y="600"/>
                        <a:pt x="31210" y="600"/>
                      </a:cubicBezTo>
                      <a:close/>
                      <a:moveTo>
                        <a:pt x="31853" y="1"/>
                      </a:moveTo>
                      <a:cubicBezTo>
                        <a:pt x="30484" y="1"/>
                        <a:pt x="28440" y="796"/>
                        <a:pt x="27439" y="997"/>
                      </a:cubicBezTo>
                      <a:cubicBezTo>
                        <a:pt x="18383" y="2817"/>
                        <a:pt x="9267" y="4379"/>
                        <a:pt x="142" y="5816"/>
                      </a:cubicBezTo>
                      <a:cubicBezTo>
                        <a:pt x="73" y="5827"/>
                        <a:pt x="35" y="5868"/>
                        <a:pt x="23" y="5918"/>
                      </a:cubicBezTo>
                      <a:lnTo>
                        <a:pt x="23" y="5918"/>
                      </a:lnTo>
                      <a:cubicBezTo>
                        <a:pt x="0" y="5961"/>
                        <a:pt x="1" y="6014"/>
                        <a:pt x="40" y="6068"/>
                      </a:cubicBezTo>
                      <a:cubicBezTo>
                        <a:pt x="6007" y="14255"/>
                        <a:pt x="13284" y="21518"/>
                        <a:pt x="20715" y="28374"/>
                      </a:cubicBezTo>
                      <a:cubicBezTo>
                        <a:pt x="21269" y="28885"/>
                        <a:pt x="22033" y="29894"/>
                        <a:pt x="22737" y="30212"/>
                      </a:cubicBezTo>
                      <a:cubicBezTo>
                        <a:pt x="23264" y="30451"/>
                        <a:pt x="23970" y="30534"/>
                        <a:pt x="24740" y="30534"/>
                      </a:cubicBezTo>
                      <a:cubicBezTo>
                        <a:pt x="26307" y="30534"/>
                        <a:pt x="28141" y="30189"/>
                        <a:pt x="29282" y="30101"/>
                      </a:cubicBezTo>
                      <a:cubicBezTo>
                        <a:pt x="34765" y="29675"/>
                        <a:pt x="40212" y="28685"/>
                        <a:pt x="45516" y="27232"/>
                      </a:cubicBezTo>
                      <a:cubicBezTo>
                        <a:pt x="47452" y="26702"/>
                        <a:pt x="51642" y="26424"/>
                        <a:pt x="49904" y="23733"/>
                      </a:cubicBezTo>
                      <a:cubicBezTo>
                        <a:pt x="47542" y="20075"/>
                        <a:pt x="44686" y="16650"/>
                        <a:pt x="42137" y="13116"/>
                      </a:cubicBezTo>
                      <a:cubicBezTo>
                        <a:pt x="39648" y="9667"/>
                        <a:pt x="37170" y="6209"/>
                        <a:pt x="34698" y="2747"/>
                      </a:cubicBezTo>
                      <a:cubicBezTo>
                        <a:pt x="34195" y="2043"/>
                        <a:pt x="33499" y="502"/>
                        <a:pt x="32650" y="135"/>
                      </a:cubicBezTo>
                      <a:cubicBezTo>
                        <a:pt x="32431" y="41"/>
                        <a:pt x="32159" y="1"/>
                        <a:pt x="318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</p:grpSp>
        </p:grpSp>
        <p:grpSp>
          <p:nvGrpSpPr>
            <p:cNvPr id="478" name="Google Shape;5509;p64">
              <a:extLst>
                <a:ext uri="{FF2B5EF4-FFF2-40B4-BE49-F238E27FC236}">
                  <a16:creationId xmlns:a16="http://schemas.microsoft.com/office/drawing/2014/main" id="{3FFF4785-6059-DCEB-1B8D-0A17F906C0C4}"/>
                </a:ext>
              </a:extLst>
            </p:cNvPr>
            <p:cNvGrpSpPr/>
            <p:nvPr/>
          </p:nvGrpSpPr>
          <p:grpSpPr>
            <a:xfrm rot="5400000">
              <a:off x="7872254" y="1059065"/>
              <a:ext cx="479274" cy="654882"/>
              <a:chOff x="8007387" y="97712"/>
              <a:chExt cx="370984" cy="506914"/>
            </a:xfrm>
          </p:grpSpPr>
          <p:sp>
            <p:nvSpPr>
              <p:cNvPr id="479" name="Google Shape;5510;p64">
                <a:extLst>
                  <a:ext uri="{FF2B5EF4-FFF2-40B4-BE49-F238E27FC236}">
                    <a16:creationId xmlns:a16="http://schemas.microsoft.com/office/drawing/2014/main" id="{4922A6F3-D953-853A-D844-25BC3B544F7F}"/>
                  </a:ext>
                </a:extLst>
              </p:cNvPr>
              <p:cNvSpPr/>
              <p:nvPr/>
            </p:nvSpPr>
            <p:spPr>
              <a:xfrm>
                <a:off x="8187913" y="102142"/>
                <a:ext cx="190457" cy="143941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3899" extrusionOk="0">
                    <a:moveTo>
                      <a:pt x="846" y="1"/>
                    </a:moveTo>
                    <a:cubicBezTo>
                      <a:pt x="388" y="1"/>
                      <a:pt x="0" y="536"/>
                      <a:pt x="91" y="1411"/>
                    </a:cubicBezTo>
                    <a:cubicBezTo>
                      <a:pt x="228" y="2575"/>
                      <a:pt x="935" y="3899"/>
                      <a:pt x="935" y="3899"/>
                    </a:cubicBezTo>
                    <a:cubicBezTo>
                      <a:pt x="2488" y="2940"/>
                      <a:pt x="5158" y="1297"/>
                      <a:pt x="4063" y="452"/>
                    </a:cubicBezTo>
                    <a:cubicBezTo>
                      <a:pt x="3838" y="271"/>
                      <a:pt x="3600" y="201"/>
                      <a:pt x="3367" y="201"/>
                    </a:cubicBezTo>
                    <a:cubicBezTo>
                      <a:pt x="2984" y="201"/>
                      <a:pt x="2612" y="390"/>
                      <a:pt x="2328" y="589"/>
                    </a:cubicBezTo>
                    <a:cubicBezTo>
                      <a:pt x="2231" y="659"/>
                      <a:pt x="2122" y="692"/>
                      <a:pt x="2013" y="692"/>
                    </a:cubicBezTo>
                    <a:cubicBezTo>
                      <a:pt x="1837" y="692"/>
                      <a:pt x="1664" y="607"/>
                      <a:pt x="1552" y="452"/>
                    </a:cubicBezTo>
                    <a:cubicBezTo>
                      <a:pt x="1335" y="142"/>
                      <a:pt x="1081" y="1"/>
                      <a:pt x="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0" name="Google Shape;5511;p64">
                <a:extLst>
                  <a:ext uri="{FF2B5EF4-FFF2-40B4-BE49-F238E27FC236}">
                    <a16:creationId xmlns:a16="http://schemas.microsoft.com/office/drawing/2014/main" id="{B56AA546-556A-3374-3D24-889EAC044868}"/>
                  </a:ext>
                </a:extLst>
              </p:cNvPr>
              <p:cNvSpPr/>
              <p:nvPr/>
            </p:nvSpPr>
            <p:spPr>
              <a:xfrm>
                <a:off x="8191236" y="118829"/>
                <a:ext cx="187135" cy="127255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3447" extrusionOk="0">
                    <a:moveTo>
                      <a:pt x="3973" y="0"/>
                    </a:moveTo>
                    <a:lnTo>
                      <a:pt x="3973" y="0"/>
                    </a:lnTo>
                    <a:cubicBezTo>
                      <a:pt x="4201" y="708"/>
                      <a:pt x="2626" y="1826"/>
                      <a:pt x="1987" y="1986"/>
                    </a:cubicBezTo>
                    <a:cubicBezTo>
                      <a:pt x="1799" y="2035"/>
                      <a:pt x="1601" y="2051"/>
                      <a:pt x="1416" y="2051"/>
                    </a:cubicBezTo>
                    <a:cubicBezTo>
                      <a:pt x="993" y="2051"/>
                      <a:pt x="640" y="1963"/>
                      <a:pt x="640" y="1963"/>
                    </a:cubicBezTo>
                    <a:cubicBezTo>
                      <a:pt x="229" y="1552"/>
                      <a:pt x="1" y="959"/>
                      <a:pt x="1" y="959"/>
                    </a:cubicBezTo>
                    <a:lnTo>
                      <a:pt x="1" y="959"/>
                    </a:lnTo>
                    <a:cubicBezTo>
                      <a:pt x="138" y="2123"/>
                      <a:pt x="845" y="3447"/>
                      <a:pt x="845" y="3447"/>
                    </a:cubicBezTo>
                    <a:cubicBezTo>
                      <a:pt x="2398" y="2488"/>
                      <a:pt x="5068" y="845"/>
                      <a:pt x="39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1" name="Google Shape;5512;p64">
                <a:extLst>
                  <a:ext uri="{FF2B5EF4-FFF2-40B4-BE49-F238E27FC236}">
                    <a16:creationId xmlns:a16="http://schemas.microsoft.com/office/drawing/2014/main" id="{F520DE1B-48D9-0005-D46E-802557818900}"/>
                  </a:ext>
                </a:extLst>
              </p:cNvPr>
              <p:cNvSpPr/>
              <p:nvPr/>
            </p:nvSpPr>
            <p:spPr>
              <a:xfrm>
                <a:off x="8197992" y="108308"/>
                <a:ext cx="36253" cy="43378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75" extrusionOk="0">
                    <a:moveTo>
                      <a:pt x="558" y="1"/>
                    </a:moveTo>
                    <a:cubicBezTo>
                      <a:pt x="468" y="1"/>
                      <a:pt x="375" y="34"/>
                      <a:pt x="297" y="103"/>
                    </a:cubicBezTo>
                    <a:cubicBezTo>
                      <a:pt x="92" y="262"/>
                      <a:pt x="1" y="605"/>
                      <a:pt x="23" y="833"/>
                    </a:cubicBezTo>
                    <a:cubicBezTo>
                      <a:pt x="56" y="998"/>
                      <a:pt x="101" y="1174"/>
                      <a:pt x="226" y="1174"/>
                    </a:cubicBezTo>
                    <a:cubicBezTo>
                      <a:pt x="275" y="1174"/>
                      <a:pt x="335" y="1148"/>
                      <a:pt x="411" y="1084"/>
                    </a:cubicBezTo>
                    <a:cubicBezTo>
                      <a:pt x="685" y="833"/>
                      <a:pt x="982" y="513"/>
                      <a:pt x="891" y="262"/>
                    </a:cubicBezTo>
                    <a:cubicBezTo>
                      <a:pt x="848" y="92"/>
                      <a:pt x="708" y="1"/>
                      <a:pt x="558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2" name="Google Shape;5513;p64">
                <a:extLst>
                  <a:ext uri="{FF2B5EF4-FFF2-40B4-BE49-F238E27FC236}">
                    <a16:creationId xmlns:a16="http://schemas.microsoft.com/office/drawing/2014/main" id="{FAF439D8-E63F-2113-8545-8DA1CDB90C07}"/>
                  </a:ext>
                </a:extLst>
              </p:cNvPr>
              <p:cNvSpPr/>
              <p:nvPr/>
            </p:nvSpPr>
            <p:spPr>
              <a:xfrm>
                <a:off x="8173553" y="97712"/>
                <a:ext cx="188944" cy="152617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134" extrusionOk="0">
                    <a:moveTo>
                      <a:pt x="1242" y="249"/>
                    </a:moveTo>
                    <a:cubicBezTo>
                      <a:pt x="1321" y="249"/>
                      <a:pt x="1409" y="265"/>
                      <a:pt x="1507" y="298"/>
                    </a:cubicBezTo>
                    <a:cubicBezTo>
                      <a:pt x="1712" y="390"/>
                      <a:pt x="1804" y="641"/>
                      <a:pt x="1986" y="778"/>
                    </a:cubicBezTo>
                    <a:cubicBezTo>
                      <a:pt x="2122" y="862"/>
                      <a:pt x="2270" y="909"/>
                      <a:pt x="2421" y="909"/>
                    </a:cubicBezTo>
                    <a:cubicBezTo>
                      <a:pt x="2474" y="909"/>
                      <a:pt x="2527" y="903"/>
                      <a:pt x="2580" y="892"/>
                    </a:cubicBezTo>
                    <a:cubicBezTo>
                      <a:pt x="2740" y="869"/>
                      <a:pt x="2831" y="755"/>
                      <a:pt x="2945" y="686"/>
                    </a:cubicBezTo>
                    <a:cubicBezTo>
                      <a:pt x="3172" y="567"/>
                      <a:pt x="3543" y="448"/>
                      <a:pt x="3875" y="448"/>
                    </a:cubicBezTo>
                    <a:cubicBezTo>
                      <a:pt x="4243" y="448"/>
                      <a:pt x="4564" y="595"/>
                      <a:pt x="4588" y="1051"/>
                    </a:cubicBezTo>
                    <a:cubicBezTo>
                      <a:pt x="4611" y="1485"/>
                      <a:pt x="4086" y="1919"/>
                      <a:pt x="3812" y="2170"/>
                    </a:cubicBezTo>
                    <a:cubicBezTo>
                      <a:pt x="3069" y="2826"/>
                      <a:pt x="2221" y="3335"/>
                      <a:pt x="1388" y="3859"/>
                    </a:cubicBezTo>
                    <a:lnTo>
                      <a:pt x="1388" y="3859"/>
                    </a:lnTo>
                    <a:cubicBezTo>
                      <a:pt x="973" y="3100"/>
                      <a:pt x="594" y="2180"/>
                      <a:pt x="594" y="1303"/>
                    </a:cubicBezTo>
                    <a:cubicBezTo>
                      <a:pt x="594" y="887"/>
                      <a:pt x="731" y="249"/>
                      <a:pt x="1242" y="249"/>
                    </a:cubicBezTo>
                    <a:close/>
                    <a:moveTo>
                      <a:pt x="1276" y="0"/>
                    </a:moveTo>
                    <a:cubicBezTo>
                      <a:pt x="913" y="0"/>
                      <a:pt x="656" y="244"/>
                      <a:pt x="503" y="572"/>
                    </a:cubicBezTo>
                    <a:cubicBezTo>
                      <a:pt x="1" y="1622"/>
                      <a:pt x="731" y="3129"/>
                      <a:pt x="1233" y="4087"/>
                    </a:cubicBezTo>
                    <a:cubicBezTo>
                      <a:pt x="1253" y="4120"/>
                      <a:pt x="1284" y="4134"/>
                      <a:pt x="1316" y="4134"/>
                    </a:cubicBezTo>
                    <a:cubicBezTo>
                      <a:pt x="1323" y="4134"/>
                      <a:pt x="1329" y="4133"/>
                      <a:pt x="1335" y="4132"/>
                    </a:cubicBezTo>
                    <a:lnTo>
                      <a:pt x="1335" y="4132"/>
                    </a:lnTo>
                    <a:cubicBezTo>
                      <a:pt x="1354" y="4130"/>
                      <a:pt x="1373" y="4123"/>
                      <a:pt x="1393" y="4110"/>
                    </a:cubicBezTo>
                    <a:cubicBezTo>
                      <a:pt x="2466" y="3448"/>
                      <a:pt x="3995" y="2718"/>
                      <a:pt x="4657" y="1576"/>
                    </a:cubicBezTo>
                    <a:cubicBezTo>
                      <a:pt x="5117" y="766"/>
                      <a:pt x="4434" y="224"/>
                      <a:pt x="3697" y="224"/>
                    </a:cubicBezTo>
                    <a:cubicBezTo>
                      <a:pt x="3521" y="224"/>
                      <a:pt x="3341" y="255"/>
                      <a:pt x="3173" y="321"/>
                    </a:cubicBezTo>
                    <a:cubicBezTo>
                      <a:pt x="3059" y="367"/>
                      <a:pt x="2945" y="458"/>
                      <a:pt x="2831" y="481"/>
                    </a:cubicBezTo>
                    <a:cubicBezTo>
                      <a:pt x="2704" y="528"/>
                      <a:pt x="2591" y="551"/>
                      <a:pt x="2485" y="551"/>
                    </a:cubicBezTo>
                    <a:cubicBezTo>
                      <a:pt x="2283" y="551"/>
                      <a:pt x="2104" y="470"/>
                      <a:pt x="1895" y="321"/>
                    </a:cubicBezTo>
                    <a:cubicBezTo>
                      <a:pt x="1712" y="207"/>
                      <a:pt x="1576" y="47"/>
                      <a:pt x="1324" y="1"/>
                    </a:cubicBezTo>
                    <a:cubicBezTo>
                      <a:pt x="1308" y="1"/>
                      <a:pt x="1292" y="0"/>
                      <a:pt x="1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3" name="Google Shape;5514;p64">
                <a:extLst>
                  <a:ext uri="{FF2B5EF4-FFF2-40B4-BE49-F238E27FC236}">
                    <a16:creationId xmlns:a16="http://schemas.microsoft.com/office/drawing/2014/main" id="{56D621EE-76D6-3B3F-E89E-7CF98D21A031}"/>
                  </a:ext>
                </a:extLst>
              </p:cNvPr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rgbClr val="00A8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4" name="Google Shape;5515;p64">
                <a:extLst>
                  <a:ext uri="{FF2B5EF4-FFF2-40B4-BE49-F238E27FC236}">
                    <a16:creationId xmlns:a16="http://schemas.microsoft.com/office/drawing/2014/main" id="{1F112C08-8B23-111F-D574-7A665F79E906}"/>
                  </a:ext>
                </a:extLst>
              </p:cNvPr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5" name="Google Shape;5516;p64">
                <a:extLst>
                  <a:ext uri="{FF2B5EF4-FFF2-40B4-BE49-F238E27FC236}">
                    <a16:creationId xmlns:a16="http://schemas.microsoft.com/office/drawing/2014/main" id="{A86FE49C-2DFA-D9CF-5F1A-C6529DB03CC9}"/>
                  </a:ext>
                </a:extLst>
              </p:cNvPr>
              <p:cNvSpPr/>
              <p:nvPr/>
            </p:nvSpPr>
            <p:spPr>
              <a:xfrm>
                <a:off x="8069925" y="428899"/>
                <a:ext cx="102372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4662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52" y="1"/>
                      <a:pt x="776" y="252"/>
                      <a:pt x="0" y="686"/>
                    </a:cubicBezTo>
                    <a:cubicBezTo>
                      <a:pt x="411" y="1074"/>
                      <a:pt x="936" y="1484"/>
                      <a:pt x="1415" y="1713"/>
                    </a:cubicBezTo>
                    <a:cubicBezTo>
                      <a:pt x="1415" y="1713"/>
                      <a:pt x="1940" y="2808"/>
                      <a:pt x="1598" y="3516"/>
                    </a:cubicBezTo>
                    <a:cubicBezTo>
                      <a:pt x="1476" y="3777"/>
                      <a:pt x="1268" y="3859"/>
                      <a:pt x="1055" y="3859"/>
                    </a:cubicBezTo>
                    <a:cubicBezTo>
                      <a:pt x="711" y="3859"/>
                      <a:pt x="357" y="3644"/>
                      <a:pt x="342" y="3630"/>
                    </a:cubicBezTo>
                    <a:lnTo>
                      <a:pt x="342" y="3630"/>
                    </a:lnTo>
                    <a:cubicBezTo>
                      <a:pt x="479" y="4109"/>
                      <a:pt x="776" y="4589"/>
                      <a:pt x="1415" y="4657"/>
                    </a:cubicBezTo>
                    <a:cubicBezTo>
                      <a:pt x="1446" y="4660"/>
                      <a:pt x="1475" y="4662"/>
                      <a:pt x="1504" y="4662"/>
                    </a:cubicBezTo>
                    <a:cubicBezTo>
                      <a:pt x="2773" y="4662"/>
                      <a:pt x="1999" y="1720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6" name="Google Shape;5517;p64">
                <a:extLst>
                  <a:ext uri="{FF2B5EF4-FFF2-40B4-BE49-F238E27FC236}">
                    <a16:creationId xmlns:a16="http://schemas.microsoft.com/office/drawing/2014/main" id="{2F311716-64AD-0952-6532-645D53806B44}"/>
                  </a:ext>
                </a:extLst>
              </p:cNvPr>
              <p:cNvSpPr/>
              <p:nvPr/>
            </p:nvSpPr>
            <p:spPr>
              <a:xfrm>
                <a:off x="8027765" y="475821"/>
                <a:ext cx="31232" cy="5198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408" extrusionOk="0">
                    <a:moveTo>
                      <a:pt x="744" y="0"/>
                    </a:moveTo>
                    <a:cubicBezTo>
                      <a:pt x="641" y="0"/>
                      <a:pt x="398" y="144"/>
                      <a:pt x="298" y="305"/>
                    </a:cubicBezTo>
                    <a:cubicBezTo>
                      <a:pt x="46" y="693"/>
                      <a:pt x="1" y="1035"/>
                      <a:pt x="138" y="1218"/>
                    </a:cubicBezTo>
                    <a:cubicBezTo>
                      <a:pt x="204" y="1301"/>
                      <a:pt x="415" y="1408"/>
                      <a:pt x="569" y="1408"/>
                    </a:cubicBezTo>
                    <a:cubicBezTo>
                      <a:pt x="627" y="1408"/>
                      <a:pt x="677" y="1392"/>
                      <a:pt x="708" y="1355"/>
                    </a:cubicBezTo>
                    <a:cubicBezTo>
                      <a:pt x="823" y="1195"/>
                      <a:pt x="845" y="54"/>
                      <a:pt x="777" y="8"/>
                    </a:cubicBezTo>
                    <a:cubicBezTo>
                      <a:pt x="769" y="3"/>
                      <a:pt x="758" y="0"/>
                      <a:pt x="74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7" name="Google Shape;5518;p64">
                <a:extLst>
                  <a:ext uri="{FF2B5EF4-FFF2-40B4-BE49-F238E27FC236}">
                    <a16:creationId xmlns:a16="http://schemas.microsoft.com/office/drawing/2014/main" id="{182B0A3F-A12C-2958-D7CA-1E1B07035299}"/>
                  </a:ext>
                </a:extLst>
              </p:cNvPr>
              <p:cNvSpPr/>
              <p:nvPr/>
            </p:nvSpPr>
            <p:spPr>
              <a:xfrm>
                <a:off x="8011780" y="424469"/>
                <a:ext cx="157490" cy="180157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880" extrusionOk="0">
                    <a:moveTo>
                      <a:pt x="3047" y="274"/>
                    </a:moveTo>
                    <a:cubicBezTo>
                      <a:pt x="3289" y="1189"/>
                      <a:pt x="3542" y="2106"/>
                      <a:pt x="3629" y="3042"/>
                    </a:cubicBezTo>
                    <a:cubicBezTo>
                      <a:pt x="3675" y="3430"/>
                      <a:pt x="3743" y="4047"/>
                      <a:pt x="3538" y="4389"/>
                    </a:cubicBezTo>
                    <a:cubicBezTo>
                      <a:pt x="3408" y="4584"/>
                      <a:pt x="3240" y="4661"/>
                      <a:pt x="3065" y="4661"/>
                    </a:cubicBezTo>
                    <a:cubicBezTo>
                      <a:pt x="2748" y="4661"/>
                      <a:pt x="2405" y="4411"/>
                      <a:pt x="2214" y="4161"/>
                    </a:cubicBezTo>
                    <a:cubicBezTo>
                      <a:pt x="2032" y="3887"/>
                      <a:pt x="2054" y="3613"/>
                      <a:pt x="1917" y="3339"/>
                    </a:cubicBezTo>
                    <a:cubicBezTo>
                      <a:pt x="1803" y="3157"/>
                      <a:pt x="1735" y="3042"/>
                      <a:pt x="1529" y="2974"/>
                    </a:cubicBezTo>
                    <a:cubicBezTo>
                      <a:pt x="1450" y="2940"/>
                      <a:pt x="1375" y="2934"/>
                      <a:pt x="1298" y="2934"/>
                    </a:cubicBezTo>
                    <a:cubicBezTo>
                      <a:pt x="1260" y="2934"/>
                      <a:pt x="1221" y="2935"/>
                      <a:pt x="1180" y="2935"/>
                    </a:cubicBezTo>
                    <a:cubicBezTo>
                      <a:pt x="1139" y="2935"/>
                      <a:pt x="1096" y="2934"/>
                      <a:pt x="1050" y="2928"/>
                    </a:cubicBezTo>
                    <a:cubicBezTo>
                      <a:pt x="0" y="2769"/>
                      <a:pt x="320" y="1970"/>
                      <a:pt x="776" y="1513"/>
                    </a:cubicBezTo>
                    <a:cubicBezTo>
                      <a:pt x="1361" y="928"/>
                      <a:pt x="2255" y="528"/>
                      <a:pt x="3047" y="274"/>
                    </a:cubicBezTo>
                    <a:close/>
                    <a:moveTo>
                      <a:pt x="3140" y="1"/>
                    </a:moveTo>
                    <a:cubicBezTo>
                      <a:pt x="3128" y="1"/>
                      <a:pt x="3117" y="3"/>
                      <a:pt x="3104" y="7"/>
                    </a:cubicBezTo>
                    <a:cubicBezTo>
                      <a:pt x="2077" y="349"/>
                      <a:pt x="434" y="965"/>
                      <a:pt x="114" y="2107"/>
                    </a:cubicBezTo>
                    <a:cubicBezTo>
                      <a:pt x="23" y="2472"/>
                      <a:pt x="91" y="2837"/>
                      <a:pt x="434" y="3042"/>
                    </a:cubicBezTo>
                    <a:cubicBezTo>
                      <a:pt x="559" y="3122"/>
                      <a:pt x="679" y="3134"/>
                      <a:pt x="802" y="3134"/>
                    </a:cubicBezTo>
                    <a:cubicBezTo>
                      <a:pt x="851" y="3134"/>
                      <a:pt x="900" y="3132"/>
                      <a:pt x="951" y="3132"/>
                    </a:cubicBezTo>
                    <a:cubicBezTo>
                      <a:pt x="1027" y="3132"/>
                      <a:pt x="1105" y="3136"/>
                      <a:pt x="1187" y="3157"/>
                    </a:cubicBezTo>
                    <a:cubicBezTo>
                      <a:pt x="1758" y="3294"/>
                      <a:pt x="1735" y="3773"/>
                      <a:pt x="1963" y="4184"/>
                    </a:cubicBezTo>
                    <a:cubicBezTo>
                      <a:pt x="2189" y="4582"/>
                      <a:pt x="2646" y="4880"/>
                      <a:pt x="3061" y="4880"/>
                    </a:cubicBezTo>
                    <a:cubicBezTo>
                      <a:pt x="3360" y="4880"/>
                      <a:pt x="3636" y="4726"/>
                      <a:pt x="3789" y="4343"/>
                    </a:cubicBezTo>
                    <a:cubicBezTo>
                      <a:pt x="4265" y="3142"/>
                      <a:pt x="3548" y="1287"/>
                      <a:pt x="3247" y="121"/>
                    </a:cubicBezTo>
                    <a:lnTo>
                      <a:pt x="3247" y="121"/>
                    </a:lnTo>
                    <a:cubicBezTo>
                      <a:pt x="3244" y="61"/>
                      <a:pt x="3202" y="1"/>
                      <a:pt x="3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8" name="Google Shape;5519;p64">
                <a:extLst>
                  <a:ext uri="{FF2B5EF4-FFF2-40B4-BE49-F238E27FC236}">
                    <a16:creationId xmlns:a16="http://schemas.microsoft.com/office/drawing/2014/main" id="{B34C6F04-3240-FC9C-1CD2-D66D0166C397}"/>
                  </a:ext>
                </a:extLst>
              </p:cNvPr>
              <p:cNvSpPr/>
              <p:nvPr/>
            </p:nvSpPr>
            <p:spPr>
              <a:xfrm>
                <a:off x="8026916" y="185281"/>
                <a:ext cx="273079" cy="304016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8235" extrusionOk="0">
                    <a:moveTo>
                      <a:pt x="3647" y="0"/>
                    </a:moveTo>
                    <a:cubicBezTo>
                      <a:pt x="3330" y="0"/>
                      <a:pt x="3022" y="155"/>
                      <a:pt x="2831" y="414"/>
                    </a:cubicBezTo>
                    <a:cubicBezTo>
                      <a:pt x="1325" y="2354"/>
                      <a:pt x="503" y="4226"/>
                      <a:pt x="138" y="5139"/>
                    </a:cubicBezTo>
                    <a:cubicBezTo>
                      <a:pt x="1" y="5504"/>
                      <a:pt x="69" y="5938"/>
                      <a:pt x="343" y="6212"/>
                    </a:cubicBezTo>
                    <a:cubicBezTo>
                      <a:pt x="1576" y="7444"/>
                      <a:pt x="3128" y="7992"/>
                      <a:pt x="3973" y="8198"/>
                    </a:cubicBezTo>
                    <a:cubicBezTo>
                      <a:pt x="4057" y="8222"/>
                      <a:pt x="4143" y="8234"/>
                      <a:pt x="4228" y="8234"/>
                    </a:cubicBezTo>
                    <a:cubicBezTo>
                      <a:pt x="4532" y="8234"/>
                      <a:pt x="4826" y="8082"/>
                      <a:pt x="5023" y="7832"/>
                    </a:cubicBezTo>
                    <a:cubicBezTo>
                      <a:pt x="6757" y="5641"/>
                      <a:pt x="7214" y="3769"/>
                      <a:pt x="7351" y="2902"/>
                    </a:cubicBezTo>
                    <a:cubicBezTo>
                      <a:pt x="7396" y="2583"/>
                      <a:pt x="7282" y="2263"/>
                      <a:pt x="7054" y="2012"/>
                    </a:cubicBezTo>
                    <a:cubicBezTo>
                      <a:pt x="5913" y="848"/>
                      <a:pt x="4680" y="300"/>
                      <a:pt x="3950" y="49"/>
                    </a:cubicBezTo>
                    <a:cubicBezTo>
                      <a:pt x="3850" y="16"/>
                      <a:pt x="3748" y="0"/>
                      <a:pt x="3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9" name="Google Shape;5520;p64">
                <a:extLst>
                  <a:ext uri="{FF2B5EF4-FFF2-40B4-BE49-F238E27FC236}">
                    <a16:creationId xmlns:a16="http://schemas.microsoft.com/office/drawing/2014/main" id="{952A5B30-69F4-45DD-ACE4-2592CB812B4F}"/>
                  </a:ext>
                </a:extLst>
              </p:cNvPr>
              <p:cNvSpPr/>
              <p:nvPr/>
            </p:nvSpPr>
            <p:spPr>
              <a:xfrm>
                <a:off x="8059810" y="240214"/>
                <a:ext cx="211537" cy="23579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87" extrusionOk="0">
                    <a:moveTo>
                      <a:pt x="2808" y="1"/>
                    </a:moveTo>
                    <a:cubicBezTo>
                      <a:pt x="2570" y="1"/>
                      <a:pt x="2343" y="116"/>
                      <a:pt x="2191" y="319"/>
                    </a:cubicBezTo>
                    <a:cubicBezTo>
                      <a:pt x="1027" y="1825"/>
                      <a:pt x="388" y="3263"/>
                      <a:pt x="114" y="3993"/>
                    </a:cubicBezTo>
                    <a:cubicBezTo>
                      <a:pt x="0" y="4267"/>
                      <a:pt x="46" y="4587"/>
                      <a:pt x="274" y="4815"/>
                    </a:cubicBezTo>
                    <a:cubicBezTo>
                      <a:pt x="1210" y="5774"/>
                      <a:pt x="2420" y="6207"/>
                      <a:pt x="3082" y="6367"/>
                    </a:cubicBezTo>
                    <a:cubicBezTo>
                      <a:pt x="3139" y="6380"/>
                      <a:pt x="3196" y="6387"/>
                      <a:pt x="3254" y="6387"/>
                    </a:cubicBezTo>
                    <a:cubicBezTo>
                      <a:pt x="3497" y="6387"/>
                      <a:pt x="3737" y="6273"/>
                      <a:pt x="3903" y="6070"/>
                    </a:cubicBezTo>
                    <a:cubicBezTo>
                      <a:pt x="5227" y="4381"/>
                      <a:pt x="5592" y="2921"/>
                      <a:pt x="5706" y="2236"/>
                    </a:cubicBezTo>
                    <a:cubicBezTo>
                      <a:pt x="5729" y="1985"/>
                      <a:pt x="5661" y="1734"/>
                      <a:pt x="5478" y="1551"/>
                    </a:cubicBezTo>
                    <a:cubicBezTo>
                      <a:pt x="4565" y="661"/>
                      <a:pt x="3629" y="227"/>
                      <a:pt x="3059" y="45"/>
                    </a:cubicBezTo>
                    <a:cubicBezTo>
                      <a:pt x="2976" y="15"/>
                      <a:pt x="2891" y="1"/>
                      <a:pt x="2808" y="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 dirty="0"/>
              </a:p>
            </p:txBody>
          </p:sp>
          <p:sp>
            <p:nvSpPr>
              <p:cNvPr id="490" name="Google Shape;5521;p64">
                <a:extLst>
                  <a:ext uri="{FF2B5EF4-FFF2-40B4-BE49-F238E27FC236}">
                    <a16:creationId xmlns:a16="http://schemas.microsoft.com/office/drawing/2014/main" id="{187EA565-BF9F-BD81-7222-5F115ACBA4F7}"/>
                  </a:ext>
                </a:extLst>
              </p:cNvPr>
              <p:cNvSpPr/>
              <p:nvPr/>
            </p:nvSpPr>
            <p:spPr>
              <a:xfrm>
                <a:off x="8039579" y="292415"/>
                <a:ext cx="258718" cy="196881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5333" extrusionOk="0">
                    <a:moveTo>
                      <a:pt x="7008" y="0"/>
                    </a:moveTo>
                    <a:lnTo>
                      <a:pt x="7008" y="0"/>
                    </a:lnTo>
                    <a:cubicBezTo>
                      <a:pt x="7007" y="1"/>
                      <a:pt x="4908" y="3310"/>
                      <a:pt x="3493" y="3835"/>
                    </a:cubicBezTo>
                    <a:cubicBezTo>
                      <a:pt x="3205" y="3946"/>
                      <a:pt x="2890" y="3991"/>
                      <a:pt x="2570" y="3991"/>
                    </a:cubicBezTo>
                    <a:cubicBezTo>
                      <a:pt x="1319" y="3991"/>
                      <a:pt x="1" y="3310"/>
                      <a:pt x="0" y="3310"/>
                    </a:cubicBezTo>
                    <a:lnTo>
                      <a:pt x="0" y="3310"/>
                    </a:lnTo>
                    <a:cubicBezTo>
                      <a:pt x="1233" y="4542"/>
                      <a:pt x="2785" y="5090"/>
                      <a:pt x="3630" y="5296"/>
                    </a:cubicBezTo>
                    <a:cubicBezTo>
                      <a:pt x="3714" y="5320"/>
                      <a:pt x="3800" y="5332"/>
                      <a:pt x="3885" y="5332"/>
                    </a:cubicBezTo>
                    <a:cubicBezTo>
                      <a:pt x="4189" y="5332"/>
                      <a:pt x="4483" y="5180"/>
                      <a:pt x="4680" y="4930"/>
                    </a:cubicBezTo>
                    <a:cubicBezTo>
                      <a:pt x="6414" y="2739"/>
                      <a:pt x="6871" y="867"/>
                      <a:pt x="70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91" name="Google Shape;5522;p64">
                <a:extLst>
                  <a:ext uri="{FF2B5EF4-FFF2-40B4-BE49-F238E27FC236}">
                    <a16:creationId xmlns:a16="http://schemas.microsoft.com/office/drawing/2014/main" id="{83BD768A-C824-746A-DFE2-C28026E4A271}"/>
                  </a:ext>
                </a:extLst>
              </p:cNvPr>
              <p:cNvSpPr/>
              <p:nvPr/>
            </p:nvSpPr>
            <p:spPr>
              <a:xfrm>
                <a:off x="8094771" y="212747"/>
                <a:ext cx="132312" cy="7760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02" extrusionOk="0">
                    <a:moveTo>
                      <a:pt x="1790" y="1"/>
                    </a:moveTo>
                    <a:cubicBezTo>
                      <a:pt x="1688" y="1"/>
                      <a:pt x="1596" y="12"/>
                      <a:pt x="1518" y="35"/>
                    </a:cubicBezTo>
                    <a:cubicBezTo>
                      <a:pt x="1085" y="172"/>
                      <a:pt x="103" y="1542"/>
                      <a:pt x="12" y="2021"/>
                    </a:cubicBezTo>
                    <a:cubicBezTo>
                      <a:pt x="1" y="2077"/>
                      <a:pt x="43" y="2102"/>
                      <a:pt x="127" y="2102"/>
                    </a:cubicBezTo>
                    <a:cubicBezTo>
                      <a:pt x="725" y="2102"/>
                      <a:pt x="3424" y="832"/>
                      <a:pt x="3504" y="652"/>
                    </a:cubicBezTo>
                    <a:cubicBezTo>
                      <a:pt x="3583" y="473"/>
                      <a:pt x="2472" y="1"/>
                      <a:pt x="17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92" name="Google Shape;5523;p64">
                <a:extLst>
                  <a:ext uri="{FF2B5EF4-FFF2-40B4-BE49-F238E27FC236}">
                    <a16:creationId xmlns:a16="http://schemas.microsoft.com/office/drawing/2014/main" id="{DB9B2EAA-FCDA-84E1-4957-76F3653C65D3}"/>
                  </a:ext>
                </a:extLst>
              </p:cNvPr>
              <p:cNvSpPr/>
              <p:nvPr/>
            </p:nvSpPr>
            <p:spPr>
              <a:xfrm>
                <a:off x="8018314" y="182180"/>
                <a:ext cx="291796" cy="310144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8401" extrusionOk="0">
                    <a:moveTo>
                      <a:pt x="4316" y="499"/>
                    </a:moveTo>
                    <a:cubicBezTo>
                      <a:pt x="4643" y="499"/>
                      <a:pt x="4983" y="585"/>
                      <a:pt x="5324" y="772"/>
                    </a:cubicBezTo>
                    <a:cubicBezTo>
                      <a:pt x="6351" y="1320"/>
                      <a:pt x="7424" y="2164"/>
                      <a:pt x="7378" y="3420"/>
                    </a:cubicBezTo>
                    <a:cubicBezTo>
                      <a:pt x="7355" y="4515"/>
                      <a:pt x="6534" y="6045"/>
                      <a:pt x="5872" y="6866"/>
                    </a:cubicBezTo>
                    <a:cubicBezTo>
                      <a:pt x="5461" y="7391"/>
                      <a:pt x="4662" y="8099"/>
                      <a:pt x="3954" y="8099"/>
                    </a:cubicBezTo>
                    <a:cubicBezTo>
                      <a:pt x="3945" y="8100"/>
                      <a:pt x="3936" y="8100"/>
                      <a:pt x="3926" y="8100"/>
                    </a:cubicBezTo>
                    <a:cubicBezTo>
                      <a:pt x="3665" y="8100"/>
                      <a:pt x="3170" y="7822"/>
                      <a:pt x="2950" y="7734"/>
                    </a:cubicBezTo>
                    <a:cubicBezTo>
                      <a:pt x="2037" y="7346"/>
                      <a:pt x="257" y="6478"/>
                      <a:pt x="485" y="5246"/>
                    </a:cubicBezTo>
                    <a:cubicBezTo>
                      <a:pt x="964" y="4036"/>
                      <a:pt x="1581" y="2849"/>
                      <a:pt x="2311" y="1754"/>
                    </a:cubicBezTo>
                    <a:cubicBezTo>
                      <a:pt x="2811" y="995"/>
                      <a:pt x="3528" y="499"/>
                      <a:pt x="4316" y="499"/>
                    </a:cubicBezTo>
                    <a:close/>
                    <a:moveTo>
                      <a:pt x="3948" y="0"/>
                    </a:moveTo>
                    <a:cubicBezTo>
                      <a:pt x="2945" y="0"/>
                      <a:pt x="2457" y="1082"/>
                      <a:pt x="1969" y="1868"/>
                    </a:cubicBezTo>
                    <a:cubicBezTo>
                      <a:pt x="1291" y="2907"/>
                      <a:pt x="747" y="4013"/>
                      <a:pt x="271" y="5165"/>
                    </a:cubicBezTo>
                    <a:lnTo>
                      <a:pt x="271" y="5165"/>
                    </a:lnTo>
                    <a:cubicBezTo>
                      <a:pt x="266" y="5175"/>
                      <a:pt x="261" y="5187"/>
                      <a:pt x="257" y="5200"/>
                    </a:cubicBezTo>
                    <a:cubicBezTo>
                      <a:pt x="257" y="5200"/>
                      <a:pt x="257" y="5200"/>
                      <a:pt x="257" y="5200"/>
                    </a:cubicBezTo>
                    <a:lnTo>
                      <a:pt x="257" y="5200"/>
                    </a:lnTo>
                    <a:cubicBezTo>
                      <a:pt x="252" y="5213"/>
                      <a:pt x="251" y="5225"/>
                      <a:pt x="251" y="5237"/>
                    </a:cubicBezTo>
                    <a:lnTo>
                      <a:pt x="251" y="5237"/>
                    </a:lnTo>
                    <a:cubicBezTo>
                      <a:pt x="1" y="6887"/>
                      <a:pt x="2778" y="8282"/>
                      <a:pt x="4206" y="8396"/>
                    </a:cubicBezTo>
                    <a:cubicBezTo>
                      <a:pt x="4246" y="8399"/>
                      <a:pt x="4287" y="8401"/>
                      <a:pt x="4327" y="8401"/>
                    </a:cubicBezTo>
                    <a:cubicBezTo>
                      <a:pt x="6132" y="8401"/>
                      <a:pt x="7339" y="4962"/>
                      <a:pt x="7607" y="3488"/>
                    </a:cubicBezTo>
                    <a:cubicBezTo>
                      <a:pt x="7903" y="1776"/>
                      <a:pt x="5758" y="270"/>
                      <a:pt x="4183" y="19"/>
                    </a:cubicBezTo>
                    <a:cubicBezTo>
                      <a:pt x="4102" y="6"/>
                      <a:pt x="4024" y="0"/>
                      <a:pt x="3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 dirty="0"/>
              </a:p>
            </p:txBody>
          </p:sp>
        </p:grpSp>
      </p:grpSp>
      <p:grpSp>
        <p:nvGrpSpPr>
          <p:cNvPr id="537" name="Google Shape;1680;p36">
            <a:extLst>
              <a:ext uri="{FF2B5EF4-FFF2-40B4-BE49-F238E27FC236}">
                <a16:creationId xmlns:a16="http://schemas.microsoft.com/office/drawing/2014/main" id="{03F08D24-4466-7DC8-BEA6-216FE3182649}"/>
              </a:ext>
            </a:extLst>
          </p:cNvPr>
          <p:cNvGrpSpPr/>
          <p:nvPr/>
        </p:nvGrpSpPr>
        <p:grpSpPr>
          <a:xfrm rot="16407475">
            <a:off x="9547531" y="6013459"/>
            <a:ext cx="698759" cy="637728"/>
            <a:chOff x="7516679" y="3452240"/>
            <a:chExt cx="524069" cy="478296"/>
          </a:xfrm>
        </p:grpSpPr>
        <p:grpSp>
          <p:nvGrpSpPr>
            <p:cNvPr id="538" name="Google Shape;1681;p36">
              <a:extLst>
                <a:ext uri="{FF2B5EF4-FFF2-40B4-BE49-F238E27FC236}">
                  <a16:creationId xmlns:a16="http://schemas.microsoft.com/office/drawing/2014/main" id="{D5F6A3F2-463B-8F4E-09A8-2E3DD12D96B3}"/>
                </a:ext>
              </a:extLst>
            </p:cNvPr>
            <p:cNvGrpSpPr/>
            <p:nvPr/>
          </p:nvGrpSpPr>
          <p:grpSpPr>
            <a:xfrm>
              <a:off x="7564304" y="3461765"/>
              <a:ext cx="476444" cy="468771"/>
              <a:chOff x="5725679" y="3981227"/>
              <a:chExt cx="476444" cy="468771"/>
            </a:xfrm>
          </p:grpSpPr>
          <p:sp>
            <p:nvSpPr>
              <p:cNvPr id="549" name="Google Shape;1682;p36">
                <a:extLst>
                  <a:ext uri="{FF2B5EF4-FFF2-40B4-BE49-F238E27FC236}">
                    <a16:creationId xmlns:a16="http://schemas.microsoft.com/office/drawing/2014/main" id="{B9449DB8-027E-79C9-E6E1-B6EF61708CAD}"/>
                  </a:ext>
                </a:extLst>
              </p:cNvPr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0" name="Google Shape;1683;p36">
                <a:extLst>
                  <a:ext uri="{FF2B5EF4-FFF2-40B4-BE49-F238E27FC236}">
                    <a16:creationId xmlns:a16="http://schemas.microsoft.com/office/drawing/2014/main" id="{271F8342-1203-DC67-65A2-43A8356E2597}"/>
                  </a:ext>
                </a:extLst>
              </p:cNvPr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1" name="Google Shape;1684;p36">
                <a:extLst>
                  <a:ext uri="{FF2B5EF4-FFF2-40B4-BE49-F238E27FC236}">
                    <a16:creationId xmlns:a16="http://schemas.microsoft.com/office/drawing/2014/main" id="{0A86BB37-EF90-5962-E8E3-1E91C93D5D2F}"/>
                  </a:ext>
                </a:extLst>
              </p:cNvPr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2" name="Google Shape;1685;p36">
                <a:extLst>
                  <a:ext uri="{FF2B5EF4-FFF2-40B4-BE49-F238E27FC236}">
                    <a16:creationId xmlns:a16="http://schemas.microsoft.com/office/drawing/2014/main" id="{B91E57E9-0A83-F511-3D58-DB4664F85CD1}"/>
                  </a:ext>
                </a:extLst>
              </p:cNvPr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3" name="Google Shape;1686;p36">
                <a:extLst>
                  <a:ext uri="{FF2B5EF4-FFF2-40B4-BE49-F238E27FC236}">
                    <a16:creationId xmlns:a16="http://schemas.microsoft.com/office/drawing/2014/main" id="{042D2125-F3CC-AD82-4D9C-94DF50E48902}"/>
                  </a:ext>
                </a:extLst>
              </p:cNvPr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4" name="Google Shape;1687;p36">
                <a:extLst>
                  <a:ext uri="{FF2B5EF4-FFF2-40B4-BE49-F238E27FC236}">
                    <a16:creationId xmlns:a16="http://schemas.microsoft.com/office/drawing/2014/main" id="{8B955D1D-D62A-95EE-073F-9042B9726E15}"/>
                  </a:ext>
                </a:extLst>
              </p:cNvPr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5" name="Google Shape;1688;p36">
                <a:extLst>
                  <a:ext uri="{FF2B5EF4-FFF2-40B4-BE49-F238E27FC236}">
                    <a16:creationId xmlns:a16="http://schemas.microsoft.com/office/drawing/2014/main" id="{15A8CA74-A0E9-7FE7-E94A-B23794275565}"/>
                  </a:ext>
                </a:extLst>
              </p:cNvPr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6" name="Google Shape;1689;p36">
                <a:extLst>
                  <a:ext uri="{FF2B5EF4-FFF2-40B4-BE49-F238E27FC236}">
                    <a16:creationId xmlns:a16="http://schemas.microsoft.com/office/drawing/2014/main" id="{709AEA3C-A3C6-700C-872B-4ED26A39080A}"/>
                  </a:ext>
                </a:extLst>
              </p:cNvPr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7" name="Google Shape;1690;p36">
                <a:extLst>
                  <a:ext uri="{FF2B5EF4-FFF2-40B4-BE49-F238E27FC236}">
                    <a16:creationId xmlns:a16="http://schemas.microsoft.com/office/drawing/2014/main" id="{813D249A-9CE3-234C-9542-41C3B8E73F74}"/>
                  </a:ext>
                </a:extLst>
              </p:cNvPr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</p:grpSp>
        <p:grpSp>
          <p:nvGrpSpPr>
            <p:cNvPr id="539" name="Google Shape;1691;p36">
              <a:extLst>
                <a:ext uri="{FF2B5EF4-FFF2-40B4-BE49-F238E27FC236}">
                  <a16:creationId xmlns:a16="http://schemas.microsoft.com/office/drawing/2014/main" id="{079C7E20-CFA0-B037-8798-84D2D2892A3F}"/>
                </a:ext>
              </a:extLst>
            </p:cNvPr>
            <p:cNvGrpSpPr/>
            <p:nvPr/>
          </p:nvGrpSpPr>
          <p:grpSpPr>
            <a:xfrm>
              <a:off x="7516679" y="3452240"/>
              <a:ext cx="476444" cy="468771"/>
              <a:chOff x="5725679" y="3981227"/>
              <a:chExt cx="476444" cy="468771"/>
            </a:xfrm>
          </p:grpSpPr>
          <p:sp>
            <p:nvSpPr>
              <p:cNvPr id="540" name="Google Shape;1692;p36">
                <a:extLst>
                  <a:ext uri="{FF2B5EF4-FFF2-40B4-BE49-F238E27FC236}">
                    <a16:creationId xmlns:a16="http://schemas.microsoft.com/office/drawing/2014/main" id="{11CD779D-CFEA-BB4E-51DE-B5BF5C5BF78F}"/>
                  </a:ext>
                </a:extLst>
              </p:cNvPr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1" name="Google Shape;1693;p36">
                <a:extLst>
                  <a:ext uri="{FF2B5EF4-FFF2-40B4-BE49-F238E27FC236}">
                    <a16:creationId xmlns:a16="http://schemas.microsoft.com/office/drawing/2014/main" id="{059CAAE2-2839-A634-5C23-3A8F80654963}"/>
                  </a:ext>
                </a:extLst>
              </p:cNvPr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2" name="Google Shape;1694;p36">
                <a:extLst>
                  <a:ext uri="{FF2B5EF4-FFF2-40B4-BE49-F238E27FC236}">
                    <a16:creationId xmlns:a16="http://schemas.microsoft.com/office/drawing/2014/main" id="{F7ADC28C-911C-7ACF-6E0D-7C4731A17FBD}"/>
                  </a:ext>
                </a:extLst>
              </p:cNvPr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3" name="Google Shape;1695;p36">
                <a:extLst>
                  <a:ext uri="{FF2B5EF4-FFF2-40B4-BE49-F238E27FC236}">
                    <a16:creationId xmlns:a16="http://schemas.microsoft.com/office/drawing/2014/main" id="{3CDB8525-8982-0290-91D8-E5C9F2C87008}"/>
                  </a:ext>
                </a:extLst>
              </p:cNvPr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4" name="Google Shape;1696;p36">
                <a:extLst>
                  <a:ext uri="{FF2B5EF4-FFF2-40B4-BE49-F238E27FC236}">
                    <a16:creationId xmlns:a16="http://schemas.microsoft.com/office/drawing/2014/main" id="{B43D7468-14C0-1285-1FDC-BA06EC63123F}"/>
                  </a:ext>
                </a:extLst>
              </p:cNvPr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5" name="Google Shape;1697;p36">
                <a:extLst>
                  <a:ext uri="{FF2B5EF4-FFF2-40B4-BE49-F238E27FC236}">
                    <a16:creationId xmlns:a16="http://schemas.microsoft.com/office/drawing/2014/main" id="{0B5C435E-F6FA-F77D-8056-A084D4D4A2A9}"/>
                  </a:ext>
                </a:extLst>
              </p:cNvPr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6" name="Google Shape;1698;p36">
                <a:extLst>
                  <a:ext uri="{FF2B5EF4-FFF2-40B4-BE49-F238E27FC236}">
                    <a16:creationId xmlns:a16="http://schemas.microsoft.com/office/drawing/2014/main" id="{D198DCED-6514-07AA-4A6C-D24364142463}"/>
                  </a:ext>
                </a:extLst>
              </p:cNvPr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7" name="Google Shape;1699;p36">
                <a:extLst>
                  <a:ext uri="{FF2B5EF4-FFF2-40B4-BE49-F238E27FC236}">
                    <a16:creationId xmlns:a16="http://schemas.microsoft.com/office/drawing/2014/main" id="{17E218CF-7DA3-DE0C-E73D-545BD7098125}"/>
                  </a:ext>
                </a:extLst>
              </p:cNvPr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8" name="Google Shape;1700;p36">
                <a:extLst>
                  <a:ext uri="{FF2B5EF4-FFF2-40B4-BE49-F238E27FC236}">
                    <a16:creationId xmlns:a16="http://schemas.microsoft.com/office/drawing/2014/main" id="{EE46813F-1792-5442-EB71-FE004210E585}"/>
                  </a:ext>
                </a:extLst>
              </p:cNvPr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</p:grpSp>
      </p:grpSp>
      <p:grpSp>
        <p:nvGrpSpPr>
          <p:cNvPr id="558" name="Google Shape;1657;p36">
            <a:extLst>
              <a:ext uri="{FF2B5EF4-FFF2-40B4-BE49-F238E27FC236}">
                <a16:creationId xmlns:a16="http://schemas.microsoft.com/office/drawing/2014/main" id="{823C7923-143B-37E0-8415-BD69B2B6770D}"/>
              </a:ext>
            </a:extLst>
          </p:cNvPr>
          <p:cNvGrpSpPr/>
          <p:nvPr/>
        </p:nvGrpSpPr>
        <p:grpSpPr>
          <a:xfrm rot="4942058">
            <a:off x="10688608" y="5284901"/>
            <a:ext cx="1217232" cy="1166431"/>
            <a:chOff x="1118649" y="1119786"/>
            <a:chExt cx="912906" cy="874806"/>
          </a:xfrm>
        </p:grpSpPr>
        <p:grpSp>
          <p:nvGrpSpPr>
            <p:cNvPr id="559" name="Google Shape;1658;p36">
              <a:extLst>
                <a:ext uri="{FF2B5EF4-FFF2-40B4-BE49-F238E27FC236}">
                  <a16:creationId xmlns:a16="http://schemas.microsoft.com/office/drawing/2014/main" id="{76B0F8E6-B0F1-EFC5-ACE8-3A40D1C8F2C0}"/>
                </a:ext>
              </a:extLst>
            </p:cNvPr>
            <p:cNvGrpSpPr/>
            <p:nvPr/>
          </p:nvGrpSpPr>
          <p:grpSpPr>
            <a:xfrm rot="8100000">
              <a:off x="1392455" y="1156564"/>
              <a:ext cx="412918" cy="810774"/>
              <a:chOff x="881239" y="654698"/>
              <a:chExt cx="412922" cy="810782"/>
            </a:xfrm>
          </p:grpSpPr>
          <p:sp>
            <p:nvSpPr>
              <p:cNvPr id="571" name="Google Shape;1659;p36">
                <a:extLst>
                  <a:ext uri="{FF2B5EF4-FFF2-40B4-BE49-F238E27FC236}">
                    <a16:creationId xmlns:a16="http://schemas.microsoft.com/office/drawing/2014/main" id="{3F6EE24F-736F-1224-E2C8-9BFF02CB33A6}"/>
                  </a:ext>
                </a:extLst>
              </p:cNvPr>
              <p:cNvSpPr/>
              <p:nvPr/>
            </p:nvSpPr>
            <p:spPr>
              <a:xfrm>
                <a:off x="899771" y="708302"/>
                <a:ext cx="348907" cy="755738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20471" extrusionOk="0">
                    <a:moveTo>
                      <a:pt x="7310" y="1"/>
                    </a:moveTo>
                    <a:cubicBezTo>
                      <a:pt x="6978" y="1"/>
                      <a:pt x="6689" y="79"/>
                      <a:pt x="6529" y="265"/>
                    </a:cubicBezTo>
                    <a:cubicBezTo>
                      <a:pt x="3972" y="3164"/>
                      <a:pt x="480" y="15900"/>
                      <a:pt x="46" y="19347"/>
                    </a:cubicBezTo>
                    <a:cubicBezTo>
                      <a:pt x="1" y="19826"/>
                      <a:pt x="274" y="20123"/>
                      <a:pt x="891" y="20351"/>
                    </a:cubicBezTo>
                    <a:cubicBezTo>
                      <a:pt x="1123" y="20429"/>
                      <a:pt x="1323" y="20470"/>
                      <a:pt x="1496" y="20470"/>
                    </a:cubicBezTo>
                    <a:cubicBezTo>
                      <a:pt x="1783" y="20470"/>
                      <a:pt x="1998" y="20356"/>
                      <a:pt x="2169" y="20100"/>
                    </a:cubicBezTo>
                    <a:cubicBezTo>
                      <a:pt x="4041" y="17178"/>
                      <a:pt x="9450" y="5149"/>
                      <a:pt x="9359" y="1292"/>
                    </a:cubicBezTo>
                    <a:cubicBezTo>
                      <a:pt x="9336" y="813"/>
                      <a:pt x="8811" y="379"/>
                      <a:pt x="8195" y="151"/>
                    </a:cubicBezTo>
                    <a:cubicBezTo>
                      <a:pt x="7902" y="57"/>
                      <a:pt x="7591" y="1"/>
                      <a:pt x="73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2" name="Google Shape;1660;p36">
                <a:extLst>
                  <a:ext uri="{FF2B5EF4-FFF2-40B4-BE49-F238E27FC236}">
                    <a16:creationId xmlns:a16="http://schemas.microsoft.com/office/drawing/2014/main" id="{239D87B7-44BC-6091-5DD3-B57184FC3EDB}"/>
                  </a:ext>
                </a:extLst>
              </p:cNvPr>
              <p:cNvSpPr/>
              <p:nvPr/>
            </p:nvSpPr>
            <p:spPr>
              <a:xfrm>
                <a:off x="988263" y="708302"/>
                <a:ext cx="258718" cy="474944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12865" extrusionOk="0">
                    <a:moveTo>
                      <a:pt x="4913" y="1"/>
                    </a:moveTo>
                    <a:cubicBezTo>
                      <a:pt x="4581" y="1"/>
                      <a:pt x="4292" y="79"/>
                      <a:pt x="4132" y="265"/>
                    </a:cubicBezTo>
                    <a:cubicBezTo>
                      <a:pt x="3127" y="1406"/>
                      <a:pt x="2009" y="4008"/>
                      <a:pt x="959" y="6975"/>
                    </a:cubicBezTo>
                    <a:cubicBezTo>
                      <a:pt x="1027" y="7044"/>
                      <a:pt x="1096" y="7090"/>
                      <a:pt x="1164" y="7135"/>
                    </a:cubicBezTo>
                    <a:cubicBezTo>
                      <a:pt x="662" y="8459"/>
                      <a:pt x="0" y="11244"/>
                      <a:pt x="411" y="12180"/>
                    </a:cubicBezTo>
                    <a:cubicBezTo>
                      <a:pt x="480" y="12339"/>
                      <a:pt x="594" y="12454"/>
                      <a:pt x="731" y="12499"/>
                    </a:cubicBezTo>
                    <a:cubicBezTo>
                      <a:pt x="799" y="12522"/>
                      <a:pt x="845" y="12522"/>
                      <a:pt x="913" y="12522"/>
                    </a:cubicBezTo>
                    <a:cubicBezTo>
                      <a:pt x="1005" y="12522"/>
                      <a:pt x="1096" y="12499"/>
                      <a:pt x="1187" y="12454"/>
                    </a:cubicBezTo>
                    <a:cubicBezTo>
                      <a:pt x="2009" y="12066"/>
                      <a:pt x="3127" y="9920"/>
                      <a:pt x="3675" y="8528"/>
                    </a:cubicBezTo>
                    <a:cubicBezTo>
                      <a:pt x="3949" y="8619"/>
                      <a:pt x="4246" y="8710"/>
                      <a:pt x="4565" y="8802"/>
                    </a:cubicBezTo>
                    <a:cubicBezTo>
                      <a:pt x="4565" y="8802"/>
                      <a:pt x="3926" y="11061"/>
                      <a:pt x="3333" y="12864"/>
                    </a:cubicBezTo>
                    <a:cubicBezTo>
                      <a:pt x="5227" y="8505"/>
                      <a:pt x="7008" y="3529"/>
                      <a:pt x="6962" y="1292"/>
                    </a:cubicBezTo>
                    <a:cubicBezTo>
                      <a:pt x="6939" y="813"/>
                      <a:pt x="6414" y="402"/>
                      <a:pt x="5798" y="151"/>
                    </a:cubicBezTo>
                    <a:cubicBezTo>
                      <a:pt x="5505" y="57"/>
                      <a:pt x="5194" y="1"/>
                      <a:pt x="4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3" name="Google Shape;1661;p36">
                <a:extLst>
                  <a:ext uri="{FF2B5EF4-FFF2-40B4-BE49-F238E27FC236}">
                    <a16:creationId xmlns:a16="http://schemas.microsoft.com/office/drawing/2014/main" id="{A6E2E81A-5A22-9BA3-5ABA-BE98F02BF672}"/>
                  </a:ext>
                </a:extLst>
              </p:cNvPr>
              <p:cNvSpPr/>
              <p:nvPr/>
            </p:nvSpPr>
            <p:spPr>
              <a:xfrm>
                <a:off x="881239" y="704500"/>
                <a:ext cx="386822" cy="760980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20613" extrusionOk="0">
                    <a:moveTo>
                      <a:pt x="8224" y="274"/>
                    </a:moveTo>
                    <a:cubicBezTo>
                      <a:pt x="8499" y="274"/>
                      <a:pt x="8779" y="368"/>
                      <a:pt x="9062" y="573"/>
                    </a:cubicBezTo>
                    <a:cubicBezTo>
                      <a:pt x="10477" y="1578"/>
                      <a:pt x="9290" y="4339"/>
                      <a:pt x="8902" y="5618"/>
                    </a:cubicBezTo>
                    <a:cubicBezTo>
                      <a:pt x="8354" y="7398"/>
                      <a:pt x="7693" y="9156"/>
                      <a:pt x="6985" y="10890"/>
                    </a:cubicBezTo>
                    <a:cubicBezTo>
                      <a:pt x="6209" y="12830"/>
                      <a:pt x="5364" y="14725"/>
                      <a:pt x="4451" y="16597"/>
                    </a:cubicBezTo>
                    <a:cubicBezTo>
                      <a:pt x="3977" y="17567"/>
                      <a:pt x="3075" y="20370"/>
                      <a:pt x="1668" y="20370"/>
                    </a:cubicBezTo>
                    <a:cubicBezTo>
                      <a:pt x="1598" y="20370"/>
                      <a:pt x="1526" y="20363"/>
                      <a:pt x="1453" y="20348"/>
                    </a:cubicBezTo>
                    <a:lnTo>
                      <a:pt x="1453" y="20348"/>
                    </a:lnTo>
                    <a:cubicBezTo>
                      <a:pt x="1448" y="20345"/>
                      <a:pt x="1443" y="20343"/>
                      <a:pt x="1438" y="20340"/>
                    </a:cubicBezTo>
                    <a:cubicBezTo>
                      <a:pt x="0" y="19678"/>
                      <a:pt x="1210" y="16619"/>
                      <a:pt x="1484" y="15547"/>
                    </a:cubicBezTo>
                    <a:cubicBezTo>
                      <a:pt x="1918" y="13743"/>
                      <a:pt x="2420" y="11963"/>
                      <a:pt x="2968" y="10183"/>
                    </a:cubicBezTo>
                    <a:cubicBezTo>
                      <a:pt x="3381" y="8839"/>
                      <a:pt x="5590" y="274"/>
                      <a:pt x="8224" y="274"/>
                    </a:cubicBezTo>
                    <a:close/>
                    <a:moveTo>
                      <a:pt x="8004" y="0"/>
                    </a:moveTo>
                    <a:cubicBezTo>
                      <a:pt x="7415" y="0"/>
                      <a:pt x="6889" y="305"/>
                      <a:pt x="6483" y="893"/>
                    </a:cubicBezTo>
                    <a:cubicBezTo>
                      <a:pt x="4428" y="3883"/>
                      <a:pt x="3424" y="7832"/>
                      <a:pt x="2420" y="11256"/>
                    </a:cubicBezTo>
                    <a:cubicBezTo>
                      <a:pt x="1781" y="13355"/>
                      <a:pt x="1210" y="15455"/>
                      <a:pt x="776" y="17601"/>
                    </a:cubicBezTo>
                    <a:cubicBezTo>
                      <a:pt x="525" y="18811"/>
                      <a:pt x="0" y="19952"/>
                      <a:pt x="1324" y="20545"/>
                    </a:cubicBezTo>
                    <a:cubicBezTo>
                      <a:pt x="1339" y="20550"/>
                      <a:pt x="1354" y="20553"/>
                      <a:pt x="1368" y="20553"/>
                    </a:cubicBezTo>
                    <a:cubicBezTo>
                      <a:pt x="1376" y="20553"/>
                      <a:pt x="1384" y="20552"/>
                      <a:pt x="1391" y="20551"/>
                    </a:cubicBezTo>
                    <a:lnTo>
                      <a:pt x="1391" y="20551"/>
                    </a:lnTo>
                    <a:cubicBezTo>
                      <a:pt x="1569" y="20593"/>
                      <a:pt x="1728" y="20613"/>
                      <a:pt x="1871" y="20613"/>
                    </a:cubicBezTo>
                    <a:cubicBezTo>
                      <a:pt x="2762" y="20613"/>
                      <a:pt x="3049" y="19847"/>
                      <a:pt x="3538" y="18948"/>
                    </a:cubicBezTo>
                    <a:cubicBezTo>
                      <a:pt x="4406" y="17327"/>
                      <a:pt x="5182" y="15661"/>
                      <a:pt x="5912" y="13995"/>
                    </a:cubicBezTo>
                    <a:cubicBezTo>
                      <a:pt x="7464" y="10502"/>
                      <a:pt x="9108" y="6805"/>
                      <a:pt x="9792" y="3016"/>
                    </a:cubicBezTo>
                    <a:cubicBezTo>
                      <a:pt x="9998" y="1988"/>
                      <a:pt x="10203" y="1007"/>
                      <a:pt x="9176" y="368"/>
                    </a:cubicBezTo>
                    <a:cubicBezTo>
                      <a:pt x="8770" y="121"/>
                      <a:pt x="8375" y="0"/>
                      <a:pt x="80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4" name="Google Shape;1662;p36">
                <a:extLst>
                  <a:ext uri="{FF2B5EF4-FFF2-40B4-BE49-F238E27FC236}">
                    <a16:creationId xmlns:a16="http://schemas.microsoft.com/office/drawing/2014/main" id="{875E70B4-7121-D3F2-885C-A7B74D14C63E}"/>
                  </a:ext>
                </a:extLst>
              </p:cNvPr>
              <p:cNvSpPr/>
              <p:nvPr/>
            </p:nvSpPr>
            <p:spPr>
              <a:xfrm>
                <a:off x="1018572" y="659756"/>
                <a:ext cx="275589" cy="355959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9642" extrusionOk="0">
                    <a:moveTo>
                      <a:pt x="5178" y="0"/>
                    </a:moveTo>
                    <a:cubicBezTo>
                      <a:pt x="4155" y="0"/>
                      <a:pt x="2101" y="1479"/>
                      <a:pt x="47" y="7766"/>
                    </a:cubicBezTo>
                    <a:cubicBezTo>
                      <a:pt x="1" y="7902"/>
                      <a:pt x="69" y="8039"/>
                      <a:pt x="184" y="8108"/>
                    </a:cubicBezTo>
                    <a:cubicBezTo>
                      <a:pt x="686" y="8405"/>
                      <a:pt x="1370" y="8747"/>
                      <a:pt x="2238" y="9067"/>
                    </a:cubicBezTo>
                    <a:cubicBezTo>
                      <a:pt x="3105" y="9386"/>
                      <a:pt x="3858" y="9546"/>
                      <a:pt x="4429" y="9637"/>
                    </a:cubicBezTo>
                    <a:cubicBezTo>
                      <a:pt x="4446" y="9640"/>
                      <a:pt x="4464" y="9642"/>
                      <a:pt x="4481" y="9642"/>
                    </a:cubicBezTo>
                    <a:cubicBezTo>
                      <a:pt x="4599" y="9642"/>
                      <a:pt x="4709" y="9574"/>
                      <a:pt x="4749" y="9455"/>
                    </a:cubicBezTo>
                    <a:cubicBezTo>
                      <a:pt x="7465" y="2630"/>
                      <a:pt x="6369" y="370"/>
                      <a:pt x="5479" y="51"/>
                    </a:cubicBezTo>
                    <a:cubicBezTo>
                      <a:pt x="5392" y="19"/>
                      <a:pt x="5291" y="0"/>
                      <a:pt x="5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5" name="Google Shape;1663;p36">
                <a:extLst>
                  <a:ext uri="{FF2B5EF4-FFF2-40B4-BE49-F238E27FC236}">
                    <a16:creationId xmlns:a16="http://schemas.microsoft.com/office/drawing/2014/main" id="{25ABD6EA-33B6-45FE-C63D-8CB96ED30FC2}"/>
                  </a:ext>
                </a:extLst>
              </p:cNvPr>
              <p:cNvSpPr/>
              <p:nvPr/>
            </p:nvSpPr>
            <p:spPr>
              <a:xfrm>
                <a:off x="1033745" y="841353"/>
                <a:ext cx="141616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4399" extrusionOk="0">
                    <a:moveTo>
                      <a:pt x="2472" y="0"/>
                    </a:moveTo>
                    <a:cubicBezTo>
                      <a:pt x="1445" y="0"/>
                      <a:pt x="405" y="2368"/>
                      <a:pt x="1" y="3326"/>
                    </a:cubicBezTo>
                    <a:cubicBezTo>
                      <a:pt x="480" y="3577"/>
                      <a:pt x="1096" y="3874"/>
                      <a:pt x="1827" y="4148"/>
                    </a:cubicBezTo>
                    <a:cubicBezTo>
                      <a:pt x="2101" y="4239"/>
                      <a:pt x="2375" y="4330"/>
                      <a:pt x="2626" y="4399"/>
                    </a:cubicBezTo>
                    <a:cubicBezTo>
                      <a:pt x="2945" y="3440"/>
                      <a:pt x="3835" y="450"/>
                      <a:pt x="2694" y="39"/>
                    </a:cubicBezTo>
                    <a:cubicBezTo>
                      <a:pt x="2620" y="13"/>
                      <a:pt x="2546" y="0"/>
                      <a:pt x="24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6" name="Google Shape;1664;p36">
                <a:extLst>
                  <a:ext uri="{FF2B5EF4-FFF2-40B4-BE49-F238E27FC236}">
                    <a16:creationId xmlns:a16="http://schemas.microsoft.com/office/drawing/2014/main" id="{726EE531-F2E2-4809-7BA3-E02ADD288356}"/>
                  </a:ext>
                </a:extLst>
              </p:cNvPr>
              <p:cNvSpPr/>
              <p:nvPr/>
            </p:nvSpPr>
            <p:spPr>
              <a:xfrm>
                <a:off x="1108023" y="679913"/>
                <a:ext cx="107799" cy="11551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129" extrusionOk="0">
                    <a:moveTo>
                      <a:pt x="2388" y="1"/>
                    </a:moveTo>
                    <a:cubicBezTo>
                      <a:pt x="1816" y="1"/>
                      <a:pt x="609" y="1570"/>
                      <a:pt x="248" y="2312"/>
                    </a:cubicBezTo>
                    <a:cubicBezTo>
                      <a:pt x="1" y="2837"/>
                      <a:pt x="125" y="3129"/>
                      <a:pt x="509" y="3129"/>
                    </a:cubicBezTo>
                    <a:cubicBezTo>
                      <a:pt x="726" y="3129"/>
                      <a:pt x="1027" y="3035"/>
                      <a:pt x="1390" y="2837"/>
                    </a:cubicBezTo>
                    <a:cubicBezTo>
                      <a:pt x="2394" y="2289"/>
                      <a:pt x="2919" y="258"/>
                      <a:pt x="2508" y="30"/>
                    </a:cubicBezTo>
                    <a:cubicBezTo>
                      <a:pt x="2472" y="10"/>
                      <a:pt x="2432" y="1"/>
                      <a:pt x="23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7" name="Google Shape;1665;p36">
                <a:extLst>
                  <a:ext uri="{FF2B5EF4-FFF2-40B4-BE49-F238E27FC236}">
                    <a16:creationId xmlns:a16="http://schemas.microsoft.com/office/drawing/2014/main" id="{AA7489BC-AE3E-1982-BA7C-FBFC233C38B5}"/>
                  </a:ext>
                </a:extLst>
              </p:cNvPr>
              <p:cNvSpPr/>
              <p:nvPr/>
            </p:nvSpPr>
            <p:spPr>
              <a:xfrm>
                <a:off x="1015212" y="654698"/>
                <a:ext cx="255358" cy="364671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9878" extrusionOk="0">
                    <a:moveTo>
                      <a:pt x="5209" y="237"/>
                    </a:moveTo>
                    <a:cubicBezTo>
                      <a:pt x="5361" y="237"/>
                      <a:pt x="5512" y="271"/>
                      <a:pt x="5661" y="347"/>
                    </a:cubicBezTo>
                    <a:cubicBezTo>
                      <a:pt x="6688" y="872"/>
                      <a:pt x="6483" y="2904"/>
                      <a:pt x="6369" y="3794"/>
                    </a:cubicBezTo>
                    <a:cubicBezTo>
                      <a:pt x="6232" y="4912"/>
                      <a:pt x="5958" y="6008"/>
                      <a:pt x="5616" y="7081"/>
                    </a:cubicBezTo>
                    <a:cubicBezTo>
                      <a:pt x="5456" y="7583"/>
                      <a:pt x="5319" y="8450"/>
                      <a:pt x="4999" y="8907"/>
                    </a:cubicBezTo>
                    <a:cubicBezTo>
                      <a:pt x="4636" y="9372"/>
                      <a:pt x="4272" y="9528"/>
                      <a:pt x="3892" y="9528"/>
                    </a:cubicBezTo>
                    <a:cubicBezTo>
                      <a:pt x="3415" y="9528"/>
                      <a:pt x="2912" y="9281"/>
                      <a:pt x="2353" y="9090"/>
                    </a:cubicBezTo>
                    <a:lnTo>
                      <a:pt x="2353" y="9090"/>
                    </a:lnTo>
                    <a:cubicBezTo>
                      <a:pt x="2353" y="9090"/>
                      <a:pt x="2352" y="9090"/>
                      <a:pt x="2352" y="9089"/>
                    </a:cubicBezTo>
                    <a:lnTo>
                      <a:pt x="2352" y="9089"/>
                    </a:lnTo>
                    <a:cubicBezTo>
                      <a:pt x="2352" y="9089"/>
                      <a:pt x="2352" y="9089"/>
                      <a:pt x="2352" y="9089"/>
                    </a:cubicBezTo>
                    <a:cubicBezTo>
                      <a:pt x="1119" y="8610"/>
                      <a:pt x="320" y="8473"/>
                      <a:pt x="594" y="6944"/>
                    </a:cubicBezTo>
                    <a:cubicBezTo>
                      <a:pt x="754" y="6122"/>
                      <a:pt x="1256" y="5163"/>
                      <a:pt x="1598" y="4433"/>
                    </a:cubicBezTo>
                    <a:cubicBezTo>
                      <a:pt x="1964" y="3634"/>
                      <a:pt x="2374" y="2858"/>
                      <a:pt x="2877" y="2128"/>
                    </a:cubicBezTo>
                    <a:cubicBezTo>
                      <a:pt x="3309" y="1538"/>
                      <a:pt x="4266" y="237"/>
                      <a:pt x="5209" y="237"/>
                    </a:cubicBezTo>
                    <a:close/>
                    <a:moveTo>
                      <a:pt x="5203" y="0"/>
                    </a:moveTo>
                    <a:cubicBezTo>
                      <a:pt x="4161" y="0"/>
                      <a:pt x="3178" y="1328"/>
                      <a:pt x="2694" y="2014"/>
                    </a:cubicBezTo>
                    <a:cubicBezTo>
                      <a:pt x="1598" y="3566"/>
                      <a:pt x="845" y="5415"/>
                      <a:pt x="252" y="7195"/>
                    </a:cubicBezTo>
                    <a:cubicBezTo>
                      <a:pt x="138" y="7560"/>
                      <a:pt x="1" y="7857"/>
                      <a:pt x="69" y="8085"/>
                    </a:cubicBezTo>
                    <a:cubicBezTo>
                      <a:pt x="274" y="8767"/>
                      <a:pt x="1315" y="8928"/>
                      <a:pt x="2293" y="9312"/>
                    </a:cubicBezTo>
                    <a:lnTo>
                      <a:pt x="2293" y="9312"/>
                    </a:lnTo>
                    <a:cubicBezTo>
                      <a:pt x="2297" y="9314"/>
                      <a:pt x="2301" y="9316"/>
                      <a:pt x="2306" y="9318"/>
                    </a:cubicBezTo>
                    <a:cubicBezTo>
                      <a:pt x="2306" y="9318"/>
                      <a:pt x="2306" y="9318"/>
                      <a:pt x="2306" y="9318"/>
                    </a:cubicBezTo>
                    <a:lnTo>
                      <a:pt x="2306" y="9318"/>
                    </a:lnTo>
                    <a:cubicBezTo>
                      <a:pt x="2307" y="9318"/>
                      <a:pt x="2307" y="9318"/>
                      <a:pt x="2308" y="9318"/>
                    </a:cubicBezTo>
                    <a:lnTo>
                      <a:pt x="2308" y="9318"/>
                    </a:lnTo>
                    <a:cubicBezTo>
                      <a:pt x="2856" y="9496"/>
                      <a:pt x="3608" y="9877"/>
                      <a:pt x="4244" y="9877"/>
                    </a:cubicBezTo>
                    <a:cubicBezTo>
                      <a:pt x="4508" y="9877"/>
                      <a:pt x="4753" y="9811"/>
                      <a:pt x="4954" y="9637"/>
                    </a:cubicBezTo>
                    <a:cubicBezTo>
                      <a:pt x="5638" y="9021"/>
                      <a:pt x="5912" y="6944"/>
                      <a:pt x="6163" y="6054"/>
                    </a:cubicBezTo>
                    <a:cubicBezTo>
                      <a:pt x="6346" y="5300"/>
                      <a:pt x="6506" y="4547"/>
                      <a:pt x="6597" y="3794"/>
                    </a:cubicBezTo>
                    <a:cubicBezTo>
                      <a:pt x="6711" y="2790"/>
                      <a:pt x="6917" y="553"/>
                      <a:pt x="5616" y="73"/>
                    </a:cubicBezTo>
                    <a:cubicBezTo>
                      <a:pt x="5478" y="23"/>
                      <a:pt x="5340" y="0"/>
                      <a:pt x="5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8" name="Google Shape;1666;p36">
                <a:extLst>
                  <a:ext uri="{FF2B5EF4-FFF2-40B4-BE49-F238E27FC236}">
                    <a16:creationId xmlns:a16="http://schemas.microsoft.com/office/drawing/2014/main" id="{44C46C60-E842-B52F-E976-26575292683A}"/>
                  </a:ext>
                </a:extLst>
              </p:cNvPr>
              <p:cNvSpPr/>
              <p:nvPr/>
            </p:nvSpPr>
            <p:spPr>
              <a:xfrm>
                <a:off x="989924" y="851948"/>
                <a:ext cx="162695" cy="29984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8122" extrusionOk="0">
                    <a:moveTo>
                      <a:pt x="3479" y="0"/>
                    </a:moveTo>
                    <a:cubicBezTo>
                      <a:pt x="2725" y="0"/>
                      <a:pt x="1791" y="1808"/>
                      <a:pt x="1256" y="3176"/>
                    </a:cubicBezTo>
                    <a:cubicBezTo>
                      <a:pt x="686" y="4659"/>
                      <a:pt x="1" y="7855"/>
                      <a:pt x="731" y="8106"/>
                    </a:cubicBezTo>
                    <a:cubicBezTo>
                      <a:pt x="760" y="8116"/>
                      <a:pt x="791" y="8121"/>
                      <a:pt x="822" y="8121"/>
                    </a:cubicBezTo>
                    <a:cubicBezTo>
                      <a:pt x="1561" y="8121"/>
                      <a:pt x="2966" y="5397"/>
                      <a:pt x="3447" y="3975"/>
                    </a:cubicBezTo>
                    <a:cubicBezTo>
                      <a:pt x="3950" y="2468"/>
                      <a:pt x="4406" y="300"/>
                      <a:pt x="3630" y="26"/>
                    </a:cubicBezTo>
                    <a:cubicBezTo>
                      <a:pt x="3581" y="8"/>
                      <a:pt x="3530" y="0"/>
                      <a:pt x="3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9" name="Google Shape;1667;p36">
                <a:extLst>
                  <a:ext uri="{FF2B5EF4-FFF2-40B4-BE49-F238E27FC236}">
                    <a16:creationId xmlns:a16="http://schemas.microsoft.com/office/drawing/2014/main" id="{A8A603C4-769E-6799-D3D7-BDEC3E790B01}"/>
                  </a:ext>
                </a:extLst>
              </p:cNvPr>
              <p:cNvSpPr/>
              <p:nvPr/>
            </p:nvSpPr>
            <p:spPr>
              <a:xfrm>
                <a:off x="1056855" y="867269"/>
                <a:ext cx="69626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653" extrusionOk="0">
                    <a:moveTo>
                      <a:pt x="1533" y="1"/>
                    </a:moveTo>
                    <a:cubicBezTo>
                      <a:pt x="1426" y="1"/>
                      <a:pt x="1298" y="62"/>
                      <a:pt x="1155" y="204"/>
                    </a:cubicBezTo>
                    <a:cubicBezTo>
                      <a:pt x="881" y="501"/>
                      <a:pt x="288" y="1597"/>
                      <a:pt x="82" y="2304"/>
                    </a:cubicBezTo>
                    <a:cubicBezTo>
                      <a:pt x="1" y="2557"/>
                      <a:pt x="39" y="2652"/>
                      <a:pt x="141" y="2652"/>
                    </a:cubicBezTo>
                    <a:cubicBezTo>
                      <a:pt x="327" y="2652"/>
                      <a:pt x="724" y="2340"/>
                      <a:pt x="1018" y="2076"/>
                    </a:cubicBezTo>
                    <a:cubicBezTo>
                      <a:pt x="1452" y="1665"/>
                      <a:pt x="1886" y="1003"/>
                      <a:pt x="1886" y="592"/>
                    </a:cubicBezTo>
                    <a:cubicBezTo>
                      <a:pt x="1886" y="255"/>
                      <a:pt x="1752" y="1"/>
                      <a:pt x="15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80" name="Google Shape;1668;p36">
                <a:extLst>
                  <a:ext uri="{FF2B5EF4-FFF2-40B4-BE49-F238E27FC236}">
                    <a16:creationId xmlns:a16="http://schemas.microsoft.com/office/drawing/2014/main" id="{276C0618-F739-9C03-4F6F-36AAA4B5D258}"/>
                  </a:ext>
                </a:extLst>
              </p:cNvPr>
              <p:cNvSpPr/>
              <p:nvPr/>
            </p:nvSpPr>
            <p:spPr>
              <a:xfrm>
                <a:off x="959984" y="847481"/>
                <a:ext cx="229885" cy="30804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8344" extrusionOk="0">
                    <a:moveTo>
                      <a:pt x="4214" y="427"/>
                    </a:moveTo>
                    <a:cubicBezTo>
                      <a:pt x="4265" y="427"/>
                      <a:pt x="4318" y="432"/>
                      <a:pt x="4373" y="444"/>
                    </a:cubicBezTo>
                    <a:cubicBezTo>
                      <a:pt x="4761" y="512"/>
                      <a:pt x="4761" y="1174"/>
                      <a:pt x="4669" y="1859"/>
                    </a:cubicBezTo>
                    <a:cubicBezTo>
                      <a:pt x="4624" y="2247"/>
                      <a:pt x="4555" y="2589"/>
                      <a:pt x="4464" y="2954"/>
                    </a:cubicBezTo>
                    <a:cubicBezTo>
                      <a:pt x="4327" y="3548"/>
                      <a:pt x="4144" y="4119"/>
                      <a:pt x="3916" y="4689"/>
                    </a:cubicBezTo>
                    <a:cubicBezTo>
                      <a:pt x="3624" y="5385"/>
                      <a:pt x="2603" y="8115"/>
                      <a:pt x="1591" y="8115"/>
                    </a:cubicBezTo>
                    <a:cubicBezTo>
                      <a:pt x="1581" y="8115"/>
                      <a:pt x="1570" y="8115"/>
                      <a:pt x="1559" y="8114"/>
                    </a:cubicBezTo>
                    <a:lnTo>
                      <a:pt x="1559" y="8114"/>
                    </a:lnTo>
                    <a:cubicBezTo>
                      <a:pt x="832" y="7529"/>
                      <a:pt x="1613" y="5228"/>
                      <a:pt x="1816" y="4507"/>
                    </a:cubicBezTo>
                    <a:cubicBezTo>
                      <a:pt x="1999" y="3822"/>
                      <a:pt x="2227" y="3160"/>
                      <a:pt x="2524" y="2521"/>
                    </a:cubicBezTo>
                    <a:cubicBezTo>
                      <a:pt x="2661" y="2247"/>
                      <a:pt x="2798" y="1973"/>
                      <a:pt x="2935" y="1699"/>
                    </a:cubicBezTo>
                    <a:cubicBezTo>
                      <a:pt x="3270" y="1092"/>
                      <a:pt x="3643" y="427"/>
                      <a:pt x="4214" y="427"/>
                    </a:cubicBezTo>
                    <a:close/>
                    <a:moveTo>
                      <a:pt x="4266" y="1"/>
                    </a:moveTo>
                    <a:cubicBezTo>
                      <a:pt x="2490" y="1"/>
                      <a:pt x="0" y="7307"/>
                      <a:pt x="1474" y="8318"/>
                    </a:cubicBezTo>
                    <a:cubicBezTo>
                      <a:pt x="1494" y="8334"/>
                      <a:pt x="1514" y="8341"/>
                      <a:pt x="1533" y="8341"/>
                    </a:cubicBezTo>
                    <a:cubicBezTo>
                      <a:pt x="1536" y="8341"/>
                      <a:pt x="1538" y="8341"/>
                      <a:pt x="1541" y="8341"/>
                    </a:cubicBezTo>
                    <a:lnTo>
                      <a:pt x="1541" y="8341"/>
                    </a:lnTo>
                    <a:cubicBezTo>
                      <a:pt x="1541" y="8341"/>
                      <a:pt x="1542" y="8341"/>
                      <a:pt x="1542" y="8341"/>
                    </a:cubicBezTo>
                    <a:cubicBezTo>
                      <a:pt x="1561" y="8343"/>
                      <a:pt x="1580" y="8344"/>
                      <a:pt x="1598" y="8344"/>
                    </a:cubicBezTo>
                    <a:cubicBezTo>
                      <a:pt x="3448" y="8344"/>
                      <a:pt x="6226" y="643"/>
                      <a:pt x="4464" y="33"/>
                    </a:cubicBezTo>
                    <a:cubicBezTo>
                      <a:pt x="4399" y="11"/>
                      <a:pt x="4333" y="1"/>
                      <a:pt x="42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</p:grpSp>
        <p:grpSp>
          <p:nvGrpSpPr>
            <p:cNvPr id="560" name="Google Shape;1669;p36">
              <a:extLst>
                <a:ext uri="{FF2B5EF4-FFF2-40B4-BE49-F238E27FC236}">
                  <a16:creationId xmlns:a16="http://schemas.microsoft.com/office/drawing/2014/main" id="{AC88CE7F-CDC9-AA6D-0F72-8D38BD2DCDFB}"/>
                </a:ext>
              </a:extLst>
            </p:cNvPr>
            <p:cNvGrpSpPr/>
            <p:nvPr/>
          </p:nvGrpSpPr>
          <p:grpSpPr>
            <a:xfrm rot="8100000">
              <a:off x="1344830" y="1147039"/>
              <a:ext cx="412918" cy="810774"/>
              <a:chOff x="881239" y="654698"/>
              <a:chExt cx="412922" cy="810782"/>
            </a:xfrm>
          </p:grpSpPr>
          <p:sp>
            <p:nvSpPr>
              <p:cNvPr id="561" name="Google Shape;1670;p36">
                <a:extLst>
                  <a:ext uri="{FF2B5EF4-FFF2-40B4-BE49-F238E27FC236}">
                    <a16:creationId xmlns:a16="http://schemas.microsoft.com/office/drawing/2014/main" id="{3FDCED7D-0EFE-6CF5-7DEA-AE66BCAA0A59}"/>
                  </a:ext>
                </a:extLst>
              </p:cNvPr>
              <p:cNvSpPr/>
              <p:nvPr/>
            </p:nvSpPr>
            <p:spPr>
              <a:xfrm>
                <a:off x="899771" y="708302"/>
                <a:ext cx="348907" cy="755738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20471" extrusionOk="0">
                    <a:moveTo>
                      <a:pt x="7310" y="1"/>
                    </a:moveTo>
                    <a:cubicBezTo>
                      <a:pt x="6978" y="1"/>
                      <a:pt x="6689" y="79"/>
                      <a:pt x="6529" y="265"/>
                    </a:cubicBezTo>
                    <a:cubicBezTo>
                      <a:pt x="3972" y="3164"/>
                      <a:pt x="480" y="15900"/>
                      <a:pt x="46" y="19347"/>
                    </a:cubicBezTo>
                    <a:cubicBezTo>
                      <a:pt x="1" y="19826"/>
                      <a:pt x="274" y="20123"/>
                      <a:pt x="891" y="20351"/>
                    </a:cubicBezTo>
                    <a:cubicBezTo>
                      <a:pt x="1123" y="20429"/>
                      <a:pt x="1323" y="20470"/>
                      <a:pt x="1496" y="20470"/>
                    </a:cubicBezTo>
                    <a:cubicBezTo>
                      <a:pt x="1783" y="20470"/>
                      <a:pt x="1998" y="20356"/>
                      <a:pt x="2169" y="20100"/>
                    </a:cubicBezTo>
                    <a:cubicBezTo>
                      <a:pt x="4041" y="17178"/>
                      <a:pt x="9450" y="5149"/>
                      <a:pt x="9359" y="1292"/>
                    </a:cubicBezTo>
                    <a:cubicBezTo>
                      <a:pt x="9336" y="813"/>
                      <a:pt x="8811" y="379"/>
                      <a:pt x="8195" y="151"/>
                    </a:cubicBezTo>
                    <a:cubicBezTo>
                      <a:pt x="7902" y="57"/>
                      <a:pt x="7591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2" name="Google Shape;1671;p36">
                <a:extLst>
                  <a:ext uri="{FF2B5EF4-FFF2-40B4-BE49-F238E27FC236}">
                    <a16:creationId xmlns:a16="http://schemas.microsoft.com/office/drawing/2014/main" id="{18E2ABBF-02B1-25D8-B046-FFE4070D2220}"/>
                  </a:ext>
                </a:extLst>
              </p:cNvPr>
              <p:cNvSpPr/>
              <p:nvPr/>
            </p:nvSpPr>
            <p:spPr>
              <a:xfrm>
                <a:off x="988263" y="708302"/>
                <a:ext cx="258718" cy="474944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12865" extrusionOk="0">
                    <a:moveTo>
                      <a:pt x="4913" y="1"/>
                    </a:moveTo>
                    <a:cubicBezTo>
                      <a:pt x="4581" y="1"/>
                      <a:pt x="4292" y="79"/>
                      <a:pt x="4132" y="265"/>
                    </a:cubicBezTo>
                    <a:cubicBezTo>
                      <a:pt x="3127" y="1406"/>
                      <a:pt x="2009" y="4008"/>
                      <a:pt x="959" y="6975"/>
                    </a:cubicBezTo>
                    <a:cubicBezTo>
                      <a:pt x="1027" y="7044"/>
                      <a:pt x="1096" y="7090"/>
                      <a:pt x="1164" y="7135"/>
                    </a:cubicBezTo>
                    <a:cubicBezTo>
                      <a:pt x="662" y="8459"/>
                      <a:pt x="0" y="11244"/>
                      <a:pt x="411" y="12180"/>
                    </a:cubicBezTo>
                    <a:cubicBezTo>
                      <a:pt x="480" y="12339"/>
                      <a:pt x="594" y="12454"/>
                      <a:pt x="731" y="12499"/>
                    </a:cubicBezTo>
                    <a:cubicBezTo>
                      <a:pt x="799" y="12522"/>
                      <a:pt x="845" y="12522"/>
                      <a:pt x="913" y="12522"/>
                    </a:cubicBezTo>
                    <a:cubicBezTo>
                      <a:pt x="1005" y="12522"/>
                      <a:pt x="1096" y="12499"/>
                      <a:pt x="1187" y="12454"/>
                    </a:cubicBezTo>
                    <a:cubicBezTo>
                      <a:pt x="2009" y="12066"/>
                      <a:pt x="3127" y="9920"/>
                      <a:pt x="3675" y="8528"/>
                    </a:cubicBezTo>
                    <a:cubicBezTo>
                      <a:pt x="3949" y="8619"/>
                      <a:pt x="4246" y="8710"/>
                      <a:pt x="4565" y="8802"/>
                    </a:cubicBezTo>
                    <a:cubicBezTo>
                      <a:pt x="4565" y="8802"/>
                      <a:pt x="3926" y="11061"/>
                      <a:pt x="3333" y="12864"/>
                    </a:cubicBezTo>
                    <a:cubicBezTo>
                      <a:pt x="5227" y="8505"/>
                      <a:pt x="7008" y="3529"/>
                      <a:pt x="6962" y="1292"/>
                    </a:cubicBezTo>
                    <a:cubicBezTo>
                      <a:pt x="6939" y="813"/>
                      <a:pt x="6414" y="402"/>
                      <a:pt x="5798" y="151"/>
                    </a:cubicBezTo>
                    <a:cubicBezTo>
                      <a:pt x="5505" y="57"/>
                      <a:pt x="5194" y="1"/>
                      <a:pt x="4913" y="1"/>
                    </a:cubicBezTo>
                    <a:close/>
                  </a:path>
                </a:pathLst>
              </a:custGeom>
              <a:solidFill>
                <a:srgbClr val="DE4484">
                  <a:alpha val="544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3" name="Google Shape;1672;p36">
                <a:extLst>
                  <a:ext uri="{FF2B5EF4-FFF2-40B4-BE49-F238E27FC236}">
                    <a16:creationId xmlns:a16="http://schemas.microsoft.com/office/drawing/2014/main" id="{82F44ECC-A926-31BC-987F-D8B9C2463E10}"/>
                  </a:ext>
                </a:extLst>
              </p:cNvPr>
              <p:cNvSpPr/>
              <p:nvPr/>
            </p:nvSpPr>
            <p:spPr>
              <a:xfrm>
                <a:off x="881239" y="704500"/>
                <a:ext cx="386822" cy="760980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20613" extrusionOk="0">
                    <a:moveTo>
                      <a:pt x="8224" y="274"/>
                    </a:moveTo>
                    <a:cubicBezTo>
                      <a:pt x="8499" y="274"/>
                      <a:pt x="8779" y="368"/>
                      <a:pt x="9062" y="573"/>
                    </a:cubicBezTo>
                    <a:cubicBezTo>
                      <a:pt x="10477" y="1578"/>
                      <a:pt x="9290" y="4339"/>
                      <a:pt x="8902" y="5618"/>
                    </a:cubicBezTo>
                    <a:cubicBezTo>
                      <a:pt x="8354" y="7398"/>
                      <a:pt x="7693" y="9156"/>
                      <a:pt x="6985" y="10890"/>
                    </a:cubicBezTo>
                    <a:cubicBezTo>
                      <a:pt x="6209" y="12830"/>
                      <a:pt x="5364" y="14725"/>
                      <a:pt x="4451" y="16597"/>
                    </a:cubicBezTo>
                    <a:cubicBezTo>
                      <a:pt x="3977" y="17567"/>
                      <a:pt x="3075" y="20370"/>
                      <a:pt x="1668" y="20370"/>
                    </a:cubicBezTo>
                    <a:cubicBezTo>
                      <a:pt x="1598" y="20370"/>
                      <a:pt x="1526" y="20363"/>
                      <a:pt x="1453" y="20348"/>
                    </a:cubicBezTo>
                    <a:lnTo>
                      <a:pt x="1453" y="20348"/>
                    </a:lnTo>
                    <a:cubicBezTo>
                      <a:pt x="1448" y="20345"/>
                      <a:pt x="1443" y="20343"/>
                      <a:pt x="1438" y="20340"/>
                    </a:cubicBezTo>
                    <a:cubicBezTo>
                      <a:pt x="0" y="19678"/>
                      <a:pt x="1210" y="16619"/>
                      <a:pt x="1484" y="15547"/>
                    </a:cubicBezTo>
                    <a:cubicBezTo>
                      <a:pt x="1918" y="13743"/>
                      <a:pt x="2420" y="11963"/>
                      <a:pt x="2968" y="10183"/>
                    </a:cubicBezTo>
                    <a:cubicBezTo>
                      <a:pt x="3381" y="8839"/>
                      <a:pt x="5590" y="274"/>
                      <a:pt x="8224" y="274"/>
                    </a:cubicBezTo>
                    <a:close/>
                    <a:moveTo>
                      <a:pt x="8004" y="0"/>
                    </a:moveTo>
                    <a:cubicBezTo>
                      <a:pt x="7415" y="0"/>
                      <a:pt x="6889" y="305"/>
                      <a:pt x="6483" y="893"/>
                    </a:cubicBezTo>
                    <a:cubicBezTo>
                      <a:pt x="4428" y="3883"/>
                      <a:pt x="3424" y="7832"/>
                      <a:pt x="2420" y="11256"/>
                    </a:cubicBezTo>
                    <a:cubicBezTo>
                      <a:pt x="1781" y="13355"/>
                      <a:pt x="1210" y="15455"/>
                      <a:pt x="776" y="17601"/>
                    </a:cubicBezTo>
                    <a:cubicBezTo>
                      <a:pt x="525" y="18811"/>
                      <a:pt x="0" y="19952"/>
                      <a:pt x="1324" y="20545"/>
                    </a:cubicBezTo>
                    <a:cubicBezTo>
                      <a:pt x="1339" y="20550"/>
                      <a:pt x="1354" y="20553"/>
                      <a:pt x="1368" y="20553"/>
                    </a:cubicBezTo>
                    <a:cubicBezTo>
                      <a:pt x="1376" y="20553"/>
                      <a:pt x="1384" y="20552"/>
                      <a:pt x="1391" y="20551"/>
                    </a:cubicBezTo>
                    <a:lnTo>
                      <a:pt x="1391" y="20551"/>
                    </a:lnTo>
                    <a:cubicBezTo>
                      <a:pt x="1569" y="20593"/>
                      <a:pt x="1728" y="20613"/>
                      <a:pt x="1871" y="20613"/>
                    </a:cubicBezTo>
                    <a:cubicBezTo>
                      <a:pt x="2762" y="20613"/>
                      <a:pt x="3049" y="19847"/>
                      <a:pt x="3538" y="18948"/>
                    </a:cubicBezTo>
                    <a:cubicBezTo>
                      <a:pt x="4406" y="17327"/>
                      <a:pt x="5182" y="15661"/>
                      <a:pt x="5912" y="13995"/>
                    </a:cubicBezTo>
                    <a:cubicBezTo>
                      <a:pt x="7464" y="10502"/>
                      <a:pt x="9108" y="6805"/>
                      <a:pt x="9792" y="3016"/>
                    </a:cubicBezTo>
                    <a:cubicBezTo>
                      <a:pt x="9998" y="1988"/>
                      <a:pt x="10203" y="1007"/>
                      <a:pt x="9176" y="368"/>
                    </a:cubicBezTo>
                    <a:cubicBezTo>
                      <a:pt x="8770" y="121"/>
                      <a:pt x="8375" y="0"/>
                      <a:pt x="8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4" name="Google Shape;1673;p36">
                <a:extLst>
                  <a:ext uri="{FF2B5EF4-FFF2-40B4-BE49-F238E27FC236}">
                    <a16:creationId xmlns:a16="http://schemas.microsoft.com/office/drawing/2014/main" id="{4D66F8F8-01C1-87A5-0493-1AB3FA690BAB}"/>
                  </a:ext>
                </a:extLst>
              </p:cNvPr>
              <p:cNvSpPr/>
              <p:nvPr/>
            </p:nvSpPr>
            <p:spPr>
              <a:xfrm>
                <a:off x="1018572" y="659756"/>
                <a:ext cx="275589" cy="355959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9642" extrusionOk="0">
                    <a:moveTo>
                      <a:pt x="5178" y="0"/>
                    </a:moveTo>
                    <a:cubicBezTo>
                      <a:pt x="4155" y="0"/>
                      <a:pt x="2101" y="1479"/>
                      <a:pt x="47" y="7766"/>
                    </a:cubicBezTo>
                    <a:cubicBezTo>
                      <a:pt x="1" y="7902"/>
                      <a:pt x="69" y="8039"/>
                      <a:pt x="184" y="8108"/>
                    </a:cubicBezTo>
                    <a:cubicBezTo>
                      <a:pt x="686" y="8405"/>
                      <a:pt x="1370" y="8747"/>
                      <a:pt x="2238" y="9067"/>
                    </a:cubicBezTo>
                    <a:cubicBezTo>
                      <a:pt x="3105" y="9386"/>
                      <a:pt x="3858" y="9546"/>
                      <a:pt x="4429" y="9637"/>
                    </a:cubicBezTo>
                    <a:cubicBezTo>
                      <a:pt x="4446" y="9640"/>
                      <a:pt x="4464" y="9642"/>
                      <a:pt x="4481" y="9642"/>
                    </a:cubicBezTo>
                    <a:cubicBezTo>
                      <a:pt x="4599" y="9642"/>
                      <a:pt x="4709" y="9574"/>
                      <a:pt x="4749" y="9455"/>
                    </a:cubicBezTo>
                    <a:cubicBezTo>
                      <a:pt x="7465" y="2630"/>
                      <a:pt x="6369" y="370"/>
                      <a:pt x="5479" y="51"/>
                    </a:cubicBezTo>
                    <a:cubicBezTo>
                      <a:pt x="5392" y="19"/>
                      <a:pt x="5291" y="0"/>
                      <a:pt x="5178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5" name="Google Shape;1674;p36">
                <a:extLst>
                  <a:ext uri="{FF2B5EF4-FFF2-40B4-BE49-F238E27FC236}">
                    <a16:creationId xmlns:a16="http://schemas.microsoft.com/office/drawing/2014/main" id="{A0F697B3-5F59-8D75-8A20-D3B27651F7E0}"/>
                  </a:ext>
                </a:extLst>
              </p:cNvPr>
              <p:cNvSpPr/>
              <p:nvPr/>
            </p:nvSpPr>
            <p:spPr>
              <a:xfrm>
                <a:off x="1033745" y="841353"/>
                <a:ext cx="141616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4399" extrusionOk="0">
                    <a:moveTo>
                      <a:pt x="2472" y="0"/>
                    </a:moveTo>
                    <a:cubicBezTo>
                      <a:pt x="1445" y="0"/>
                      <a:pt x="405" y="2368"/>
                      <a:pt x="1" y="3326"/>
                    </a:cubicBezTo>
                    <a:cubicBezTo>
                      <a:pt x="480" y="3577"/>
                      <a:pt x="1096" y="3874"/>
                      <a:pt x="1827" y="4148"/>
                    </a:cubicBezTo>
                    <a:cubicBezTo>
                      <a:pt x="2101" y="4239"/>
                      <a:pt x="2375" y="4330"/>
                      <a:pt x="2626" y="4399"/>
                    </a:cubicBezTo>
                    <a:cubicBezTo>
                      <a:pt x="2945" y="3440"/>
                      <a:pt x="3835" y="450"/>
                      <a:pt x="2694" y="39"/>
                    </a:cubicBezTo>
                    <a:cubicBezTo>
                      <a:pt x="2620" y="13"/>
                      <a:pt x="2546" y="0"/>
                      <a:pt x="2472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6" name="Google Shape;1675;p36">
                <a:extLst>
                  <a:ext uri="{FF2B5EF4-FFF2-40B4-BE49-F238E27FC236}">
                    <a16:creationId xmlns:a16="http://schemas.microsoft.com/office/drawing/2014/main" id="{B8DF7310-AD18-51A0-A181-95B1EE1C23E7}"/>
                  </a:ext>
                </a:extLst>
              </p:cNvPr>
              <p:cNvSpPr/>
              <p:nvPr/>
            </p:nvSpPr>
            <p:spPr>
              <a:xfrm>
                <a:off x="1108023" y="679913"/>
                <a:ext cx="107799" cy="11551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129" extrusionOk="0">
                    <a:moveTo>
                      <a:pt x="2388" y="1"/>
                    </a:moveTo>
                    <a:cubicBezTo>
                      <a:pt x="1816" y="1"/>
                      <a:pt x="609" y="1570"/>
                      <a:pt x="248" y="2312"/>
                    </a:cubicBezTo>
                    <a:cubicBezTo>
                      <a:pt x="1" y="2837"/>
                      <a:pt x="125" y="3129"/>
                      <a:pt x="509" y="3129"/>
                    </a:cubicBezTo>
                    <a:cubicBezTo>
                      <a:pt x="726" y="3129"/>
                      <a:pt x="1027" y="3035"/>
                      <a:pt x="1390" y="2837"/>
                    </a:cubicBezTo>
                    <a:cubicBezTo>
                      <a:pt x="2394" y="2289"/>
                      <a:pt x="2919" y="258"/>
                      <a:pt x="2508" y="30"/>
                    </a:cubicBezTo>
                    <a:cubicBezTo>
                      <a:pt x="2472" y="10"/>
                      <a:pt x="2432" y="1"/>
                      <a:pt x="2388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7" name="Google Shape;1676;p36">
                <a:extLst>
                  <a:ext uri="{FF2B5EF4-FFF2-40B4-BE49-F238E27FC236}">
                    <a16:creationId xmlns:a16="http://schemas.microsoft.com/office/drawing/2014/main" id="{03FAEE7C-D19E-53E6-D5A0-BD22ABD6281E}"/>
                  </a:ext>
                </a:extLst>
              </p:cNvPr>
              <p:cNvSpPr/>
              <p:nvPr/>
            </p:nvSpPr>
            <p:spPr>
              <a:xfrm>
                <a:off x="1015212" y="654698"/>
                <a:ext cx="255358" cy="364671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9878" extrusionOk="0">
                    <a:moveTo>
                      <a:pt x="5209" y="237"/>
                    </a:moveTo>
                    <a:cubicBezTo>
                      <a:pt x="5361" y="237"/>
                      <a:pt x="5512" y="271"/>
                      <a:pt x="5661" y="347"/>
                    </a:cubicBezTo>
                    <a:cubicBezTo>
                      <a:pt x="6688" y="872"/>
                      <a:pt x="6483" y="2904"/>
                      <a:pt x="6369" y="3794"/>
                    </a:cubicBezTo>
                    <a:cubicBezTo>
                      <a:pt x="6232" y="4912"/>
                      <a:pt x="5958" y="6008"/>
                      <a:pt x="5616" y="7081"/>
                    </a:cubicBezTo>
                    <a:cubicBezTo>
                      <a:pt x="5456" y="7583"/>
                      <a:pt x="5319" y="8450"/>
                      <a:pt x="4999" y="8907"/>
                    </a:cubicBezTo>
                    <a:cubicBezTo>
                      <a:pt x="4636" y="9372"/>
                      <a:pt x="4272" y="9528"/>
                      <a:pt x="3892" y="9528"/>
                    </a:cubicBezTo>
                    <a:cubicBezTo>
                      <a:pt x="3415" y="9528"/>
                      <a:pt x="2912" y="9281"/>
                      <a:pt x="2353" y="9090"/>
                    </a:cubicBezTo>
                    <a:lnTo>
                      <a:pt x="2353" y="9090"/>
                    </a:lnTo>
                    <a:cubicBezTo>
                      <a:pt x="2353" y="9090"/>
                      <a:pt x="2352" y="9090"/>
                      <a:pt x="2352" y="9089"/>
                    </a:cubicBezTo>
                    <a:lnTo>
                      <a:pt x="2352" y="9089"/>
                    </a:lnTo>
                    <a:cubicBezTo>
                      <a:pt x="2352" y="9089"/>
                      <a:pt x="2352" y="9089"/>
                      <a:pt x="2352" y="9089"/>
                    </a:cubicBezTo>
                    <a:cubicBezTo>
                      <a:pt x="1119" y="8610"/>
                      <a:pt x="320" y="8473"/>
                      <a:pt x="594" y="6944"/>
                    </a:cubicBezTo>
                    <a:cubicBezTo>
                      <a:pt x="754" y="6122"/>
                      <a:pt x="1256" y="5163"/>
                      <a:pt x="1598" y="4433"/>
                    </a:cubicBezTo>
                    <a:cubicBezTo>
                      <a:pt x="1964" y="3634"/>
                      <a:pt x="2374" y="2858"/>
                      <a:pt x="2877" y="2128"/>
                    </a:cubicBezTo>
                    <a:cubicBezTo>
                      <a:pt x="3309" y="1538"/>
                      <a:pt x="4266" y="237"/>
                      <a:pt x="5209" y="237"/>
                    </a:cubicBezTo>
                    <a:close/>
                    <a:moveTo>
                      <a:pt x="5203" y="0"/>
                    </a:moveTo>
                    <a:cubicBezTo>
                      <a:pt x="4161" y="0"/>
                      <a:pt x="3178" y="1328"/>
                      <a:pt x="2694" y="2014"/>
                    </a:cubicBezTo>
                    <a:cubicBezTo>
                      <a:pt x="1598" y="3566"/>
                      <a:pt x="845" y="5415"/>
                      <a:pt x="252" y="7195"/>
                    </a:cubicBezTo>
                    <a:cubicBezTo>
                      <a:pt x="138" y="7560"/>
                      <a:pt x="1" y="7857"/>
                      <a:pt x="69" y="8085"/>
                    </a:cubicBezTo>
                    <a:cubicBezTo>
                      <a:pt x="274" y="8767"/>
                      <a:pt x="1315" y="8928"/>
                      <a:pt x="2293" y="9312"/>
                    </a:cubicBezTo>
                    <a:lnTo>
                      <a:pt x="2293" y="9312"/>
                    </a:lnTo>
                    <a:cubicBezTo>
                      <a:pt x="2297" y="9314"/>
                      <a:pt x="2301" y="9316"/>
                      <a:pt x="2306" y="9318"/>
                    </a:cubicBezTo>
                    <a:cubicBezTo>
                      <a:pt x="2306" y="9318"/>
                      <a:pt x="2306" y="9318"/>
                      <a:pt x="2306" y="9318"/>
                    </a:cubicBezTo>
                    <a:lnTo>
                      <a:pt x="2306" y="9318"/>
                    </a:lnTo>
                    <a:cubicBezTo>
                      <a:pt x="2307" y="9318"/>
                      <a:pt x="2307" y="9318"/>
                      <a:pt x="2308" y="9318"/>
                    </a:cubicBezTo>
                    <a:lnTo>
                      <a:pt x="2308" y="9318"/>
                    </a:lnTo>
                    <a:cubicBezTo>
                      <a:pt x="2856" y="9496"/>
                      <a:pt x="3608" y="9877"/>
                      <a:pt x="4244" y="9877"/>
                    </a:cubicBezTo>
                    <a:cubicBezTo>
                      <a:pt x="4508" y="9877"/>
                      <a:pt x="4753" y="9811"/>
                      <a:pt x="4954" y="9637"/>
                    </a:cubicBezTo>
                    <a:cubicBezTo>
                      <a:pt x="5638" y="9021"/>
                      <a:pt x="5912" y="6944"/>
                      <a:pt x="6163" y="6054"/>
                    </a:cubicBezTo>
                    <a:cubicBezTo>
                      <a:pt x="6346" y="5300"/>
                      <a:pt x="6506" y="4547"/>
                      <a:pt x="6597" y="3794"/>
                    </a:cubicBezTo>
                    <a:cubicBezTo>
                      <a:pt x="6711" y="2790"/>
                      <a:pt x="6917" y="553"/>
                      <a:pt x="5616" y="73"/>
                    </a:cubicBezTo>
                    <a:cubicBezTo>
                      <a:pt x="5478" y="23"/>
                      <a:pt x="5340" y="0"/>
                      <a:pt x="5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8" name="Google Shape;1677;p36">
                <a:extLst>
                  <a:ext uri="{FF2B5EF4-FFF2-40B4-BE49-F238E27FC236}">
                    <a16:creationId xmlns:a16="http://schemas.microsoft.com/office/drawing/2014/main" id="{B63D1F82-4ED5-BEB4-A0C1-146C19D35555}"/>
                  </a:ext>
                </a:extLst>
              </p:cNvPr>
              <p:cNvSpPr/>
              <p:nvPr/>
            </p:nvSpPr>
            <p:spPr>
              <a:xfrm>
                <a:off x="989924" y="851948"/>
                <a:ext cx="162695" cy="29984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8122" extrusionOk="0">
                    <a:moveTo>
                      <a:pt x="3479" y="0"/>
                    </a:moveTo>
                    <a:cubicBezTo>
                      <a:pt x="2725" y="0"/>
                      <a:pt x="1791" y="1808"/>
                      <a:pt x="1256" y="3176"/>
                    </a:cubicBezTo>
                    <a:cubicBezTo>
                      <a:pt x="686" y="4659"/>
                      <a:pt x="1" y="7855"/>
                      <a:pt x="731" y="8106"/>
                    </a:cubicBezTo>
                    <a:cubicBezTo>
                      <a:pt x="760" y="8116"/>
                      <a:pt x="791" y="8121"/>
                      <a:pt x="822" y="8121"/>
                    </a:cubicBezTo>
                    <a:cubicBezTo>
                      <a:pt x="1561" y="8121"/>
                      <a:pt x="2966" y="5397"/>
                      <a:pt x="3447" y="3975"/>
                    </a:cubicBezTo>
                    <a:cubicBezTo>
                      <a:pt x="3950" y="2468"/>
                      <a:pt x="4406" y="300"/>
                      <a:pt x="3630" y="26"/>
                    </a:cubicBezTo>
                    <a:cubicBezTo>
                      <a:pt x="3581" y="8"/>
                      <a:pt x="3530" y="0"/>
                      <a:pt x="3479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9" name="Google Shape;1678;p36">
                <a:extLst>
                  <a:ext uri="{FF2B5EF4-FFF2-40B4-BE49-F238E27FC236}">
                    <a16:creationId xmlns:a16="http://schemas.microsoft.com/office/drawing/2014/main" id="{337C6E88-FE6B-30B2-C41E-3DC348CD0D5E}"/>
                  </a:ext>
                </a:extLst>
              </p:cNvPr>
              <p:cNvSpPr/>
              <p:nvPr/>
            </p:nvSpPr>
            <p:spPr>
              <a:xfrm>
                <a:off x="1056855" y="867269"/>
                <a:ext cx="69626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653" extrusionOk="0">
                    <a:moveTo>
                      <a:pt x="1533" y="1"/>
                    </a:moveTo>
                    <a:cubicBezTo>
                      <a:pt x="1426" y="1"/>
                      <a:pt x="1298" y="62"/>
                      <a:pt x="1155" y="204"/>
                    </a:cubicBezTo>
                    <a:cubicBezTo>
                      <a:pt x="881" y="501"/>
                      <a:pt x="288" y="1597"/>
                      <a:pt x="82" y="2304"/>
                    </a:cubicBezTo>
                    <a:cubicBezTo>
                      <a:pt x="1" y="2557"/>
                      <a:pt x="39" y="2652"/>
                      <a:pt x="141" y="2652"/>
                    </a:cubicBezTo>
                    <a:cubicBezTo>
                      <a:pt x="327" y="2652"/>
                      <a:pt x="724" y="2340"/>
                      <a:pt x="1018" y="2076"/>
                    </a:cubicBezTo>
                    <a:cubicBezTo>
                      <a:pt x="1452" y="1665"/>
                      <a:pt x="1886" y="1003"/>
                      <a:pt x="1886" y="592"/>
                    </a:cubicBezTo>
                    <a:cubicBezTo>
                      <a:pt x="1886" y="255"/>
                      <a:pt x="1752" y="1"/>
                      <a:pt x="1533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0" name="Google Shape;1679;p36">
                <a:extLst>
                  <a:ext uri="{FF2B5EF4-FFF2-40B4-BE49-F238E27FC236}">
                    <a16:creationId xmlns:a16="http://schemas.microsoft.com/office/drawing/2014/main" id="{BE834857-7C1D-04AE-191C-66DD99C4983A}"/>
                  </a:ext>
                </a:extLst>
              </p:cNvPr>
              <p:cNvSpPr/>
              <p:nvPr/>
            </p:nvSpPr>
            <p:spPr>
              <a:xfrm>
                <a:off x="959984" y="847481"/>
                <a:ext cx="229885" cy="30804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8344" extrusionOk="0">
                    <a:moveTo>
                      <a:pt x="4214" y="427"/>
                    </a:moveTo>
                    <a:cubicBezTo>
                      <a:pt x="4265" y="427"/>
                      <a:pt x="4318" y="432"/>
                      <a:pt x="4373" y="444"/>
                    </a:cubicBezTo>
                    <a:cubicBezTo>
                      <a:pt x="4761" y="512"/>
                      <a:pt x="4761" y="1174"/>
                      <a:pt x="4669" y="1859"/>
                    </a:cubicBezTo>
                    <a:cubicBezTo>
                      <a:pt x="4624" y="2247"/>
                      <a:pt x="4555" y="2589"/>
                      <a:pt x="4464" y="2954"/>
                    </a:cubicBezTo>
                    <a:cubicBezTo>
                      <a:pt x="4327" y="3548"/>
                      <a:pt x="4144" y="4119"/>
                      <a:pt x="3916" y="4689"/>
                    </a:cubicBezTo>
                    <a:cubicBezTo>
                      <a:pt x="3624" y="5385"/>
                      <a:pt x="2603" y="8115"/>
                      <a:pt x="1591" y="8115"/>
                    </a:cubicBezTo>
                    <a:cubicBezTo>
                      <a:pt x="1581" y="8115"/>
                      <a:pt x="1570" y="8115"/>
                      <a:pt x="1559" y="8114"/>
                    </a:cubicBezTo>
                    <a:lnTo>
                      <a:pt x="1559" y="8114"/>
                    </a:lnTo>
                    <a:cubicBezTo>
                      <a:pt x="832" y="7529"/>
                      <a:pt x="1613" y="5228"/>
                      <a:pt x="1816" y="4507"/>
                    </a:cubicBezTo>
                    <a:cubicBezTo>
                      <a:pt x="1999" y="3822"/>
                      <a:pt x="2227" y="3160"/>
                      <a:pt x="2524" y="2521"/>
                    </a:cubicBezTo>
                    <a:cubicBezTo>
                      <a:pt x="2661" y="2247"/>
                      <a:pt x="2798" y="1973"/>
                      <a:pt x="2935" y="1699"/>
                    </a:cubicBezTo>
                    <a:cubicBezTo>
                      <a:pt x="3270" y="1092"/>
                      <a:pt x="3643" y="427"/>
                      <a:pt x="4214" y="427"/>
                    </a:cubicBezTo>
                    <a:close/>
                    <a:moveTo>
                      <a:pt x="4266" y="1"/>
                    </a:moveTo>
                    <a:cubicBezTo>
                      <a:pt x="2490" y="1"/>
                      <a:pt x="0" y="7307"/>
                      <a:pt x="1474" y="8318"/>
                    </a:cubicBezTo>
                    <a:cubicBezTo>
                      <a:pt x="1494" y="8334"/>
                      <a:pt x="1514" y="8341"/>
                      <a:pt x="1533" y="8341"/>
                    </a:cubicBezTo>
                    <a:cubicBezTo>
                      <a:pt x="1536" y="8341"/>
                      <a:pt x="1538" y="8341"/>
                      <a:pt x="1541" y="8341"/>
                    </a:cubicBezTo>
                    <a:lnTo>
                      <a:pt x="1541" y="8341"/>
                    </a:lnTo>
                    <a:cubicBezTo>
                      <a:pt x="1541" y="8341"/>
                      <a:pt x="1542" y="8341"/>
                      <a:pt x="1542" y="8341"/>
                    </a:cubicBezTo>
                    <a:cubicBezTo>
                      <a:pt x="1561" y="8343"/>
                      <a:pt x="1580" y="8344"/>
                      <a:pt x="1598" y="8344"/>
                    </a:cubicBezTo>
                    <a:cubicBezTo>
                      <a:pt x="3448" y="8344"/>
                      <a:pt x="6226" y="643"/>
                      <a:pt x="4464" y="33"/>
                    </a:cubicBezTo>
                    <a:cubicBezTo>
                      <a:pt x="4399" y="11"/>
                      <a:pt x="4333" y="1"/>
                      <a:pt x="4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</p:grpSp>
      </p:grpSp>
      <p:sp>
        <p:nvSpPr>
          <p:cNvPr id="623" name="Google Shape;1704;p36">
            <a:extLst>
              <a:ext uri="{FF2B5EF4-FFF2-40B4-BE49-F238E27FC236}">
                <a16:creationId xmlns:a16="http://schemas.microsoft.com/office/drawing/2014/main" id="{77A3FEC7-4100-BE0F-3307-ECA77A067266}"/>
              </a:ext>
            </a:extLst>
          </p:cNvPr>
          <p:cNvSpPr/>
          <p:nvPr/>
        </p:nvSpPr>
        <p:spPr>
          <a:xfrm>
            <a:off x="3119842" y="3592853"/>
            <a:ext cx="122264" cy="1366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624" name="Google Shape;1704;p36">
            <a:extLst>
              <a:ext uri="{FF2B5EF4-FFF2-40B4-BE49-F238E27FC236}">
                <a16:creationId xmlns:a16="http://schemas.microsoft.com/office/drawing/2014/main" id="{55DC98DA-CD6C-A6D7-0BE5-762E8801929D}"/>
              </a:ext>
            </a:extLst>
          </p:cNvPr>
          <p:cNvSpPr/>
          <p:nvPr/>
        </p:nvSpPr>
        <p:spPr>
          <a:xfrm>
            <a:off x="1519970" y="2115146"/>
            <a:ext cx="122264" cy="1366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626" name="Google Shape;1704;p36">
            <a:extLst>
              <a:ext uri="{FF2B5EF4-FFF2-40B4-BE49-F238E27FC236}">
                <a16:creationId xmlns:a16="http://schemas.microsoft.com/office/drawing/2014/main" id="{E7748F17-3DF3-2005-27A1-2E04772D06FA}"/>
              </a:ext>
            </a:extLst>
          </p:cNvPr>
          <p:cNvSpPr/>
          <p:nvPr/>
        </p:nvSpPr>
        <p:spPr>
          <a:xfrm>
            <a:off x="420752" y="3360678"/>
            <a:ext cx="122264" cy="13664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627" name="Google Shape;1704;p36">
            <a:extLst>
              <a:ext uri="{FF2B5EF4-FFF2-40B4-BE49-F238E27FC236}">
                <a16:creationId xmlns:a16="http://schemas.microsoft.com/office/drawing/2014/main" id="{CA0D2148-9DAC-4527-A302-E960F2E0B982}"/>
              </a:ext>
            </a:extLst>
          </p:cNvPr>
          <p:cNvSpPr/>
          <p:nvPr/>
        </p:nvSpPr>
        <p:spPr>
          <a:xfrm>
            <a:off x="8306836" y="1086986"/>
            <a:ext cx="122264" cy="13664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628" name="Google Shape;1704;p36">
            <a:extLst>
              <a:ext uri="{FF2B5EF4-FFF2-40B4-BE49-F238E27FC236}">
                <a16:creationId xmlns:a16="http://schemas.microsoft.com/office/drawing/2014/main" id="{4C389D2C-CF12-3045-C9BD-132B27E80451}"/>
              </a:ext>
            </a:extLst>
          </p:cNvPr>
          <p:cNvSpPr/>
          <p:nvPr/>
        </p:nvSpPr>
        <p:spPr>
          <a:xfrm>
            <a:off x="11006781" y="3438981"/>
            <a:ext cx="122264" cy="1366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629" name="Google Shape;1704;p36">
            <a:extLst>
              <a:ext uri="{FF2B5EF4-FFF2-40B4-BE49-F238E27FC236}">
                <a16:creationId xmlns:a16="http://schemas.microsoft.com/office/drawing/2014/main" id="{E6A5F1E2-38C0-CE10-F961-3C7F6D4A5FE3}"/>
              </a:ext>
            </a:extLst>
          </p:cNvPr>
          <p:cNvSpPr/>
          <p:nvPr/>
        </p:nvSpPr>
        <p:spPr>
          <a:xfrm>
            <a:off x="3119842" y="2978527"/>
            <a:ext cx="122264" cy="13664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3FE1CBC9-67F0-077E-F6EB-B0631D6FEF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243" y="1573361"/>
            <a:ext cx="5994717" cy="472694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7A8FB65-913E-EAD2-3066-9123278F6B3B}"/>
              </a:ext>
            </a:extLst>
          </p:cNvPr>
          <p:cNvSpPr txBox="1"/>
          <p:nvPr/>
        </p:nvSpPr>
        <p:spPr>
          <a:xfrm>
            <a:off x="2572574" y="289904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2" descr="觅元素584a989cd6c5a">
            <a:extLst>
              <a:ext uri="{FF2B5EF4-FFF2-40B4-BE49-F238E27FC236}">
                <a16:creationId xmlns:a16="http://schemas.microsoft.com/office/drawing/2014/main" id="{8400D7E8-BEAB-200C-DC8A-B1ECB42C0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459" y="315777"/>
            <a:ext cx="6506845" cy="139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">
            <a:hlinkClick r:id="" action="ppaction://media"/>
            <a:extLst>
              <a:ext uri="{FF2B5EF4-FFF2-40B4-BE49-F238E27FC236}">
                <a16:creationId xmlns:a16="http://schemas.microsoft.com/office/drawing/2014/main" id="{333A4C17-E70F-AB2B-8AF9-B1BABD027C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0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7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5" action="ppaction://hlinksldjump"/>
          </p:cNvPr>
          <p:cNvSpPr txBox="1"/>
          <p:nvPr/>
        </p:nvSpPr>
        <p:spPr>
          <a:xfrm>
            <a:off x="10668000" y="1168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6" action="ppaction://hlinksldjump"/>
          </p:cNvPr>
          <p:cNvSpPr txBox="1"/>
          <p:nvPr/>
        </p:nvSpPr>
        <p:spPr>
          <a:xfrm>
            <a:off x="10668000" y="225483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7" action="ppaction://hlinksldjump"/>
          </p:cNvPr>
          <p:cNvSpPr txBox="1"/>
          <p:nvPr/>
        </p:nvSpPr>
        <p:spPr>
          <a:xfrm>
            <a:off x="10750331" y="3244671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8" action="ppaction://hlinksldjump"/>
          </p:cNvPr>
          <p:cNvSpPr txBox="1"/>
          <p:nvPr/>
        </p:nvSpPr>
        <p:spPr>
          <a:xfrm>
            <a:off x="10939517" y="421614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9" action="ppaction://hlinksldjump"/>
          </p:cNvPr>
          <p:cNvSpPr txBox="1"/>
          <p:nvPr/>
        </p:nvSpPr>
        <p:spPr>
          <a:xfrm>
            <a:off x="10995572" y="514429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B9B7C9B-CB4F-45B2-69CF-3456F626B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+ 4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D4D2F0A1-8EDD-6A52-EE6D-96B00AB7D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alt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+ 24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CC5C5284-D614-0682-12C4-C1BCC2822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+ 6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93252BE2-6348-5D5F-D837-37900BCC3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+ 15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70BCFEB-E8E6-FEFD-2A7F-8BC87AD02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>
              <a:solidFill>
                <a:prstClr val="white"/>
              </a:solidFill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45" name="Đáp án D"/>
          <p:cNvSpPr/>
          <p:nvPr/>
        </p:nvSpPr>
        <p:spPr>
          <a:xfrm>
            <a:off x="2404808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alt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/>
                <a:endParaRPr lang="en-US" sz="135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7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97979" y="2199977"/>
            <a:ext cx="7335579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vi-VN" alt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+ 20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38B5430B-5E01-40B8-5556-2304FEA74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393978" y="3026513"/>
            <a:ext cx="2603549" cy="2715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194474" y="2994158"/>
            <a:ext cx="3126438" cy="2747847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FBA7DDB-60B8-456A-AC25-DF67B45D58D2}"/>
              </a:ext>
            </a:extLst>
          </p:cNvPr>
          <p:cNvSpPr/>
          <p:nvPr/>
        </p:nvSpPr>
        <p:spPr>
          <a:xfrm>
            <a:off x="4341930" y="1115995"/>
            <a:ext cx="4880508" cy="1410871"/>
          </a:xfrm>
          <a:prstGeom prst="cloudCallout">
            <a:avLst>
              <a:gd name="adj1" fmla="val -25889"/>
              <a:gd name="adj2" fmla="val 104679"/>
            </a:avLst>
          </a:prstGeom>
          <a:solidFill>
            <a:srgbClr val="FFD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???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2EEDDE-DF13-5C77-EF59-7C15F599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6" y="-94129"/>
            <a:ext cx="12626788" cy="7133558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8833" y="4238355"/>
            <a:ext cx="1780433" cy="2060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59417" y="2473650"/>
            <a:ext cx="8989154" cy="206932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34" y="1955000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315" flipH="1">
            <a:off x="3559988" y="23591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60" y="874906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7C7E0-587E-E396-0DA2-50B4FAC86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500" y="1291389"/>
            <a:ext cx="5113054" cy="4873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55" y="15440"/>
            <a:ext cx="12178945" cy="1521166"/>
          </a:xfrm>
        </p:spPr>
        <p:txBody>
          <a:bodyPr/>
          <a:lstStyle/>
          <a:p>
            <a:r>
              <a:rPr lang="vi-V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Quả táo bí mật!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E15C06CD-5F18-F8EF-D01F-B2B91BF5A1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13055" y="4366935"/>
            <a:ext cx="2496397" cy="2499245"/>
          </a:xfrm>
          <a:prstGeom prst="rect">
            <a:avLst/>
          </a:prstGeom>
        </p:spPr>
      </p:pic>
      <p:grpSp>
        <p:nvGrpSpPr>
          <p:cNvPr id="476" name="Google Shape;5463;p64">
            <a:extLst>
              <a:ext uri="{FF2B5EF4-FFF2-40B4-BE49-F238E27FC236}">
                <a16:creationId xmlns:a16="http://schemas.microsoft.com/office/drawing/2014/main" id="{EBAE61C9-32BE-C5B9-2217-7A662AA8520A}"/>
              </a:ext>
            </a:extLst>
          </p:cNvPr>
          <p:cNvGrpSpPr/>
          <p:nvPr/>
        </p:nvGrpSpPr>
        <p:grpSpPr>
          <a:xfrm rot="10532305">
            <a:off x="9915124" y="4949951"/>
            <a:ext cx="1902156" cy="1612524"/>
            <a:chOff x="7392255" y="449764"/>
            <a:chExt cx="1426617" cy="1209393"/>
          </a:xfrm>
        </p:grpSpPr>
        <p:grpSp>
          <p:nvGrpSpPr>
            <p:cNvPr id="477" name="Google Shape;5464;p64">
              <a:extLst>
                <a:ext uri="{FF2B5EF4-FFF2-40B4-BE49-F238E27FC236}">
                  <a16:creationId xmlns:a16="http://schemas.microsoft.com/office/drawing/2014/main" id="{B225B615-8BD8-F1B2-1B99-288171B145E7}"/>
                </a:ext>
              </a:extLst>
            </p:cNvPr>
            <p:cNvGrpSpPr/>
            <p:nvPr/>
          </p:nvGrpSpPr>
          <p:grpSpPr>
            <a:xfrm>
              <a:off x="7392255" y="449764"/>
              <a:ext cx="1426617" cy="1209393"/>
              <a:chOff x="7392255" y="449764"/>
              <a:chExt cx="1426617" cy="1209393"/>
            </a:xfrm>
          </p:grpSpPr>
          <p:grpSp>
            <p:nvGrpSpPr>
              <p:cNvPr id="493" name="Google Shape;5465;p64">
                <a:extLst>
                  <a:ext uri="{FF2B5EF4-FFF2-40B4-BE49-F238E27FC236}">
                    <a16:creationId xmlns:a16="http://schemas.microsoft.com/office/drawing/2014/main" id="{320E4FF9-868F-32F7-8B9D-4A4E14EBC1B6}"/>
                  </a:ext>
                </a:extLst>
              </p:cNvPr>
              <p:cNvGrpSpPr/>
              <p:nvPr/>
            </p:nvGrpSpPr>
            <p:grpSpPr>
              <a:xfrm>
                <a:off x="7468415" y="482778"/>
                <a:ext cx="1350457" cy="1176379"/>
                <a:chOff x="7468415" y="482778"/>
                <a:chExt cx="1350457" cy="1176379"/>
              </a:xfrm>
            </p:grpSpPr>
            <p:grpSp>
              <p:nvGrpSpPr>
                <p:cNvPr id="508" name="Google Shape;5466;p64">
                  <a:extLst>
                    <a:ext uri="{FF2B5EF4-FFF2-40B4-BE49-F238E27FC236}">
                      <a16:creationId xmlns:a16="http://schemas.microsoft.com/office/drawing/2014/main" id="{4455F198-C880-A4A1-B345-35DF617D5E90}"/>
                    </a:ext>
                  </a:extLst>
                </p:cNvPr>
                <p:cNvGrpSpPr/>
                <p:nvPr/>
              </p:nvGrpSpPr>
              <p:grpSpPr>
                <a:xfrm>
                  <a:off x="7468415" y="482778"/>
                  <a:ext cx="1350457" cy="932700"/>
                  <a:chOff x="7392255" y="449764"/>
                  <a:chExt cx="1350457" cy="932700"/>
                </a:xfrm>
              </p:grpSpPr>
              <p:sp>
                <p:nvSpPr>
                  <p:cNvPr id="524" name="Google Shape;5467;p64">
                    <a:extLst>
                      <a:ext uri="{FF2B5EF4-FFF2-40B4-BE49-F238E27FC236}">
                        <a16:creationId xmlns:a16="http://schemas.microsoft.com/office/drawing/2014/main" id="{60AA35DE-FCFB-6451-268D-7FC5B77FB66D}"/>
                      </a:ext>
                    </a:extLst>
                  </p:cNvPr>
                  <p:cNvSpPr/>
                  <p:nvPr/>
                </p:nvSpPr>
                <p:spPr>
                  <a:xfrm>
                    <a:off x="7627771" y="559179"/>
                    <a:ext cx="90189" cy="89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3" h="2422" extrusionOk="0">
                        <a:moveTo>
                          <a:pt x="1210" y="0"/>
                        </a:moveTo>
                        <a:cubicBezTo>
                          <a:pt x="776" y="0"/>
                          <a:pt x="0" y="776"/>
                          <a:pt x="0" y="1210"/>
                        </a:cubicBezTo>
                        <a:cubicBezTo>
                          <a:pt x="0" y="1632"/>
                          <a:pt x="735" y="2421"/>
                          <a:pt x="1174" y="2421"/>
                        </a:cubicBezTo>
                        <a:cubicBezTo>
                          <a:pt x="1186" y="2421"/>
                          <a:pt x="1198" y="2421"/>
                          <a:pt x="1210" y="2419"/>
                        </a:cubicBezTo>
                        <a:cubicBezTo>
                          <a:pt x="1621" y="2374"/>
                          <a:pt x="2374" y="1643"/>
                          <a:pt x="2397" y="1210"/>
                        </a:cubicBezTo>
                        <a:cubicBezTo>
                          <a:pt x="2442" y="776"/>
                          <a:pt x="1621" y="0"/>
                          <a:pt x="121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5" name="Google Shape;5468;p64">
                    <a:extLst>
                      <a:ext uri="{FF2B5EF4-FFF2-40B4-BE49-F238E27FC236}">
                        <a16:creationId xmlns:a16="http://schemas.microsoft.com/office/drawing/2014/main" id="{0E0D8653-BFE1-1C76-852C-63B01CF4218B}"/>
                      </a:ext>
                    </a:extLst>
                  </p:cNvPr>
                  <p:cNvSpPr/>
                  <p:nvPr/>
                </p:nvSpPr>
                <p:spPr>
                  <a:xfrm>
                    <a:off x="7397499" y="452058"/>
                    <a:ext cx="1328850" cy="9206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706" h="36519" extrusionOk="0">
                        <a:moveTo>
                          <a:pt x="34635" y="1"/>
                        </a:moveTo>
                        <a:cubicBezTo>
                          <a:pt x="34598" y="1"/>
                          <a:pt x="34560" y="3"/>
                          <a:pt x="34522" y="8"/>
                        </a:cubicBezTo>
                        <a:cubicBezTo>
                          <a:pt x="31484" y="381"/>
                          <a:pt x="16294" y="2362"/>
                          <a:pt x="3021" y="6250"/>
                        </a:cubicBezTo>
                        <a:cubicBezTo>
                          <a:pt x="3021" y="6250"/>
                          <a:pt x="1106" y="8819"/>
                          <a:pt x="0" y="12352"/>
                        </a:cubicBezTo>
                        <a:lnTo>
                          <a:pt x="22734" y="36519"/>
                        </a:lnTo>
                        <a:cubicBezTo>
                          <a:pt x="24043" y="34677"/>
                          <a:pt x="25813" y="30761"/>
                          <a:pt x="25813" y="30761"/>
                        </a:cubicBezTo>
                        <a:cubicBezTo>
                          <a:pt x="35839" y="29999"/>
                          <a:pt x="47970" y="27284"/>
                          <a:pt x="51806" y="26383"/>
                        </a:cubicBezTo>
                        <a:cubicBezTo>
                          <a:pt x="52420" y="26239"/>
                          <a:pt x="52706" y="25536"/>
                          <a:pt x="52366" y="25005"/>
                        </a:cubicBezTo>
                        <a:cubicBezTo>
                          <a:pt x="49177" y="20017"/>
                          <a:pt x="37449" y="3327"/>
                          <a:pt x="35380" y="387"/>
                        </a:cubicBezTo>
                        <a:cubicBezTo>
                          <a:pt x="35208" y="141"/>
                          <a:pt x="34930" y="1"/>
                          <a:pt x="3463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6" name="Google Shape;5469;p64">
                    <a:extLst>
                      <a:ext uri="{FF2B5EF4-FFF2-40B4-BE49-F238E27FC236}">
                        <a16:creationId xmlns:a16="http://schemas.microsoft.com/office/drawing/2014/main" id="{24045161-3D1D-C6AE-F5C9-2469C3C54E43}"/>
                      </a:ext>
                    </a:extLst>
                  </p:cNvPr>
                  <p:cNvSpPr/>
                  <p:nvPr/>
                </p:nvSpPr>
                <p:spPr>
                  <a:xfrm>
                    <a:off x="7397499" y="452058"/>
                    <a:ext cx="1328850" cy="9206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706" h="36519" extrusionOk="0">
                        <a:moveTo>
                          <a:pt x="34635" y="1"/>
                        </a:moveTo>
                        <a:cubicBezTo>
                          <a:pt x="34598" y="1"/>
                          <a:pt x="34560" y="3"/>
                          <a:pt x="34522" y="8"/>
                        </a:cubicBezTo>
                        <a:cubicBezTo>
                          <a:pt x="31484" y="381"/>
                          <a:pt x="16294" y="2362"/>
                          <a:pt x="3021" y="6250"/>
                        </a:cubicBezTo>
                        <a:cubicBezTo>
                          <a:pt x="3021" y="6250"/>
                          <a:pt x="1106" y="8819"/>
                          <a:pt x="0" y="12352"/>
                        </a:cubicBezTo>
                        <a:lnTo>
                          <a:pt x="22734" y="36519"/>
                        </a:lnTo>
                        <a:cubicBezTo>
                          <a:pt x="24043" y="34677"/>
                          <a:pt x="25813" y="30761"/>
                          <a:pt x="25813" y="30761"/>
                        </a:cubicBezTo>
                        <a:cubicBezTo>
                          <a:pt x="35839" y="29999"/>
                          <a:pt x="47970" y="27284"/>
                          <a:pt x="51806" y="26383"/>
                        </a:cubicBezTo>
                        <a:cubicBezTo>
                          <a:pt x="52420" y="26239"/>
                          <a:pt x="52706" y="25536"/>
                          <a:pt x="52366" y="25005"/>
                        </a:cubicBezTo>
                        <a:cubicBezTo>
                          <a:pt x="49177" y="20017"/>
                          <a:pt x="37449" y="3327"/>
                          <a:pt x="35380" y="387"/>
                        </a:cubicBezTo>
                        <a:cubicBezTo>
                          <a:pt x="35208" y="141"/>
                          <a:pt x="34930" y="1"/>
                          <a:pt x="3463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7" name="Google Shape;5470;p64">
                    <a:extLst>
                      <a:ext uri="{FF2B5EF4-FFF2-40B4-BE49-F238E27FC236}">
                        <a16:creationId xmlns:a16="http://schemas.microsoft.com/office/drawing/2014/main" id="{9C846192-A880-3162-7D3D-5C1FB1D01D4B}"/>
                      </a:ext>
                    </a:extLst>
                  </p:cNvPr>
                  <p:cNvSpPr/>
                  <p:nvPr/>
                </p:nvSpPr>
                <p:spPr>
                  <a:xfrm>
                    <a:off x="7397499" y="609601"/>
                    <a:ext cx="650810" cy="763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13" h="30270" extrusionOk="0">
                        <a:moveTo>
                          <a:pt x="3021" y="1"/>
                        </a:moveTo>
                        <a:cubicBezTo>
                          <a:pt x="3021" y="1"/>
                          <a:pt x="1106" y="2570"/>
                          <a:pt x="0" y="6103"/>
                        </a:cubicBezTo>
                        <a:lnTo>
                          <a:pt x="22734" y="30270"/>
                        </a:lnTo>
                        <a:cubicBezTo>
                          <a:pt x="24043" y="28428"/>
                          <a:pt x="25813" y="24512"/>
                          <a:pt x="25813" y="24512"/>
                        </a:cubicBezTo>
                        <a:cubicBezTo>
                          <a:pt x="16321" y="15796"/>
                          <a:pt x="3021" y="1"/>
                          <a:pt x="30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8" name="Google Shape;5471;p64">
                    <a:extLst>
                      <a:ext uri="{FF2B5EF4-FFF2-40B4-BE49-F238E27FC236}">
                        <a16:creationId xmlns:a16="http://schemas.microsoft.com/office/drawing/2014/main" id="{18204D9B-19A8-071B-3DFE-6857CCFCEDDB}"/>
                      </a:ext>
                    </a:extLst>
                  </p:cNvPr>
                  <p:cNvSpPr/>
                  <p:nvPr/>
                </p:nvSpPr>
                <p:spPr>
                  <a:xfrm>
                    <a:off x="7392255" y="449764"/>
                    <a:ext cx="1350457" cy="782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63" h="31025" extrusionOk="0">
                        <a:moveTo>
                          <a:pt x="34355" y="0"/>
                        </a:moveTo>
                        <a:cubicBezTo>
                          <a:pt x="33910" y="0"/>
                          <a:pt x="33389" y="97"/>
                          <a:pt x="32703" y="190"/>
                        </a:cubicBezTo>
                        <a:cubicBezTo>
                          <a:pt x="29382" y="637"/>
                          <a:pt x="26071" y="1155"/>
                          <a:pt x="22772" y="1737"/>
                        </a:cubicBezTo>
                        <a:cubicBezTo>
                          <a:pt x="17155" y="2727"/>
                          <a:pt x="11562" y="3893"/>
                          <a:pt x="6052" y="5372"/>
                        </a:cubicBezTo>
                        <a:cubicBezTo>
                          <a:pt x="4830" y="5699"/>
                          <a:pt x="3646" y="5760"/>
                          <a:pt x="2808" y="6647"/>
                        </a:cubicBezTo>
                        <a:cubicBezTo>
                          <a:pt x="1447" y="8090"/>
                          <a:pt x="670" y="10556"/>
                          <a:pt x="44" y="12398"/>
                        </a:cubicBezTo>
                        <a:cubicBezTo>
                          <a:pt x="1" y="12524"/>
                          <a:pt x="104" y="12606"/>
                          <a:pt x="208" y="12606"/>
                        </a:cubicBezTo>
                        <a:cubicBezTo>
                          <a:pt x="276" y="12606"/>
                          <a:pt x="345" y="12571"/>
                          <a:pt x="373" y="12489"/>
                        </a:cubicBezTo>
                        <a:cubicBezTo>
                          <a:pt x="967" y="10744"/>
                          <a:pt x="1697" y="8644"/>
                          <a:pt x="2876" y="7168"/>
                        </a:cubicBezTo>
                        <a:cubicBezTo>
                          <a:pt x="3847" y="5954"/>
                          <a:pt x="5599" y="5840"/>
                          <a:pt x="7107" y="5446"/>
                        </a:cubicBezTo>
                        <a:cubicBezTo>
                          <a:pt x="11169" y="4385"/>
                          <a:pt x="15276" y="3491"/>
                          <a:pt x="19400" y="2702"/>
                        </a:cubicBezTo>
                        <a:cubicBezTo>
                          <a:pt x="22762" y="2059"/>
                          <a:pt x="26138" y="1489"/>
                          <a:pt x="29524" y="984"/>
                        </a:cubicBezTo>
                        <a:cubicBezTo>
                          <a:pt x="30695" y="810"/>
                          <a:pt x="32207" y="355"/>
                          <a:pt x="33553" y="355"/>
                        </a:cubicBezTo>
                        <a:cubicBezTo>
                          <a:pt x="34449" y="355"/>
                          <a:pt x="35272" y="557"/>
                          <a:pt x="35871" y="1177"/>
                        </a:cubicBezTo>
                        <a:cubicBezTo>
                          <a:pt x="37215" y="2566"/>
                          <a:pt x="38243" y="4554"/>
                          <a:pt x="39350" y="6136"/>
                        </a:cubicBezTo>
                        <a:cubicBezTo>
                          <a:pt x="41008" y="8506"/>
                          <a:pt x="42663" y="10879"/>
                          <a:pt x="44313" y="13255"/>
                        </a:cubicBezTo>
                        <a:cubicBezTo>
                          <a:pt x="46018" y="15713"/>
                          <a:pt x="47719" y="18174"/>
                          <a:pt x="49401" y="20648"/>
                        </a:cubicBezTo>
                        <a:cubicBezTo>
                          <a:pt x="50524" y="22297"/>
                          <a:pt x="53563" y="25279"/>
                          <a:pt x="50953" y="26545"/>
                        </a:cubicBezTo>
                        <a:cubicBezTo>
                          <a:pt x="49799" y="27105"/>
                          <a:pt x="48088" y="27186"/>
                          <a:pt x="46838" y="27450"/>
                        </a:cubicBezTo>
                        <a:cubicBezTo>
                          <a:pt x="44850" y="27868"/>
                          <a:pt x="42856" y="28263"/>
                          <a:pt x="40858" y="28631"/>
                        </a:cubicBezTo>
                        <a:cubicBezTo>
                          <a:pt x="35945" y="29535"/>
                          <a:pt x="31001" y="30276"/>
                          <a:pt x="26021" y="30681"/>
                        </a:cubicBezTo>
                        <a:cubicBezTo>
                          <a:pt x="25809" y="30699"/>
                          <a:pt x="25802" y="31024"/>
                          <a:pt x="26005" y="31024"/>
                        </a:cubicBezTo>
                        <a:cubicBezTo>
                          <a:pt x="26010" y="31024"/>
                          <a:pt x="26015" y="31024"/>
                          <a:pt x="26021" y="31023"/>
                        </a:cubicBezTo>
                        <a:cubicBezTo>
                          <a:pt x="34366" y="30345"/>
                          <a:pt x="42941" y="29027"/>
                          <a:pt x="51044" y="26875"/>
                        </a:cubicBezTo>
                        <a:cubicBezTo>
                          <a:pt x="53096" y="26329"/>
                          <a:pt x="53134" y="25625"/>
                          <a:pt x="51997" y="23897"/>
                        </a:cubicBezTo>
                        <a:cubicBezTo>
                          <a:pt x="50360" y="21409"/>
                          <a:pt x="48667" y="18958"/>
                          <a:pt x="46977" y="16507"/>
                        </a:cubicBezTo>
                        <a:cubicBezTo>
                          <a:pt x="43443" y="11382"/>
                          <a:pt x="40045" y="6074"/>
                          <a:pt x="36257" y="1133"/>
                        </a:cubicBezTo>
                        <a:cubicBezTo>
                          <a:pt x="35576" y="243"/>
                          <a:pt x="35061" y="0"/>
                          <a:pt x="3435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9" name="Google Shape;5472;p64">
                    <a:extLst>
                      <a:ext uri="{FF2B5EF4-FFF2-40B4-BE49-F238E27FC236}">
                        <a16:creationId xmlns:a16="http://schemas.microsoft.com/office/drawing/2014/main" id="{3B79F6BC-8CB4-A128-CA42-D43B07B8DDB0}"/>
                      </a:ext>
                    </a:extLst>
                  </p:cNvPr>
                  <p:cNvSpPr/>
                  <p:nvPr/>
                </p:nvSpPr>
                <p:spPr>
                  <a:xfrm>
                    <a:off x="7437685" y="492799"/>
                    <a:ext cx="1264735" cy="75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3" h="29932" extrusionOk="0">
                        <a:moveTo>
                          <a:pt x="33817" y="1"/>
                        </a:moveTo>
                        <a:cubicBezTo>
                          <a:pt x="33817" y="1"/>
                          <a:pt x="17261" y="1891"/>
                          <a:pt x="2637" y="6060"/>
                        </a:cubicBezTo>
                        <a:cubicBezTo>
                          <a:pt x="2624" y="6081"/>
                          <a:pt x="1111" y="8671"/>
                          <a:pt x="1" y="12212"/>
                        </a:cubicBezTo>
                        <a:cubicBezTo>
                          <a:pt x="4562" y="11479"/>
                          <a:pt x="20662" y="8846"/>
                          <a:pt x="31156" y="6517"/>
                        </a:cubicBezTo>
                        <a:cubicBezTo>
                          <a:pt x="38656" y="17253"/>
                          <a:pt x="48078" y="29931"/>
                          <a:pt x="48078" y="29931"/>
                        </a:cubicBezTo>
                        <a:cubicBezTo>
                          <a:pt x="48728" y="27504"/>
                          <a:pt x="50163" y="24779"/>
                          <a:pt x="50163" y="24779"/>
                        </a:cubicBezTo>
                        <a:cubicBezTo>
                          <a:pt x="45836" y="17324"/>
                          <a:pt x="33819" y="3"/>
                          <a:pt x="3381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0" name="Google Shape;5473;p64">
                    <a:extLst>
                      <a:ext uri="{FF2B5EF4-FFF2-40B4-BE49-F238E27FC236}">
                        <a16:creationId xmlns:a16="http://schemas.microsoft.com/office/drawing/2014/main" id="{A4699AB3-6C1C-376D-E961-C197E706CF48}"/>
                      </a:ext>
                    </a:extLst>
                  </p:cNvPr>
                  <p:cNvSpPr/>
                  <p:nvPr/>
                </p:nvSpPr>
                <p:spPr>
                  <a:xfrm>
                    <a:off x="8223144" y="492799"/>
                    <a:ext cx="479239" cy="75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08" h="29932" extrusionOk="0">
                        <a:moveTo>
                          <a:pt x="2662" y="1"/>
                        </a:moveTo>
                        <a:cubicBezTo>
                          <a:pt x="874" y="2859"/>
                          <a:pt x="1" y="6518"/>
                          <a:pt x="1" y="6518"/>
                        </a:cubicBezTo>
                        <a:cubicBezTo>
                          <a:pt x="7501" y="17253"/>
                          <a:pt x="16923" y="29931"/>
                          <a:pt x="16923" y="29931"/>
                        </a:cubicBezTo>
                        <a:cubicBezTo>
                          <a:pt x="17573" y="27504"/>
                          <a:pt x="19008" y="24779"/>
                          <a:pt x="19008" y="24779"/>
                        </a:cubicBezTo>
                        <a:cubicBezTo>
                          <a:pt x="14681" y="17324"/>
                          <a:pt x="2662" y="1"/>
                          <a:pt x="266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1" name="Google Shape;5474;p64">
                    <a:extLst>
                      <a:ext uri="{FF2B5EF4-FFF2-40B4-BE49-F238E27FC236}">
                        <a16:creationId xmlns:a16="http://schemas.microsoft.com/office/drawing/2014/main" id="{CF78813E-BB10-0B50-6240-5E9C524CF742}"/>
                      </a:ext>
                    </a:extLst>
                  </p:cNvPr>
                  <p:cNvSpPr/>
                  <p:nvPr/>
                </p:nvSpPr>
                <p:spPr>
                  <a:xfrm>
                    <a:off x="7437685" y="580911"/>
                    <a:ext cx="1240505" cy="666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02" h="26437" extrusionOk="0">
                        <a:moveTo>
                          <a:pt x="31878" y="1"/>
                        </a:moveTo>
                        <a:cubicBezTo>
                          <a:pt x="31814" y="1"/>
                          <a:pt x="31749" y="8"/>
                          <a:pt x="31684" y="22"/>
                        </a:cubicBezTo>
                        <a:cubicBezTo>
                          <a:pt x="21234" y="2308"/>
                          <a:pt x="5720" y="4847"/>
                          <a:pt x="1164" y="5580"/>
                        </a:cubicBezTo>
                        <a:cubicBezTo>
                          <a:pt x="778" y="6483"/>
                          <a:pt x="367" y="7546"/>
                          <a:pt x="1" y="8716"/>
                        </a:cubicBezTo>
                        <a:cubicBezTo>
                          <a:pt x="4562" y="7984"/>
                          <a:pt x="20662" y="5351"/>
                          <a:pt x="31156" y="3023"/>
                        </a:cubicBezTo>
                        <a:cubicBezTo>
                          <a:pt x="38656" y="13758"/>
                          <a:pt x="48078" y="26436"/>
                          <a:pt x="48078" y="26436"/>
                        </a:cubicBezTo>
                        <a:cubicBezTo>
                          <a:pt x="48364" y="25369"/>
                          <a:pt x="48801" y="24246"/>
                          <a:pt x="49202" y="23321"/>
                        </a:cubicBezTo>
                        <a:cubicBezTo>
                          <a:pt x="44552" y="17127"/>
                          <a:pt x="34598" y="3168"/>
                          <a:pt x="32614" y="383"/>
                        </a:cubicBezTo>
                        <a:cubicBezTo>
                          <a:pt x="32441" y="140"/>
                          <a:pt x="32167" y="1"/>
                          <a:pt x="31878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2" name="Google Shape;5475;p64">
                    <a:extLst>
                      <a:ext uri="{FF2B5EF4-FFF2-40B4-BE49-F238E27FC236}">
                        <a16:creationId xmlns:a16="http://schemas.microsoft.com/office/drawing/2014/main" id="{039E2E75-5842-20D4-42B0-AABB9A351672}"/>
                      </a:ext>
                    </a:extLst>
                  </p:cNvPr>
                  <p:cNvSpPr/>
                  <p:nvPr/>
                </p:nvSpPr>
                <p:spPr>
                  <a:xfrm>
                    <a:off x="7432467" y="488488"/>
                    <a:ext cx="862444" cy="316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07" h="12546" extrusionOk="0">
                        <a:moveTo>
                          <a:pt x="34036" y="0"/>
                        </a:moveTo>
                        <a:cubicBezTo>
                          <a:pt x="34032" y="0"/>
                          <a:pt x="34028" y="0"/>
                          <a:pt x="34024" y="1"/>
                        </a:cubicBezTo>
                        <a:cubicBezTo>
                          <a:pt x="28601" y="625"/>
                          <a:pt x="23199" y="1524"/>
                          <a:pt x="17840" y="2554"/>
                        </a:cubicBezTo>
                        <a:cubicBezTo>
                          <a:pt x="15445" y="3015"/>
                          <a:pt x="13056" y="3512"/>
                          <a:pt x="10677" y="4056"/>
                        </a:cubicBezTo>
                        <a:cubicBezTo>
                          <a:pt x="8466" y="4563"/>
                          <a:pt x="5262" y="4806"/>
                          <a:pt x="3287" y="5928"/>
                        </a:cubicBezTo>
                        <a:cubicBezTo>
                          <a:pt x="1434" y="6982"/>
                          <a:pt x="696" y="10361"/>
                          <a:pt x="42" y="12336"/>
                        </a:cubicBezTo>
                        <a:cubicBezTo>
                          <a:pt x="0" y="12463"/>
                          <a:pt x="104" y="12546"/>
                          <a:pt x="209" y="12546"/>
                        </a:cubicBezTo>
                        <a:cubicBezTo>
                          <a:pt x="277" y="12546"/>
                          <a:pt x="345" y="12510"/>
                          <a:pt x="373" y="12428"/>
                        </a:cubicBezTo>
                        <a:cubicBezTo>
                          <a:pt x="903" y="10828"/>
                          <a:pt x="1523" y="7784"/>
                          <a:pt x="2847" y="6574"/>
                        </a:cubicBezTo>
                        <a:cubicBezTo>
                          <a:pt x="4214" y="5323"/>
                          <a:pt x="7938" y="5047"/>
                          <a:pt x="9785" y="4614"/>
                        </a:cubicBezTo>
                        <a:cubicBezTo>
                          <a:pt x="14605" y="3482"/>
                          <a:pt x="19472" y="2543"/>
                          <a:pt x="24358" y="1737"/>
                        </a:cubicBezTo>
                        <a:cubicBezTo>
                          <a:pt x="27082" y="1288"/>
                          <a:pt x="30221" y="407"/>
                          <a:pt x="33028" y="407"/>
                        </a:cubicBezTo>
                        <a:cubicBezTo>
                          <a:pt x="33165" y="407"/>
                          <a:pt x="33301" y="409"/>
                          <a:pt x="33436" y="414"/>
                        </a:cubicBezTo>
                        <a:cubicBezTo>
                          <a:pt x="33471" y="415"/>
                          <a:pt x="33503" y="415"/>
                          <a:pt x="33533" y="415"/>
                        </a:cubicBezTo>
                        <a:cubicBezTo>
                          <a:pt x="33737" y="415"/>
                          <a:pt x="33848" y="394"/>
                          <a:pt x="33887" y="394"/>
                        </a:cubicBezTo>
                        <a:cubicBezTo>
                          <a:pt x="33971" y="394"/>
                          <a:pt x="33703" y="497"/>
                          <a:pt x="33282" y="1155"/>
                        </a:cubicBezTo>
                        <a:cubicBezTo>
                          <a:pt x="32255" y="2758"/>
                          <a:pt x="31666" y="4829"/>
                          <a:pt x="31198" y="6643"/>
                        </a:cubicBezTo>
                        <a:cubicBezTo>
                          <a:pt x="31164" y="6772"/>
                          <a:pt x="31271" y="6856"/>
                          <a:pt x="31373" y="6856"/>
                        </a:cubicBezTo>
                        <a:cubicBezTo>
                          <a:pt x="31440" y="6856"/>
                          <a:pt x="31505" y="6819"/>
                          <a:pt x="31527" y="6734"/>
                        </a:cubicBezTo>
                        <a:cubicBezTo>
                          <a:pt x="32111" y="4472"/>
                          <a:pt x="32958" y="2264"/>
                          <a:pt x="34173" y="260"/>
                        </a:cubicBezTo>
                        <a:cubicBezTo>
                          <a:pt x="34203" y="210"/>
                          <a:pt x="34206" y="136"/>
                          <a:pt x="34173" y="87"/>
                        </a:cubicBezTo>
                        <a:cubicBezTo>
                          <a:pt x="34172" y="87"/>
                          <a:pt x="34172" y="86"/>
                          <a:pt x="34171" y="85"/>
                        </a:cubicBezTo>
                        <a:cubicBezTo>
                          <a:pt x="34142" y="42"/>
                          <a:pt x="34093" y="0"/>
                          <a:pt x="3403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3" name="Google Shape;5476;p64">
                    <a:extLst>
                      <a:ext uri="{FF2B5EF4-FFF2-40B4-BE49-F238E27FC236}">
                        <a16:creationId xmlns:a16="http://schemas.microsoft.com/office/drawing/2014/main" id="{C379CED4-452A-0805-9D02-9BA1D4CE1D04}"/>
                      </a:ext>
                    </a:extLst>
                  </p:cNvPr>
                  <p:cNvSpPr/>
                  <p:nvPr/>
                </p:nvSpPr>
                <p:spPr>
                  <a:xfrm>
                    <a:off x="8284306" y="488715"/>
                    <a:ext cx="422032" cy="762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39" h="30259" extrusionOk="0">
                        <a:moveTo>
                          <a:pt x="241" y="0"/>
                        </a:moveTo>
                        <a:cubicBezTo>
                          <a:pt x="119" y="0"/>
                          <a:pt x="0" y="122"/>
                          <a:pt x="88" y="249"/>
                        </a:cubicBezTo>
                        <a:cubicBezTo>
                          <a:pt x="2889" y="4288"/>
                          <a:pt x="5652" y="8352"/>
                          <a:pt x="8381" y="12439"/>
                        </a:cubicBezTo>
                        <a:cubicBezTo>
                          <a:pt x="10397" y="15459"/>
                          <a:pt x="12399" y="18489"/>
                          <a:pt x="14328" y="21564"/>
                        </a:cubicBezTo>
                        <a:cubicBezTo>
                          <a:pt x="14872" y="22431"/>
                          <a:pt x="16346" y="24110"/>
                          <a:pt x="16316" y="25088"/>
                        </a:cubicBezTo>
                        <a:cubicBezTo>
                          <a:pt x="16300" y="25584"/>
                          <a:pt x="15676" y="26422"/>
                          <a:pt x="15478" y="26880"/>
                        </a:cubicBezTo>
                        <a:cubicBezTo>
                          <a:pt x="15031" y="27916"/>
                          <a:pt x="14654" y="28966"/>
                          <a:pt x="14333" y="30048"/>
                        </a:cubicBezTo>
                        <a:cubicBezTo>
                          <a:pt x="14295" y="30175"/>
                          <a:pt x="14399" y="30258"/>
                          <a:pt x="14502" y="30258"/>
                        </a:cubicBezTo>
                        <a:cubicBezTo>
                          <a:pt x="14570" y="30258"/>
                          <a:pt x="14637" y="30222"/>
                          <a:pt x="14662" y="30139"/>
                        </a:cubicBezTo>
                        <a:cubicBezTo>
                          <a:pt x="15046" y="28848"/>
                          <a:pt x="15514" y="27601"/>
                          <a:pt x="16075" y="26376"/>
                        </a:cubicBezTo>
                        <a:cubicBezTo>
                          <a:pt x="16189" y="26126"/>
                          <a:pt x="16738" y="25338"/>
                          <a:pt x="16738" y="25007"/>
                        </a:cubicBezTo>
                        <a:cubicBezTo>
                          <a:pt x="16738" y="24288"/>
                          <a:pt x="15778" y="23254"/>
                          <a:pt x="15400" y="22641"/>
                        </a:cubicBezTo>
                        <a:cubicBezTo>
                          <a:pt x="13427" y="19432"/>
                          <a:pt x="11351" y="16284"/>
                          <a:pt x="9264" y="13148"/>
                        </a:cubicBezTo>
                        <a:cubicBezTo>
                          <a:pt x="6346" y="8763"/>
                          <a:pt x="3385" y="4405"/>
                          <a:pt x="383" y="76"/>
                        </a:cubicBezTo>
                        <a:cubicBezTo>
                          <a:pt x="346" y="23"/>
                          <a:pt x="294" y="0"/>
                          <a:pt x="241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4" name="Google Shape;5477;p64">
                    <a:extLst>
                      <a:ext uri="{FF2B5EF4-FFF2-40B4-BE49-F238E27FC236}">
                        <a16:creationId xmlns:a16="http://schemas.microsoft.com/office/drawing/2014/main" id="{8CC4DC74-1359-E00C-FB69-74462EBAB059}"/>
                      </a:ext>
                    </a:extLst>
                  </p:cNvPr>
                  <p:cNvSpPr/>
                  <p:nvPr/>
                </p:nvSpPr>
                <p:spPr>
                  <a:xfrm>
                    <a:off x="7397499" y="617593"/>
                    <a:ext cx="1269601" cy="755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56" h="29958" extrusionOk="0">
                        <a:moveTo>
                          <a:pt x="32017" y="1"/>
                        </a:moveTo>
                        <a:cubicBezTo>
                          <a:pt x="31952" y="1"/>
                          <a:pt x="31887" y="7"/>
                          <a:pt x="31821" y="22"/>
                        </a:cubicBezTo>
                        <a:cubicBezTo>
                          <a:pt x="19455" y="2727"/>
                          <a:pt x="0" y="5786"/>
                          <a:pt x="0" y="5786"/>
                        </a:cubicBezTo>
                        <a:cubicBezTo>
                          <a:pt x="8035" y="16949"/>
                          <a:pt x="22734" y="29953"/>
                          <a:pt x="22734" y="29953"/>
                        </a:cubicBezTo>
                        <a:cubicBezTo>
                          <a:pt x="22987" y="29956"/>
                          <a:pt x="23240" y="29957"/>
                          <a:pt x="23492" y="29957"/>
                        </a:cubicBezTo>
                        <a:cubicBezTo>
                          <a:pt x="35500" y="29957"/>
                          <a:pt x="46070" y="26753"/>
                          <a:pt x="49541" y="25578"/>
                        </a:cubicBezTo>
                        <a:cubicBezTo>
                          <a:pt x="50134" y="25378"/>
                          <a:pt x="50355" y="24661"/>
                          <a:pt x="49977" y="24162"/>
                        </a:cubicBezTo>
                        <a:cubicBezTo>
                          <a:pt x="45670" y="18497"/>
                          <a:pt x="34836" y="3305"/>
                          <a:pt x="32755" y="383"/>
                        </a:cubicBezTo>
                        <a:cubicBezTo>
                          <a:pt x="32581" y="139"/>
                          <a:pt x="32306" y="1"/>
                          <a:pt x="3201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5" name="Google Shape;5478;p64">
                    <a:extLst>
                      <a:ext uri="{FF2B5EF4-FFF2-40B4-BE49-F238E27FC236}">
                        <a16:creationId xmlns:a16="http://schemas.microsoft.com/office/drawing/2014/main" id="{BDEACFA6-50B3-4EF9-4509-43AC663F31C8}"/>
                      </a:ext>
                    </a:extLst>
                  </p:cNvPr>
                  <p:cNvSpPr/>
                  <p:nvPr/>
                </p:nvSpPr>
                <p:spPr>
                  <a:xfrm>
                    <a:off x="7453619" y="780051"/>
                    <a:ext cx="296776" cy="322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1" h="12802" extrusionOk="0">
                        <a:moveTo>
                          <a:pt x="2119" y="0"/>
                        </a:moveTo>
                        <a:cubicBezTo>
                          <a:pt x="1088" y="0"/>
                          <a:pt x="38" y="265"/>
                          <a:pt x="22" y="605"/>
                        </a:cubicBezTo>
                        <a:cubicBezTo>
                          <a:pt x="1" y="1107"/>
                          <a:pt x="2444" y="3990"/>
                          <a:pt x="4961" y="6862"/>
                        </a:cubicBezTo>
                        <a:cubicBezTo>
                          <a:pt x="7388" y="9632"/>
                          <a:pt x="10786" y="12802"/>
                          <a:pt x="11354" y="12802"/>
                        </a:cubicBezTo>
                        <a:cubicBezTo>
                          <a:pt x="11375" y="12802"/>
                          <a:pt x="11392" y="12797"/>
                          <a:pt x="11406" y="12788"/>
                        </a:cubicBezTo>
                        <a:cubicBezTo>
                          <a:pt x="11770" y="12539"/>
                          <a:pt x="4687" y="1361"/>
                          <a:pt x="3941" y="506"/>
                        </a:cubicBezTo>
                        <a:cubicBezTo>
                          <a:pt x="3625" y="144"/>
                          <a:pt x="2878" y="0"/>
                          <a:pt x="211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36" name="Google Shape;5479;p64">
                    <a:extLst>
                      <a:ext uri="{FF2B5EF4-FFF2-40B4-BE49-F238E27FC236}">
                        <a16:creationId xmlns:a16="http://schemas.microsoft.com/office/drawing/2014/main" id="{0910864E-C3D4-CEE2-2771-CA90379038DB}"/>
                      </a:ext>
                    </a:extLst>
                  </p:cNvPr>
                  <p:cNvSpPr/>
                  <p:nvPr/>
                </p:nvSpPr>
                <p:spPr>
                  <a:xfrm>
                    <a:off x="7392784" y="612677"/>
                    <a:ext cx="1302024" cy="7697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42" h="30535" extrusionOk="0">
                        <a:moveTo>
                          <a:pt x="31210" y="600"/>
                        </a:moveTo>
                        <a:cubicBezTo>
                          <a:pt x="31972" y="600"/>
                          <a:pt x="32660" y="758"/>
                          <a:pt x="33172" y="1195"/>
                        </a:cubicBezTo>
                        <a:cubicBezTo>
                          <a:pt x="33993" y="1895"/>
                          <a:pt x="34653" y="3271"/>
                          <a:pt x="35276" y="4142"/>
                        </a:cubicBezTo>
                        <a:cubicBezTo>
                          <a:pt x="36420" y="5744"/>
                          <a:pt x="37567" y="7345"/>
                          <a:pt x="38715" y="8945"/>
                        </a:cubicBezTo>
                        <a:cubicBezTo>
                          <a:pt x="41132" y="12311"/>
                          <a:pt x="43554" y="15673"/>
                          <a:pt x="45998" y="19020"/>
                        </a:cubicBezTo>
                        <a:cubicBezTo>
                          <a:pt x="47010" y="20404"/>
                          <a:pt x="48363" y="21815"/>
                          <a:pt x="49173" y="23325"/>
                        </a:cubicBezTo>
                        <a:cubicBezTo>
                          <a:pt x="50425" y="25659"/>
                          <a:pt x="48520" y="26015"/>
                          <a:pt x="46606" y="26570"/>
                        </a:cubicBezTo>
                        <a:cubicBezTo>
                          <a:pt x="41612" y="28016"/>
                          <a:pt x="36481" y="29035"/>
                          <a:pt x="31310" y="29574"/>
                        </a:cubicBezTo>
                        <a:cubicBezTo>
                          <a:pt x="29944" y="29716"/>
                          <a:pt x="28574" y="29825"/>
                          <a:pt x="27202" y="29892"/>
                        </a:cubicBezTo>
                        <a:cubicBezTo>
                          <a:pt x="26502" y="29927"/>
                          <a:pt x="25147" y="30154"/>
                          <a:pt x="24104" y="30154"/>
                        </a:cubicBezTo>
                        <a:cubicBezTo>
                          <a:pt x="23652" y="30154"/>
                          <a:pt x="23258" y="30111"/>
                          <a:pt x="23002" y="29991"/>
                        </a:cubicBezTo>
                        <a:cubicBezTo>
                          <a:pt x="22436" y="29728"/>
                          <a:pt x="21871" y="28973"/>
                          <a:pt x="21417" y="28556"/>
                        </a:cubicBezTo>
                        <a:cubicBezTo>
                          <a:pt x="13902" y="21665"/>
                          <a:pt x="6530" y="14347"/>
                          <a:pt x="490" y="6106"/>
                        </a:cubicBezTo>
                        <a:lnTo>
                          <a:pt x="490" y="6106"/>
                        </a:lnTo>
                        <a:cubicBezTo>
                          <a:pt x="6805" y="5108"/>
                          <a:pt x="13109" y="4030"/>
                          <a:pt x="19399" y="2880"/>
                        </a:cubicBezTo>
                        <a:cubicBezTo>
                          <a:pt x="21715" y="2456"/>
                          <a:pt x="24029" y="2020"/>
                          <a:pt x="26339" y="1564"/>
                        </a:cubicBezTo>
                        <a:cubicBezTo>
                          <a:pt x="27659" y="1303"/>
                          <a:pt x="29600" y="600"/>
                          <a:pt x="31210" y="600"/>
                        </a:cubicBezTo>
                        <a:close/>
                        <a:moveTo>
                          <a:pt x="31853" y="1"/>
                        </a:moveTo>
                        <a:cubicBezTo>
                          <a:pt x="30484" y="1"/>
                          <a:pt x="28440" y="796"/>
                          <a:pt x="27439" y="997"/>
                        </a:cubicBezTo>
                        <a:cubicBezTo>
                          <a:pt x="18383" y="2817"/>
                          <a:pt x="9267" y="4379"/>
                          <a:pt x="142" y="5816"/>
                        </a:cubicBezTo>
                        <a:cubicBezTo>
                          <a:pt x="73" y="5827"/>
                          <a:pt x="35" y="5868"/>
                          <a:pt x="23" y="5918"/>
                        </a:cubicBezTo>
                        <a:lnTo>
                          <a:pt x="23" y="5918"/>
                        </a:lnTo>
                        <a:cubicBezTo>
                          <a:pt x="0" y="5961"/>
                          <a:pt x="1" y="6014"/>
                          <a:pt x="40" y="6068"/>
                        </a:cubicBezTo>
                        <a:cubicBezTo>
                          <a:pt x="6007" y="14255"/>
                          <a:pt x="13284" y="21518"/>
                          <a:pt x="20715" y="28374"/>
                        </a:cubicBezTo>
                        <a:cubicBezTo>
                          <a:pt x="21269" y="28885"/>
                          <a:pt x="22033" y="29894"/>
                          <a:pt x="22737" y="30212"/>
                        </a:cubicBezTo>
                        <a:cubicBezTo>
                          <a:pt x="23264" y="30451"/>
                          <a:pt x="23970" y="30534"/>
                          <a:pt x="24740" y="30534"/>
                        </a:cubicBezTo>
                        <a:cubicBezTo>
                          <a:pt x="26307" y="30534"/>
                          <a:pt x="28141" y="30189"/>
                          <a:pt x="29282" y="30101"/>
                        </a:cubicBezTo>
                        <a:cubicBezTo>
                          <a:pt x="34765" y="29675"/>
                          <a:pt x="40212" y="28685"/>
                          <a:pt x="45516" y="27232"/>
                        </a:cubicBezTo>
                        <a:cubicBezTo>
                          <a:pt x="47452" y="26702"/>
                          <a:pt x="51642" y="26424"/>
                          <a:pt x="49904" y="23733"/>
                        </a:cubicBezTo>
                        <a:cubicBezTo>
                          <a:pt x="47542" y="20075"/>
                          <a:pt x="44686" y="16650"/>
                          <a:pt x="42137" y="13116"/>
                        </a:cubicBezTo>
                        <a:cubicBezTo>
                          <a:pt x="39648" y="9667"/>
                          <a:pt x="37170" y="6209"/>
                          <a:pt x="34698" y="2747"/>
                        </a:cubicBezTo>
                        <a:cubicBezTo>
                          <a:pt x="34195" y="2043"/>
                          <a:pt x="33499" y="502"/>
                          <a:pt x="32650" y="135"/>
                        </a:cubicBezTo>
                        <a:cubicBezTo>
                          <a:pt x="32431" y="41"/>
                          <a:pt x="32159" y="1"/>
                          <a:pt x="3185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</p:grpSp>
            <p:grpSp>
              <p:nvGrpSpPr>
                <p:cNvPr id="509" name="Google Shape;5480;p64">
                  <a:extLst>
                    <a:ext uri="{FF2B5EF4-FFF2-40B4-BE49-F238E27FC236}">
                      <a16:creationId xmlns:a16="http://schemas.microsoft.com/office/drawing/2014/main" id="{22AFD999-DDF6-787B-8B1B-2D38F00B0FC2}"/>
                    </a:ext>
                  </a:extLst>
                </p:cNvPr>
                <p:cNvGrpSpPr/>
                <p:nvPr/>
              </p:nvGrpSpPr>
              <p:grpSpPr>
                <a:xfrm rot="5400000">
                  <a:off x="7948414" y="1092079"/>
                  <a:ext cx="479274" cy="654882"/>
                  <a:chOff x="8007387" y="97712"/>
                  <a:chExt cx="370984" cy="506914"/>
                </a:xfrm>
              </p:grpSpPr>
              <p:sp>
                <p:nvSpPr>
                  <p:cNvPr id="510" name="Google Shape;5481;p64">
                    <a:extLst>
                      <a:ext uri="{FF2B5EF4-FFF2-40B4-BE49-F238E27FC236}">
                        <a16:creationId xmlns:a16="http://schemas.microsoft.com/office/drawing/2014/main" id="{22EA92E6-D444-B683-4FA9-8FD83532561F}"/>
                      </a:ext>
                    </a:extLst>
                  </p:cNvPr>
                  <p:cNvSpPr/>
                  <p:nvPr/>
                </p:nvSpPr>
                <p:spPr>
                  <a:xfrm>
                    <a:off x="8187913" y="102142"/>
                    <a:ext cx="190457" cy="143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9" h="3899" extrusionOk="0">
                        <a:moveTo>
                          <a:pt x="846" y="1"/>
                        </a:moveTo>
                        <a:cubicBezTo>
                          <a:pt x="388" y="1"/>
                          <a:pt x="0" y="536"/>
                          <a:pt x="91" y="1411"/>
                        </a:cubicBezTo>
                        <a:cubicBezTo>
                          <a:pt x="228" y="2575"/>
                          <a:pt x="935" y="3899"/>
                          <a:pt x="935" y="3899"/>
                        </a:cubicBezTo>
                        <a:cubicBezTo>
                          <a:pt x="2488" y="2940"/>
                          <a:pt x="5158" y="1297"/>
                          <a:pt x="4063" y="452"/>
                        </a:cubicBezTo>
                        <a:cubicBezTo>
                          <a:pt x="3838" y="271"/>
                          <a:pt x="3600" y="201"/>
                          <a:pt x="3367" y="201"/>
                        </a:cubicBezTo>
                        <a:cubicBezTo>
                          <a:pt x="2984" y="201"/>
                          <a:pt x="2612" y="390"/>
                          <a:pt x="2328" y="589"/>
                        </a:cubicBezTo>
                        <a:cubicBezTo>
                          <a:pt x="2231" y="659"/>
                          <a:pt x="2122" y="692"/>
                          <a:pt x="2013" y="692"/>
                        </a:cubicBezTo>
                        <a:cubicBezTo>
                          <a:pt x="1837" y="692"/>
                          <a:pt x="1664" y="607"/>
                          <a:pt x="1552" y="452"/>
                        </a:cubicBezTo>
                        <a:cubicBezTo>
                          <a:pt x="1335" y="142"/>
                          <a:pt x="1081" y="1"/>
                          <a:pt x="8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1" name="Google Shape;5482;p64">
                    <a:extLst>
                      <a:ext uri="{FF2B5EF4-FFF2-40B4-BE49-F238E27FC236}">
                        <a16:creationId xmlns:a16="http://schemas.microsoft.com/office/drawing/2014/main" id="{FC39BE4C-87B5-AEFA-A16A-8631D8108FB2}"/>
                      </a:ext>
                    </a:extLst>
                  </p:cNvPr>
                  <p:cNvSpPr/>
                  <p:nvPr/>
                </p:nvSpPr>
                <p:spPr>
                  <a:xfrm>
                    <a:off x="8191236" y="118829"/>
                    <a:ext cx="187135" cy="127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9" h="3447" extrusionOk="0">
                        <a:moveTo>
                          <a:pt x="3973" y="0"/>
                        </a:moveTo>
                        <a:lnTo>
                          <a:pt x="3973" y="0"/>
                        </a:lnTo>
                        <a:cubicBezTo>
                          <a:pt x="4201" y="708"/>
                          <a:pt x="2626" y="1826"/>
                          <a:pt x="1987" y="1986"/>
                        </a:cubicBezTo>
                        <a:cubicBezTo>
                          <a:pt x="1799" y="2035"/>
                          <a:pt x="1601" y="2051"/>
                          <a:pt x="1416" y="2051"/>
                        </a:cubicBezTo>
                        <a:cubicBezTo>
                          <a:pt x="993" y="2051"/>
                          <a:pt x="640" y="1963"/>
                          <a:pt x="640" y="1963"/>
                        </a:cubicBezTo>
                        <a:cubicBezTo>
                          <a:pt x="229" y="1552"/>
                          <a:pt x="1" y="959"/>
                          <a:pt x="1" y="959"/>
                        </a:cubicBezTo>
                        <a:lnTo>
                          <a:pt x="1" y="959"/>
                        </a:lnTo>
                        <a:cubicBezTo>
                          <a:pt x="138" y="2123"/>
                          <a:pt x="845" y="3447"/>
                          <a:pt x="845" y="3447"/>
                        </a:cubicBezTo>
                        <a:cubicBezTo>
                          <a:pt x="2398" y="2488"/>
                          <a:pt x="5068" y="845"/>
                          <a:pt x="397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2" name="Google Shape;5483;p64">
                    <a:extLst>
                      <a:ext uri="{FF2B5EF4-FFF2-40B4-BE49-F238E27FC236}">
                        <a16:creationId xmlns:a16="http://schemas.microsoft.com/office/drawing/2014/main" id="{D385F0AB-C031-6339-AA93-521EE6A0E30D}"/>
                      </a:ext>
                    </a:extLst>
                  </p:cNvPr>
                  <p:cNvSpPr/>
                  <p:nvPr/>
                </p:nvSpPr>
                <p:spPr>
                  <a:xfrm>
                    <a:off x="8197992" y="108308"/>
                    <a:ext cx="36253" cy="4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1175" extrusionOk="0">
                        <a:moveTo>
                          <a:pt x="558" y="1"/>
                        </a:moveTo>
                        <a:cubicBezTo>
                          <a:pt x="468" y="1"/>
                          <a:pt x="375" y="34"/>
                          <a:pt x="297" y="103"/>
                        </a:cubicBezTo>
                        <a:cubicBezTo>
                          <a:pt x="92" y="262"/>
                          <a:pt x="1" y="605"/>
                          <a:pt x="23" y="833"/>
                        </a:cubicBezTo>
                        <a:cubicBezTo>
                          <a:pt x="56" y="998"/>
                          <a:pt x="101" y="1174"/>
                          <a:pt x="226" y="1174"/>
                        </a:cubicBezTo>
                        <a:cubicBezTo>
                          <a:pt x="275" y="1174"/>
                          <a:pt x="335" y="1148"/>
                          <a:pt x="411" y="1084"/>
                        </a:cubicBezTo>
                        <a:cubicBezTo>
                          <a:pt x="685" y="833"/>
                          <a:pt x="982" y="513"/>
                          <a:pt x="891" y="262"/>
                        </a:cubicBezTo>
                        <a:cubicBezTo>
                          <a:pt x="848" y="92"/>
                          <a:pt x="708" y="1"/>
                          <a:pt x="558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3" name="Google Shape;5484;p64">
                    <a:extLst>
                      <a:ext uri="{FF2B5EF4-FFF2-40B4-BE49-F238E27FC236}">
                        <a16:creationId xmlns:a16="http://schemas.microsoft.com/office/drawing/2014/main" id="{21EBD913-BFDB-4F58-1579-B2392B24E32D}"/>
                      </a:ext>
                    </a:extLst>
                  </p:cNvPr>
                  <p:cNvSpPr/>
                  <p:nvPr/>
                </p:nvSpPr>
                <p:spPr>
                  <a:xfrm>
                    <a:off x="8173553" y="97712"/>
                    <a:ext cx="188944" cy="152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8" h="4134" extrusionOk="0">
                        <a:moveTo>
                          <a:pt x="1242" y="249"/>
                        </a:moveTo>
                        <a:cubicBezTo>
                          <a:pt x="1321" y="249"/>
                          <a:pt x="1409" y="265"/>
                          <a:pt x="1507" y="298"/>
                        </a:cubicBezTo>
                        <a:cubicBezTo>
                          <a:pt x="1712" y="390"/>
                          <a:pt x="1804" y="641"/>
                          <a:pt x="1986" y="778"/>
                        </a:cubicBezTo>
                        <a:cubicBezTo>
                          <a:pt x="2122" y="862"/>
                          <a:pt x="2270" y="909"/>
                          <a:pt x="2421" y="909"/>
                        </a:cubicBezTo>
                        <a:cubicBezTo>
                          <a:pt x="2474" y="909"/>
                          <a:pt x="2527" y="903"/>
                          <a:pt x="2580" y="892"/>
                        </a:cubicBezTo>
                        <a:cubicBezTo>
                          <a:pt x="2740" y="869"/>
                          <a:pt x="2831" y="755"/>
                          <a:pt x="2945" y="686"/>
                        </a:cubicBezTo>
                        <a:cubicBezTo>
                          <a:pt x="3172" y="567"/>
                          <a:pt x="3543" y="448"/>
                          <a:pt x="3875" y="448"/>
                        </a:cubicBezTo>
                        <a:cubicBezTo>
                          <a:pt x="4243" y="448"/>
                          <a:pt x="4564" y="595"/>
                          <a:pt x="4588" y="1051"/>
                        </a:cubicBezTo>
                        <a:cubicBezTo>
                          <a:pt x="4611" y="1485"/>
                          <a:pt x="4086" y="1919"/>
                          <a:pt x="3812" y="2170"/>
                        </a:cubicBezTo>
                        <a:cubicBezTo>
                          <a:pt x="3069" y="2826"/>
                          <a:pt x="2221" y="3335"/>
                          <a:pt x="1388" y="3859"/>
                        </a:cubicBezTo>
                        <a:lnTo>
                          <a:pt x="1388" y="3859"/>
                        </a:lnTo>
                        <a:cubicBezTo>
                          <a:pt x="973" y="3100"/>
                          <a:pt x="594" y="2180"/>
                          <a:pt x="594" y="1303"/>
                        </a:cubicBezTo>
                        <a:cubicBezTo>
                          <a:pt x="594" y="887"/>
                          <a:pt x="731" y="249"/>
                          <a:pt x="1242" y="249"/>
                        </a:cubicBezTo>
                        <a:close/>
                        <a:moveTo>
                          <a:pt x="1276" y="0"/>
                        </a:moveTo>
                        <a:cubicBezTo>
                          <a:pt x="913" y="0"/>
                          <a:pt x="656" y="244"/>
                          <a:pt x="503" y="572"/>
                        </a:cubicBezTo>
                        <a:cubicBezTo>
                          <a:pt x="1" y="1622"/>
                          <a:pt x="731" y="3129"/>
                          <a:pt x="1233" y="4087"/>
                        </a:cubicBezTo>
                        <a:cubicBezTo>
                          <a:pt x="1253" y="4120"/>
                          <a:pt x="1284" y="4134"/>
                          <a:pt x="1316" y="4134"/>
                        </a:cubicBezTo>
                        <a:cubicBezTo>
                          <a:pt x="1323" y="4134"/>
                          <a:pt x="1329" y="4133"/>
                          <a:pt x="1335" y="4132"/>
                        </a:cubicBezTo>
                        <a:lnTo>
                          <a:pt x="1335" y="4132"/>
                        </a:lnTo>
                        <a:cubicBezTo>
                          <a:pt x="1354" y="4130"/>
                          <a:pt x="1373" y="4123"/>
                          <a:pt x="1393" y="4110"/>
                        </a:cubicBezTo>
                        <a:cubicBezTo>
                          <a:pt x="2466" y="3448"/>
                          <a:pt x="3995" y="2718"/>
                          <a:pt x="4657" y="1576"/>
                        </a:cubicBezTo>
                        <a:cubicBezTo>
                          <a:pt x="5117" y="766"/>
                          <a:pt x="4434" y="224"/>
                          <a:pt x="3697" y="224"/>
                        </a:cubicBezTo>
                        <a:cubicBezTo>
                          <a:pt x="3521" y="224"/>
                          <a:pt x="3341" y="255"/>
                          <a:pt x="3173" y="321"/>
                        </a:cubicBezTo>
                        <a:cubicBezTo>
                          <a:pt x="3059" y="367"/>
                          <a:pt x="2945" y="458"/>
                          <a:pt x="2831" y="481"/>
                        </a:cubicBezTo>
                        <a:cubicBezTo>
                          <a:pt x="2704" y="528"/>
                          <a:pt x="2591" y="551"/>
                          <a:pt x="2485" y="551"/>
                        </a:cubicBezTo>
                        <a:cubicBezTo>
                          <a:pt x="2283" y="551"/>
                          <a:pt x="2104" y="470"/>
                          <a:pt x="1895" y="321"/>
                        </a:cubicBezTo>
                        <a:cubicBezTo>
                          <a:pt x="1712" y="207"/>
                          <a:pt x="1576" y="47"/>
                          <a:pt x="1324" y="1"/>
                        </a:cubicBezTo>
                        <a:cubicBezTo>
                          <a:pt x="1308" y="1"/>
                          <a:pt x="1292" y="0"/>
                          <a:pt x="127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4" name="Google Shape;5485;p64">
                    <a:extLst>
                      <a:ext uri="{FF2B5EF4-FFF2-40B4-BE49-F238E27FC236}">
                        <a16:creationId xmlns:a16="http://schemas.microsoft.com/office/drawing/2014/main" id="{93B1BEC6-32FF-6327-DEC4-9F1691658E46}"/>
                      </a:ext>
                    </a:extLst>
                  </p:cNvPr>
                  <p:cNvSpPr/>
                  <p:nvPr/>
                </p:nvSpPr>
                <p:spPr>
                  <a:xfrm>
                    <a:off x="8007387" y="428899"/>
                    <a:ext cx="164910" cy="172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7" h="4662" extrusionOk="0">
                        <a:moveTo>
                          <a:pt x="3246" y="1"/>
                        </a:moveTo>
                        <a:cubicBezTo>
                          <a:pt x="3246" y="1"/>
                          <a:pt x="1808" y="457"/>
                          <a:pt x="918" y="1211"/>
                        </a:cubicBezTo>
                        <a:cubicBezTo>
                          <a:pt x="0" y="2003"/>
                          <a:pt x="169" y="2949"/>
                          <a:pt x="1041" y="2949"/>
                        </a:cubicBezTo>
                        <a:cubicBezTo>
                          <a:pt x="1123" y="2949"/>
                          <a:pt x="1212" y="2940"/>
                          <a:pt x="1306" y="2922"/>
                        </a:cubicBezTo>
                        <a:cubicBezTo>
                          <a:pt x="1345" y="2914"/>
                          <a:pt x="1384" y="2909"/>
                          <a:pt x="1422" y="2909"/>
                        </a:cubicBezTo>
                        <a:cubicBezTo>
                          <a:pt x="1676" y="2909"/>
                          <a:pt x="1908" y="3098"/>
                          <a:pt x="1968" y="3356"/>
                        </a:cubicBezTo>
                        <a:cubicBezTo>
                          <a:pt x="2059" y="3881"/>
                          <a:pt x="2356" y="4589"/>
                          <a:pt x="3109" y="4657"/>
                        </a:cubicBezTo>
                        <a:cubicBezTo>
                          <a:pt x="3140" y="4660"/>
                          <a:pt x="3169" y="4662"/>
                          <a:pt x="3198" y="4662"/>
                        </a:cubicBezTo>
                        <a:cubicBezTo>
                          <a:pt x="4467" y="4662"/>
                          <a:pt x="3693" y="1720"/>
                          <a:pt x="32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5" name="Google Shape;5486;p64">
                    <a:extLst>
                      <a:ext uri="{FF2B5EF4-FFF2-40B4-BE49-F238E27FC236}">
                        <a16:creationId xmlns:a16="http://schemas.microsoft.com/office/drawing/2014/main" id="{7EB88338-98B2-8331-7F8E-4411699C54FC}"/>
                      </a:ext>
                    </a:extLst>
                  </p:cNvPr>
                  <p:cNvSpPr/>
                  <p:nvPr/>
                </p:nvSpPr>
                <p:spPr>
                  <a:xfrm>
                    <a:off x="8007387" y="428899"/>
                    <a:ext cx="164910" cy="172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7" h="4662" extrusionOk="0">
                        <a:moveTo>
                          <a:pt x="3246" y="1"/>
                        </a:moveTo>
                        <a:cubicBezTo>
                          <a:pt x="3246" y="1"/>
                          <a:pt x="1808" y="457"/>
                          <a:pt x="918" y="1211"/>
                        </a:cubicBezTo>
                        <a:cubicBezTo>
                          <a:pt x="0" y="2003"/>
                          <a:pt x="169" y="2949"/>
                          <a:pt x="1041" y="2949"/>
                        </a:cubicBezTo>
                        <a:cubicBezTo>
                          <a:pt x="1123" y="2949"/>
                          <a:pt x="1212" y="2940"/>
                          <a:pt x="1306" y="2922"/>
                        </a:cubicBezTo>
                        <a:cubicBezTo>
                          <a:pt x="1345" y="2914"/>
                          <a:pt x="1384" y="2909"/>
                          <a:pt x="1422" y="2909"/>
                        </a:cubicBezTo>
                        <a:cubicBezTo>
                          <a:pt x="1676" y="2909"/>
                          <a:pt x="1908" y="3098"/>
                          <a:pt x="1968" y="3356"/>
                        </a:cubicBezTo>
                        <a:cubicBezTo>
                          <a:pt x="2059" y="3881"/>
                          <a:pt x="2356" y="4589"/>
                          <a:pt x="3109" y="4657"/>
                        </a:cubicBezTo>
                        <a:cubicBezTo>
                          <a:pt x="3140" y="4660"/>
                          <a:pt x="3169" y="4662"/>
                          <a:pt x="3198" y="4662"/>
                        </a:cubicBezTo>
                        <a:cubicBezTo>
                          <a:pt x="4467" y="4662"/>
                          <a:pt x="3693" y="1720"/>
                          <a:pt x="32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6" name="Google Shape;5487;p64">
                    <a:extLst>
                      <a:ext uri="{FF2B5EF4-FFF2-40B4-BE49-F238E27FC236}">
                        <a16:creationId xmlns:a16="http://schemas.microsoft.com/office/drawing/2014/main" id="{6B1D1357-E70E-F3CD-5E68-91432FB43B61}"/>
                      </a:ext>
                    </a:extLst>
                  </p:cNvPr>
                  <p:cNvSpPr/>
                  <p:nvPr/>
                </p:nvSpPr>
                <p:spPr>
                  <a:xfrm>
                    <a:off x="8069925" y="428899"/>
                    <a:ext cx="102372" cy="172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3" h="4662" extrusionOk="0">
                        <a:moveTo>
                          <a:pt x="1552" y="1"/>
                        </a:moveTo>
                        <a:lnTo>
                          <a:pt x="1552" y="1"/>
                        </a:lnTo>
                        <a:cubicBezTo>
                          <a:pt x="1552" y="1"/>
                          <a:pt x="776" y="252"/>
                          <a:pt x="0" y="686"/>
                        </a:cubicBezTo>
                        <a:cubicBezTo>
                          <a:pt x="411" y="1074"/>
                          <a:pt x="936" y="1484"/>
                          <a:pt x="1415" y="1713"/>
                        </a:cubicBezTo>
                        <a:cubicBezTo>
                          <a:pt x="1415" y="1713"/>
                          <a:pt x="1940" y="2808"/>
                          <a:pt x="1598" y="3516"/>
                        </a:cubicBezTo>
                        <a:cubicBezTo>
                          <a:pt x="1476" y="3777"/>
                          <a:pt x="1268" y="3859"/>
                          <a:pt x="1055" y="3859"/>
                        </a:cubicBezTo>
                        <a:cubicBezTo>
                          <a:pt x="711" y="3859"/>
                          <a:pt x="357" y="3644"/>
                          <a:pt x="342" y="3630"/>
                        </a:cubicBezTo>
                        <a:lnTo>
                          <a:pt x="342" y="3630"/>
                        </a:lnTo>
                        <a:cubicBezTo>
                          <a:pt x="479" y="4109"/>
                          <a:pt x="776" y="4589"/>
                          <a:pt x="1415" y="4657"/>
                        </a:cubicBezTo>
                        <a:cubicBezTo>
                          <a:pt x="1446" y="4660"/>
                          <a:pt x="1475" y="4662"/>
                          <a:pt x="1504" y="4662"/>
                        </a:cubicBezTo>
                        <a:cubicBezTo>
                          <a:pt x="2773" y="4662"/>
                          <a:pt x="1999" y="1720"/>
                          <a:pt x="155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 dirty="0"/>
                  </a:p>
                </p:txBody>
              </p:sp>
              <p:sp>
                <p:nvSpPr>
                  <p:cNvPr id="517" name="Google Shape;5488;p64">
                    <a:extLst>
                      <a:ext uri="{FF2B5EF4-FFF2-40B4-BE49-F238E27FC236}">
                        <a16:creationId xmlns:a16="http://schemas.microsoft.com/office/drawing/2014/main" id="{E0DF4070-AAA0-F10E-0A91-96449A8F9F80}"/>
                      </a:ext>
                    </a:extLst>
                  </p:cNvPr>
                  <p:cNvSpPr/>
                  <p:nvPr/>
                </p:nvSpPr>
                <p:spPr>
                  <a:xfrm>
                    <a:off x="8027765" y="475821"/>
                    <a:ext cx="31232" cy="51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6" h="1408" extrusionOk="0">
                        <a:moveTo>
                          <a:pt x="744" y="0"/>
                        </a:moveTo>
                        <a:cubicBezTo>
                          <a:pt x="641" y="0"/>
                          <a:pt x="398" y="144"/>
                          <a:pt x="298" y="305"/>
                        </a:cubicBezTo>
                        <a:cubicBezTo>
                          <a:pt x="46" y="693"/>
                          <a:pt x="1" y="1035"/>
                          <a:pt x="138" y="1218"/>
                        </a:cubicBezTo>
                        <a:cubicBezTo>
                          <a:pt x="204" y="1301"/>
                          <a:pt x="415" y="1408"/>
                          <a:pt x="569" y="1408"/>
                        </a:cubicBezTo>
                        <a:cubicBezTo>
                          <a:pt x="627" y="1408"/>
                          <a:pt x="677" y="1392"/>
                          <a:pt x="708" y="1355"/>
                        </a:cubicBezTo>
                        <a:cubicBezTo>
                          <a:pt x="823" y="1195"/>
                          <a:pt x="845" y="54"/>
                          <a:pt x="777" y="8"/>
                        </a:cubicBezTo>
                        <a:cubicBezTo>
                          <a:pt x="769" y="3"/>
                          <a:pt x="758" y="0"/>
                          <a:pt x="7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8" name="Google Shape;5489;p64">
                    <a:extLst>
                      <a:ext uri="{FF2B5EF4-FFF2-40B4-BE49-F238E27FC236}">
                        <a16:creationId xmlns:a16="http://schemas.microsoft.com/office/drawing/2014/main" id="{0A568137-0932-0152-2E9A-F7D4CFAE1859}"/>
                      </a:ext>
                    </a:extLst>
                  </p:cNvPr>
                  <p:cNvSpPr/>
                  <p:nvPr/>
                </p:nvSpPr>
                <p:spPr>
                  <a:xfrm>
                    <a:off x="8011780" y="424469"/>
                    <a:ext cx="157490" cy="180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6" h="4880" extrusionOk="0">
                        <a:moveTo>
                          <a:pt x="3047" y="274"/>
                        </a:moveTo>
                        <a:cubicBezTo>
                          <a:pt x="3289" y="1189"/>
                          <a:pt x="3542" y="2106"/>
                          <a:pt x="3629" y="3042"/>
                        </a:cubicBezTo>
                        <a:cubicBezTo>
                          <a:pt x="3675" y="3430"/>
                          <a:pt x="3743" y="4047"/>
                          <a:pt x="3538" y="4389"/>
                        </a:cubicBezTo>
                        <a:cubicBezTo>
                          <a:pt x="3408" y="4584"/>
                          <a:pt x="3240" y="4661"/>
                          <a:pt x="3065" y="4661"/>
                        </a:cubicBezTo>
                        <a:cubicBezTo>
                          <a:pt x="2748" y="4661"/>
                          <a:pt x="2405" y="4411"/>
                          <a:pt x="2214" y="4161"/>
                        </a:cubicBezTo>
                        <a:cubicBezTo>
                          <a:pt x="2032" y="3887"/>
                          <a:pt x="2054" y="3613"/>
                          <a:pt x="1917" y="3339"/>
                        </a:cubicBezTo>
                        <a:cubicBezTo>
                          <a:pt x="1803" y="3157"/>
                          <a:pt x="1735" y="3042"/>
                          <a:pt x="1529" y="2974"/>
                        </a:cubicBezTo>
                        <a:cubicBezTo>
                          <a:pt x="1450" y="2940"/>
                          <a:pt x="1375" y="2934"/>
                          <a:pt x="1298" y="2934"/>
                        </a:cubicBezTo>
                        <a:cubicBezTo>
                          <a:pt x="1260" y="2934"/>
                          <a:pt x="1221" y="2935"/>
                          <a:pt x="1180" y="2935"/>
                        </a:cubicBezTo>
                        <a:cubicBezTo>
                          <a:pt x="1139" y="2935"/>
                          <a:pt x="1096" y="2934"/>
                          <a:pt x="1050" y="2928"/>
                        </a:cubicBezTo>
                        <a:cubicBezTo>
                          <a:pt x="0" y="2769"/>
                          <a:pt x="320" y="1970"/>
                          <a:pt x="776" y="1513"/>
                        </a:cubicBezTo>
                        <a:cubicBezTo>
                          <a:pt x="1361" y="928"/>
                          <a:pt x="2255" y="528"/>
                          <a:pt x="3047" y="274"/>
                        </a:cubicBezTo>
                        <a:close/>
                        <a:moveTo>
                          <a:pt x="3140" y="1"/>
                        </a:moveTo>
                        <a:cubicBezTo>
                          <a:pt x="3128" y="1"/>
                          <a:pt x="3117" y="3"/>
                          <a:pt x="3104" y="7"/>
                        </a:cubicBezTo>
                        <a:cubicBezTo>
                          <a:pt x="2077" y="349"/>
                          <a:pt x="434" y="965"/>
                          <a:pt x="114" y="2107"/>
                        </a:cubicBezTo>
                        <a:cubicBezTo>
                          <a:pt x="23" y="2472"/>
                          <a:pt x="91" y="2837"/>
                          <a:pt x="434" y="3042"/>
                        </a:cubicBezTo>
                        <a:cubicBezTo>
                          <a:pt x="559" y="3122"/>
                          <a:pt x="679" y="3134"/>
                          <a:pt x="802" y="3134"/>
                        </a:cubicBezTo>
                        <a:cubicBezTo>
                          <a:pt x="851" y="3134"/>
                          <a:pt x="900" y="3132"/>
                          <a:pt x="951" y="3132"/>
                        </a:cubicBezTo>
                        <a:cubicBezTo>
                          <a:pt x="1027" y="3132"/>
                          <a:pt x="1105" y="3136"/>
                          <a:pt x="1187" y="3157"/>
                        </a:cubicBezTo>
                        <a:cubicBezTo>
                          <a:pt x="1758" y="3294"/>
                          <a:pt x="1735" y="3773"/>
                          <a:pt x="1963" y="4184"/>
                        </a:cubicBezTo>
                        <a:cubicBezTo>
                          <a:pt x="2189" y="4582"/>
                          <a:pt x="2646" y="4880"/>
                          <a:pt x="3061" y="4880"/>
                        </a:cubicBezTo>
                        <a:cubicBezTo>
                          <a:pt x="3360" y="4880"/>
                          <a:pt x="3636" y="4726"/>
                          <a:pt x="3789" y="4343"/>
                        </a:cubicBezTo>
                        <a:cubicBezTo>
                          <a:pt x="4265" y="3142"/>
                          <a:pt x="3548" y="1287"/>
                          <a:pt x="3247" y="121"/>
                        </a:cubicBezTo>
                        <a:lnTo>
                          <a:pt x="3247" y="121"/>
                        </a:lnTo>
                        <a:cubicBezTo>
                          <a:pt x="3244" y="61"/>
                          <a:pt x="3202" y="1"/>
                          <a:pt x="314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19" name="Google Shape;5490;p64">
                    <a:extLst>
                      <a:ext uri="{FF2B5EF4-FFF2-40B4-BE49-F238E27FC236}">
                        <a16:creationId xmlns:a16="http://schemas.microsoft.com/office/drawing/2014/main" id="{C9927825-07AF-2B8D-296B-17FE7546E5FD}"/>
                      </a:ext>
                    </a:extLst>
                  </p:cNvPr>
                  <p:cNvSpPr/>
                  <p:nvPr/>
                </p:nvSpPr>
                <p:spPr>
                  <a:xfrm>
                    <a:off x="8026916" y="185281"/>
                    <a:ext cx="273079" cy="304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97" h="8235" extrusionOk="0">
                        <a:moveTo>
                          <a:pt x="3647" y="0"/>
                        </a:moveTo>
                        <a:cubicBezTo>
                          <a:pt x="3330" y="0"/>
                          <a:pt x="3022" y="155"/>
                          <a:pt x="2831" y="414"/>
                        </a:cubicBezTo>
                        <a:cubicBezTo>
                          <a:pt x="1325" y="2354"/>
                          <a:pt x="503" y="4226"/>
                          <a:pt x="138" y="5139"/>
                        </a:cubicBezTo>
                        <a:cubicBezTo>
                          <a:pt x="1" y="5504"/>
                          <a:pt x="69" y="5938"/>
                          <a:pt x="343" y="6212"/>
                        </a:cubicBezTo>
                        <a:cubicBezTo>
                          <a:pt x="1576" y="7444"/>
                          <a:pt x="3128" y="7992"/>
                          <a:pt x="3973" y="8198"/>
                        </a:cubicBezTo>
                        <a:cubicBezTo>
                          <a:pt x="4057" y="8222"/>
                          <a:pt x="4143" y="8234"/>
                          <a:pt x="4228" y="8234"/>
                        </a:cubicBezTo>
                        <a:cubicBezTo>
                          <a:pt x="4532" y="8234"/>
                          <a:pt x="4826" y="8082"/>
                          <a:pt x="5023" y="7832"/>
                        </a:cubicBezTo>
                        <a:cubicBezTo>
                          <a:pt x="6757" y="5641"/>
                          <a:pt x="7214" y="3769"/>
                          <a:pt x="7351" y="2902"/>
                        </a:cubicBezTo>
                        <a:cubicBezTo>
                          <a:pt x="7396" y="2583"/>
                          <a:pt x="7282" y="2263"/>
                          <a:pt x="7054" y="2012"/>
                        </a:cubicBezTo>
                        <a:cubicBezTo>
                          <a:pt x="5913" y="848"/>
                          <a:pt x="4680" y="300"/>
                          <a:pt x="3950" y="49"/>
                        </a:cubicBezTo>
                        <a:cubicBezTo>
                          <a:pt x="3850" y="16"/>
                          <a:pt x="3748" y="0"/>
                          <a:pt x="364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0" name="Google Shape;5491;p64">
                    <a:extLst>
                      <a:ext uri="{FF2B5EF4-FFF2-40B4-BE49-F238E27FC236}">
                        <a16:creationId xmlns:a16="http://schemas.microsoft.com/office/drawing/2014/main" id="{BB33EE7A-4051-A38E-5F71-E261512825DA}"/>
                      </a:ext>
                    </a:extLst>
                  </p:cNvPr>
                  <p:cNvSpPr/>
                  <p:nvPr/>
                </p:nvSpPr>
                <p:spPr>
                  <a:xfrm>
                    <a:off x="8059810" y="240214"/>
                    <a:ext cx="211537" cy="235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" h="6387" extrusionOk="0">
                        <a:moveTo>
                          <a:pt x="2808" y="1"/>
                        </a:moveTo>
                        <a:cubicBezTo>
                          <a:pt x="2570" y="1"/>
                          <a:pt x="2343" y="116"/>
                          <a:pt x="2191" y="319"/>
                        </a:cubicBezTo>
                        <a:cubicBezTo>
                          <a:pt x="1027" y="1825"/>
                          <a:pt x="388" y="3263"/>
                          <a:pt x="114" y="3993"/>
                        </a:cubicBezTo>
                        <a:cubicBezTo>
                          <a:pt x="0" y="4267"/>
                          <a:pt x="46" y="4587"/>
                          <a:pt x="274" y="4815"/>
                        </a:cubicBezTo>
                        <a:cubicBezTo>
                          <a:pt x="1210" y="5774"/>
                          <a:pt x="2420" y="6207"/>
                          <a:pt x="3082" y="6367"/>
                        </a:cubicBezTo>
                        <a:cubicBezTo>
                          <a:pt x="3139" y="6380"/>
                          <a:pt x="3196" y="6387"/>
                          <a:pt x="3254" y="6387"/>
                        </a:cubicBezTo>
                        <a:cubicBezTo>
                          <a:pt x="3497" y="6387"/>
                          <a:pt x="3737" y="6273"/>
                          <a:pt x="3903" y="6070"/>
                        </a:cubicBezTo>
                        <a:cubicBezTo>
                          <a:pt x="5227" y="4381"/>
                          <a:pt x="5592" y="2921"/>
                          <a:pt x="5706" y="2236"/>
                        </a:cubicBezTo>
                        <a:cubicBezTo>
                          <a:pt x="5729" y="1985"/>
                          <a:pt x="5661" y="1734"/>
                          <a:pt x="5478" y="1551"/>
                        </a:cubicBezTo>
                        <a:cubicBezTo>
                          <a:pt x="4565" y="661"/>
                          <a:pt x="3629" y="227"/>
                          <a:pt x="3059" y="45"/>
                        </a:cubicBezTo>
                        <a:cubicBezTo>
                          <a:pt x="2976" y="15"/>
                          <a:pt x="2891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1" name="Google Shape;5492;p64">
                    <a:extLst>
                      <a:ext uri="{FF2B5EF4-FFF2-40B4-BE49-F238E27FC236}">
                        <a16:creationId xmlns:a16="http://schemas.microsoft.com/office/drawing/2014/main" id="{28A62CF8-BFED-F882-E5A4-359C389DF97B}"/>
                      </a:ext>
                    </a:extLst>
                  </p:cNvPr>
                  <p:cNvSpPr/>
                  <p:nvPr/>
                </p:nvSpPr>
                <p:spPr>
                  <a:xfrm>
                    <a:off x="8039579" y="292415"/>
                    <a:ext cx="258718" cy="196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8" h="5333" extrusionOk="0">
                        <a:moveTo>
                          <a:pt x="7008" y="0"/>
                        </a:moveTo>
                        <a:lnTo>
                          <a:pt x="7008" y="0"/>
                        </a:lnTo>
                        <a:cubicBezTo>
                          <a:pt x="7007" y="1"/>
                          <a:pt x="4908" y="3310"/>
                          <a:pt x="3493" y="3835"/>
                        </a:cubicBezTo>
                        <a:cubicBezTo>
                          <a:pt x="3205" y="3946"/>
                          <a:pt x="2890" y="3991"/>
                          <a:pt x="2570" y="3991"/>
                        </a:cubicBezTo>
                        <a:cubicBezTo>
                          <a:pt x="1319" y="3991"/>
                          <a:pt x="1" y="3310"/>
                          <a:pt x="0" y="3310"/>
                        </a:cubicBezTo>
                        <a:lnTo>
                          <a:pt x="0" y="3310"/>
                        </a:lnTo>
                        <a:cubicBezTo>
                          <a:pt x="1233" y="4542"/>
                          <a:pt x="2785" y="5090"/>
                          <a:pt x="3630" y="5296"/>
                        </a:cubicBezTo>
                        <a:cubicBezTo>
                          <a:pt x="3714" y="5320"/>
                          <a:pt x="3800" y="5332"/>
                          <a:pt x="3885" y="5332"/>
                        </a:cubicBezTo>
                        <a:cubicBezTo>
                          <a:pt x="4189" y="5332"/>
                          <a:pt x="4483" y="5180"/>
                          <a:pt x="4680" y="4930"/>
                        </a:cubicBezTo>
                        <a:cubicBezTo>
                          <a:pt x="6414" y="2739"/>
                          <a:pt x="6871" y="867"/>
                          <a:pt x="700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2" name="Google Shape;5493;p64">
                    <a:extLst>
                      <a:ext uri="{FF2B5EF4-FFF2-40B4-BE49-F238E27FC236}">
                        <a16:creationId xmlns:a16="http://schemas.microsoft.com/office/drawing/2014/main" id="{F8F29859-1052-2317-F21F-D86616D902FD}"/>
                      </a:ext>
                    </a:extLst>
                  </p:cNvPr>
                  <p:cNvSpPr/>
                  <p:nvPr/>
                </p:nvSpPr>
                <p:spPr>
                  <a:xfrm>
                    <a:off x="8094771" y="212747"/>
                    <a:ext cx="132312" cy="77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4" h="2102" extrusionOk="0">
                        <a:moveTo>
                          <a:pt x="1790" y="1"/>
                        </a:moveTo>
                        <a:cubicBezTo>
                          <a:pt x="1688" y="1"/>
                          <a:pt x="1596" y="12"/>
                          <a:pt x="1518" y="35"/>
                        </a:cubicBezTo>
                        <a:cubicBezTo>
                          <a:pt x="1085" y="172"/>
                          <a:pt x="103" y="1542"/>
                          <a:pt x="12" y="2021"/>
                        </a:cubicBezTo>
                        <a:cubicBezTo>
                          <a:pt x="1" y="2077"/>
                          <a:pt x="43" y="2102"/>
                          <a:pt x="127" y="2102"/>
                        </a:cubicBezTo>
                        <a:cubicBezTo>
                          <a:pt x="725" y="2102"/>
                          <a:pt x="3424" y="832"/>
                          <a:pt x="3504" y="652"/>
                        </a:cubicBezTo>
                        <a:cubicBezTo>
                          <a:pt x="3583" y="473"/>
                          <a:pt x="2472" y="1"/>
                          <a:pt x="179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  <p:sp>
                <p:nvSpPr>
                  <p:cNvPr id="523" name="Google Shape;5494;p64">
                    <a:extLst>
                      <a:ext uri="{FF2B5EF4-FFF2-40B4-BE49-F238E27FC236}">
                        <a16:creationId xmlns:a16="http://schemas.microsoft.com/office/drawing/2014/main" id="{BEA204EE-47F9-AE08-FBC7-764BF022D6AC}"/>
                      </a:ext>
                    </a:extLst>
                  </p:cNvPr>
                  <p:cNvSpPr/>
                  <p:nvPr/>
                </p:nvSpPr>
                <p:spPr>
                  <a:xfrm>
                    <a:off x="8018314" y="182180"/>
                    <a:ext cx="291796" cy="310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4" h="8401" extrusionOk="0">
                        <a:moveTo>
                          <a:pt x="4316" y="499"/>
                        </a:moveTo>
                        <a:cubicBezTo>
                          <a:pt x="4643" y="499"/>
                          <a:pt x="4983" y="585"/>
                          <a:pt x="5324" y="772"/>
                        </a:cubicBezTo>
                        <a:cubicBezTo>
                          <a:pt x="6351" y="1320"/>
                          <a:pt x="7424" y="2164"/>
                          <a:pt x="7378" y="3420"/>
                        </a:cubicBezTo>
                        <a:cubicBezTo>
                          <a:pt x="7355" y="4515"/>
                          <a:pt x="6534" y="6045"/>
                          <a:pt x="5872" y="6866"/>
                        </a:cubicBezTo>
                        <a:cubicBezTo>
                          <a:pt x="5461" y="7391"/>
                          <a:pt x="4662" y="8099"/>
                          <a:pt x="3954" y="8099"/>
                        </a:cubicBezTo>
                        <a:cubicBezTo>
                          <a:pt x="3945" y="8100"/>
                          <a:pt x="3936" y="8100"/>
                          <a:pt x="3926" y="8100"/>
                        </a:cubicBezTo>
                        <a:cubicBezTo>
                          <a:pt x="3665" y="8100"/>
                          <a:pt x="3170" y="7822"/>
                          <a:pt x="2950" y="7734"/>
                        </a:cubicBezTo>
                        <a:cubicBezTo>
                          <a:pt x="2037" y="7346"/>
                          <a:pt x="257" y="6478"/>
                          <a:pt x="485" y="5246"/>
                        </a:cubicBezTo>
                        <a:cubicBezTo>
                          <a:pt x="964" y="4036"/>
                          <a:pt x="1581" y="2849"/>
                          <a:pt x="2311" y="1754"/>
                        </a:cubicBezTo>
                        <a:cubicBezTo>
                          <a:pt x="2811" y="995"/>
                          <a:pt x="3528" y="499"/>
                          <a:pt x="4316" y="499"/>
                        </a:cubicBezTo>
                        <a:close/>
                        <a:moveTo>
                          <a:pt x="3948" y="0"/>
                        </a:moveTo>
                        <a:cubicBezTo>
                          <a:pt x="2945" y="0"/>
                          <a:pt x="2457" y="1082"/>
                          <a:pt x="1969" y="1868"/>
                        </a:cubicBezTo>
                        <a:cubicBezTo>
                          <a:pt x="1291" y="2907"/>
                          <a:pt x="747" y="4013"/>
                          <a:pt x="271" y="5165"/>
                        </a:cubicBezTo>
                        <a:lnTo>
                          <a:pt x="271" y="5165"/>
                        </a:lnTo>
                        <a:cubicBezTo>
                          <a:pt x="266" y="5175"/>
                          <a:pt x="261" y="5187"/>
                          <a:pt x="257" y="5200"/>
                        </a:cubicBezTo>
                        <a:cubicBezTo>
                          <a:pt x="257" y="5200"/>
                          <a:pt x="257" y="5200"/>
                          <a:pt x="257" y="5200"/>
                        </a:cubicBezTo>
                        <a:lnTo>
                          <a:pt x="257" y="5200"/>
                        </a:lnTo>
                        <a:cubicBezTo>
                          <a:pt x="252" y="5213"/>
                          <a:pt x="251" y="5225"/>
                          <a:pt x="251" y="5237"/>
                        </a:cubicBezTo>
                        <a:lnTo>
                          <a:pt x="251" y="5237"/>
                        </a:lnTo>
                        <a:cubicBezTo>
                          <a:pt x="1" y="6887"/>
                          <a:pt x="2778" y="8282"/>
                          <a:pt x="4206" y="8396"/>
                        </a:cubicBezTo>
                        <a:cubicBezTo>
                          <a:pt x="4246" y="8399"/>
                          <a:pt x="4287" y="8401"/>
                          <a:pt x="4327" y="8401"/>
                        </a:cubicBezTo>
                        <a:cubicBezTo>
                          <a:pt x="6132" y="8401"/>
                          <a:pt x="7339" y="4962"/>
                          <a:pt x="7607" y="3488"/>
                        </a:cubicBezTo>
                        <a:cubicBezTo>
                          <a:pt x="7903" y="1776"/>
                          <a:pt x="5758" y="270"/>
                          <a:pt x="4183" y="19"/>
                        </a:cubicBezTo>
                        <a:cubicBezTo>
                          <a:pt x="4102" y="6"/>
                          <a:pt x="4024" y="0"/>
                          <a:pt x="394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/>
                    <a:endParaRPr sz="1867"/>
                  </a:p>
                </p:txBody>
              </p:sp>
            </p:grpSp>
          </p:grpSp>
          <p:grpSp>
            <p:nvGrpSpPr>
              <p:cNvPr id="494" name="Google Shape;5495;p64">
                <a:extLst>
                  <a:ext uri="{FF2B5EF4-FFF2-40B4-BE49-F238E27FC236}">
                    <a16:creationId xmlns:a16="http://schemas.microsoft.com/office/drawing/2014/main" id="{8D9517EE-C5AE-77C7-C758-5680B3A9E9C4}"/>
                  </a:ext>
                </a:extLst>
              </p:cNvPr>
              <p:cNvGrpSpPr/>
              <p:nvPr/>
            </p:nvGrpSpPr>
            <p:grpSpPr>
              <a:xfrm>
                <a:off x="7392255" y="449764"/>
                <a:ext cx="1350457" cy="932700"/>
                <a:chOff x="7392255" y="449764"/>
                <a:chExt cx="1350457" cy="932700"/>
              </a:xfrm>
            </p:grpSpPr>
            <p:sp>
              <p:nvSpPr>
                <p:cNvPr id="495" name="Google Shape;5496;p64">
                  <a:extLst>
                    <a:ext uri="{FF2B5EF4-FFF2-40B4-BE49-F238E27FC236}">
                      <a16:creationId xmlns:a16="http://schemas.microsoft.com/office/drawing/2014/main" id="{51F705DA-1BD1-E54F-03CF-2F7A6D65CC08}"/>
                    </a:ext>
                  </a:extLst>
                </p:cNvPr>
                <p:cNvSpPr/>
                <p:nvPr/>
              </p:nvSpPr>
              <p:spPr>
                <a:xfrm>
                  <a:off x="7627771" y="559179"/>
                  <a:ext cx="90189" cy="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3" h="2422" extrusionOk="0">
                      <a:moveTo>
                        <a:pt x="1210" y="0"/>
                      </a:moveTo>
                      <a:cubicBezTo>
                        <a:pt x="776" y="0"/>
                        <a:pt x="0" y="776"/>
                        <a:pt x="0" y="1210"/>
                      </a:cubicBezTo>
                      <a:cubicBezTo>
                        <a:pt x="0" y="1632"/>
                        <a:pt x="735" y="2421"/>
                        <a:pt x="1174" y="2421"/>
                      </a:cubicBezTo>
                      <a:cubicBezTo>
                        <a:pt x="1186" y="2421"/>
                        <a:pt x="1198" y="2421"/>
                        <a:pt x="1210" y="2419"/>
                      </a:cubicBezTo>
                      <a:cubicBezTo>
                        <a:pt x="1621" y="2374"/>
                        <a:pt x="2374" y="1643"/>
                        <a:pt x="2397" y="1210"/>
                      </a:cubicBezTo>
                      <a:cubicBezTo>
                        <a:pt x="2442" y="776"/>
                        <a:pt x="1621" y="0"/>
                        <a:pt x="12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496" name="Google Shape;5497;p64">
                  <a:extLst>
                    <a:ext uri="{FF2B5EF4-FFF2-40B4-BE49-F238E27FC236}">
                      <a16:creationId xmlns:a16="http://schemas.microsoft.com/office/drawing/2014/main" id="{4B1A48A4-DDA1-5D44-47AD-20CADBFDDEF1}"/>
                    </a:ext>
                  </a:extLst>
                </p:cNvPr>
                <p:cNvSpPr/>
                <p:nvPr/>
              </p:nvSpPr>
              <p:spPr>
                <a:xfrm>
                  <a:off x="7397499" y="452058"/>
                  <a:ext cx="1328850" cy="92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06" h="36519" extrusionOk="0">
                      <a:moveTo>
                        <a:pt x="34635" y="1"/>
                      </a:moveTo>
                      <a:cubicBezTo>
                        <a:pt x="34598" y="1"/>
                        <a:pt x="34560" y="3"/>
                        <a:pt x="34522" y="8"/>
                      </a:cubicBezTo>
                      <a:cubicBezTo>
                        <a:pt x="31484" y="381"/>
                        <a:pt x="16294" y="2362"/>
                        <a:pt x="3021" y="6250"/>
                      </a:cubicBezTo>
                      <a:cubicBezTo>
                        <a:pt x="3021" y="6250"/>
                        <a:pt x="1106" y="8819"/>
                        <a:pt x="0" y="12352"/>
                      </a:cubicBezTo>
                      <a:lnTo>
                        <a:pt x="22734" y="36519"/>
                      </a:lnTo>
                      <a:cubicBezTo>
                        <a:pt x="24043" y="34677"/>
                        <a:pt x="25813" y="30761"/>
                        <a:pt x="25813" y="30761"/>
                      </a:cubicBezTo>
                      <a:cubicBezTo>
                        <a:pt x="35839" y="29999"/>
                        <a:pt x="47970" y="27284"/>
                        <a:pt x="51806" y="26383"/>
                      </a:cubicBezTo>
                      <a:cubicBezTo>
                        <a:pt x="52420" y="26239"/>
                        <a:pt x="52706" y="25536"/>
                        <a:pt x="52366" y="25005"/>
                      </a:cubicBezTo>
                      <a:cubicBezTo>
                        <a:pt x="49177" y="20017"/>
                        <a:pt x="37449" y="3327"/>
                        <a:pt x="35380" y="387"/>
                      </a:cubicBezTo>
                      <a:cubicBezTo>
                        <a:pt x="35208" y="141"/>
                        <a:pt x="34930" y="1"/>
                        <a:pt x="34635" y="1"/>
                      </a:cubicBezTo>
                      <a:close/>
                    </a:path>
                  </a:pathLst>
                </a:custGeom>
                <a:solidFill>
                  <a:srgbClr val="7849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497" name="Google Shape;5498;p64">
                  <a:extLst>
                    <a:ext uri="{FF2B5EF4-FFF2-40B4-BE49-F238E27FC236}">
                      <a16:creationId xmlns:a16="http://schemas.microsoft.com/office/drawing/2014/main" id="{3E8A7C85-22BA-C69E-B0C8-5862AB7519C7}"/>
                    </a:ext>
                  </a:extLst>
                </p:cNvPr>
                <p:cNvSpPr/>
                <p:nvPr/>
              </p:nvSpPr>
              <p:spPr>
                <a:xfrm>
                  <a:off x="7397499" y="452058"/>
                  <a:ext cx="1328850" cy="92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06" h="36519" extrusionOk="0">
                      <a:moveTo>
                        <a:pt x="34635" y="1"/>
                      </a:moveTo>
                      <a:cubicBezTo>
                        <a:pt x="34598" y="1"/>
                        <a:pt x="34560" y="3"/>
                        <a:pt x="34522" y="8"/>
                      </a:cubicBezTo>
                      <a:cubicBezTo>
                        <a:pt x="31484" y="381"/>
                        <a:pt x="16294" y="2362"/>
                        <a:pt x="3021" y="6250"/>
                      </a:cubicBezTo>
                      <a:cubicBezTo>
                        <a:pt x="3021" y="6250"/>
                        <a:pt x="1106" y="8819"/>
                        <a:pt x="0" y="12352"/>
                      </a:cubicBezTo>
                      <a:lnTo>
                        <a:pt x="22734" y="36519"/>
                      </a:lnTo>
                      <a:cubicBezTo>
                        <a:pt x="24043" y="34677"/>
                        <a:pt x="25813" y="30761"/>
                        <a:pt x="25813" y="30761"/>
                      </a:cubicBezTo>
                      <a:cubicBezTo>
                        <a:pt x="35839" y="29999"/>
                        <a:pt x="47970" y="27284"/>
                        <a:pt x="51806" y="26383"/>
                      </a:cubicBezTo>
                      <a:cubicBezTo>
                        <a:pt x="52420" y="26239"/>
                        <a:pt x="52706" y="25536"/>
                        <a:pt x="52366" y="25005"/>
                      </a:cubicBezTo>
                      <a:cubicBezTo>
                        <a:pt x="49177" y="20017"/>
                        <a:pt x="37449" y="3327"/>
                        <a:pt x="35380" y="387"/>
                      </a:cubicBezTo>
                      <a:cubicBezTo>
                        <a:pt x="35208" y="141"/>
                        <a:pt x="34930" y="1"/>
                        <a:pt x="3463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498" name="Google Shape;5499;p64">
                  <a:extLst>
                    <a:ext uri="{FF2B5EF4-FFF2-40B4-BE49-F238E27FC236}">
                      <a16:creationId xmlns:a16="http://schemas.microsoft.com/office/drawing/2014/main" id="{9F430C1C-1C87-05EE-8255-D1433C1CBC08}"/>
                    </a:ext>
                  </a:extLst>
                </p:cNvPr>
                <p:cNvSpPr/>
                <p:nvPr/>
              </p:nvSpPr>
              <p:spPr>
                <a:xfrm>
                  <a:off x="7397499" y="609601"/>
                  <a:ext cx="650810" cy="76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13" h="30270" extrusionOk="0">
                      <a:moveTo>
                        <a:pt x="3021" y="1"/>
                      </a:moveTo>
                      <a:cubicBezTo>
                        <a:pt x="3021" y="1"/>
                        <a:pt x="1106" y="2570"/>
                        <a:pt x="0" y="6103"/>
                      </a:cubicBezTo>
                      <a:lnTo>
                        <a:pt x="22734" y="30270"/>
                      </a:lnTo>
                      <a:cubicBezTo>
                        <a:pt x="24043" y="28428"/>
                        <a:pt x="25813" y="24512"/>
                        <a:pt x="25813" y="24512"/>
                      </a:cubicBezTo>
                      <a:cubicBezTo>
                        <a:pt x="16321" y="15796"/>
                        <a:pt x="3021" y="1"/>
                        <a:pt x="3021" y="1"/>
                      </a:cubicBezTo>
                      <a:close/>
                    </a:path>
                  </a:pathLst>
                </a:custGeom>
                <a:solidFill>
                  <a:srgbClr val="7849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499" name="Google Shape;5500;p64">
                  <a:extLst>
                    <a:ext uri="{FF2B5EF4-FFF2-40B4-BE49-F238E27FC236}">
                      <a16:creationId xmlns:a16="http://schemas.microsoft.com/office/drawing/2014/main" id="{720DA539-C0D7-73EF-E628-4A94D02D3E3D}"/>
                    </a:ext>
                  </a:extLst>
                </p:cNvPr>
                <p:cNvSpPr/>
                <p:nvPr/>
              </p:nvSpPr>
              <p:spPr>
                <a:xfrm>
                  <a:off x="7392255" y="449764"/>
                  <a:ext cx="1350457" cy="782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63" h="31025" extrusionOk="0">
                      <a:moveTo>
                        <a:pt x="34355" y="0"/>
                      </a:moveTo>
                      <a:cubicBezTo>
                        <a:pt x="33910" y="0"/>
                        <a:pt x="33389" y="97"/>
                        <a:pt x="32703" y="190"/>
                      </a:cubicBezTo>
                      <a:cubicBezTo>
                        <a:pt x="29382" y="637"/>
                        <a:pt x="26071" y="1155"/>
                        <a:pt x="22772" y="1737"/>
                      </a:cubicBezTo>
                      <a:cubicBezTo>
                        <a:pt x="17155" y="2727"/>
                        <a:pt x="11562" y="3893"/>
                        <a:pt x="6052" y="5372"/>
                      </a:cubicBezTo>
                      <a:cubicBezTo>
                        <a:pt x="4830" y="5699"/>
                        <a:pt x="3646" y="5760"/>
                        <a:pt x="2808" y="6647"/>
                      </a:cubicBezTo>
                      <a:cubicBezTo>
                        <a:pt x="1447" y="8090"/>
                        <a:pt x="670" y="10556"/>
                        <a:pt x="44" y="12398"/>
                      </a:cubicBezTo>
                      <a:cubicBezTo>
                        <a:pt x="1" y="12524"/>
                        <a:pt x="104" y="12606"/>
                        <a:pt x="208" y="12606"/>
                      </a:cubicBezTo>
                      <a:cubicBezTo>
                        <a:pt x="276" y="12606"/>
                        <a:pt x="345" y="12571"/>
                        <a:pt x="373" y="12489"/>
                      </a:cubicBezTo>
                      <a:cubicBezTo>
                        <a:pt x="967" y="10744"/>
                        <a:pt x="1697" y="8644"/>
                        <a:pt x="2876" y="7168"/>
                      </a:cubicBezTo>
                      <a:cubicBezTo>
                        <a:pt x="3847" y="5954"/>
                        <a:pt x="5599" y="5840"/>
                        <a:pt x="7107" y="5446"/>
                      </a:cubicBezTo>
                      <a:cubicBezTo>
                        <a:pt x="11169" y="4385"/>
                        <a:pt x="15276" y="3491"/>
                        <a:pt x="19400" y="2702"/>
                      </a:cubicBezTo>
                      <a:cubicBezTo>
                        <a:pt x="22762" y="2059"/>
                        <a:pt x="26138" y="1489"/>
                        <a:pt x="29524" y="984"/>
                      </a:cubicBezTo>
                      <a:cubicBezTo>
                        <a:pt x="30695" y="810"/>
                        <a:pt x="32207" y="355"/>
                        <a:pt x="33553" y="355"/>
                      </a:cubicBezTo>
                      <a:cubicBezTo>
                        <a:pt x="34449" y="355"/>
                        <a:pt x="35272" y="557"/>
                        <a:pt x="35871" y="1177"/>
                      </a:cubicBezTo>
                      <a:cubicBezTo>
                        <a:pt x="37215" y="2566"/>
                        <a:pt x="38243" y="4554"/>
                        <a:pt x="39350" y="6136"/>
                      </a:cubicBezTo>
                      <a:cubicBezTo>
                        <a:pt x="41008" y="8506"/>
                        <a:pt x="42663" y="10879"/>
                        <a:pt x="44313" y="13255"/>
                      </a:cubicBezTo>
                      <a:cubicBezTo>
                        <a:pt x="46018" y="15713"/>
                        <a:pt x="47719" y="18174"/>
                        <a:pt x="49401" y="20648"/>
                      </a:cubicBezTo>
                      <a:cubicBezTo>
                        <a:pt x="50524" y="22297"/>
                        <a:pt x="53563" y="25279"/>
                        <a:pt x="50953" y="26545"/>
                      </a:cubicBezTo>
                      <a:cubicBezTo>
                        <a:pt x="49799" y="27105"/>
                        <a:pt x="48088" y="27186"/>
                        <a:pt x="46838" y="27450"/>
                      </a:cubicBezTo>
                      <a:cubicBezTo>
                        <a:pt x="44850" y="27868"/>
                        <a:pt x="42856" y="28263"/>
                        <a:pt x="40858" y="28631"/>
                      </a:cubicBezTo>
                      <a:cubicBezTo>
                        <a:pt x="35945" y="29535"/>
                        <a:pt x="31001" y="30276"/>
                        <a:pt x="26021" y="30681"/>
                      </a:cubicBezTo>
                      <a:cubicBezTo>
                        <a:pt x="25809" y="30699"/>
                        <a:pt x="25802" y="31024"/>
                        <a:pt x="26005" y="31024"/>
                      </a:cubicBezTo>
                      <a:cubicBezTo>
                        <a:pt x="26010" y="31024"/>
                        <a:pt x="26015" y="31024"/>
                        <a:pt x="26021" y="31023"/>
                      </a:cubicBezTo>
                      <a:cubicBezTo>
                        <a:pt x="34366" y="30345"/>
                        <a:pt x="42941" y="29027"/>
                        <a:pt x="51044" y="26875"/>
                      </a:cubicBezTo>
                      <a:cubicBezTo>
                        <a:pt x="53096" y="26329"/>
                        <a:pt x="53134" y="25625"/>
                        <a:pt x="51997" y="23897"/>
                      </a:cubicBezTo>
                      <a:cubicBezTo>
                        <a:pt x="50360" y="21409"/>
                        <a:pt x="48667" y="18958"/>
                        <a:pt x="46977" y="16507"/>
                      </a:cubicBezTo>
                      <a:cubicBezTo>
                        <a:pt x="43443" y="11382"/>
                        <a:pt x="40045" y="6074"/>
                        <a:pt x="36257" y="1133"/>
                      </a:cubicBezTo>
                      <a:cubicBezTo>
                        <a:pt x="35576" y="243"/>
                        <a:pt x="35061" y="0"/>
                        <a:pt x="343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0" name="Google Shape;5501;p64">
                  <a:extLst>
                    <a:ext uri="{FF2B5EF4-FFF2-40B4-BE49-F238E27FC236}">
                      <a16:creationId xmlns:a16="http://schemas.microsoft.com/office/drawing/2014/main" id="{2FA68FC9-2FD5-EC5A-C4FA-1D9660E06BCB}"/>
                    </a:ext>
                  </a:extLst>
                </p:cNvPr>
                <p:cNvSpPr/>
                <p:nvPr/>
              </p:nvSpPr>
              <p:spPr>
                <a:xfrm>
                  <a:off x="7437685" y="492799"/>
                  <a:ext cx="1264735" cy="75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63" h="29932" extrusionOk="0">
                      <a:moveTo>
                        <a:pt x="33817" y="1"/>
                      </a:moveTo>
                      <a:cubicBezTo>
                        <a:pt x="33817" y="1"/>
                        <a:pt x="17261" y="1891"/>
                        <a:pt x="2637" y="6060"/>
                      </a:cubicBezTo>
                      <a:cubicBezTo>
                        <a:pt x="2624" y="6081"/>
                        <a:pt x="1111" y="8671"/>
                        <a:pt x="1" y="12212"/>
                      </a:cubicBezTo>
                      <a:cubicBezTo>
                        <a:pt x="4562" y="11479"/>
                        <a:pt x="20662" y="8846"/>
                        <a:pt x="31156" y="6517"/>
                      </a:cubicBezTo>
                      <a:cubicBezTo>
                        <a:pt x="38656" y="17253"/>
                        <a:pt x="48078" y="29931"/>
                        <a:pt x="48078" y="29931"/>
                      </a:cubicBezTo>
                      <a:cubicBezTo>
                        <a:pt x="48728" y="27504"/>
                        <a:pt x="50163" y="24779"/>
                        <a:pt x="50163" y="24779"/>
                      </a:cubicBezTo>
                      <a:cubicBezTo>
                        <a:pt x="45836" y="17324"/>
                        <a:pt x="33819" y="3"/>
                        <a:pt x="3381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1" name="Google Shape;5502;p64">
                  <a:extLst>
                    <a:ext uri="{FF2B5EF4-FFF2-40B4-BE49-F238E27FC236}">
                      <a16:creationId xmlns:a16="http://schemas.microsoft.com/office/drawing/2014/main" id="{8D1C3BE3-C530-0848-8587-3A6301D1C2C7}"/>
                    </a:ext>
                  </a:extLst>
                </p:cNvPr>
                <p:cNvSpPr/>
                <p:nvPr/>
              </p:nvSpPr>
              <p:spPr>
                <a:xfrm>
                  <a:off x="8223144" y="492799"/>
                  <a:ext cx="479239" cy="75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8" h="29932" extrusionOk="0">
                      <a:moveTo>
                        <a:pt x="2662" y="1"/>
                      </a:moveTo>
                      <a:cubicBezTo>
                        <a:pt x="874" y="2859"/>
                        <a:pt x="1" y="6518"/>
                        <a:pt x="1" y="6518"/>
                      </a:cubicBezTo>
                      <a:cubicBezTo>
                        <a:pt x="7501" y="17253"/>
                        <a:pt x="16923" y="29931"/>
                        <a:pt x="16923" y="29931"/>
                      </a:cubicBezTo>
                      <a:cubicBezTo>
                        <a:pt x="17573" y="27504"/>
                        <a:pt x="19008" y="24779"/>
                        <a:pt x="19008" y="24779"/>
                      </a:cubicBezTo>
                      <a:cubicBezTo>
                        <a:pt x="14681" y="17324"/>
                        <a:pt x="2662" y="1"/>
                        <a:pt x="26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2" name="Google Shape;5503;p64">
                  <a:extLst>
                    <a:ext uri="{FF2B5EF4-FFF2-40B4-BE49-F238E27FC236}">
                      <a16:creationId xmlns:a16="http://schemas.microsoft.com/office/drawing/2014/main" id="{2B3AD87D-3D57-2237-9548-4802F508E41E}"/>
                    </a:ext>
                  </a:extLst>
                </p:cNvPr>
                <p:cNvSpPr/>
                <p:nvPr/>
              </p:nvSpPr>
              <p:spPr>
                <a:xfrm>
                  <a:off x="7437685" y="580911"/>
                  <a:ext cx="1240505" cy="66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2" h="26437" extrusionOk="0">
                      <a:moveTo>
                        <a:pt x="31878" y="1"/>
                      </a:moveTo>
                      <a:cubicBezTo>
                        <a:pt x="31814" y="1"/>
                        <a:pt x="31749" y="8"/>
                        <a:pt x="31684" y="22"/>
                      </a:cubicBezTo>
                      <a:cubicBezTo>
                        <a:pt x="21234" y="2308"/>
                        <a:pt x="5720" y="4847"/>
                        <a:pt x="1164" y="5580"/>
                      </a:cubicBezTo>
                      <a:cubicBezTo>
                        <a:pt x="778" y="6483"/>
                        <a:pt x="367" y="7546"/>
                        <a:pt x="1" y="8716"/>
                      </a:cubicBezTo>
                      <a:cubicBezTo>
                        <a:pt x="4562" y="7984"/>
                        <a:pt x="20662" y="5351"/>
                        <a:pt x="31156" y="3023"/>
                      </a:cubicBezTo>
                      <a:cubicBezTo>
                        <a:pt x="38656" y="13758"/>
                        <a:pt x="48078" y="26436"/>
                        <a:pt x="48078" y="26436"/>
                      </a:cubicBezTo>
                      <a:cubicBezTo>
                        <a:pt x="48364" y="25369"/>
                        <a:pt x="48801" y="24246"/>
                        <a:pt x="49202" y="23321"/>
                      </a:cubicBezTo>
                      <a:cubicBezTo>
                        <a:pt x="44552" y="17127"/>
                        <a:pt x="34598" y="3168"/>
                        <a:pt x="32614" y="383"/>
                      </a:cubicBezTo>
                      <a:cubicBezTo>
                        <a:pt x="32441" y="140"/>
                        <a:pt x="32167" y="1"/>
                        <a:pt x="3187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3" name="Google Shape;5504;p64">
                  <a:extLst>
                    <a:ext uri="{FF2B5EF4-FFF2-40B4-BE49-F238E27FC236}">
                      <a16:creationId xmlns:a16="http://schemas.microsoft.com/office/drawing/2014/main" id="{6FAB3EE0-94D5-F393-8C1F-4F59885D3CE8}"/>
                    </a:ext>
                  </a:extLst>
                </p:cNvPr>
                <p:cNvSpPr/>
                <p:nvPr/>
              </p:nvSpPr>
              <p:spPr>
                <a:xfrm>
                  <a:off x="7432467" y="488488"/>
                  <a:ext cx="862444" cy="31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7" h="12546" extrusionOk="0">
                      <a:moveTo>
                        <a:pt x="34036" y="0"/>
                      </a:moveTo>
                      <a:cubicBezTo>
                        <a:pt x="34032" y="0"/>
                        <a:pt x="34028" y="0"/>
                        <a:pt x="34024" y="1"/>
                      </a:cubicBezTo>
                      <a:cubicBezTo>
                        <a:pt x="28601" y="625"/>
                        <a:pt x="23199" y="1524"/>
                        <a:pt x="17840" y="2554"/>
                      </a:cubicBezTo>
                      <a:cubicBezTo>
                        <a:pt x="15445" y="3015"/>
                        <a:pt x="13056" y="3512"/>
                        <a:pt x="10677" y="4056"/>
                      </a:cubicBezTo>
                      <a:cubicBezTo>
                        <a:pt x="8466" y="4563"/>
                        <a:pt x="5262" y="4806"/>
                        <a:pt x="3287" y="5928"/>
                      </a:cubicBezTo>
                      <a:cubicBezTo>
                        <a:pt x="1434" y="6982"/>
                        <a:pt x="696" y="10361"/>
                        <a:pt x="42" y="12336"/>
                      </a:cubicBezTo>
                      <a:cubicBezTo>
                        <a:pt x="0" y="12463"/>
                        <a:pt x="104" y="12546"/>
                        <a:pt x="209" y="12546"/>
                      </a:cubicBezTo>
                      <a:cubicBezTo>
                        <a:pt x="277" y="12546"/>
                        <a:pt x="345" y="12510"/>
                        <a:pt x="373" y="12428"/>
                      </a:cubicBezTo>
                      <a:cubicBezTo>
                        <a:pt x="903" y="10828"/>
                        <a:pt x="1523" y="7784"/>
                        <a:pt x="2847" y="6574"/>
                      </a:cubicBezTo>
                      <a:cubicBezTo>
                        <a:pt x="4214" y="5323"/>
                        <a:pt x="7938" y="5047"/>
                        <a:pt x="9785" y="4614"/>
                      </a:cubicBezTo>
                      <a:cubicBezTo>
                        <a:pt x="14605" y="3482"/>
                        <a:pt x="19472" y="2543"/>
                        <a:pt x="24358" y="1737"/>
                      </a:cubicBezTo>
                      <a:cubicBezTo>
                        <a:pt x="27082" y="1288"/>
                        <a:pt x="30221" y="407"/>
                        <a:pt x="33028" y="407"/>
                      </a:cubicBezTo>
                      <a:cubicBezTo>
                        <a:pt x="33165" y="407"/>
                        <a:pt x="33301" y="409"/>
                        <a:pt x="33436" y="414"/>
                      </a:cubicBezTo>
                      <a:cubicBezTo>
                        <a:pt x="33471" y="415"/>
                        <a:pt x="33503" y="415"/>
                        <a:pt x="33533" y="415"/>
                      </a:cubicBezTo>
                      <a:cubicBezTo>
                        <a:pt x="33737" y="415"/>
                        <a:pt x="33848" y="394"/>
                        <a:pt x="33887" y="394"/>
                      </a:cubicBezTo>
                      <a:cubicBezTo>
                        <a:pt x="33971" y="394"/>
                        <a:pt x="33703" y="497"/>
                        <a:pt x="33282" y="1155"/>
                      </a:cubicBezTo>
                      <a:cubicBezTo>
                        <a:pt x="32255" y="2758"/>
                        <a:pt x="31666" y="4829"/>
                        <a:pt x="31198" y="6643"/>
                      </a:cubicBezTo>
                      <a:cubicBezTo>
                        <a:pt x="31164" y="6772"/>
                        <a:pt x="31271" y="6856"/>
                        <a:pt x="31373" y="6856"/>
                      </a:cubicBezTo>
                      <a:cubicBezTo>
                        <a:pt x="31440" y="6856"/>
                        <a:pt x="31505" y="6819"/>
                        <a:pt x="31527" y="6734"/>
                      </a:cubicBezTo>
                      <a:cubicBezTo>
                        <a:pt x="32111" y="4472"/>
                        <a:pt x="32958" y="2264"/>
                        <a:pt x="34173" y="260"/>
                      </a:cubicBezTo>
                      <a:cubicBezTo>
                        <a:pt x="34203" y="210"/>
                        <a:pt x="34206" y="136"/>
                        <a:pt x="34173" y="87"/>
                      </a:cubicBezTo>
                      <a:cubicBezTo>
                        <a:pt x="34172" y="87"/>
                        <a:pt x="34172" y="86"/>
                        <a:pt x="34171" y="85"/>
                      </a:cubicBezTo>
                      <a:cubicBezTo>
                        <a:pt x="34142" y="42"/>
                        <a:pt x="34093" y="0"/>
                        <a:pt x="340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4" name="Google Shape;5505;p64">
                  <a:extLst>
                    <a:ext uri="{FF2B5EF4-FFF2-40B4-BE49-F238E27FC236}">
                      <a16:creationId xmlns:a16="http://schemas.microsoft.com/office/drawing/2014/main" id="{B6EC7C6B-EFB7-1A96-BCE9-536EFAB175DB}"/>
                    </a:ext>
                  </a:extLst>
                </p:cNvPr>
                <p:cNvSpPr/>
                <p:nvPr/>
              </p:nvSpPr>
              <p:spPr>
                <a:xfrm>
                  <a:off x="8284306" y="488715"/>
                  <a:ext cx="422032" cy="762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9" h="30259" extrusionOk="0">
                      <a:moveTo>
                        <a:pt x="241" y="0"/>
                      </a:moveTo>
                      <a:cubicBezTo>
                        <a:pt x="119" y="0"/>
                        <a:pt x="0" y="122"/>
                        <a:pt x="88" y="249"/>
                      </a:cubicBezTo>
                      <a:cubicBezTo>
                        <a:pt x="2889" y="4288"/>
                        <a:pt x="5652" y="8352"/>
                        <a:pt x="8381" y="12439"/>
                      </a:cubicBezTo>
                      <a:cubicBezTo>
                        <a:pt x="10397" y="15459"/>
                        <a:pt x="12399" y="18489"/>
                        <a:pt x="14328" y="21564"/>
                      </a:cubicBezTo>
                      <a:cubicBezTo>
                        <a:pt x="14872" y="22431"/>
                        <a:pt x="16346" y="24110"/>
                        <a:pt x="16316" y="25088"/>
                      </a:cubicBezTo>
                      <a:cubicBezTo>
                        <a:pt x="16300" y="25584"/>
                        <a:pt x="15676" y="26422"/>
                        <a:pt x="15478" y="26880"/>
                      </a:cubicBezTo>
                      <a:cubicBezTo>
                        <a:pt x="15031" y="27916"/>
                        <a:pt x="14654" y="28966"/>
                        <a:pt x="14333" y="30048"/>
                      </a:cubicBezTo>
                      <a:cubicBezTo>
                        <a:pt x="14295" y="30175"/>
                        <a:pt x="14399" y="30258"/>
                        <a:pt x="14502" y="30258"/>
                      </a:cubicBezTo>
                      <a:cubicBezTo>
                        <a:pt x="14570" y="30258"/>
                        <a:pt x="14637" y="30222"/>
                        <a:pt x="14662" y="30139"/>
                      </a:cubicBezTo>
                      <a:cubicBezTo>
                        <a:pt x="15046" y="28848"/>
                        <a:pt x="15514" y="27601"/>
                        <a:pt x="16075" y="26376"/>
                      </a:cubicBezTo>
                      <a:cubicBezTo>
                        <a:pt x="16189" y="26126"/>
                        <a:pt x="16738" y="25338"/>
                        <a:pt x="16738" y="25007"/>
                      </a:cubicBezTo>
                      <a:cubicBezTo>
                        <a:pt x="16738" y="24288"/>
                        <a:pt x="15778" y="23254"/>
                        <a:pt x="15400" y="22641"/>
                      </a:cubicBezTo>
                      <a:cubicBezTo>
                        <a:pt x="13427" y="19432"/>
                        <a:pt x="11351" y="16284"/>
                        <a:pt x="9264" y="13148"/>
                      </a:cubicBezTo>
                      <a:cubicBezTo>
                        <a:pt x="6346" y="8763"/>
                        <a:pt x="3385" y="4405"/>
                        <a:pt x="383" y="76"/>
                      </a:cubicBezTo>
                      <a:cubicBezTo>
                        <a:pt x="346" y="23"/>
                        <a:pt x="294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5" name="Google Shape;5506;p64">
                  <a:extLst>
                    <a:ext uri="{FF2B5EF4-FFF2-40B4-BE49-F238E27FC236}">
                      <a16:creationId xmlns:a16="http://schemas.microsoft.com/office/drawing/2014/main" id="{D9A277F2-A71A-FB44-4C8C-644526721F0F}"/>
                    </a:ext>
                  </a:extLst>
                </p:cNvPr>
                <p:cNvSpPr/>
                <p:nvPr/>
              </p:nvSpPr>
              <p:spPr>
                <a:xfrm>
                  <a:off x="7397498" y="617593"/>
                  <a:ext cx="1269601" cy="755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56" h="29958" extrusionOk="0">
                      <a:moveTo>
                        <a:pt x="32017" y="1"/>
                      </a:moveTo>
                      <a:cubicBezTo>
                        <a:pt x="31952" y="1"/>
                        <a:pt x="31887" y="7"/>
                        <a:pt x="31821" y="22"/>
                      </a:cubicBezTo>
                      <a:cubicBezTo>
                        <a:pt x="19455" y="2727"/>
                        <a:pt x="0" y="5786"/>
                        <a:pt x="0" y="5786"/>
                      </a:cubicBezTo>
                      <a:cubicBezTo>
                        <a:pt x="8035" y="16949"/>
                        <a:pt x="22734" y="29953"/>
                        <a:pt x="22734" y="29953"/>
                      </a:cubicBezTo>
                      <a:cubicBezTo>
                        <a:pt x="22987" y="29956"/>
                        <a:pt x="23240" y="29957"/>
                        <a:pt x="23492" y="29957"/>
                      </a:cubicBezTo>
                      <a:cubicBezTo>
                        <a:pt x="35500" y="29957"/>
                        <a:pt x="46070" y="26753"/>
                        <a:pt x="49541" y="25578"/>
                      </a:cubicBezTo>
                      <a:cubicBezTo>
                        <a:pt x="50134" y="25378"/>
                        <a:pt x="50355" y="24661"/>
                        <a:pt x="49977" y="24162"/>
                      </a:cubicBezTo>
                      <a:cubicBezTo>
                        <a:pt x="45670" y="18497"/>
                        <a:pt x="34836" y="3305"/>
                        <a:pt x="32755" y="383"/>
                      </a:cubicBezTo>
                      <a:cubicBezTo>
                        <a:pt x="32581" y="139"/>
                        <a:pt x="32306" y="1"/>
                        <a:pt x="32017" y="1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 dirty="0"/>
                </a:p>
              </p:txBody>
            </p:sp>
            <p:sp>
              <p:nvSpPr>
                <p:cNvPr id="506" name="Google Shape;5507;p64">
                  <a:extLst>
                    <a:ext uri="{FF2B5EF4-FFF2-40B4-BE49-F238E27FC236}">
                      <a16:creationId xmlns:a16="http://schemas.microsoft.com/office/drawing/2014/main" id="{04B0F74E-F273-1A7B-010E-0368CC7C9E48}"/>
                    </a:ext>
                  </a:extLst>
                </p:cNvPr>
                <p:cNvSpPr/>
                <p:nvPr/>
              </p:nvSpPr>
              <p:spPr>
                <a:xfrm>
                  <a:off x="7453619" y="780051"/>
                  <a:ext cx="296776" cy="3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1" h="12802" extrusionOk="0">
                      <a:moveTo>
                        <a:pt x="2119" y="0"/>
                      </a:moveTo>
                      <a:cubicBezTo>
                        <a:pt x="1088" y="0"/>
                        <a:pt x="38" y="265"/>
                        <a:pt x="22" y="605"/>
                      </a:cubicBezTo>
                      <a:cubicBezTo>
                        <a:pt x="1" y="1107"/>
                        <a:pt x="2444" y="3990"/>
                        <a:pt x="4961" y="6862"/>
                      </a:cubicBezTo>
                      <a:cubicBezTo>
                        <a:pt x="7388" y="9632"/>
                        <a:pt x="10786" y="12802"/>
                        <a:pt x="11354" y="12802"/>
                      </a:cubicBezTo>
                      <a:cubicBezTo>
                        <a:pt x="11375" y="12802"/>
                        <a:pt x="11392" y="12797"/>
                        <a:pt x="11406" y="12788"/>
                      </a:cubicBezTo>
                      <a:cubicBezTo>
                        <a:pt x="11770" y="12539"/>
                        <a:pt x="4687" y="1361"/>
                        <a:pt x="3941" y="506"/>
                      </a:cubicBezTo>
                      <a:cubicBezTo>
                        <a:pt x="3625" y="144"/>
                        <a:pt x="2878" y="0"/>
                        <a:pt x="2119" y="0"/>
                      </a:cubicBezTo>
                      <a:close/>
                    </a:path>
                  </a:pathLst>
                </a:custGeom>
                <a:solidFill>
                  <a:srgbClr val="F8F5F1">
                    <a:alpha val="24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  <p:sp>
              <p:nvSpPr>
                <p:cNvPr id="507" name="Google Shape;5508;p64">
                  <a:extLst>
                    <a:ext uri="{FF2B5EF4-FFF2-40B4-BE49-F238E27FC236}">
                      <a16:creationId xmlns:a16="http://schemas.microsoft.com/office/drawing/2014/main" id="{428EA6AF-8206-A0F2-5AD3-5948DB34E102}"/>
                    </a:ext>
                  </a:extLst>
                </p:cNvPr>
                <p:cNvSpPr/>
                <p:nvPr/>
              </p:nvSpPr>
              <p:spPr>
                <a:xfrm>
                  <a:off x="7392784" y="612677"/>
                  <a:ext cx="1302024" cy="769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42" h="30535" extrusionOk="0">
                      <a:moveTo>
                        <a:pt x="31210" y="600"/>
                      </a:moveTo>
                      <a:cubicBezTo>
                        <a:pt x="31972" y="600"/>
                        <a:pt x="32660" y="758"/>
                        <a:pt x="33172" y="1195"/>
                      </a:cubicBezTo>
                      <a:cubicBezTo>
                        <a:pt x="33993" y="1895"/>
                        <a:pt x="34653" y="3271"/>
                        <a:pt x="35276" y="4142"/>
                      </a:cubicBezTo>
                      <a:cubicBezTo>
                        <a:pt x="36420" y="5744"/>
                        <a:pt x="37567" y="7345"/>
                        <a:pt x="38715" y="8945"/>
                      </a:cubicBezTo>
                      <a:cubicBezTo>
                        <a:pt x="41132" y="12311"/>
                        <a:pt x="43554" y="15673"/>
                        <a:pt x="45998" y="19020"/>
                      </a:cubicBezTo>
                      <a:cubicBezTo>
                        <a:pt x="47010" y="20404"/>
                        <a:pt x="48363" y="21815"/>
                        <a:pt x="49173" y="23325"/>
                      </a:cubicBezTo>
                      <a:cubicBezTo>
                        <a:pt x="50425" y="25659"/>
                        <a:pt x="48520" y="26015"/>
                        <a:pt x="46606" y="26570"/>
                      </a:cubicBezTo>
                      <a:cubicBezTo>
                        <a:pt x="41612" y="28016"/>
                        <a:pt x="36481" y="29035"/>
                        <a:pt x="31310" y="29574"/>
                      </a:cubicBezTo>
                      <a:cubicBezTo>
                        <a:pt x="29944" y="29716"/>
                        <a:pt x="28574" y="29825"/>
                        <a:pt x="27202" y="29892"/>
                      </a:cubicBezTo>
                      <a:cubicBezTo>
                        <a:pt x="26502" y="29927"/>
                        <a:pt x="25147" y="30154"/>
                        <a:pt x="24104" y="30154"/>
                      </a:cubicBezTo>
                      <a:cubicBezTo>
                        <a:pt x="23652" y="30154"/>
                        <a:pt x="23258" y="30111"/>
                        <a:pt x="23002" y="29991"/>
                      </a:cubicBezTo>
                      <a:cubicBezTo>
                        <a:pt x="22436" y="29728"/>
                        <a:pt x="21871" y="28973"/>
                        <a:pt x="21417" y="28556"/>
                      </a:cubicBezTo>
                      <a:cubicBezTo>
                        <a:pt x="13902" y="21665"/>
                        <a:pt x="6530" y="14347"/>
                        <a:pt x="490" y="6106"/>
                      </a:cubicBezTo>
                      <a:lnTo>
                        <a:pt x="490" y="6106"/>
                      </a:lnTo>
                      <a:cubicBezTo>
                        <a:pt x="6805" y="5108"/>
                        <a:pt x="13109" y="4030"/>
                        <a:pt x="19399" y="2880"/>
                      </a:cubicBezTo>
                      <a:cubicBezTo>
                        <a:pt x="21715" y="2456"/>
                        <a:pt x="24029" y="2020"/>
                        <a:pt x="26339" y="1564"/>
                      </a:cubicBezTo>
                      <a:cubicBezTo>
                        <a:pt x="27659" y="1303"/>
                        <a:pt x="29600" y="600"/>
                        <a:pt x="31210" y="600"/>
                      </a:cubicBezTo>
                      <a:close/>
                      <a:moveTo>
                        <a:pt x="31853" y="1"/>
                      </a:moveTo>
                      <a:cubicBezTo>
                        <a:pt x="30484" y="1"/>
                        <a:pt x="28440" y="796"/>
                        <a:pt x="27439" y="997"/>
                      </a:cubicBezTo>
                      <a:cubicBezTo>
                        <a:pt x="18383" y="2817"/>
                        <a:pt x="9267" y="4379"/>
                        <a:pt x="142" y="5816"/>
                      </a:cubicBezTo>
                      <a:cubicBezTo>
                        <a:pt x="73" y="5827"/>
                        <a:pt x="35" y="5868"/>
                        <a:pt x="23" y="5918"/>
                      </a:cubicBezTo>
                      <a:lnTo>
                        <a:pt x="23" y="5918"/>
                      </a:lnTo>
                      <a:cubicBezTo>
                        <a:pt x="0" y="5961"/>
                        <a:pt x="1" y="6014"/>
                        <a:pt x="40" y="6068"/>
                      </a:cubicBezTo>
                      <a:cubicBezTo>
                        <a:pt x="6007" y="14255"/>
                        <a:pt x="13284" y="21518"/>
                        <a:pt x="20715" y="28374"/>
                      </a:cubicBezTo>
                      <a:cubicBezTo>
                        <a:pt x="21269" y="28885"/>
                        <a:pt x="22033" y="29894"/>
                        <a:pt x="22737" y="30212"/>
                      </a:cubicBezTo>
                      <a:cubicBezTo>
                        <a:pt x="23264" y="30451"/>
                        <a:pt x="23970" y="30534"/>
                        <a:pt x="24740" y="30534"/>
                      </a:cubicBezTo>
                      <a:cubicBezTo>
                        <a:pt x="26307" y="30534"/>
                        <a:pt x="28141" y="30189"/>
                        <a:pt x="29282" y="30101"/>
                      </a:cubicBezTo>
                      <a:cubicBezTo>
                        <a:pt x="34765" y="29675"/>
                        <a:pt x="40212" y="28685"/>
                        <a:pt x="45516" y="27232"/>
                      </a:cubicBezTo>
                      <a:cubicBezTo>
                        <a:pt x="47452" y="26702"/>
                        <a:pt x="51642" y="26424"/>
                        <a:pt x="49904" y="23733"/>
                      </a:cubicBezTo>
                      <a:cubicBezTo>
                        <a:pt x="47542" y="20075"/>
                        <a:pt x="44686" y="16650"/>
                        <a:pt x="42137" y="13116"/>
                      </a:cubicBezTo>
                      <a:cubicBezTo>
                        <a:pt x="39648" y="9667"/>
                        <a:pt x="37170" y="6209"/>
                        <a:pt x="34698" y="2747"/>
                      </a:cubicBezTo>
                      <a:cubicBezTo>
                        <a:pt x="34195" y="2043"/>
                        <a:pt x="33499" y="502"/>
                        <a:pt x="32650" y="135"/>
                      </a:cubicBezTo>
                      <a:cubicBezTo>
                        <a:pt x="32431" y="41"/>
                        <a:pt x="32159" y="1"/>
                        <a:pt x="318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/>
                  <a:endParaRPr sz="1867"/>
                </a:p>
              </p:txBody>
            </p:sp>
          </p:grpSp>
        </p:grpSp>
        <p:grpSp>
          <p:nvGrpSpPr>
            <p:cNvPr id="478" name="Google Shape;5509;p64">
              <a:extLst>
                <a:ext uri="{FF2B5EF4-FFF2-40B4-BE49-F238E27FC236}">
                  <a16:creationId xmlns:a16="http://schemas.microsoft.com/office/drawing/2014/main" id="{3FFF4785-6059-DCEB-1B8D-0A17F906C0C4}"/>
                </a:ext>
              </a:extLst>
            </p:cNvPr>
            <p:cNvGrpSpPr/>
            <p:nvPr/>
          </p:nvGrpSpPr>
          <p:grpSpPr>
            <a:xfrm rot="5400000">
              <a:off x="7872254" y="1059065"/>
              <a:ext cx="479274" cy="654882"/>
              <a:chOff x="8007387" y="97712"/>
              <a:chExt cx="370984" cy="506914"/>
            </a:xfrm>
          </p:grpSpPr>
          <p:sp>
            <p:nvSpPr>
              <p:cNvPr id="479" name="Google Shape;5510;p64">
                <a:extLst>
                  <a:ext uri="{FF2B5EF4-FFF2-40B4-BE49-F238E27FC236}">
                    <a16:creationId xmlns:a16="http://schemas.microsoft.com/office/drawing/2014/main" id="{4922A6F3-D953-853A-D844-25BC3B544F7F}"/>
                  </a:ext>
                </a:extLst>
              </p:cNvPr>
              <p:cNvSpPr/>
              <p:nvPr/>
            </p:nvSpPr>
            <p:spPr>
              <a:xfrm>
                <a:off x="8187913" y="102142"/>
                <a:ext cx="190457" cy="143941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3899" extrusionOk="0">
                    <a:moveTo>
                      <a:pt x="846" y="1"/>
                    </a:moveTo>
                    <a:cubicBezTo>
                      <a:pt x="388" y="1"/>
                      <a:pt x="0" y="536"/>
                      <a:pt x="91" y="1411"/>
                    </a:cubicBezTo>
                    <a:cubicBezTo>
                      <a:pt x="228" y="2575"/>
                      <a:pt x="935" y="3899"/>
                      <a:pt x="935" y="3899"/>
                    </a:cubicBezTo>
                    <a:cubicBezTo>
                      <a:pt x="2488" y="2940"/>
                      <a:pt x="5158" y="1297"/>
                      <a:pt x="4063" y="452"/>
                    </a:cubicBezTo>
                    <a:cubicBezTo>
                      <a:pt x="3838" y="271"/>
                      <a:pt x="3600" y="201"/>
                      <a:pt x="3367" y="201"/>
                    </a:cubicBezTo>
                    <a:cubicBezTo>
                      <a:pt x="2984" y="201"/>
                      <a:pt x="2612" y="390"/>
                      <a:pt x="2328" y="589"/>
                    </a:cubicBezTo>
                    <a:cubicBezTo>
                      <a:pt x="2231" y="659"/>
                      <a:pt x="2122" y="692"/>
                      <a:pt x="2013" y="692"/>
                    </a:cubicBezTo>
                    <a:cubicBezTo>
                      <a:pt x="1837" y="692"/>
                      <a:pt x="1664" y="607"/>
                      <a:pt x="1552" y="452"/>
                    </a:cubicBezTo>
                    <a:cubicBezTo>
                      <a:pt x="1335" y="142"/>
                      <a:pt x="1081" y="1"/>
                      <a:pt x="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0" name="Google Shape;5511;p64">
                <a:extLst>
                  <a:ext uri="{FF2B5EF4-FFF2-40B4-BE49-F238E27FC236}">
                    <a16:creationId xmlns:a16="http://schemas.microsoft.com/office/drawing/2014/main" id="{B56AA546-556A-3374-3D24-889EAC044868}"/>
                  </a:ext>
                </a:extLst>
              </p:cNvPr>
              <p:cNvSpPr/>
              <p:nvPr/>
            </p:nvSpPr>
            <p:spPr>
              <a:xfrm>
                <a:off x="8191236" y="118829"/>
                <a:ext cx="187135" cy="127255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3447" extrusionOk="0">
                    <a:moveTo>
                      <a:pt x="3973" y="0"/>
                    </a:moveTo>
                    <a:lnTo>
                      <a:pt x="3973" y="0"/>
                    </a:lnTo>
                    <a:cubicBezTo>
                      <a:pt x="4201" y="708"/>
                      <a:pt x="2626" y="1826"/>
                      <a:pt x="1987" y="1986"/>
                    </a:cubicBezTo>
                    <a:cubicBezTo>
                      <a:pt x="1799" y="2035"/>
                      <a:pt x="1601" y="2051"/>
                      <a:pt x="1416" y="2051"/>
                    </a:cubicBezTo>
                    <a:cubicBezTo>
                      <a:pt x="993" y="2051"/>
                      <a:pt x="640" y="1963"/>
                      <a:pt x="640" y="1963"/>
                    </a:cubicBezTo>
                    <a:cubicBezTo>
                      <a:pt x="229" y="1552"/>
                      <a:pt x="1" y="959"/>
                      <a:pt x="1" y="959"/>
                    </a:cubicBezTo>
                    <a:lnTo>
                      <a:pt x="1" y="959"/>
                    </a:lnTo>
                    <a:cubicBezTo>
                      <a:pt x="138" y="2123"/>
                      <a:pt x="845" y="3447"/>
                      <a:pt x="845" y="3447"/>
                    </a:cubicBezTo>
                    <a:cubicBezTo>
                      <a:pt x="2398" y="2488"/>
                      <a:pt x="5068" y="845"/>
                      <a:pt x="39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1" name="Google Shape;5512;p64">
                <a:extLst>
                  <a:ext uri="{FF2B5EF4-FFF2-40B4-BE49-F238E27FC236}">
                    <a16:creationId xmlns:a16="http://schemas.microsoft.com/office/drawing/2014/main" id="{F520DE1B-48D9-0005-D46E-802557818900}"/>
                  </a:ext>
                </a:extLst>
              </p:cNvPr>
              <p:cNvSpPr/>
              <p:nvPr/>
            </p:nvSpPr>
            <p:spPr>
              <a:xfrm>
                <a:off x="8197992" y="108308"/>
                <a:ext cx="36253" cy="43378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75" extrusionOk="0">
                    <a:moveTo>
                      <a:pt x="558" y="1"/>
                    </a:moveTo>
                    <a:cubicBezTo>
                      <a:pt x="468" y="1"/>
                      <a:pt x="375" y="34"/>
                      <a:pt x="297" y="103"/>
                    </a:cubicBezTo>
                    <a:cubicBezTo>
                      <a:pt x="92" y="262"/>
                      <a:pt x="1" y="605"/>
                      <a:pt x="23" y="833"/>
                    </a:cubicBezTo>
                    <a:cubicBezTo>
                      <a:pt x="56" y="998"/>
                      <a:pt x="101" y="1174"/>
                      <a:pt x="226" y="1174"/>
                    </a:cubicBezTo>
                    <a:cubicBezTo>
                      <a:pt x="275" y="1174"/>
                      <a:pt x="335" y="1148"/>
                      <a:pt x="411" y="1084"/>
                    </a:cubicBezTo>
                    <a:cubicBezTo>
                      <a:pt x="685" y="833"/>
                      <a:pt x="982" y="513"/>
                      <a:pt x="891" y="262"/>
                    </a:cubicBezTo>
                    <a:cubicBezTo>
                      <a:pt x="848" y="92"/>
                      <a:pt x="708" y="1"/>
                      <a:pt x="558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2" name="Google Shape;5513;p64">
                <a:extLst>
                  <a:ext uri="{FF2B5EF4-FFF2-40B4-BE49-F238E27FC236}">
                    <a16:creationId xmlns:a16="http://schemas.microsoft.com/office/drawing/2014/main" id="{FAF439D8-E63F-2113-8545-8DA1CDB90C07}"/>
                  </a:ext>
                </a:extLst>
              </p:cNvPr>
              <p:cNvSpPr/>
              <p:nvPr/>
            </p:nvSpPr>
            <p:spPr>
              <a:xfrm>
                <a:off x="8173553" y="97712"/>
                <a:ext cx="188944" cy="152617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134" extrusionOk="0">
                    <a:moveTo>
                      <a:pt x="1242" y="249"/>
                    </a:moveTo>
                    <a:cubicBezTo>
                      <a:pt x="1321" y="249"/>
                      <a:pt x="1409" y="265"/>
                      <a:pt x="1507" y="298"/>
                    </a:cubicBezTo>
                    <a:cubicBezTo>
                      <a:pt x="1712" y="390"/>
                      <a:pt x="1804" y="641"/>
                      <a:pt x="1986" y="778"/>
                    </a:cubicBezTo>
                    <a:cubicBezTo>
                      <a:pt x="2122" y="862"/>
                      <a:pt x="2270" y="909"/>
                      <a:pt x="2421" y="909"/>
                    </a:cubicBezTo>
                    <a:cubicBezTo>
                      <a:pt x="2474" y="909"/>
                      <a:pt x="2527" y="903"/>
                      <a:pt x="2580" y="892"/>
                    </a:cubicBezTo>
                    <a:cubicBezTo>
                      <a:pt x="2740" y="869"/>
                      <a:pt x="2831" y="755"/>
                      <a:pt x="2945" y="686"/>
                    </a:cubicBezTo>
                    <a:cubicBezTo>
                      <a:pt x="3172" y="567"/>
                      <a:pt x="3543" y="448"/>
                      <a:pt x="3875" y="448"/>
                    </a:cubicBezTo>
                    <a:cubicBezTo>
                      <a:pt x="4243" y="448"/>
                      <a:pt x="4564" y="595"/>
                      <a:pt x="4588" y="1051"/>
                    </a:cubicBezTo>
                    <a:cubicBezTo>
                      <a:pt x="4611" y="1485"/>
                      <a:pt x="4086" y="1919"/>
                      <a:pt x="3812" y="2170"/>
                    </a:cubicBezTo>
                    <a:cubicBezTo>
                      <a:pt x="3069" y="2826"/>
                      <a:pt x="2221" y="3335"/>
                      <a:pt x="1388" y="3859"/>
                    </a:cubicBezTo>
                    <a:lnTo>
                      <a:pt x="1388" y="3859"/>
                    </a:lnTo>
                    <a:cubicBezTo>
                      <a:pt x="973" y="3100"/>
                      <a:pt x="594" y="2180"/>
                      <a:pt x="594" y="1303"/>
                    </a:cubicBezTo>
                    <a:cubicBezTo>
                      <a:pt x="594" y="887"/>
                      <a:pt x="731" y="249"/>
                      <a:pt x="1242" y="249"/>
                    </a:cubicBezTo>
                    <a:close/>
                    <a:moveTo>
                      <a:pt x="1276" y="0"/>
                    </a:moveTo>
                    <a:cubicBezTo>
                      <a:pt x="913" y="0"/>
                      <a:pt x="656" y="244"/>
                      <a:pt x="503" y="572"/>
                    </a:cubicBezTo>
                    <a:cubicBezTo>
                      <a:pt x="1" y="1622"/>
                      <a:pt x="731" y="3129"/>
                      <a:pt x="1233" y="4087"/>
                    </a:cubicBezTo>
                    <a:cubicBezTo>
                      <a:pt x="1253" y="4120"/>
                      <a:pt x="1284" y="4134"/>
                      <a:pt x="1316" y="4134"/>
                    </a:cubicBezTo>
                    <a:cubicBezTo>
                      <a:pt x="1323" y="4134"/>
                      <a:pt x="1329" y="4133"/>
                      <a:pt x="1335" y="4132"/>
                    </a:cubicBezTo>
                    <a:lnTo>
                      <a:pt x="1335" y="4132"/>
                    </a:lnTo>
                    <a:cubicBezTo>
                      <a:pt x="1354" y="4130"/>
                      <a:pt x="1373" y="4123"/>
                      <a:pt x="1393" y="4110"/>
                    </a:cubicBezTo>
                    <a:cubicBezTo>
                      <a:pt x="2466" y="3448"/>
                      <a:pt x="3995" y="2718"/>
                      <a:pt x="4657" y="1576"/>
                    </a:cubicBezTo>
                    <a:cubicBezTo>
                      <a:pt x="5117" y="766"/>
                      <a:pt x="4434" y="224"/>
                      <a:pt x="3697" y="224"/>
                    </a:cubicBezTo>
                    <a:cubicBezTo>
                      <a:pt x="3521" y="224"/>
                      <a:pt x="3341" y="255"/>
                      <a:pt x="3173" y="321"/>
                    </a:cubicBezTo>
                    <a:cubicBezTo>
                      <a:pt x="3059" y="367"/>
                      <a:pt x="2945" y="458"/>
                      <a:pt x="2831" y="481"/>
                    </a:cubicBezTo>
                    <a:cubicBezTo>
                      <a:pt x="2704" y="528"/>
                      <a:pt x="2591" y="551"/>
                      <a:pt x="2485" y="551"/>
                    </a:cubicBezTo>
                    <a:cubicBezTo>
                      <a:pt x="2283" y="551"/>
                      <a:pt x="2104" y="470"/>
                      <a:pt x="1895" y="321"/>
                    </a:cubicBezTo>
                    <a:cubicBezTo>
                      <a:pt x="1712" y="207"/>
                      <a:pt x="1576" y="47"/>
                      <a:pt x="1324" y="1"/>
                    </a:cubicBezTo>
                    <a:cubicBezTo>
                      <a:pt x="1308" y="1"/>
                      <a:pt x="1292" y="0"/>
                      <a:pt x="1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3" name="Google Shape;5514;p64">
                <a:extLst>
                  <a:ext uri="{FF2B5EF4-FFF2-40B4-BE49-F238E27FC236}">
                    <a16:creationId xmlns:a16="http://schemas.microsoft.com/office/drawing/2014/main" id="{56D621EE-76D6-3B3F-E89E-7CF98D21A031}"/>
                  </a:ext>
                </a:extLst>
              </p:cNvPr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rgbClr val="00A8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4" name="Google Shape;5515;p64">
                <a:extLst>
                  <a:ext uri="{FF2B5EF4-FFF2-40B4-BE49-F238E27FC236}">
                    <a16:creationId xmlns:a16="http://schemas.microsoft.com/office/drawing/2014/main" id="{1F112C08-8B23-111F-D574-7A665F79E906}"/>
                  </a:ext>
                </a:extLst>
              </p:cNvPr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5" name="Google Shape;5516;p64">
                <a:extLst>
                  <a:ext uri="{FF2B5EF4-FFF2-40B4-BE49-F238E27FC236}">
                    <a16:creationId xmlns:a16="http://schemas.microsoft.com/office/drawing/2014/main" id="{A86FE49C-2DFA-D9CF-5F1A-C6529DB03CC9}"/>
                  </a:ext>
                </a:extLst>
              </p:cNvPr>
              <p:cNvSpPr/>
              <p:nvPr/>
            </p:nvSpPr>
            <p:spPr>
              <a:xfrm>
                <a:off x="8069925" y="428899"/>
                <a:ext cx="102372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4662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52" y="1"/>
                      <a:pt x="776" y="252"/>
                      <a:pt x="0" y="686"/>
                    </a:cubicBezTo>
                    <a:cubicBezTo>
                      <a:pt x="411" y="1074"/>
                      <a:pt x="936" y="1484"/>
                      <a:pt x="1415" y="1713"/>
                    </a:cubicBezTo>
                    <a:cubicBezTo>
                      <a:pt x="1415" y="1713"/>
                      <a:pt x="1940" y="2808"/>
                      <a:pt x="1598" y="3516"/>
                    </a:cubicBezTo>
                    <a:cubicBezTo>
                      <a:pt x="1476" y="3777"/>
                      <a:pt x="1268" y="3859"/>
                      <a:pt x="1055" y="3859"/>
                    </a:cubicBezTo>
                    <a:cubicBezTo>
                      <a:pt x="711" y="3859"/>
                      <a:pt x="357" y="3644"/>
                      <a:pt x="342" y="3630"/>
                    </a:cubicBezTo>
                    <a:lnTo>
                      <a:pt x="342" y="3630"/>
                    </a:lnTo>
                    <a:cubicBezTo>
                      <a:pt x="479" y="4109"/>
                      <a:pt x="776" y="4589"/>
                      <a:pt x="1415" y="4657"/>
                    </a:cubicBezTo>
                    <a:cubicBezTo>
                      <a:pt x="1446" y="4660"/>
                      <a:pt x="1475" y="4662"/>
                      <a:pt x="1504" y="4662"/>
                    </a:cubicBezTo>
                    <a:cubicBezTo>
                      <a:pt x="2773" y="4662"/>
                      <a:pt x="1999" y="1720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6" name="Google Shape;5517;p64">
                <a:extLst>
                  <a:ext uri="{FF2B5EF4-FFF2-40B4-BE49-F238E27FC236}">
                    <a16:creationId xmlns:a16="http://schemas.microsoft.com/office/drawing/2014/main" id="{2F311716-64AD-0952-6532-645D53806B44}"/>
                  </a:ext>
                </a:extLst>
              </p:cNvPr>
              <p:cNvSpPr/>
              <p:nvPr/>
            </p:nvSpPr>
            <p:spPr>
              <a:xfrm>
                <a:off x="8027765" y="475821"/>
                <a:ext cx="31232" cy="5198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408" extrusionOk="0">
                    <a:moveTo>
                      <a:pt x="744" y="0"/>
                    </a:moveTo>
                    <a:cubicBezTo>
                      <a:pt x="641" y="0"/>
                      <a:pt x="398" y="144"/>
                      <a:pt x="298" y="305"/>
                    </a:cubicBezTo>
                    <a:cubicBezTo>
                      <a:pt x="46" y="693"/>
                      <a:pt x="1" y="1035"/>
                      <a:pt x="138" y="1218"/>
                    </a:cubicBezTo>
                    <a:cubicBezTo>
                      <a:pt x="204" y="1301"/>
                      <a:pt x="415" y="1408"/>
                      <a:pt x="569" y="1408"/>
                    </a:cubicBezTo>
                    <a:cubicBezTo>
                      <a:pt x="627" y="1408"/>
                      <a:pt x="677" y="1392"/>
                      <a:pt x="708" y="1355"/>
                    </a:cubicBezTo>
                    <a:cubicBezTo>
                      <a:pt x="823" y="1195"/>
                      <a:pt x="845" y="54"/>
                      <a:pt x="777" y="8"/>
                    </a:cubicBezTo>
                    <a:cubicBezTo>
                      <a:pt x="769" y="3"/>
                      <a:pt x="758" y="0"/>
                      <a:pt x="74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7" name="Google Shape;5518;p64">
                <a:extLst>
                  <a:ext uri="{FF2B5EF4-FFF2-40B4-BE49-F238E27FC236}">
                    <a16:creationId xmlns:a16="http://schemas.microsoft.com/office/drawing/2014/main" id="{182B0A3F-A12C-2958-D7CA-1E1B07035299}"/>
                  </a:ext>
                </a:extLst>
              </p:cNvPr>
              <p:cNvSpPr/>
              <p:nvPr/>
            </p:nvSpPr>
            <p:spPr>
              <a:xfrm>
                <a:off x="8011780" y="424469"/>
                <a:ext cx="157490" cy="180157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880" extrusionOk="0">
                    <a:moveTo>
                      <a:pt x="3047" y="274"/>
                    </a:moveTo>
                    <a:cubicBezTo>
                      <a:pt x="3289" y="1189"/>
                      <a:pt x="3542" y="2106"/>
                      <a:pt x="3629" y="3042"/>
                    </a:cubicBezTo>
                    <a:cubicBezTo>
                      <a:pt x="3675" y="3430"/>
                      <a:pt x="3743" y="4047"/>
                      <a:pt x="3538" y="4389"/>
                    </a:cubicBezTo>
                    <a:cubicBezTo>
                      <a:pt x="3408" y="4584"/>
                      <a:pt x="3240" y="4661"/>
                      <a:pt x="3065" y="4661"/>
                    </a:cubicBezTo>
                    <a:cubicBezTo>
                      <a:pt x="2748" y="4661"/>
                      <a:pt x="2405" y="4411"/>
                      <a:pt x="2214" y="4161"/>
                    </a:cubicBezTo>
                    <a:cubicBezTo>
                      <a:pt x="2032" y="3887"/>
                      <a:pt x="2054" y="3613"/>
                      <a:pt x="1917" y="3339"/>
                    </a:cubicBezTo>
                    <a:cubicBezTo>
                      <a:pt x="1803" y="3157"/>
                      <a:pt x="1735" y="3042"/>
                      <a:pt x="1529" y="2974"/>
                    </a:cubicBezTo>
                    <a:cubicBezTo>
                      <a:pt x="1450" y="2940"/>
                      <a:pt x="1375" y="2934"/>
                      <a:pt x="1298" y="2934"/>
                    </a:cubicBezTo>
                    <a:cubicBezTo>
                      <a:pt x="1260" y="2934"/>
                      <a:pt x="1221" y="2935"/>
                      <a:pt x="1180" y="2935"/>
                    </a:cubicBezTo>
                    <a:cubicBezTo>
                      <a:pt x="1139" y="2935"/>
                      <a:pt x="1096" y="2934"/>
                      <a:pt x="1050" y="2928"/>
                    </a:cubicBezTo>
                    <a:cubicBezTo>
                      <a:pt x="0" y="2769"/>
                      <a:pt x="320" y="1970"/>
                      <a:pt x="776" y="1513"/>
                    </a:cubicBezTo>
                    <a:cubicBezTo>
                      <a:pt x="1361" y="928"/>
                      <a:pt x="2255" y="528"/>
                      <a:pt x="3047" y="274"/>
                    </a:cubicBezTo>
                    <a:close/>
                    <a:moveTo>
                      <a:pt x="3140" y="1"/>
                    </a:moveTo>
                    <a:cubicBezTo>
                      <a:pt x="3128" y="1"/>
                      <a:pt x="3117" y="3"/>
                      <a:pt x="3104" y="7"/>
                    </a:cubicBezTo>
                    <a:cubicBezTo>
                      <a:pt x="2077" y="349"/>
                      <a:pt x="434" y="965"/>
                      <a:pt x="114" y="2107"/>
                    </a:cubicBezTo>
                    <a:cubicBezTo>
                      <a:pt x="23" y="2472"/>
                      <a:pt x="91" y="2837"/>
                      <a:pt x="434" y="3042"/>
                    </a:cubicBezTo>
                    <a:cubicBezTo>
                      <a:pt x="559" y="3122"/>
                      <a:pt x="679" y="3134"/>
                      <a:pt x="802" y="3134"/>
                    </a:cubicBezTo>
                    <a:cubicBezTo>
                      <a:pt x="851" y="3134"/>
                      <a:pt x="900" y="3132"/>
                      <a:pt x="951" y="3132"/>
                    </a:cubicBezTo>
                    <a:cubicBezTo>
                      <a:pt x="1027" y="3132"/>
                      <a:pt x="1105" y="3136"/>
                      <a:pt x="1187" y="3157"/>
                    </a:cubicBezTo>
                    <a:cubicBezTo>
                      <a:pt x="1758" y="3294"/>
                      <a:pt x="1735" y="3773"/>
                      <a:pt x="1963" y="4184"/>
                    </a:cubicBezTo>
                    <a:cubicBezTo>
                      <a:pt x="2189" y="4582"/>
                      <a:pt x="2646" y="4880"/>
                      <a:pt x="3061" y="4880"/>
                    </a:cubicBezTo>
                    <a:cubicBezTo>
                      <a:pt x="3360" y="4880"/>
                      <a:pt x="3636" y="4726"/>
                      <a:pt x="3789" y="4343"/>
                    </a:cubicBezTo>
                    <a:cubicBezTo>
                      <a:pt x="4265" y="3142"/>
                      <a:pt x="3548" y="1287"/>
                      <a:pt x="3247" y="121"/>
                    </a:cubicBezTo>
                    <a:lnTo>
                      <a:pt x="3247" y="121"/>
                    </a:lnTo>
                    <a:cubicBezTo>
                      <a:pt x="3244" y="61"/>
                      <a:pt x="3202" y="1"/>
                      <a:pt x="3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8" name="Google Shape;5519;p64">
                <a:extLst>
                  <a:ext uri="{FF2B5EF4-FFF2-40B4-BE49-F238E27FC236}">
                    <a16:creationId xmlns:a16="http://schemas.microsoft.com/office/drawing/2014/main" id="{B34C6F04-3240-FC9C-1CD2-D66D0166C397}"/>
                  </a:ext>
                </a:extLst>
              </p:cNvPr>
              <p:cNvSpPr/>
              <p:nvPr/>
            </p:nvSpPr>
            <p:spPr>
              <a:xfrm>
                <a:off x="8026916" y="185281"/>
                <a:ext cx="273079" cy="304016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8235" extrusionOk="0">
                    <a:moveTo>
                      <a:pt x="3647" y="0"/>
                    </a:moveTo>
                    <a:cubicBezTo>
                      <a:pt x="3330" y="0"/>
                      <a:pt x="3022" y="155"/>
                      <a:pt x="2831" y="414"/>
                    </a:cubicBezTo>
                    <a:cubicBezTo>
                      <a:pt x="1325" y="2354"/>
                      <a:pt x="503" y="4226"/>
                      <a:pt x="138" y="5139"/>
                    </a:cubicBezTo>
                    <a:cubicBezTo>
                      <a:pt x="1" y="5504"/>
                      <a:pt x="69" y="5938"/>
                      <a:pt x="343" y="6212"/>
                    </a:cubicBezTo>
                    <a:cubicBezTo>
                      <a:pt x="1576" y="7444"/>
                      <a:pt x="3128" y="7992"/>
                      <a:pt x="3973" y="8198"/>
                    </a:cubicBezTo>
                    <a:cubicBezTo>
                      <a:pt x="4057" y="8222"/>
                      <a:pt x="4143" y="8234"/>
                      <a:pt x="4228" y="8234"/>
                    </a:cubicBezTo>
                    <a:cubicBezTo>
                      <a:pt x="4532" y="8234"/>
                      <a:pt x="4826" y="8082"/>
                      <a:pt x="5023" y="7832"/>
                    </a:cubicBezTo>
                    <a:cubicBezTo>
                      <a:pt x="6757" y="5641"/>
                      <a:pt x="7214" y="3769"/>
                      <a:pt x="7351" y="2902"/>
                    </a:cubicBezTo>
                    <a:cubicBezTo>
                      <a:pt x="7396" y="2583"/>
                      <a:pt x="7282" y="2263"/>
                      <a:pt x="7054" y="2012"/>
                    </a:cubicBezTo>
                    <a:cubicBezTo>
                      <a:pt x="5913" y="848"/>
                      <a:pt x="4680" y="300"/>
                      <a:pt x="3950" y="49"/>
                    </a:cubicBezTo>
                    <a:cubicBezTo>
                      <a:pt x="3850" y="16"/>
                      <a:pt x="3748" y="0"/>
                      <a:pt x="3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89" name="Google Shape;5520;p64">
                <a:extLst>
                  <a:ext uri="{FF2B5EF4-FFF2-40B4-BE49-F238E27FC236}">
                    <a16:creationId xmlns:a16="http://schemas.microsoft.com/office/drawing/2014/main" id="{952A5B30-69F4-45DD-ACE4-2592CB812B4F}"/>
                  </a:ext>
                </a:extLst>
              </p:cNvPr>
              <p:cNvSpPr/>
              <p:nvPr/>
            </p:nvSpPr>
            <p:spPr>
              <a:xfrm>
                <a:off x="8059810" y="240214"/>
                <a:ext cx="211537" cy="23579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87" extrusionOk="0">
                    <a:moveTo>
                      <a:pt x="2808" y="1"/>
                    </a:moveTo>
                    <a:cubicBezTo>
                      <a:pt x="2570" y="1"/>
                      <a:pt x="2343" y="116"/>
                      <a:pt x="2191" y="319"/>
                    </a:cubicBezTo>
                    <a:cubicBezTo>
                      <a:pt x="1027" y="1825"/>
                      <a:pt x="388" y="3263"/>
                      <a:pt x="114" y="3993"/>
                    </a:cubicBezTo>
                    <a:cubicBezTo>
                      <a:pt x="0" y="4267"/>
                      <a:pt x="46" y="4587"/>
                      <a:pt x="274" y="4815"/>
                    </a:cubicBezTo>
                    <a:cubicBezTo>
                      <a:pt x="1210" y="5774"/>
                      <a:pt x="2420" y="6207"/>
                      <a:pt x="3082" y="6367"/>
                    </a:cubicBezTo>
                    <a:cubicBezTo>
                      <a:pt x="3139" y="6380"/>
                      <a:pt x="3196" y="6387"/>
                      <a:pt x="3254" y="6387"/>
                    </a:cubicBezTo>
                    <a:cubicBezTo>
                      <a:pt x="3497" y="6387"/>
                      <a:pt x="3737" y="6273"/>
                      <a:pt x="3903" y="6070"/>
                    </a:cubicBezTo>
                    <a:cubicBezTo>
                      <a:pt x="5227" y="4381"/>
                      <a:pt x="5592" y="2921"/>
                      <a:pt x="5706" y="2236"/>
                    </a:cubicBezTo>
                    <a:cubicBezTo>
                      <a:pt x="5729" y="1985"/>
                      <a:pt x="5661" y="1734"/>
                      <a:pt x="5478" y="1551"/>
                    </a:cubicBezTo>
                    <a:cubicBezTo>
                      <a:pt x="4565" y="661"/>
                      <a:pt x="3629" y="227"/>
                      <a:pt x="3059" y="45"/>
                    </a:cubicBezTo>
                    <a:cubicBezTo>
                      <a:pt x="2976" y="15"/>
                      <a:pt x="2891" y="1"/>
                      <a:pt x="2808" y="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 dirty="0"/>
              </a:p>
            </p:txBody>
          </p:sp>
          <p:sp>
            <p:nvSpPr>
              <p:cNvPr id="490" name="Google Shape;5521;p64">
                <a:extLst>
                  <a:ext uri="{FF2B5EF4-FFF2-40B4-BE49-F238E27FC236}">
                    <a16:creationId xmlns:a16="http://schemas.microsoft.com/office/drawing/2014/main" id="{187EA565-BF9F-BD81-7222-5F115ACBA4F7}"/>
                  </a:ext>
                </a:extLst>
              </p:cNvPr>
              <p:cNvSpPr/>
              <p:nvPr/>
            </p:nvSpPr>
            <p:spPr>
              <a:xfrm>
                <a:off x="8039579" y="292415"/>
                <a:ext cx="258718" cy="196881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5333" extrusionOk="0">
                    <a:moveTo>
                      <a:pt x="7008" y="0"/>
                    </a:moveTo>
                    <a:lnTo>
                      <a:pt x="7008" y="0"/>
                    </a:lnTo>
                    <a:cubicBezTo>
                      <a:pt x="7007" y="1"/>
                      <a:pt x="4908" y="3310"/>
                      <a:pt x="3493" y="3835"/>
                    </a:cubicBezTo>
                    <a:cubicBezTo>
                      <a:pt x="3205" y="3946"/>
                      <a:pt x="2890" y="3991"/>
                      <a:pt x="2570" y="3991"/>
                    </a:cubicBezTo>
                    <a:cubicBezTo>
                      <a:pt x="1319" y="3991"/>
                      <a:pt x="1" y="3310"/>
                      <a:pt x="0" y="3310"/>
                    </a:cubicBezTo>
                    <a:lnTo>
                      <a:pt x="0" y="3310"/>
                    </a:lnTo>
                    <a:cubicBezTo>
                      <a:pt x="1233" y="4542"/>
                      <a:pt x="2785" y="5090"/>
                      <a:pt x="3630" y="5296"/>
                    </a:cubicBezTo>
                    <a:cubicBezTo>
                      <a:pt x="3714" y="5320"/>
                      <a:pt x="3800" y="5332"/>
                      <a:pt x="3885" y="5332"/>
                    </a:cubicBezTo>
                    <a:cubicBezTo>
                      <a:pt x="4189" y="5332"/>
                      <a:pt x="4483" y="5180"/>
                      <a:pt x="4680" y="4930"/>
                    </a:cubicBezTo>
                    <a:cubicBezTo>
                      <a:pt x="6414" y="2739"/>
                      <a:pt x="6871" y="867"/>
                      <a:pt x="70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91" name="Google Shape;5522;p64">
                <a:extLst>
                  <a:ext uri="{FF2B5EF4-FFF2-40B4-BE49-F238E27FC236}">
                    <a16:creationId xmlns:a16="http://schemas.microsoft.com/office/drawing/2014/main" id="{83BD768A-C824-746A-DFE2-C28026E4A271}"/>
                  </a:ext>
                </a:extLst>
              </p:cNvPr>
              <p:cNvSpPr/>
              <p:nvPr/>
            </p:nvSpPr>
            <p:spPr>
              <a:xfrm>
                <a:off x="8094771" y="212747"/>
                <a:ext cx="132312" cy="7760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02" extrusionOk="0">
                    <a:moveTo>
                      <a:pt x="1790" y="1"/>
                    </a:moveTo>
                    <a:cubicBezTo>
                      <a:pt x="1688" y="1"/>
                      <a:pt x="1596" y="12"/>
                      <a:pt x="1518" y="35"/>
                    </a:cubicBezTo>
                    <a:cubicBezTo>
                      <a:pt x="1085" y="172"/>
                      <a:pt x="103" y="1542"/>
                      <a:pt x="12" y="2021"/>
                    </a:cubicBezTo>
                    <a:cubicBezTo>
                      <a:pt x="1" y="2077"/>
                      <a:pt x="43" y="2102"/>
                      <a:pt x="127" y="2102"/>
                    </a:cubicBezTo>
                    <a:cubicBezTo>
                      <a:pt x="725" y="2102"/>
                      <a:pt x="3424" y="832"/>
                      <a:pt x="3504" y="652"/>
                    </a:cubicBezTo>
                    <a:cubicBezTo>
                      <a:pt x="3583" y="473"/>
                      <a:pt x="2472" y="1"/>
                      <a:pt x="17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492" name="Google Shape;5523;p64">
                <a:extLst>
                  <a:ext uri="{FF2B5EF4-FFF2-40B4-BE49-F238E27FC236}">
                    <a16:creationId xmlns:a16="http://schemas.microsoft.com/office/drawing/2014/main" id="{DB9B2EAA-FCDA-84E1-4957-76F3653C65D3}"/>
                  </a:ext>
                </a:extLst>
              </p:cNvPr>
              <p:cNvSpPr/>
              <p:nvPr/>
            </p:nvSpPr>
            <p:spPr>
              <a:xfrm>
                <a:off x="8018314" y="182180"/>
                <a:ext cx="291796" cy="310144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8401" extrusionOk="0">
                    <a:moveTo>
                      <a:pt x="4316" y="499"/>
                    </a:moveTo>
                    <a:cubicBezTo>
                      <a:pt x="4643" y="499"/>
                      <a:pt x="4983" y="585"/>
                      <a:pt x="5324" y="772"/>
                    </a:cubicBezTo>
                    <a:cubicBezTo>
                      <a:pt x="6351" y="1320"/>
                      <a:pt x="7424" y="2164"/>
                      <a:pt x="7378" y="3420"/>
                    </a:cubicBezTo>
                    <a:cubicBezTo>
                      <a:pt x="7355" y="4515"/>
                      <a:pt x="6534" y="6045"/>
                      <a:pt x="5872" y="6866"/>
                    </a:cubicBezTo>
                    <a:cubicBezTo>
                      <a:pt x="5461" y="7391"/>
                      <a:pt x="4662" y="8099"/>
                      <a:pt x="3954" y="8099"/>
                    </a:cubicBezTo>
                    <a:cubicBezTo>
                      <a:pt x="3945" y="8100"/>
                      <a:pt x="3936" y="8100"/>
                      <a:pt x="3926" y="8100"/>
                    </a:cubicBezTo>
                    <a:cubicBezTo>
                      <a:pt x="3665" y="8100"/>
                      <a:pt x="3170" y="7822"/>
                      <a:pt x="2950" y="7734"/>
                    </a:cubicBezTo>
                    <a:cubicBezTo>
                      <a:pt x="2037" y="7346"/>
                      <a:pt x="257" y="6478"/>
                      <a:pt x="485" y="5246"/>
                    </a:cubicBezTo>
                    <a:cubicBezTo>
                      <a:pt x="964" y="4036"/>
                      <a:pt x="1581" y="2849"/>
                      <a:pt x="2311" y="1754"/>
                    </a:cubicBezTo>
                    <a:cubicBezTo>
                      <a:pt x="2811" y="995"/>
                      <a:pt x="3528" y="499"/>
                      <a:pt x="4316" y="499"/>
                    </a:cubicBezTo>
                    <a:close/>
                    <a:moveTo>
                      <a:pt x="3948" y="0"/>
                    </a:moveTo>
                    <a:cubicBezTo>
                      <a:pt x="2945" y="0"/>
                      <a:pt x="2457" y="1082"/>
                      <a:pt x="1969" y="1868"/>
                    </a:cubicBezTo>
                    <a:cubicBezTo>
                      <a:pt x="1291" y="2907"/>
                      <a:pt x="747" y="4013"/>
                      <a:pt x="271" y="5165"/>
                    </a:cubicBezTo>
                    <a:lnTo>
                      <a:pt x="271" y="5165"/>
                    </a:lnTo>
                    <a:cubicBezTo>
                      <a:pt x="266" y="5175"/>
                      <a:pt x="261" y="5187"/>
                      <a:pt x="257" y="5200"/>
                    </a:cubicBezTo>
                    <a:cubicBezTo>
                      <a:pt x="257" y="5200"/>
                      <a:pt x="257" y="5200"/>
                      <a:pt x="257" y="5200"/>
                    </a:cubicBezTo>
                    <a:lnTo>
                      <a:pt x="257" y="5200"/>
                    </a:lnTo>
                    <a:cubicBezTo>
                      <a:pt x="252" y="5213"/>
                      <a:pt x="251" y="5225"/>
                      <a:pt x="251" y="5237"/>
                    </a:cubicBezTo>
                    <a:lnTo>
                      <a:pt x="251" y="5237"/>
                    </a:lnTo>
                    <a:cubicBezTo>
                      <a:pt x="1" y="6887"/>
                      <a:pt x="2778" y="8282"/>
                      <a:pt x="4206" y="8396"/>
                    </a:cubicBezTo>
                    <a:cubicBezTo>
                      <a:pt x="4246" y="8399"/>
                      <a:pt x="4287" y="8401"/>
                      <a:pt x="4327" y="8401"/>
                    </a:cubicBezTo>
                    <a:cubicBezTo>
                      <a:pt x="6132" y="8401"/>
                      <a:pt x="7339" y="4962"/>
                      <a:pt x="7607" y="3488"/>
                    </a:cubicBezTo>
                    <a:cubicBezTo>
                      <a:pt x="7903" y="1776"/>
                      <a:pt x="5758" y="270"/>
                      <a:pt x="4183" y="19"/>
                    </a:cubicBezTo>
                    <a:cubicBezTo>
                      <a:pt x="4102" y="6"/>
                      <a:pt x="4024" y="0"/>
                      <a:pt x="3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 dirty="0"/>
              </a:p>
            </p:txBody>
          </p:sp>
        </p:grpSp>
      </p:grpSp>
      <p:grpSp>
        <p:nvGrpSpPr>
          <p:cNvPr id="537" name="Google Shape;1680;p36">
            <a:extLst>
              <a:ext uri="{FF2B5EF4-FFF2-40B4-BE49-F238E27FC236}">
                <a16:creationId xmlns:a16="http://schemas.microsoft.com/office/drawing/2014/main" id="{03F08D24-4466-7DC8-BEA6-216FE3182649}"/>
              </a:ext>
            </a:extLst>
          </p:cNvPr>
          <p:cNvGrpSpPr/>
          <p:nvPr/>
        </p:nvGrpSpPr>
        <p:grpSpPr>
          <a:xfrm rot="16407475">
            <a:off x="9547531" y="6013459"/>
            <a:ext cx="698759" cy="637728"/>
            <a:chOff x="7516679" y="3452240"/>
            <a:chExt cx="524069" cy="478296"/>
          </a:xfrm>
        </p:grpSpPr>
        <p:grpSp>
          <p:nvGrpSpPr>
            <p:cNvPr id="538" name="Google Shape;1681;p36">
              <a:extLst>
                <a:ext uri="{FF2B5EF4-FFF2-40B4-BE49-F238E27FC236}">
                  <a16:creationId xmlns:a16="http://schemas.microsoft.com/office/drawing/2014/main" id="{D5F6A3F2-463B-8F4E-09A8-2E3DD12D96B3}"/>
                </a:ext>
              </a:extLst>
            </p:cNvPr>
            <p:cNvGrpSpPr/>
            <p:nvPr/>
          </p:nvGrpSpPr>
          <p:grpSpPr>
            <a:xfrm>
              <a:off x="7564304" y="3461765"/>
              <a:ext cx="476444" cy="468771"/>
              <a:chOff x="5725679" y="3981227"/>
              <a:chExt cx="476444" cy="468771"/>
            </a:xfrm>
          </p:grpSpPr>
          <p:sp>
            <p:nvSpPr>
              <p:cNvPr id="549" name="Google Shape;1682;p36">
                <a:extLst>
                  <a:ext uri="{FF2B5EF4-FFF2-40B4-BE49-F238E27FC236}">
                    <a16:creationId xmlns:a16="http://schemas.microsoft.com/office/drawing/2014/main" id="{B9449DB8-027E-79C9-E6E1-B6EF61708CAD}"/>
                  </a:ext>
                </a:extLst>
              </p:cNvPr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0" name="Google Shape;1683;p36">
                <a:extLst>
                  <a:ext uri="{FF2B5EF4-FFF2-40B4-BE49-F238E27FC236}">
                    <a16:creationId xmlns:a16="http://schemas.microsoft.com/office/drawing/2014/main" id="{271F8342-1203-DC67-65A2-43A8356E2597}"/>
                  </a:ext>
                </a:extLst>
              </p:cNvPr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1" name="Google Shape;1684;p36">
                <a:extLst>
                  <a:ext uri="{FF2B5EF4-FFF2-40B4-BE49-F238E27FC236}">
                    <a16:creationId xmlns:a16="http://schemas.microsoft.com/office/drawing/2014/main" id="{0A86BB37-EF90-5962-E8E3-1E91C93D5D2F}"/>
                  </a:ext>
                </a:extLst>
              </p:cNvPr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2" name="Google Shape;1685;p36">
                <a:extLst>
                  <a:ext uri="{FF2B5EF4-FFF2-40B4-BE49-F238E27FC236}">
                    <a16:creationId xmlns:a16="http://schemas.microsoft.com/office/drawing/2014/main" id="{B91E57E9-0A83-F511-3D58-DB4664F85CD1}"/>
                  </a:ext>
                </a:extLst>
              </p:cNvPr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3" name="Google Shape;1686;p36">
                <a:extLst>
                  <a:ext uri="{FF2B5EF4-FFF2-40B4-BE49-F238E27FC236}">
                    <a16:creationId xmlns:a16="http://schemas.microsoft.com/office/drawing/2014/main" id="{042D2125-F3CC-AD82-4D9C-94DF50E48902}"/>
                  </a:ext>
                </a:extLst>
              </p:cNvPr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4" name="Google Shape;1687;p36">
                <a:extLst>
                  <a:ext uri="{FF2B5EF4-FFF2-40B4-BE49-F238E27FC236}">
                    <a16:creationId xmlns:a16="http://schemas.microsoft.com/office/drawing/2014/main" id="{8B955D1D-D62A-95EE-073F-9042B9726E15}"/>
                  </a:ext>
                </a:extLst>
              </p:cNvPr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5" name="Google Shape;1688;p36">
                <a:extLst>
                  <a:ext uri="{FF2B5EF4-FFF2-40B4-BE49-F238E27FC236}">
                    <a16:creationId xmlns:a16="http://schemas.microsoft.com/office/drawing/2014/main" id="{15A8CA74-A0E9-7FE7-E94A-B23794275565}"/>
                  </a:ext>
                </a:extLst>
              </p:cNvPr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6" name="Google Shape;1689;p36">
                <a:extLst>
                  <a:ext uri="{FF2B5EF4-FFF2-40B4-BE49-F238E27FC236}">
                    <a16:creationId xmlns:a16="http://schemas.microsoft.com/office/drawing/2014/main" id="{709AEA3C-A3C6-700C-872B-4ED26A39080A}"/>
                  </a:ext>
                </a:extLst>
              </p:cNvPr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57" name="Google Shape;1690;p36">
                <a:extLst>
                  <a:ext uri="{FF2B5EF4-FFF2-40B4-BE49-F238E27FC236}">
                    <a16:creationId xmlns:a16="http://schemas.microsoft.com/office/drawing/2014/main" id="{813D249A-9CE3-234C-9542-41C3B8E73F74}"/>
                  </a:ext>
                </a:extLst>
              </p:cNvPr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</p:grpSp>
        <p:grpSp>
          <p:nvGrpSpPr>
            <p:cNvPr id="539" name="Google Shape;1691;p36">
              <a:extLst>
                <a:ext uri="{FF2B5EF4-FFF2-40B4-BE49-F238E27FC236}">
                  <a16:creationId xmlns:a16="http://schemas.microsoft.com/office/drawing/2014/main" id="{079C7E20-CFA0-B037-8798-84D2D2892A3F}"/>
                </a:ext>
              </a:extLst>
            </p:cNvPr>
            <p:cNvGrpSpPr/>
            <p:nvPr/>
          </p:nvGrpSpPr>
          <p:grpSpPr>
            <a:xfrm>
              <a:off x="7516679" y="3452240"/>
              <a:ext cx="476444" cy="468771"/>
              <a:chOff x="5725679" y="3981227"/>
              <a:chExt cx="476444" cy="468771"/>
            </a:xfrm>
          </p:grpSpPr>
          <p:sp>
            <p:nvSpPr>
              <p:cNvPr id="540" name="Google Shape;1692;p36">
                <a:extLst>
                  <a:ext uri="{FF2B5EF4-FFF2-40B4-BE49-F238E27FC236}">
                    <a16:creationId xmlns:a16="http://schemas.microsoft.com/office/drawing/2014/main" id="{11CD779D-CFEA-BB4E-51DE-B5BF5C5BF78F}"/>
                  </a:ext>
                </a:extLst>
              </p:cNvPr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1" name="Google Shape;1693;p36">
                <a:extLst>
                  <a:ext uri="{FF2B5EF4-FFF2-40B4-BE49-F238E27FC236}">
                    <a16:creationId xmlns:a16="http://schemas.microsoft.com/office/drawing/2014/main" id="{059CAAE2-2839-A634-5C23-3A8F80654963}"/>
                  </a:ext>
                </a:extLst>
              </p:cNvPr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2" name="Google Shape;1694;p36">
                <a:extLst>
                  <a:ext uri="{FF2B5EF4-FFF2-40B4-BE49-F238E27FC236}">
                    <a16:creationId xmlns:a16="http://schemas.microsoft.com/office/drawing/2014/main" id="{F7ADC28C-911C-7ACF-6E0D-7C4731A17FBD}"/>
                  </a:ext>
                </a:extLst>
              </p:cNvPr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3" name="Google Shape;1695;p36">
                <a:extLst>
                  <a:ext uri="{FF2B5EF4-FFF2-40B4-BE49-F238E27FC236}">
                    <a16:creationId xmlns:a16="http://schemas.microsoft.com/office/drawing/2014/main" id="{3CDB8525-8982-0290-91D8-E5C9F2C87008}"/>
                  </a:ext>
                </a:extLst>
              </p:cNvPr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4" name="Google Shape;1696;p36">
                <a:extLst>
                  <a:ext uri="{FF2B5EF4-FFF2-40B4-BE49-F238E27FC236}">
                    <a16:creationId xmlns:a16="http://schemas.microsoft.com/office/drawing/2014/main" id="{B43D7468-14C0-1285-1FDC-BA06EC63123F}"/>
                  </a:ext>
                </a:extLst>
              </p:cNvPr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5" name="Google Shape;1697;p36">
                <a:extLst>
                  <a:ext uri="{FF2B5EF4-FFF2-40B4-BE49-F238E27FC236}">
                    <a16:creationId xmlns:a16="http://schemas.microsoft.com/office/drawing/2014/main" id="{0B5C435E-F6FA-F77D-8056-A084D4D4A2A9}"/>
                  </a:ext>
                </a:extLst>
              </p:cNvPr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6" name="Google Shape;1698;p36">
                <a:extLst>
                  <a:ext uri="{FF2B5EF4-FFF2-40B4-BE49-F238E27FC236}">
                    <a16:creationId xmlns:a16="http://schemas.microsoft.com/office/drawing/2014/main" id="{D198DCED-6514-07AA-4A6C-D24364142463}"/>
                  </a:ext>
                </a:extLst>
              </p:cNvPr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7" name="Google Shape;1699;p36">
                <a:extLst>
                  <a:ext uri="{FF2B5EF4-FFF2-40B4-BE49-F238E27FC236}">
                    <a16:creationId xmlns:a16="http://schemas.microsoft.com/office/drawing/2014/main" id="{17E218CF-7DA3-DE0C-E73D-545BD7098125}"/>
                  </a:ext>
                </a:extLst>
              </p:cNvPr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48" name="Google Shape;1700;p36">
                <a:extLst>
                  <a:ext uri="{FF2B5EF4-FFF2-40B4-BE49-F238E27FC236}">
                    <a16:creationId xmlns:a16="http://schemas.microsoft.com/office/drawing/2014/main" id="{EE46813F-1792-5442-EB71-FE004210E585}"/>
                  </a:ext>
                </a:extLst>
              </p:cNvPr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</p:grpSp>
      </p:grpSp>
      <p:grpSp>
        <p:nvGrpSpPr>
          <p:cNvPr id="558" name="Google Shape;1657;p36">
            <a:extLst>
              <a:ext uri="{FF2B5EF4-FFF2-40B4-BE49-F238E27FC236}">
                <a16:creationId xmlns:a16="http://schemas.microsoft.com/office/drawing/2014/main" id="{823C7923-143B-37E0-8415-BD69B2B6770D}"/>
              </a:ext>
            </a:extLst>
          </p:cNvPr>
          <p:cNvGrpSpPr/>
          <p:nvPr/>
        </p:nvGrpSpPr>
        <p:grpSpPr>
          <a:xfrm rot="4942058">
            <a:off x="10688608" y="5284901"/>
            <a:ext cx="1217232" cy="1166431"/>
            <a:chOff x="1118649" y="1119786"/>
            <a:chExt cx="912906" cy="874806"/>
          </a:xfrm>
        </p:grpSpPr>
        <p:grpSp>
          <p:nvGrpSpPr>
            <p:cNvPr id="559" name="Google Shape;1658;p36">
              <a:extLst>
                <a:ext uri="{FF2B5EF4-FFF2-40B4-BE49-F238E27FC236}">
                  <a16:creationId xmlns:a16="http://schemas.microsoft.com/office/drawing/2014/main" id="{76B0F8E6-B0F1-EFC5-ACE8-3A40D1C8F2C0}"/>
                </a:ext>
              </a:extLst>
            </p:cNvPr>
            <p:cNvGrpSpPr/>
            <p:nvPr/>
          </p:nvGrpSpPr>
          <p:grpSpPr>
            <a:xfrm rot="8100000">
              <a:off x="1392455" y="1156564"/>
              <a:ext cx="412918" cy="810774"/>
              <a:chOff x="881239" y="654698"/>
              <a:chExt cx="412922" cy="810782"/>
            </a:xfrm>
          </p:grpSpPr>
          <p:sp>
            <p:nvSpPr>
              <p:cNvPr id="571" name="Google Shape;1659;p36">
                <a:extLst>
                  <a:ext uri="{FF2B5EF4-FFF2-40B4-BE49-F238E27FC236}">
                    <a16:creationId xmlns:a16="http://schemas.microsoft.com/office/drawing/2014/main" id="{3F6EE24F-736F-1224-E2C8-9BFF02CB33A6}"/>
                  </a:ext>
                </a:extLst>
              </p:cNvPr>
              <p:cNvSpPr/>
              <p:nvPr/>
            </p:nvSpPr>
            <p:spPr>
              <a:xfrm>
                <a:off x="899771" y="708302"/>
                <a:ext cx="348907" cy="755738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20471" extrusionOk="0">
                    <a:moveTo>
                      <a:pt x="7310" y="1"/>
                    </a:moveTo>
                    <a:cubicBezTo>
                      <a:pt x="6978" y="1"/>
                      <a:pt x="6689" y="79"/>
                      <a:pt x="6529" y="265"/>
                    </a:cubicBezTo>
                    <a:cubicBezTo>
                      <a:pt x="3972" y="3164"/>
                      <a:pt x="480" y="15900"/>
                      <a:pt x="46" y="19347"/>
                    </a:cubicBezTo>
                    <a:cubicBezTo>
                      <a:pt x="1" y="19826"/>
                      <a:pt x="274" y="20123"/>
                      <a:pt x="891" y="20351"/>
                    </a:cubicBezTo>
                    <a:cubicBezTo>
                      <a:pt x="1123" y="20429"/>
                      <a:pt x="1323" y="20470"/>
                      <a:pt x="1496" y="20470"/>
                    </a:cubicBezTo>
                    <a:cubicBezTo>
                      <a:pt x="1783" y="20470"/>
                      <a:pt x="1998" y="20356"/>
                      <a:pt x="2169" y="20100"/>
                    </a:cubicBezTo>
                    <a:cubicBezTo>
                      <a:pt x="4041" y="17178"/>
                      <a:pt x="9450" y="5149"/>
                      <a:pt x="9359" y="1292"/>
                    </a:cubicBezTo>
                    <a:cubicBezTo>
                      <a:pt x="9336" y="813"/>
                      <a:pt x="8811" y="379"/>
                      <a:pt x="8195" y="151"/>
                    </a:cubicBezTo>
                    <a:cubicBezTo>
                      <a:pt x="7902" y="57"/>
                      <a:pt x="7591" y="1"/>
                      <a:pt x="73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2" name="Google Shape;1660;p36">
                <a:extLst>
                  <a:ext uri="{FF2B5EF4-FFF2-40B4-BE49-F238E27FC236}">
                    <a16:creationId xmlns:a16="http://schemas.microsoft.com/office/drawing/2014/main" id="{239D87B7-44BC-6091-5DD3-B57184FC3EDB}"/>
                  </a:ext>
                </a:extLst>
              </p:cNvPr>
              <p:cNvSpPr/>
              <p:nvPr/>
            </p:nvSpPr>
            <p:spPr>
              <a:xfrm>
                <a:off x="988263" y="708302"/>
                <a:ext cx="258718" cy="474944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12865" extrusionOk="0">
                    <a:moveTo>
                      <a:pt x="4913" y="1"/>
                    </a:moveTo>
                    <a:cubicBezTo>
                      <a:pt x="4581" y="1"/>
                      <a:pt x="4292" y="79"/>
                      <a:pt x="4132" y="265"/>
                    </a:cubicBezTo>
                    <a:cubicBezTo>
                      <a:pt x="3127" y="1406"/>
                      <a:pt x="2009" y="4008"/>
                      <a:pt x="959" y="6975"/>
                    </a:cubicBezTo>
                    <a:cubicBezTo>
                      <a:pt x="1027" y="7044"/>
                      <a:pt x="1096" y="7090"/>
                      <a:pt x="1164" y="7135"/>
                    </a:cubicBezTo>
                    <a:cubicBezTo>
                      <a:pt x="662" y="8459"/>
                      <a:pt x="0" y="11244"/>
                      <a:pt x="411" y="12180"/>
                    </a:cubicBezTo>
                    <a:cubicBezTo>
                      <a:pt x="480" y="12339"/>
                      <a:pt x="594" y="12454"/>
                      <a:pt x="731" y="12499"/>
                    </a:cubicBezTo>
                    <a:cubicBezTo>
                      <a:pt x="799" y="12522"/>
                      <a:pt x="845" y="12522"/>
                      <a:pt x="913" y="12522"/>
                    </a:cubicBezTo>
                    <a:cubicBezTo>
                      <a:pt x="1005" y="12522"/>
                      <a:pt x="1096" y="12499"/>
                      <a:pt x="1187" y="12454"/>
                    </a:cubicBezTo>
                    <a:cubicBezTo>
                      <a:pt x="2009" y="12066"/>
                      <a:pt x="3127" y="9920"/>
                      <a:pt x="3675" y="8528"/>
                    </a:cubicBezTo>
                    <a:cubicBezTo>
                      <a:pt x="3949" y="8619"/>
                      <a:pt x="4246" y="8710"/>
                      <a:pt x="4565" y="8802"/>
                    </a:cubicBezTo>
                    <a:cubicBezTo>
                      <a:pt x="4565" y="8802"/>
                      <a:pt x="3926" y="11061"/>
                      <a:pt x="3333" y="12864"/>
                    </a:cubicBezTo>
                    <a:cubicBezTo>
                      <a:pt x="5227" y="8505"/>
                      <a:pt x="7008" y="3529"/>
                      <a:pt x="6962" y="1292"/>
                    </a:cubicBezTo>
                    <a:cubicBezTo>
                      <a:pt x="6939" y="813"/>
                      <a:pt x="6414" y="402"/>
                      <a:pt x="5798" y="151"/>
                    </a:cubicBezTo>
                    <a:cubicBezTo>
                      <a:pt x="5505" y="57"/>
                      <a:pt x="5194" y="1"/>
                      <a:pt x="4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3" name="Google Shape;1661;p36">
                <a:extLst>
                  <a:ext uri="{FF2B5EF4-FFF2-40B4-BE49-F238E27FC236}">
                    <a16:creationId xmlns:a16="http://schemas.microsoft.com/office/drawing/2014/main" id="{A6E2E81A-5A22-9BA3-5ABA-BE98F02BF672}"/>
                  </a:ext>
                </a:extLst>
              </p:cNvPr>
              <p:cNvSpPr/>
              <p:nvPr/>
            </p:nvSpPr>
            <p:spPr>
              <a:xfrm>
                <a:off x="881239" y="704500"/>
                <a:ext cx="386822" cy="760980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20613" extrusionOk="0">
                    <a:moveTo>
                      <a:pt x="8224" y="274"/>
                    </a:moveTo>
                    <a:cubicBezTo>
                      <a:pt x="8499" y="274"/>
                      <a:pt x="8779" y="368"/>
                      <a:pt x="9062" y="573"/>
                    </a:cubicBezTo>
                    <a:cubicBezTo>
                      <a:pt x="10477" y="1578"/>
                      <a:pt x="9290" y="4339"/>
                      <a:pt x="8902" y="5618"/>
                    </a:cubicBezTo>
                    <a:cubicBezTo>
                      <a:pt x="8354" y="7398"/>
                      <a:pt x="7693" y="9156"/>
                      <a:pt x="6985" y="10890"/>
                    </a:cubicBezTo>
                    <a:cubicBezTo>
                      <a:pt x="6209" y="12830"/>
                      <a:pt x="5364" y="14725"/>
                      <a:pt x="4451" y="16597"/>
                    </a:cubicBezTo>
                    <a:cubicBezTo>
                      <a:pt x="3977" y="17567"/>
                      <a:pt x="3075" y="20370"/>
                      <a:pt x="1668" y="20370"/>
                    </a:cubicBezTo>
                    <a:cubicBezTo>
                      <a:pt x="1598" y="20370"/>
                      <a:pt x="1526" y="20363"/>
                      <a:pt x="1453" y="20348"/>
                    </a:cubicBezTo>
                    <a:lnTo>
                      <a:pt x="1453" y="20348"/>
                    </a:lnTo>
                    <a:cubicBezTo>
                      <a:pt x="1448" y="20345"/>
                      <a:pt x="1443" y="20343"/>
                      <a:pt x="1438" y="20340"/>
                    </a:cubicBezTo>
                    <a:cubicBezTo>
                      <a:pt x="0" y="19678"/>
                      <a:pt x="1210" y="16619"/>
                      <a:pt x="1484" y="15547"/>
                    </a:cubicBezTo>
                    <a:cubicBezTo>
                      <a:pt x="1918" y="13743"/>
                      <a:pt x="2420" y="11963"/>
                      <a:pt x="2968" y="10183"/>
                    </a:cubicBezTo>
                    <a:cubicBezTo>
                      <a:pt x="3381" y="8839"/>
                      <a:pt x="5590" y="274"/>
                      <a:pt x="8224" y="274"/>
                    </a:cubicBezTo>
                    <a:close/>
                    <a:moveTo>
                      <a:pt x="8004" y="0"/>
                    </a:moveTo>
                    <a:cubicBezTo>
                      <a:pt x="7415" y="0"/>
                      <a:pt x="6889" y="305"/>
                      <a:pt x="6483" y="893"/>
                    </a:cubicBezTo>
                    <a:cubicBezTo>
                      <a:pt x="4428" y="3883"/>
                      <a:pt x="3424" y="7832"/>
                      <a:pt x="2420" y="11256"/>
                    </a:cubicBezTo>
                    <a:cubicBezTo>
                      <a:pt x="1781" y="13355"/>
                      <a:pt x="1210" y="15455"/>
                      <a:pt x="776" y="17601"/>
                    </a:cubicBezTo>
                    <a:cubicBezTo>
                      <a:pt x="525" y="18811"/>
                      <a:pt x="0" y="19952"/>
                      <a:pt x="1324" y="20545"/>
                    </a:cubicBezTo>
                    <a:cubicBezTo>
                      <a:pt x="1339" y="20550"/>
                      <a:pt x="1354" y="20553"/>
                      <a:pt x="1368" y="20553"/>
                    </a:cubicBezTo>
                    <a:cubicBezTo>
                      <a:pt x="1376" y="20553"/>
                      <a:pt x="1384" y="20552"/>
                      <a:pt x="1391" y="20551"/>
                    </a:cubicBezTo>
                    <a:lnTo>
                      <a:pt x="1391" y="20551"/>
                    </a:lnTo>
                    <a:cubicBezTo>
                      <a:pt x="1569" y="20593"/>
                      <a:pt x="1728" y="20613"/>
                      <a:pt x="1871" y="20613"/>
                    </a:cubicBezTo>
                    <a:cubicBezTo>
                      <a:pt x="2762" y="20613"/>
                      <a:pt x="3049" y="19847"/>
                      <a:pt x="3538" y="18948"/>
                    </a:cubicBezTo>
                    <a:cubicBezTo>
                      <a:pt x="4406" y="17327"/>
                      <a:pt x="5182" y="15661"/>
                      <a:pt x="5912" y="13995"/>
                    </a:cubicBezTo>
                    <a:cubicBezTo>
                      <a:pt x="7464" y="10502"/>
                      <a:pt x="9108" y="6805"/>
                      <a:pt x="9792" y="3016"/>
                    </a:cubicBezTo>
                    <a:cubicBezTo>
                      <a:pt x="9998" y="1988"/>
                      <a:pt x="10203" y="1007"/>
                      <a:pt x="9176" y="368"/>
                    </a:cubicBezTo>
                    <a:cubicBezTo>
                      <a:pt x="8770" y="121"/>
                      <a:pt x="8375" y="0"/>
                      <a:pt x="80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4" name="Google Shape;1662;p36">
                <a:extLst>
                  <a:ext uri="{FF2B5EF4-FFF2-40B4-BE49-F238E27FC236}">
                    <a16:creationId xmlns:a16="http://schemas.microsoft.com/office/drawing/2014/main" id="{875E70B4-7121-D3F2-885C-A7B74D14C63E}"/>
                  </a:ext>
                </a:extLst>
              </p:cNvPr>
              <p:cNvSpPr/>
              <p:nvPr/>
            </p:nvSpPr>
            <p:spPr>
              <a:xfrm>
                <a:off x="1018572" y="659756"/>
                <a:ext cx="275589" cy="355959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9642" extrusionOk="0">
                    <a:moveTo>
                      <a:pt x="5178" y="0"/>
                    </a:moveTo>
                    <a:cubicBezTo>
                      <a:pt x="4155" y="0"/>
                      <a:pt x="2101" y="1479"/>
                      <a:pt x="47" y="7766"/>
                    </a:cubicBezTo>
                    <a:cubicBezTo>
                      <a:pt x="1" y="7902"/>
                      <a:pt x="69" y="8039"/>
                      <a:pt x="184" y="8108"/>
                    </a:cubicBezTo>
                    <a:cubicBezTo>
                      <a:pt x="686" y="8405"/>
                      <a:pt x="1370" y="8747"/>
                      <a:pt x="2238" y="9067"/>
                    </a:cubicBezTo>
                    <a:cubicBezTo>
                      <a:pt x="3105" y="9386"/>
                      <a:pt x="3858" y="9546"/>
                      <a:pt x="4429" y="9637"/>
                    </a:cubicBezTo>
                    <a:cubicBezTo>
                      <a:pt x="4446" y="9640"/>
                      <a:pt x="4464" y="9642"/>
                      <a:pt x="4481" y="9642"/>
                    </a:cubicBezTo>
                    <a:cubicBezTo>
                      <a:pt x="4599" y="9642"/>
                      <a:pt x="4709" y="9574"/>
                      <a:pt x="4749" y="9455"/>
                    </a:cubicBezTo>
                    <a:cubicBezTo>
                      <a:pt x="7465" y="2630"/>
                      <a:pt x="6369" y="370"/>
                      <a:pt x="5479" y="51"/>
                    </a:cubicBezTo>
                    <a:cubicBezTo>
                      <a:pt x="5392" y="19"/>
                      <a:pt x="5291" y="0"/>
                      <a:pt x="5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5" name="Google Shape;1663;p36">
                <a:extLst>
                  <a:ext uri="{FF2B5EF4-FFF2-40B4-BE49-F238E27FC236}">
                    <a16:creationId xmlns:a16="http://schemas.microsoft.com/office/drawing/2014/main" id="{25ABD6EA-33B6-45FE-C63D-8CB96ED30FC2}"/>
                  </a:ext>
                </a:extLst>
              </p:cNvPr>
              <p:cNvSpPr/>
              <p:nvPr/>
            </p:nvSpPr>
            <p:spPr>
              <a:xfrm>
                <a:off x="1033745" y="841353"/>
                <a:ext cx="141616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4399" extrusionOk="0">
                    <a:moveTo>
                      <a:pt x="2472" y="0"/>
                    </a:moveTo>
                    <a:cubicBezTo>
                      <a:pt x="1445" y="0"/>
                      <a:pt x="405" y="2368"/>
                      <a:pt x="1" y="3326"/>
                    </a:cubicBezTo>
                    <a:cubicBezTo>
                      <a:pt x="480" y="3577"/>
                      <a:pt x="1096" y="3874"/>
                      <a:pt x="1827" y="4148"/>
                    </a:cubicBezTo>
                    <a:cubicBezTo>
                      <a:pt x="2101" y="4239"/>
                      <a:pt x="2375" y="4330"/>
                      <a:pt x="2626" y="4399"/>
                    </a:cubicBezTo>
                    <a:cubicBezTo>
                      <a:pt x="2945" y="3440"/>
                      <a:pt x="3835" y="450"/>
                      <a:pt x="2694" y="39"/>
                    </a:cubicBezTo>
                    <a:cubicBezTo>
                      <a:pt x="2620" y="13"/>
                      <a:pt x="2546" y="0"/>
                      <a:pt x="24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6" name="Google Shape;1664;p36">
                <a:extLst>
                  <a:ext uri="{FF2B5EF4-FFF2-40B4-BE49-F238E27FC236}">
                    <a16:creationId xmlns:a16="http://schemas.microsoft.com/office/drawing/2014/main" id="{726EE531-F2E2-4809-7BA3-E02ADD288356}"/>
                  </a:ext>
                </a:extLst>
              </p:cNvPr>
              <p:cNvSpPr/>
              <p:nvPr/>
            </p:nvSpPr>
            <p:spPr>
              <a:xfrm>
                <a:off x="1108023" y="679913"/>
                <a:ext cx="107799" cy="11551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129" extrusionOk="0">
                    <a:moveTo>
                      <a:pt x="2388" y="1"/>
                    </a:moveTo>
                    <a:cubicBezTo>
                      <a:pt x="1816" y="1"/>
                      <a:pt x="609" y="1570"/>
                      <a:pt x="248" y="2312"/>
                    </a:cubicBezTo>
                    <a:cubicBezTo>
                      <a:pt x="1" y="2837"/>
                      <a:pt x="125" y="3129"/>
                      <a:pt x="509" y="3129"/>
                    </a:cubicBezTo>
                    <a:cubicBezTo>
                      <a:pt x="726" y="3129"/>
                      <a:pt x="1027" y="3035"/>
                      <a:pt x="1390" y="2837"/>
                    </a:cubicBezTo>
                    <a:cubicBezTo>
                      <a:pt x="2394" y="2289"/>
                      <a:pt x="2919" y="258"/>
                      <a:pt x="2508" y="30"/>
                    </a:cubicBezTo>
                    <a:cubicBezTo>
                      <a:pt x="2472" y="10"/>
                      <a:pt x="2432" y="1"/>
                      <a:pt x="23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7" name="Google Shape;1665;p36">
                <a:extLst>
                  <a:ext uri="{FF2B5EF4-FFF2-40B4-BE49-F238E27FC236}">
                    <a16:creationId xmlns:a16="http://schemas.microsoft.com/office/drawing/2014/main" id="{AA7489BC-AE3E-1982-BA7C-FBFC233C38B5}"/>
                  </a:ext>
                </a:extLst>
              </p:cNvPr>
              <p:cNvSpPr/>
              <p:nvPr/>
            </p:nvSpPr>
            <p:spPr>
              <a:xfrm>
                <a:off x="1015212" y="654698"/>
                <a:ext cx="255358" cy="364671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9878" extrusionOk="0">
                    <a:moveTo>
                      <a:pt x="5209" y="237"/>
                    </a:moveTo>
                    <a:cubicBezTo>
                      <a:pt x="5361" y="237"/>
                      <a:pt x="5512" y="271"/>
                      <a:pt x="5661" y="347"/>
                    </a:cubicBezTo>
                    <a:cubicBezTo>
                      <a:pt x="6688" y="872"/>
                      <a:pt x="6483" y="2904"/>
                      <a:pt x="6369" y="3794"/>
                    </a:cubicBezTo>
                    <a:cubicBezTo>
                      <a:pt x="6232" y="4912"/>
                      <a:pt x="5958" y="6008"/>
                      <a:pt x="5616" y="7081"/>
                    </a:cubicBezTo>
                    <a:cubicBezTo>
                      <a:pt x="5456" y="7583"/>
                      <a:pt x="5319" y="8450"/>
                      <a:pt x="4999" y="8907"/>
                    </a:cubicBezTo>
                    <a:cubicBezTo>
                      <a:pt x="4636" y="9372"/>
                      <a:pt x="4272" y="9528"/>
                      <a:pt x="3892" y="9528"/>
                    </a:cubicBezTo>
                    <a:cubicBezTo>
                      <a:pt x="3415" y="9528"/>
                      <a:pt x="2912" y="9281"/>
                      <a:pt x="2353" y="9090"/>
                    </a:cubicBezTo>
                    <a:lnTo>
                      <a:pt x="2353" y="9090"/>
                    </a:lnTo>
                    <a:cubicBezTo>
                      <a:pt x="2353" y="9090"/>
                      <a:pt x="2352" y="9090"/>
                      <a:pt x="2352" y="9089"/>
                    </a:cubicBezTo>
                    <a:lnTo>
                      <a:pt x="2352" y="9089"/>
                    </a:lnTo>
                    <a:cubicBezTo>
                      <a:pt x="2352" y="9089"/>
                      <a:pt x="2352" y="9089"/>
                      <a:pt x="2352" y="9089"/>
                    </a:cubicBezTo>
                    <a:cubicBezTo>
                      <a:pt x="1119" y="8610"/>
                      <a:pt x="320" y="8473"/>
                      <a:pt x="594" y="6944"/>
                    </a:cubicBezTo>
                    <a:cubicBezTo>
                      <a:pt x="754" y="6122"/>
                      <a:pt x="1256" y="5163"/>
                      <a:pt x="1598" y="4433"/>
                    </a:cubicBezTo>
                    <a:cubicBezTo>
                      <a:pt x="1964" y="3634"/>
                      <a:pt x="2374" y="2858"/>
                      <a:pt x="2877" y="2128"/>
                    </a:cubicBezTo>
                    <a:cubicBezTo>
                      <a:pt x="3309" y="1538"/>
                      <a:pt x="4266" y="237"/>
                      <a:pt x="5209" y="237"/>
                    </a:cubicBezTo>
                    <a:close/>
                    <a:moveTo>
                      <a:pt x="5203" y="0"/>
                    </a:moveTo>
                    <a:cubicBezTo>
                      <a:pt x="4161" y="0"/>
                      <a:pt x="3178" y="1328"/>
                      <a:pt x="2694" y="2014"/>
                    </a:cubicBezTo>
                    <a:cubicBezTo>
                      <a:pt x="1598" y="3566"/>
                      <a:pt x="845" y="5415"/>
                      <a:pt x="252" y="7195"/>
                    </a:cubicBezTo>
                    <a:cubicBezTo>
                      <a:pt x="138" y="7560"/>
                      <a:pt x="1" y="7857"/>
                      <a:pt x="69" y="8085"/>
                    </a:cubicBezTo>
                    <a:cubicBezTo>
                      <a:pt x="274" y="8767"/>
                      <a:pt x="1315" y="8928"/>
                      <a:pt x="2293" y="9312"/>
                    </a:cubicBezTo>
                    <a:lnTo>
                      <a:pt x="2293" y="9312"/>
                    </a:lnTo>
                    <a:cubicBezTo>
                      <a:pt x="2297" y="9314"/>
                      <a:pt x="2301" y="9316"/>
                      <a:pt x="2306" y="9318"/>
                    </a:cubicBezTo>
                    <a:cubicBezTo>
                      <a:pt x="2306" y="9318"/>
                      <a:pt x="2306" y="9318"/>
                      <a:pt x="2306" y="9318"/>
                    </a:cubicBezTo>
                    <a:lnTo>
                      <a:pt x="2306" y="9318"/>
                    </a:lnTo>
                    <a:cubicBezTo>
                      <a:pt x="2307" y="9318"/>
                      <a:pt x="2307" y="9318"/>
                      <a:pt x="2308" y="9318"/>
                    </a:cubicBezTo>
                    <a:lnTo>
                      <a:pt x="2308" y="9318"/>
                    </a:lnTo>
                    <a:cubicBezTo>
                      <a:pt x="2856" y="9496"/>
                      <a:pt x="3608" y="9877"/>
                      <a:pt x="4244" y="9877"/>
                    </a:cubicBezTo>
                    <a:cubicBezTo>
                      <a:pt x="4508" y="9877"/>
                      <a:pt x="4753" y="9811"/>
                      <a:pt x="4954" y="9637"/>
                    </a:cubicBezTo>
                    <a:cubicBezTo>
                      <a:pt x="5638" y="9021"/>
                      <a:pt x="5912" y="6944"/>
                      <a:pt x="6163" y="6054"/>
                    </a:cubicBezTo>
                    <a:cubicBezTo>
                      <a:pt x="6346" y="5300"/>
                      <a:pt x="6506" y="4547"/>
                      <a:pt x="6597" y="3794"/>
                    </a:cubicBezTo>
                    <a:cubicBezTo>
                      <a:pt x="6711" y="2790"/>
                      <a:pt x="6917" y="553"/>
                      <a:pt x="5616" y="73"/>
                    </a:cubicBezTo>
                    <a:cubicBezTo>
                      <a:pt x="5478" y="23"/>
                      <a:pt x="5340" y="0"/>
                      <a:pt x="5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8" name="Google Shape;1666;p36">
                <a:extLst>
                  <a:ext uri="{FF2B5EF4-FFF2-40B4-BE49-F238E27FC236}">
                    <a16:creationId xmlns:a16="http://schemas.microsoft.com/office/drawing/2014/main" id="{44C46C60-E842-B52F-E976-26575292683A}"/>
                  </a:ext>
                </a:extLst>
              </p:cNvPr>
              <p:cNvSpPr/>
              <p:nvPr/>
            </p:nvSpPr>
            <p:spPr>
              <a:xfrm>
                <a:off x="989924" y="851948"/>
                <a:ext cx="162695" cy="29984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8122" extrusionOk="0">
                    <a:moveTo>
                      <a:pt x="3479" y="0"/>
                    </a:moveTo>
                    <a:cubicBezTo>
                      <a:pt x="2725" y="0"/>
                      <a:pt x="1791" y="1808"/>
                      <a:pt x="1256" y="3176"/>
                    </a:cubicBezTo>
                    <a:cubicBezTo>
                      <a:pt x="686" y="4659"/>
                      <a:pt x="1" y="7855"/>
                      <a:pt x="731" y="8106"/>
                    </a:cubicBezTo>
                    <a:cubicBezTo>
                      <a:pt x="760" y="8116"/>
                      <a:pt x="791" y="8121"/>
                      <a:pt x="822" y="8121"/>
                    </a:cubicBezTo>
                    <a:cubicBezTo>
                      <a:pt x="1561" y="8121"/>
                      <a:pt x="2966" y="5397"/>
                      <a:pt x="3447" y="3975"/>
                    </a:cubicBezTo>
                    <a:cubicBezTo>
                      <a:pt x="3950" y="2468"/>
                      <a:pt x="4406" y="300"/>
                      <a:pt x="3630" y="26"/>
                    </a:cubicBezTo>
                    <a:cubicBezTo>
                      <a:pt x="3581" y="8"/>
                      <a:pt x="3530" y="0"/>
                      <a:pt x="3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9" name="Google Shape;1667;p36">
                <a:extLst>
                  <a:ext uri="{FF2B5EF4-FFF2-40B4-BE49-F238E27FC236}">
                    <a16:creationId xmlns:a16="http://schemas.microsoft.com/office/drawing/2014/main" id="{A8A603C4-769E-6799-D3D7-BDEC3E790B01}"/>
                  </a:ext>
                </a:extLst>
              </p:cNvPr>
              <p:cNvSpPr/>
              <p:nvPr/>
            </p:nvSpPr>
            <p:spPr>
              <a:xfrm>
                <a:off x="1056855" y="867269"/>
                <a:ext cx="69626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653" extrusionOk="0">
                    <a:moveTo>
                      <a:pt x="1533" y="1"/>
                    </a:moveTo>
                    <a:cubicBezTo>
                      <a:pt x="1426" y="1"/>
                      <a:pt x="1298" y="62"/>
                      <a:pt x="1155" y="204"/>
                    </a:cubicBezTo>
                    <a:cubicBezTo>
                      <a:pt x="881" y="501"/>
                      <a:pt x="288" y="1597"/>
                      <a:pt x="82" y="2304"/>
                    </a:cubicBezTo>
                    <a:cubicBezTo>
                      <a:pt x="1" y="2557"/>
                      <a:pt x="39" y="2652"/>
                      <a:pt x="141" y="2652"/>
                    </a:cubicBezTo>
                    <a:cubicBezTo>
                      <a:pt x="327" y="2652"/>
                      <a:pt x="724" y="2340"/>
                      <a:pt x="1018" y="2076"/>
                    </a:cubicBezTo>
                    <a:cubicBezTo>
                      <a:pt x="1452" y="1665"/>
                      <a:pt x="1886" y="1003"/>
                      <a:pt x="1886" y="592"/>
                    </a:cubicBezTo>
                    <a:cubicBezTo>
                      <a:pt x="1886" y="255"/>
                      <a:pt x="1752" y="1"/>
                      <a:pt x="15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80" name="Google Shape;1668;p36">
                <a:extLst>
                  <a:ext uri="{FF2B5EF4-FFF2-40B4-BE49-F238E27FC236}">
                    <a16:creationId xmlns:a16="http://schemas.microsoft.com/office/drawing/2014/main" id="{276C0618-F739-9C03-4F6F-36AAA4B5D258}"/>
                  </a:ext>
                </a:extLst>
              </p:cNvPr>
              <p:cNvSpPr/>
              <p:nvPr/>
            </p:nvSpPr>
            <p:spPr>
              <a:xfrm>
                <a:off x="959984" y="847481"/>
                <a:ext cx="229885" cy="30804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8344" extrusionOk="0">
                    <a:moveTo>
                      <a:pt x="4214" y="427"/>
                    </a:moveTo>
                    <a:cubicBezTo>
                      <a:pt x="4265" y="427"/>
                      <a:pt x="4318" y="432"/>
                      <a:pt x="4373" y="444"/>
                    </a:cubicBezTo>
                    <a:cubicBezTo>
                      <a:pt x="4761" y="512"/>
                      <a:pt x="4761" y="1174"/>
                      <a:pt x="4669" y="1859"/>
                    </a:cubicBezTo>
                    <a:cubicBezTo>
                      <a:pt x="4624" y="2247"/>
                      <a:pt x="4555" y="2589"/>
                      <a:pt x="4464" y="2954"/>
                    </a:cubicBezTo>
                    <a:cubicBezTo>
                      <a:pt x="4327" y="3548"/>
                      <a:pt x="4144" y="4119"/>
                      <a:pt x="3916" y="4689"/>
                    </a:cubicBezTo>
                    <a:cubicBezTo>
                      <a:pt x="3624" y="5385"/>
                      <a:pt x="2603" y="8115"/>
                      <a:pt x="1591" y="8115"/>
                    </a:cubicBezTo>
                    <a:cubicBezTo>
                      <a:pt x="1581" y="8115"/>
                      <a:pt x="1570" y="8115"/>
                      <a:pt x="1559" y="8114"/>
                    </a:cubicBezTo>
                    <a:lnTo>
                      <a:pt x="1559" y="8114"/>
                    </a:lnTo>
                    <a:cubicBezTo>
                      <a:pt x="832" y="7529"/>
                      <a:pt x="1613" y="5228"/>
                      <a:pt x="1816" y="4507"/>
                    </a:cubicBezTo>
                    <a:cubicBezTo>
                      <a:pt x="1999" y="3822"/>
                      <a:pt x="2227" y="3160"/>
                      <a:pt x="2524" y="2521"/>
                    </a:cubicBezTo>
                    <a:cubicBezTo>
                      <a:pt x="2661" y="2247"/>
                      <a:pt x="2798" y="1973"/>
                      <a:pt x="2935" y="1699"/>
                    </a:cubicBezTo>
                    <a:cubicBezTo>
                      <a:pt x="3270" y="1092"/>
                      <a:pt x="3643" y="427"/>
                      <a:pt x="4214" y="427"/>
                    </a:cubicBezTo>
                    <a:close/>
                    <a:moveTo>
                      <a:pt x="4266" y="1"/>
                    </a:moveTo>
                    <a:cubicBezTo>
                      <a:pt x="2490" y="1"/>
                      <a:pt x="0" y="7307"/>
                      <a:pt x="1474" y="8318"/>
                    </a:cubicBezTo>
                    <a:cubicBezTo>
                      <a:pt x="1494" y="8334"/>
                      <a:pt x="1514" y="8341"/>
                      <a:pt x="1533" y="8341"/>
                    </a:cubicBezTo>
                    <a:cubicBezTo>
                      <a:pt x="1536" y="8341"/>
                      <a:pt x="1538" y="8341"/>
                      <a:pt x="1541" y="8341"/>
                    </a:cubicBezTo>
                    <a:lnTo>
                      <a:pt x="1541" y="8341"/>
                    </a:lnTo>
                    <a:cubicBezTo>
                      <a:pt x="1541" y="8341"/>
                      <a:pt x="1542" y="8341"/>
                      <a:pt x="1542" y="8341"/>
                    </a:cubicBezTo>
                    <a:cubicBezTo>
                      <a:pt x="1561" y="8343"/>
                      <a:pt x="1580" y="8344"/>
                      <a:pt x="1598" y="8344"/>
                    </a:cubicBezTo>
                    <a:cubicBezTo>
                      <a:pt x="3448" y="8344"/>
                      <a:pt x="6226" y="643"/>
                      <a:pt x="4464" y="33"/>
                    </a:cubicBezTo>
                    <a:cubicBezTo>
                      <a:pt x="4399" y="11"/>
                      <a:pt x="4333" y="1"/>
                      <a:pt x="42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</p:grpSp>
        <p:grpSp>
          <p:nvGrpSpPr>
            <p:cNvPr id="560" name="Google Shape;1669;p36">
              <a:extLst>
                <a:ext uri="{FF2B5EF4-FFF2-40B4-BE49-F238E27FC236}">
                  <a16:creationId xmlns:a16="http://schemas.microsoft.com/office/drawing/2014/main" id="{AC88CE7F-CDC9-AA6D-0F72-8D38BD2DCDFB}"/>
                </a:ext>
              </a:extLst>
            </p:cNvPr>
            <p:cNvGrpSpPr/>
            <p:nvPr/>
          </p:nvGrpSpPr>
          <p:grpSpPr>
            <a:xfrm rot="8100000">
              <a:off x="1344830" y="1147039"/>
              <a:ext cx="412918" cy="810774"/>
              <a:chOff x="881239" y="654698"/>
              <a:chExt cx="412922" cy="810782"/>
            </a:xfrm>
          </p:grpSpPr>
          <p:sp>
            <p:nvSpPr>
              <p:cNvPr id="561" name="Google Shape;1670;p36">
                <a:extLst>
                  <a:ext uri="{FF2B5EF4-FFF2-40B4-BE49-F238E27FC236}">
                    <a16:creationId xmlns:a16="http://schemas.microsoft.com/office/drawing/2014/main" id="{3FDCED7D-0EFE-6CF5-7DEA-AE66BCAA0A59}"/>
                  </a:ext>
                </a:extLst>
              </p:cNvPr>
              <p:cNvSpPr/>
              <p:nvPr/>
            </p:nvSpPr>
            <p:spPr>
              <a:xfrm>
                <a:off x="899771" y="708302"/>
                <a:ext cx="348907" cy="755738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20471" extrusionOk="0">
                    <a:moveTo>
                      <a:pt x="7310" y="1"/>
                    </a:moveTo>
                    <a:cubicBezTo>
                      <a:pt x="6978" y="1"/>
                      <a:pt x="6689" y="79"/>
                      <a:pt x="6529" y="265"/>
                    </a:cubicBezTo>
                    <a:cubicBezTo>
                      <a:pt x="3972" y="3164"/>
                      <a:pt x="480" y="15900"/>
                      <a:pt x="46" y="19347"/>
                    </a:cubicBezTo>
                    <a:cubicBezTo>
                      <a:pt x="1" y="19826"/>
                      <a:pt x="274" y="20123"/>
                      <a:pt x="891" y="20351"/>
                    </a:cubicBezTo>
                    <a:cubicBezTo>
                      <a:pt x="1123" y="20429"/>
                      <a:pt x="1323" y="20470"/>
                      <a:pt x="1496" y="20470"/>
                    </a:cubicBezTo>
                    <a:cubicBezTo>
                      <a:pt x="1783" y="20470"/>
                      <a:pt x="1998" y="20356"/>
                      <a:pt x="2169" y="20100"/>
                    </a:cubicBezTo>
                    <a:cubicBezTo>
                      <a:pt x="4041" y="17178"/>
                      <a:pt x="9450" y="5149"/>
                      <a:pt x="9359" y="1292"/>
                    </a:cubicBezTo>
                    <a:cubicBezTo>
                      <a:pt x="9336" y="813"/>
                      <a:pt x="8811" y="379"/>
                      <a:pt x="8195" y="151"/>
                    </a:cubicBezTo>
                    <a:cubicBezTo>
                      <a:pt x="7902" y="57"/>
                      <a:pt x="7591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2" name="Google Shape;1671;p36">
                <a:extLst>
                  <a:ext uri="{FF2B5EF4-FFF2-40B4-BE49-F238E27FC236}">
                    <a16:creationId xmlns:a16="http://schemas.microsoft.com/office/drawing/2014/main" id="{18E2ABBF-02B1-25D8-B046-FFE4070D2220}"/>
                  </a:ext>
                </a:extLst>
              </p:cNvPr>
              <p:cNvSpPr/>
              <p:nvPr/>
            </p:nvSpPr>
            <p:spPr>
              <a:xfrm>
                <a:off x="988263" y="708302"/>
                <a:ext cx="258718" cy="474944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12865" extrusionOk="0">
                    <a:moveTo>
                      <a:pt x="4913" y="1"/>
                    </a:moveTo>
                    <a:cubicBezTo>
                      <a:pt x="4581" y="1"/>
                      <a:pt x="4292" y="79"/>
                      <a:pt x="4132" y="265"/>
                    </a:cubicBezTo>
                    <a:cubicBezTo>
                      <a:pt x="3127" y="1406"/>
                      <a:pt x="2009" y="4008"/>
                      <a:pt x="959" y="6975"/>
                    </a:cubicBezTo>
                    <a:cubicBezTo>
                      <a:pt x="1027" y="7044"/>
                      <a:pt x="1096" y="7090"/>
                      <a:pt x="1164" y="7135"/>
                    </a:cubicBezTo>
                    <a:cubicBezTo>
                      <a:pt x="662" y="8459"/>
                      <a:pt x="0" y="11244"/>
                      <a:pt x="411" y="12180"/>
                    </a:cubicBezTo>
                    <a:cubicBezTo>
                      <a:pt x="480" y="12339"/>
                      <a:pt x="594" y="12454"/>
                      <a:pt x="731" y="12499"/>
                    </a:cubicBezTo>
                    <a:cubicBezTo>
                      <a:pt x="799" y="12522"/>
                      <a:pt x="845" y="12522"/>
                      <a:pt x="913" y="12522"/>
                    </a:cubicBezTo>
                    <a:cubicBezTo>
                      <a:pt x="1005" y="12522"/>
                      <a:pt x="1096" y="12499"/>
                      <a:pt x="1187" y="12454"/>
                    </a:cubicBezTo>
                    <a:cubicBezTo>
                      <a:pt x="2009" y="12066"/>
                      <a:pt x="3127" y="9920"/>
                      <a:pt x="3675" y="8528"/>
                    </a:cubicBezTo>
                    <a:cubicBezTo>
                      <a:pt x="3949" y="8619"/>
                      <a:pt x="4246" y="8710"/>
                      <a:pt x="4565" y="8802"/>
                    </a:cubicBezTo>
                    <a:cubicBezTo>
                      <a:pt x="4565" y="8802"/>
                      <a:pt x="3926" y="11061"/>
                      <a:pt x="3333" y="12864"/>
                    </a:cubicBezTo>
                    <a:cubicBezTo>
                      <a:pt x="5227" y="8505"/>
                      <a:pt x="7008" y="3529"/>
                      <a:pt x="6962" y="1292"/>
                    </a:cubicBezTo>
                    <a:cubicBezTo>
                      <a:pt x="6939" y="813"/>
                      <a:pt x="6414" y="402"/>
                      <a:pt x="5798" y="151"/>
                    </a:cubicBezTo>
                    <a:cubicBezTo>
                      <a:pt x="5505" y="57"/>
                      <a:pt x="5194" y="1"/>
                      <a:pt x="4913" y="1"/>
                    </a:cubicBezTo>
                    <a:close/>
                  </a:path>
                </a:pathLst>
              </a:custGeom>
              <a:solidFill>
                <a:srgbClr val="DE4484">
                  <a:alpha val="544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3" name="Google Shape;1672;p36">
                <a:extLst>
                  <a:ext uri="{FF2B5EF4-FFF2-40B4-BE49-F238E27FC236}">
                    <a16:creationId xmlns:a16="http://schemas.microsoft.com/office/drawing/2014/main" id="{82F44ECC-A926-31BC-987F-D8B9C2463E10}"/>
                  </a:ext>
                </a:extLst>
              </p:cNvPr>
              <p:cNvSpPr/>
              <p:nvPr/>
            </p:nvSpPr>
            <p:spPr>
              <a:xfrm>
                <a:off x="881239" y="704500"/>
                <a:ext cx="386822" cy="760980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20613" extrusionOk="0">
                    <a:moveTo>
                      <a:pt x="8224" y="274"/>
                    </a:moveTo>
                    <a:cubicBezTo>
                      <a:pt x="8499" y="274"/>
                      <a:pt x="8779" y="368"/>
                      <a:pt x="9062" y="573"/>
                    </a:cubicBezTo>
                    <a:cubicBezTo>
                      <a:pt x="10477" y="1578"/>
                      <a:pt x="9290" y="4339"/>
                      <a:pt x="8902" y="5618"/>
                    </a:cubicBezTo>
                    <a:cubicBezTo>
                      <a:pt x="8354" y="7398"/>
                      <a:pt x="7693" y="9156"/>
                      <a:pt x="6985" y="10890"/>
                    </a:cubicBezTo>
                    <a:cubicBezTo>
                      <a:pt x="6209" y="12830"/>
                      <a:pt x="5364" y="14725"/>
                      <a:pt x="4451" y="16597"/>
                    </a:cubicBezTo>
                    <a:cubicBezTo>
                      <a:pt x="3977" y="17567"/>
                      <a:pt x="3075" y="20370"/>
                      <a:pt x="1668" y="20370"/>
                    </a:cubicBezTo>
                    <a:cubicBezTo>
                      <a:pt x="1598" y="20370"/>
                      <a:pt x="1526" y="20363"/>
                      <a:pt x="1453" y="20348"/>
                    </a:cubicBezTo>
                    <a:lnTo>
                      <a:pt x="1453" y="20348"/>
                    </a:lnTo>
                    <a:cubicBezTo>
                      <a:pt x="1448" y="20345"/>
                      <a:pt x="1443" y="20343"/>
                      <a:pt x="1438" y="20340"/>
                    </a:cubicBezTo>
                    <a:cubicBezTo>
                      <a:pt x="0" y="19678"/>
                      <a:pt x="1210" y="16619"/>
                      <a:pt x="1484" y="15547"/>
                    </a:cubicBezTo>
                    <a:cubicBezTo>
                      <a:pt x="1918" y="13743"/>
                      <a:pt x="2420" y="11963"/>
                      <a:pt x="2968" y="10183"/>
                    </a:cubicBezTo>
                    <a:cubicBezTo>
                      <a:pt x="3381" y="8839"/>
                      <a:pt x="5590" y="274"/>
                      <a:pt x="8224" y="274"/>
                    </a:cubicBezTo>
                    <a:close/>
                    <a:moveTo>
                      <a:pt x="8004" y="0"/>
                    </a:moveTo>
                    <a:cubicBezTo>
                      <a:pt x="7415" y="0"/>
                      <a:pt x="6889" y="305"/>
                      <a:pt x="6483" y="893"/>
                    </a:cubicBezTo>
                    <a:cubicBezTo>
                      <a:pt x="4428" y="3883"/>
                      <a:pt x="3424" y="7832"/>
                      <a:pt x="2420" y="11256"/>
                    </a:cubicBezTo>
                    <a:cubicBezTo>
                      <a:pt x="1781" y="13355"/>
                      <a:pt x="1210" y="15455"/>
                      <a:pt x="776" y="17601"/>
                    </a:cubicBezTo>
                    <a:cubicBezTo>
                      <a:pt x="525" y="18811"/>
                      <a:pt x="0" y="19952"/>
                      <a:pt x="1324" y="20545"/>
                    </a:cubicBezTo>
                    <a:cubicBezTo>
                      <a:pt x="1339" y="20550"/>
                      <a:pt x="1354" y="20553"/>
                      <a:pt x="1368" y="20553"/>
                    </a:cubicBezTo>
                    <a:cubicBezTo>
                      <a:pt x="1376" y="20553"/>
                      <a:pt x="1384" y="20552"/>
                      <a:pt x="1391" y="20551"/>
                    </a:cubicBezTo>
                    <a:lnTo>
                      <a:pt x="1391" y="20551"/>
                    </a:lnTo>
                    <a:cubicBezTo>
                      <a:pt x="1569" y="20593"/>
                      <a:pt x="1728" y="20613"/>
                      <a:pt x="1871" y="20613"/>
                    </a:cubicBezTo>
                    <a:cubicBezTo>
                      <a:pt x="2762" y="20613"/>
                      <a:pt x="3049" y="19847"/>
                      <a:pt x="3538" y="18948"/>
                    </a:cubicBezTo>
                    <a:cubicBezTo>
                      <a:pt x="4406" y="17327"/>
                      <a:pt x="5182" y="15661"/>
                      <a:pt x="5912" y="13995"/>
                    </a:cubicBezTo>
                    <a:cubicBezTo>
                      <a:pt x="7464" y="10502"/>
                      <a:pt x="9108" y="6805"/>
                      <a:pt x="9792" y="3016"/>
                    </a:cubicBezTo>
                    <a:cubicBezTo>
                      <a:pt x="9998" y="1988"/>
                      <a:pt x="10203" y="1007"/>
                      <a:pt x="9176" y="368"/>
                    </a:cubicBezTo>
                    <a:cubicBezTo>
                      <a:pt x="8770" y="121"/>
                      <a:pt x="8375" y="0"/>
                      <a:pt x="8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4" name="Google Shape;1673;p36">
                <a:extLst>
                  <a:ext uri="{FF2B5EF4-FFF2-40B4-BE49-F238E27FC236}">
                    <a16:creationId xmlns:a16="http://schemas.microsoft.com/office/drawing/2014/main" id="{4D66F8F8-01C1-87A5-0493-1AB3FA690BAB}"/>
                  </a:ext>
                </a:extLst>
              </p:cNvPr>
              <p:cNvSpPr/>
              <p:nvPr/>
            </p:nvSpPr>
            <p:spPr>
              <a:xfrm>
                <a:off x="1018572" y="659756"/>
                <a:ext cx="275589" cy="355959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9642" extrusionOk="0">
                    <a:moveTo>
                      <a:pt x="5178" y="0"/>
                    </a:moveTo>
                    <a:cubicBezTo>
                      <a:pt x="4155" y="0"/>
                      <a:pt x="2101" y="1479"/>
                      <a:pt x="47" y="7766"/>
                    </a:cubicBezTo>
                    <a:cubicBezTo>
                      <a:pt x="1" y="7902"/>
                      <a:pt x="69" y="8039"/>
                      <a:pt x="184" y="8108"/>
                    </a:cubicBezTo>
                    <a:cubicBezTo>
                      <a:pt x="686" y="8405"/>
                      <a:pt x="1370" y="8747"/>
                      <a:pt x="2238" y="9067"/>
                    </a:cubicBezTo>
                    <a:cubicBezTo>
                      <a:pt x="3105" y="9386"/>
                      <a:pt x="3858" y="9546"/>
                      <a:pt x="4429" y="9637"/>
                    </a:cubicBezTo>
                    <a:cubicBezTo>
                      <a:pt x="4446" y="9640"/>
                      <a:pt x="4464" y="9642"/>
                      <a:pt x="4481" y="9642"/>
                    </a:cubicBezTo>
                    <a:cubicBezTo>
                      <a:pt x="4599" y="9642"/>
                      <a:pt x="4709" y="9574"/>
                      <a:pt x="4749" y="9455"/>
                    </a:cubicBezTo>
                    <a:cubicBezTo>
                      <a:pt x="7465" y="2630"/>
                      <a:pt x="6369" y="370"/>
                      <a:pt x="5479" y="51"/>
                    </a:cubicBezTo>
                    <a:cubicBezTo>
                      <a:pt x="5392" y="19"/>
                      <a:pt x="5291" y="0"/>
                      <a:pt x="5178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5" name="Google Shape;1674;p36">
                <a:extLst>
                  <a:ext uri="{FF2B5EF4-FFF2-40B4-BE49-F238E27FC236}">
                    <a16:creationId xmlns:a16="http://schemas.microsoft.com/office/drawing/2014/main" id="{A0F697B3-5F59-8D75-8A20-D3B27651F7E0}"/>
                  </a:ext>
                </a:extLst>
              </p:cNvPr>
              <p:cNvSpPr/>
              <p:nvPr/>
            </p:nvSpPr>
            <p:spPr>
              <a:xfrm>
                <a:off x="1033745" y="841353"/>
                <a:ext cx="141616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4399" extrusionOk="0">
                    <a:moveTo>
                      <a:pt x="2472" y="0"/>
                    </a:moveTo>
                    <a:cubicBezTo>
                      <a:pt x="1445" y="0"/>
                      <a:pt x="405" y="2368"/>
                      <a:pt x="1" y="3326"/>
                    </a:cubicBezTo>
                    <a:cubicBezTo>
                      <a:pt x="480" y="3577"/>
                      <a:pt x="1096" y="3874"/>
                      <a:pt x="1827" y="4148"/>
                    </a:cubicBezTo>
                    <a:cubicBezTo>
                      <a:pt x="2101" y="4239"/>
                      <a:pt x="2375" y="4330"/>
                      <a:pt x="2626" y="4399"/>
                    </a:cubicBezTo>
                    <a:cubicBezTo>
                      <a:pt x="2945" y="3440"/>
                      <a:pt x="3835" y="450"/>
                      <a:pt x="2694" y="39"/>
                    </a:cubicBezTo>
                    <a:cubicBezTo>
                      <a:pt x="2620" y="13"/>
                      <a:pt x="2546" y="0"/>
                      <a:pt x="2472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6" name="Google Shape;1675;p36">
                <a:extLst>
                  <a:ext uri="{FF2B5EF4-FFF2-40B4-BE49-F238E27FC236}">
                    <a16:creationId xmlns:a16="http://schemas.microsoft.com/office/drawing/2014/main" id="{B8DF7310-AD18-51A0-A181-95B1EE1C23E7}"/>
                  </a:ext>
                </a:extLst>
              </p:cNvPr>
              <p:cNvSpPr/>
              <p:nvPr/>
            </p:nvSpPr>
            <p:spPr>
              <a:xfrm>
                <a:off x="1108023" y="679913"/>
                <a:ext cx="107799" cy="11551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129" extrusionOk="0">
                    <a:moveTo>
                      <a:pt x="2388" y="1"/>
                    </a:moveTo>
                    <a:cubicBezTo>
                      <a:pt x="1816" y="1"/>
                      <a:pt x="609" y="1570"/>
                      <a:pt x="248" y="2312"/>
                    </a:cubicBezTo>
                    <a:cubicBezTo>
                      <a:pt x="1" y="2837"/>
                      <a:pt x="125" y="3129"/>
                      <a:pt x="509" y="3129"/>
                    </a:cubicBezTo>
                    <a:cubicBezTo>
                      <a:pt x="726" y="3129"/>
                      <a:pt x="1027" y="3035"/>
                      <a:pt x="1390" y="2837"/>
                    </a:cubicBezTo>
                    <a:cubicBezTo>
                      <a:pt x="2394" y="2289"/>
                      <a:pt x="2919" y="258"/>
                      <a:pt x="2508" y="30"/>
                    </a:cubicBezTo>
                    <a:cubicBezTo>
                      <a:pt x="2472" y="10"/>
                      <a:pt x="2432" y="1"/>
                      <a:pt x="2388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7" name="Google Shape;1676;p36">
                <a:extLst>
                  <a:ext uri="{FF2B5EF4-FFF2-40B4-BE49-F238E27FC236}">
                    <a16:creationId xmlns:a16="http://schemas.microsoft.com/office/drawing/2014/main" id="{03FAEE7C-D19E-53E6-D5A0-BD22ABD6281E}"/>
                  </a:ext>
                </a:extLst>
              </p:cNvPr>
              <p:cNvSpPr/>
              <p:nvPr/>
            </p:nvSpPr>
            <p:spPr>
              <a:xfrm>
                <a:off x="1015212" y="654698"/>
                <a:ext cx="255358" cy="364671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9878" extrusionOk="0">
                    <a:moveTo>
                      <a:pt x="5209" y="237"/>
                    </a:moveTo>
                    <a:cubicBezTo>
                      <a:pt x="5361" y="237"/>
                      <a:pt x="5512" y="271"/>
                      <a:pt x="5661" y="347"/>
                    </a:cubicBezTo>
                    <a:cubicBezTo>
                      <a:pt x="6688" y="872"/>
                      <a:pt x="6483" y="2904"/>
                      <a:pt x="6369" y="3794"/>
                    </a:cubicBezTo>
                    <a:cubicBezTo>
                      <a:pt x="6232" y="4912"/>
                      <a:pt x="5958" y="6008"/>
                      <a:pt x="5616" y="7081"/>
                    </a:cubicBezTo>
                    <a:cubicBezTo>
                      <a:pt x="5456" y="7583"/>
                      <a:pt x="5319" y="8450"/>
                      <a:pt x="4999" y="8907"/>
                    </a:cubicBezTo>
                    <a:cubicBezTo>
                      <a:pt x="4636" y="9372"/>
                      <a:pt x="4272" y="9528"/>
                      <a:pt x="3892" y="9528"/>
                    </a:cubicBezTo>
                    <a:cubicBezTo>
                      <a:pt x="3415" y="9528"/>
                      <a:pt x="2912" y="9281"/>
                      <a:pt x="2353" y="9090"/>
                    </a:cubicBezTo>
                    <a:lnTo>
                      <a:pt x="2353" y="9090"/>
                    </a:lnTo>
                    <a:cubicBezTo>
                      <a:pt x="2353" y="9090"/>
                      <a:pt x="2352" y="9090"/>
                      <a:pt x="2352" y="9089"/>
                    </a:cubicBezTo>
                    <a:lnTo>
                      <a:pt x="2352" y="9089"/>
                    </a:lnTo>
                    <a:cubicBezTo>
                      <a:pt x="2352" y="9089"/>
                      <a:pt x="2352" y="9089"/>
                      <a:pt x="2352" y="9089"/>
                    </a:cubicBezTo>
                    <a:cubicBezTo>
                      <a:pt x="1119" y="8610"/>
                      <a:pt x="320" y="8473"/>
                      <a:pt x="594" y="6944"/>
                    </a:cubicBezTo>
                    <a:cubicBezTo>
                      <a:pt x="754" y="6122"/>
                      <a:pt x="1256" y="5163"/>
                      <a:pt x="1598" y="4433"/>
                    </a:cubicBezTo>
                    <a:cubicBezTo>
                      <a:pt x="1964" y="3634"/>
                      <a:pt x="2374" y="2858"/>
                      <a:pt x="2877" y="2128"/>
                    </a:cubicBezTo>
                    <a:cubicBezTo>
                      <a:pt x="3309" y="1538"/>
                      <a:pt x="4266" y="237"/>
                      <a:pt x="5209" y="237"/>
                    </a:cubicBezTo>
                    <a:close/>
                    <a:moveTo>
                      <a:pt x="5203" y="0"/>
                    </a:moveTo>
                    <a:cubicBezTo>
                      <a:pt x="4161" y="0"/>
                      <a:pt x="3178" y="1328"/>
                      <a:pt x="2694" y="2014"/>
                    </a:cubicBezTo>
                    <a:cubicBezTo>
                      <a:pt x="1598" y="3566"/>
                      <a:pt x="845" y="5415"/>
                      <a:pt x="252" y="7195"/>
                    </a:cubicBezTo>
                    <a:cubicBezTo>
                      <a:pt x="138" y="7560"/>
                      <a:pt x="1" y="7857"/>
                      <a:pt x="69" y="8085"/>
                    </a:cubicBezTo>
                    <a:cubicBezTo>
                      <a:pt x="274" y="8767"/>
                      <a:pt x="1315" y="8928"/>
                      <a:pt x="2293" y="9312"/>
                    </a:cubicBezTo>
                    <a:lnTo>
                      <a:pt x="2293" y="9312"/>
                    </a:lnTo>
                    <a:cubicBezTo>
                      <a:pt x="2297" y="9314"/>
                      <a:pt x="2301" y="9316"/>
                      <a:pt x="2306" y="9318"/>
                    </a:cubicBezTo>
                    <a:cubicBezTo>
                      <a:pt x="2306" y="9318"/>
                      <a:pt x="2306" y="9318"/>
                      <a:pt x="2306" y="9318"/>
                    </a:cubicBezTo>
                    <a:lnTo>
                      <a:pt x="2306" y="9318"/>
                    </a:lnTo>
                    <a:cubicBezTo>
                      <a:pt x="2307" y="9318"/>
                      <a:pt x="2307" y="9318"/>
                      <a:pt x="2308" y="9318"/>
                    </a:cubicBezTo>
                    <a:lnTo>
                      <a:pt x="2308" y="9318"/>
                    </a:lnTo>
                    <a:cubicBezTo>
                      <a:pt x="2856" y="9496"/>
                      <a:pt x="3608" y="9877"/>
                      <a:pt x="4244" y="9877"/>
                    </a:cubicBezTo>
                    <a:cubicBezTo>
                      <a:pt x="4508" y="9877"/>
                      <a:pt x="4753" y="9811"/>
                      <a:pt x="4954" y="9637"/>
                    </a:cubicBezTo>
                    <a:cubicBezTo>
                      <a:pt x="5638" y="9021"/>
                      <a:pt x="5912" y="6944"/>
                      <a:pt x="6163" y="6054"/>
                    </a:cubicBezTo>
                    <a:cubicBezTo>
                      <a:pt x="6346" y="5300"/>
                      <a:pt x="6506" y="4547"/>
                      <a:pt x="6597" y="3794"/>
                    </a:cubicBezTo>
                    <a:cubicBezTo>
                      <a:pt x="6711" y="2790"/>
                      <a:pt x="6917" y="553"/>
                      <a:pt x="5616" y="73"/>
                    </a:cubicBezTo>
                    <a:cubicBezTo>
                      <a:pt x="5478" y="23"/>
                      <a:pt x="5340" y="0"/>
                      <a:pt x="5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8" name="Google Shape;1677;p36">
                <a:extLst>
                  <a:ext uri="{FF2B5EF4-FFF2-40B4-BE49-F238E27FC236}">
                    <a16:creationId xmlns:a16="http://schemas.microsoft.com/office/drawing/2014/main" id="{B63D1F82-4ED5-BEB4-A0C1-146C19D35555}"/>
                  </a:ext>
                </a:extLst>
              </p:cNvPr>
              <p:cNvSpPr/>
              <p:nvPr/>
            </p:nvSpPr>
            <p:spPr>
              <a:xfrm>
                <a:off x="989924" y="851948"/>
                <a:ext cx="162695" cy="29984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8122" extrusionOk="0">
                    <a:moveTo>
                      <a:pt x="3479" y="0"/>
                    </a:moveTo>
                    <a:cubicBezTo>
                      <a:pt x="2725" y="0"/>
                      <a:pt x="1791" y="1808"/>
                      <a:pt x="1256" y="3176"/>
                    </a:cubicBezTo>
                    <a:cubicBezTo>
                      <a:pt x="686" y="4659"/>
                      <a:pt x="1" y="7855"/>
                      <a:pt x="731" y="8106"/>
                    </a:cubicBezTo>
                    <a:cubicBezTo>
                      <a:pt x="760" y="8116"/>
                      <a:pt x="791" y="8121"/>
                      <a:pt x="822" y="8121"/>
                    </a:cubicBezTo>
                    <a:cubicBezTo>
                      <a:pt x="1561" y="8121"/>
                      <a:pt x="2966" y="5397"/>
                      <a:pt x="3447" y="3975"/>
                    </a:cubicBezTo>
                    <a:cubicBezTo>
                      <a:pt x="3950" y="2468"/>
                      <a:pt x="4406" y="300"/>
                      <a:pt x="3630" y="26"/>
                    </a:cubicBezTo>
                    <a:cubicBezTo>
                      <a:pt x="3581" y="8"/>
                      <a:pt x="3530" y="0"/>
                      <a:pt x="3479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69" name="Google Shape;1678;p36">
                <a:extLst>
                  <a:ext uri="{FF2B5EF4-FFF2-40B4-BE49-F238E27FC236}">
                    <a16:creationId xmlns:a16="http://schemas.microsoft.com/office/drawing/2014/main" id="{337C6E88-FE6B-30B2-C41E-3DC348CD0D5E}"/>
                  </a:ext>
                </a:extLst>
              </p:cNvPr>
              <p:cNvSpPr/>
              <p:nvPr/>
            </p:nvSpPr>
            <p:spPr>
              <a:xfrm>
                <a:off x="1056855" y="867269"/>
                <a:ext cx="69626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653" extrusionOk="0">
                    <a:moveTo>
                      <a:pt x="1533" y="1"/>
                    </a:moveTo>
                    <a:cubicBezTo>
                      <a:pt x="1426" y="1"/>
                      <a:pt x="1298" y="62"/>
                      <a:pt x="1155" y="204"/>
                    </a:cubicBezTo>
                    <a:cubicBezTo>
                      <a:pt x="881" y="501"/>
                      <a:pt x="288" y="1597"/>
                      <a:pt x="82" y="2304"/>
                    </a:cubicBezTo>
                    <a:cubicBezTo>
                      <a:pt x="1" y="2557"/>
                      <a:pt x="39" y="2652"/>
                      <a:pt x="141" y="2652"/>
                    </a:cubicBezTo>
                    <a:cubicBezTo>
                      <a:pt x="327" y="2652"/>
                      <a:pt x="724" y="2340"/>
                      <a:pt x="1018" y="2076"/>
                    </a:cubicBezTo>
                    <a:cubicBezTo>
                      <a:pt x="1452" y="1665"/>
                      <a:pt x="1886" y="1003"/>
                      <a:pt x="1886" y="592"/>
                    </a:cubicBezTo>
                    <a:cubicBezTo>
                      <a:pt x="1886" y="255"/>
                      <a:pt x="1752" y="1"/>
                      <a:pt x="1533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570" name="Google Shape;1679;p36">
                <a:extLst>
                  <a:ext uri="{FF2B5EF4-FFF2-40B4-BE49-F238E27FC236}">
                    <a16:creationId xmlns:a16="http://schemas.microsoft.com/office/drawing/2014/main" id="{BE834857-7C1D-04AE-191C-66DD99C4983A}"/>
                  </a:ext>
                </a:extLst>
              </p:cNvPr>
              <p:cNvSpPr/>
              <p:nvPr/>
            </p:nvSpPr>
            <p:spPr>
              <a:xfrm>
                <a:off x="959984" y="847481"/>
                <a:ext cx="229885" cy="30804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8344" extrusionOk="0">
                    <a:moveTo>
                      <a:pt x="4214" y="427"/>
                    </a:moveTo>
                    <a:cubicBezTo>
                      <a:pt x="4265" y="427"/>
                      <a:pt x="4318" y="432"/>
                      <a:pt x="4373" y="444"/>
                    </a:cubicBezTo>
                    <a:cubicBezTo>
                      <a:pt x="4761" y="512"/>
                      <a:pt x="4761" y="1174"/>
                      <a:pt x="4669" y="1859"/>
                    </a:cubicBezTo>
                    <a:cubicBezTo>
                      <a:pt x="4624" y="2247"/>
                      <a:pt x="4555" y="2589"/>
                      <a:pt x="4464" y="2954"/>
                    </a:cubicBezTo>
                    <a:cubicBezTo>
                      <a:pt x="4327" y="3548"/>
                      <a:pt x="4144" y="4119"/>
                      <a:pt x="3916" y="4689"/>
                    </a:cubicBezTo>
                    <a:cubicBezTo>
                      <a:pt x="3624" y="5385"/>
                      <a:pt x="2603" y="8115"/>
                      <a:pt x="1591" y="8115"/>
                    </a:cubicBezTo>
                    <a:cubicBezTo>
                      <a:pt x="1581" y="8115"/>
                      <a:pt x="1570" y="8115"/>
                      <a:pt x="1559" y="8114"/>
                    </a:cubicBezTo>
                    <a:lnTo>
                      <a:pt x="1559" y="8114"/>
                    </a:lnTo>
                    <a:cubicBezTo>
                      <a:pt x="832" y="7529"/>
                      <a:pt x="1613" y="5228"/>
                      <a:pt x="1816" y="4507"/>
                    </a:cubicBezTo>
                    <a:cubicBezTo>
                      <a:pt x="1999" y="3822"/>
                      <a:pt x="2227" y="3160"/>
                      <a:pt x="2524" y="2521"/>
                    </a:cubicBezTo>
                    <a:cubicBezTo>
                      <a:pt x="2661" y="2247"/>
                      <a:pt x="2798" y="1973"/>
                      <a:pt x="2935" y="1699"/>
                    </a:cubicBezTo>
                    <a:cubicBezTo>
                      <a:pt x="3270" y="1092"/>
                      <a:pt x="3643" y="427"/>
                      <a:pt x="4214" y="427"/>
                    </a:cubicBezTo>
                    <a:close/>
                    <a:moveTo>
                      <a:pt x="4266" y="1"/>
                    </a:moveTo>
                    <a:cubicBezTo>
                      <a:pt x="2490" y="1"/>
                      <a:pt x="0" y="7307"/>
                      <a:pt x="1474" y="8318"/>
                    </a:cubicBezTo>
                    <a:cubicBezTo>
                      <a:pt x="1494" y="8334"/>
                      <a:pt x="1514" y="8341"/>
                      <a:pt x="1533" y="8341"/>
                    </a:cubicBezTo>
                    <a:cubicBezTo>
                      <a:pt x="1536" y="8341"/>
                      <a:pt x="1538" y="8341"/>
                      <a:pt x="1541" y="8341"/>
                    </a:cubicBezTo>
                    <a:lnTo>
                      <a:pt x="1541" y="8341"/>
                    </a:lnTo>
                    <a:cubicBezTo>
                      <a:pt x="1541" y="8341"/>
                      <a:pt x="1542" y="8341"/>
                      <a:pt x="1542" y="8341"/>
                    </a:cubicBezTo>
                    <a:cubicBezTo>
                      <a:pt x="1561" y="8343"/>
                      <a:pt x="1580" y="8344"/>
                      <a:pt x="1598" y="8344"/>
                    </a:cubicBezTo>
                    <a:cubicBezTo>
                      <a:pt x="3448" y="8344"/>
                      <a:pt x="6226" y="643"/>
                      <a:pt x="4464" y="33"/>
                    </a:cubicBezTo>
                    <a:cubicBezTo>
                      <a:pt x="4399" y="11"/>
                      <a:pt x="4333" y="1"/>
                      <a:pt x="4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</p:grpSp>
      </p:grpSp>
      <p:sp>
        <p:nvSpPr>
          <p:cNvPr id="623" name="Google Shape;1704;p36">
            <a:extLst>
              <a:ext uri="{FF2B5EF4-FFF2-40B4-BE49-F238E27FC236}">
                <a16:creationId xmlns:a16="http://schemas.microsoft.com/office/drawing/2014/main" id="{77A3FEC7-4100-BE0F-3307-ECA77A067266}"/>
              </a:ext>
            </a:extLst>
          </p:cNvPr>
          <p:cNvSpPr/>
          <p:nvPr/>
        </p:nvSpPr>
        <p:spPr>
          <a:xfrm>
            <a:off x="3119842" y="3592853"/>
            <a:ext cx="122264" cy="1366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624" name="Google Shape;1704;p36">
            <a:extLst>
              <a:ext uri="{FF2B5EF4-FFF2-40B4-BE49-F238E27FC236}">
                <a16:creationId xmlns:a16="http://schemas.microsoft.com/office/drawing/2014/main" id="{55DC98DA-CD6C-A6D7-0BE5-762E8801929D}"/>
              </a:ext>
            </a:extLst>
          </p:cNvPr>
          <p:cNvSpPr/>
          <p:nvPr/>
        </p:nvSpPr>
        <p:spPr>
          <a:xfrm>
            <a:off x="1519970" y="2115146"/>
            <a:ext cx="122264" cy="1366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626" name="Google Shape;1704;p36">
            <a:extLst>
              <a:ext uri="{FF2B5EF4-FFF2-40B4-BE49-F238E27FC236}">
                <a16:creationId xmlns:a16="http://schemas.microsoft.com/office/drawing/2014/main" id="{E7748F17-3DF3-2005-27A1-2E04772D06FA}"/>
              </a:ext>
            </a:extLst>
          </p:cNvPr>
          <p:cNvSpPr/>
          <p:nvPr/>
        </p:nvSpPr>
        <p:spPr>
          <a:xfrm>
            <a:off x="420752" y="3360678"/>
            <a:ext cx="122264" cy="13664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627" name="Google Shape;1704;p36">
            <a:extLst>
              <a:ext uri="{FF2B5EF4-FFF2-40B4-BE49-F238E27FC236}">
                <a16:creationId xmlns:a16="http://schemas.microsoft.com/office/drawing/2014/main" id="{CA0D2148-9DAC-4527-A302-E960F2E0B982}"/>
              </a:ext>
            </a:extLst>
          </p:cNvPr>
          <p:cNvSpPr/>
          <p:nvPr/>
        </p:nvSpPr>
        <p:spPr>
          <a:xfrm>
            <a:off x="8306836" y="1086986"/>
            <a:ext cx="122264" cy="13664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628" name="Google Shape;1704;p36">
            <a:extLst>
              <a:ext uri="{FF2B5EF4-FFF2-40B4-BE49-F238E27FC236}">
                <a16:creationId xmlns:a16="http://schemas.microsoft.com/office/drawing/2014/main" id="{4C389D2C-CF12-3045-C9BD-132B27E80451}"/>
              </a:ext>
            </a:extLst>
          </p:cNvPr>
          <p:cNvSpPr/>
          <p:nvPr/>
        </p:nvSpPr>
        <p:spPr>
          <a:xfrm>
            <a:off x="11006781" y="3438981"/>
            <a:ext cx="122264" cy="1366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629" name="Google Shape;1704;p36">
            <a:extLst>
              <a:ext uri="{FF2B5EF4-FFF2-40B4-BE49-F238E27FC236}">
                <a16:creationId xmlns:a16="http://schemas.microsoft.com/office/drawing/2014/main" id="{E6A5F1E2-38C0-CE10-F961-3C7F6D4A5FE3}"/>
              </a:ext>
            </a:extLst>
          </p:cNvPr>
          <p:cNvSpPr/>
          <p:nvPr/>
        </p:nvSpPr>
        <p:spPr>
          <a:xfrm>
            <a:off x="3119842" y="2978527"/>
            <a:ext cx="122264" cy="13664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5807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36"/>
          <p:cNvSpPr/>
          <p:nvPr/>
        </p:nvSpPr>
        <p:spPr>
          <a:xfrm>
            <a:off x="2116841" y="267111"/>
            <a:ext cx="9138715" cy="4999324"/>
          </a:xfrm>
          <a:custGeom>
            <a:avLst/>
            <a:gdLst/>
            <a:ahLst/>
            <a:cxnLst/>
            <a:rect l="l" t="t" r="r" b="b"/>
            <a:pathLst>
              <a:path w="25657" h="94155" extrusionOk="0">
                <a:moveTo>
                  <a:pt x="2306" y="1"/>
                </a:moveTo>
                <a:cubicBezTo>
                  <a:pt x="1028" y="1"/>
                  <a:pt x="1" y="1051"/>
                  <a:pt x="24" y="2329"/>
                </a:cubicBezTo>
                <a:lnTo>
                  <a:pt x="1233" y="91918"/>
                </a:lnTo>
                <a:cubicBezTo>
                  <a:pt x="1256" y="93150"/>
                  <a:pt x="2283" y="94155"/>
                  <a:pt x="3516" y="94155"/>
                </a:cubicBezTo>
                <a:lnTo>
                  <a:pt x="22141" y="94155"/>
                </a:lnTo>
                <a:cubicBezTo>
                  <a:pt x="23374" y="94155"/>
                  <a:pt x="24401" y="93150"/>
                  <a:pt x="24424" y="91918"/>
                </a:cubicBezTo>
                <a:lnTo>
                  <a:pt x="25634" y="2329"/>
                </a:lnTo>
                <a:cubicBezTo>
                  <a:pt x="25657" y="1051"/>
                  <a:pt x="24629" y="1"/>
                  <a:pt x="23351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14300" dir="300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7" name="Google Shape;1657;p36"/>
          <p:cNvGrpSpPr/>
          <p:nvPr/>
        </p:nvGrpSpPr>
        <p:grpSpPr>
          <a:xfrm rot="4617738">
            <a:off x="2964553" y="5533462"/>
            <a:ext cx="1217232" cy="1166431"/>
            <a:chOff x="1118649" y="1119786"/>
            <a:chExt cx="912906" cy="874806"/>
          </a:xfrm>
        </p:grpSpPr>
        <p:grpSp>
          <p:nvGrpSpPr>
            <p:cNvPr id="1658" name="Google Shape;1658;p36"/>
            <p:cNvGrpSpPr/>
            <p:nvPr/>
          </p:nvGrpSpPr>
          <p:grpSpPr>
            <a:xfrm rot="8100000">
              <a:off x="1392455" y="1156564"/>
              <a:ext cx="412918" cy="810774"/>
              <a:chOff x="881239" y="654698"/>
              <a:chExt cx="412922" cy="810782"/>
            </a:xfrm>
          </p:grpSpPr>
          <p:sp>
            <p:nvSpPr>
              <p:cNvPr id="1659" name="Google Shape;1659;p36"/>
              <p:cNvSpPr/>
              <p:nvPr/>
            </p:nvSpPr>
            <p:spPr>
              <a:xfrm>
                <a:off x="899771" y="708302"/>
                <a:ext cx="348907" cy="755738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20471" extrusionOk="0">
                    <a:moveTo>
                      <a:pt x="7310" y="1"/>
                    </a:moveTo>
                    <a:cubicBezTo>
                      <a:pt x="6978" y="1"/>
                      <a:pt x="6689" y="79"/>
                      <a:pt x="6529" y="265"/>
                    </a:cubicBezTo>
                    <a:cubicBezTo>
                      <a:pt x="3972" y="3164"/>
                      <a:pt x="480" y="15900"/>
                      <a:pt x="46" y="19347"/>
                    </a:cubicBezTo>
                    <a:cubicBezTo>
                      <a:pt x="1" y="19826"/>
                      <a:pt x="274" y="20123"/>
                      <a:pt x="891" y="20351"/>
                    </a:cubicBezTo>
                    <a:cubicBezTo>
                      <a:pt x="1123" y="20429"/>
                      <a:pt x="1323" y="20470"/>
                      <a:pt x="1496" y="20470"/>
                    </a:cubicBezTo>
                    <a:cubicBezTo>
                      <a:pt x="1783" y="20470"/>
                      <a:pt x="1998" y="20356"/>
                      <a:pt x="2169" y="20100"/>
                    </a:cubicBezTo>
                    <a:cubicBezTo>
                      <a:pt x="4041" y="17178"/>
                      <a:pt x="9450" y="5149"/>
                      <a:pt x="9359" y="1292"/>
                    </a:cubicBezTo>
                    <a:cubicBezTo>
                      <a:pt x="9336" y="813"/>
                      <a:pt x="8811" y="379"/>
                      <a:pt x="8195" y="151"/>
                    </a:cubicBezTo>
                    <a:cubicBezTo>
                      <a:pt x="7902" y="57"/>
                      <a:pt x="7591" y="1"/>
                      <a:pt x="73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36"/>
              <p:cNvSpPr/>
              <p:nvPr/>
            </p:nvSpPr>
            <p:spPr>
              <a:xfrm>
                <a:off x="988263" y="708302"/>
                <a:ext cx="258718" cy="474944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12865" extrusionOk="0">
                    <a:moveTo>
                      <a:pt x="4913" y="1"/>
                    </a:moveTo>
                    <a:cubicBezTo>
                      <a:pt x="4581" y="1"/>
                      <a:pt x="4292" y="79"/>
                      <a:pt x="4132" y="265"/>
                    </a:cubicBezTo>
                    <a:cubicBezTo>
                      <a:pt x="3127" y="1406"/>
                      <a:pt x="2009" y="4008"/>
                      <a:pt x="959" y="6975"/>
                    </a:cubicBezTo>
                    <a:cubicBezTo>
                      <a:pt x="1027" y="7044"/>
                      <a:pt x="1096" y="7090"/>
                      <a:pt x="1164" y="7135"/>
                    </a:cubicBezTo>
                    <a:cubicBezTo>
                      <a:pt x="662" y="8459"/>
                      <a:pt x="0" y="11244"/>
                      <a:pt x="411" y="12180"/>
                    </a:cubicBezTo>
                    <a:cubicBezTo>
                      <a:pt x="480" y="12339"/>
                      <a:pt x="594" y="12454"/>
                      <a:pt x="731" y="12499"/>
                    </a:cubicBezTo>
                    <a:cubicBezTo>
                      <a:pt x="799" y="12522"/>
                      <a:pt x="845" y="12522"/>
                      <a:pt x="913" y="12522"/>
                    </a:cubicBezTo>
                    <a:cubicBezTo>
                      <a:pt x="1005" y="12522"/>
                      <a:pt x="1096" y="12499"/>
                      <a:pt x="1187" y="12454"/>
                    </a:cubicBezTo>
                    <a:cubicBezTo>
                      <a:pt x="2009" y="12066"/>
                      <a:pt x="3127" y="9920"/>
                      <a:pt x="3675" y="8528"/>
                    </a:cubicBezTo>
                    <a:cubicBezTo>
                      <a:pt x="3949" y="8619"/>
                      <a:pt x="4246" y="8710"/>
                      <a:pt x="4565" y="8802"/>
                    </a:cubicBezTo>
                    <a:cubicBezTo>
                      <a:pt x="4565" y="8802"/>
                      <a:pt x="3926" y="11061"/>
                      <a:pt x="3333" y="12864"/>
                    </a:cubicBezTo>
                    <a:cubicBezTo>
                      <a:pt x="5227" y="8505"/>
                      <a:pt x="7008" y="3529"/>
                      <a:pt x="6962" y="1292"/>
                    </a:cubicBezTo>
                    <a:cubicBezTo>
                      <a:pt x="6939" y="813"/>
                      <a:pt x="6414" y="402"/>
                      <a:pt x="5798" y="151"/>
                    </a:cubicBezTo>
                    <a:cubicBezTo>
                      <a:pt x="5505" y="57"/>
                      <a:pt x="5194" y="1"/>
                      <a:pt x="4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36"/>
              <p:cNvSpPr/>
              <p:nvPr/>
            </p:nvSpPr>
            <p:spPr>
              <a:xfrm>
                <a:off x="881239" y="704500"/>
                <a:ext cx="386822" cy="760980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20613" extrusionOk="0">
                    <a:moveTo>
                      <a:pt x="8224" y="274"/>
                    </a:moveTo>
                    <a:cubicBezTo>
                      <a:pt x="8499" y="274"/>
                      <a:pt x="8779" y="368"/>
                      <a:pt x="9062" y="573"/>
                    </a:cubicBezTo>
                    <a:cubicBezTo>
                      <a:pt x="10477" y="1578"/>
                      <a:pt x="9290" y="4339"/>
                      <a:pt x="8902" y="5618"/>
                    </a:cubicBezTo>
                    <a:cubicBezTo>
                      <a:pt x="8354" y="7398"/>
                      <a:pt x="7693" y="9156"/>
                      <a:pt x="6985" y="10890"/>
                    </a:cubicBezTo>
                    <a:cubicBezTo>
                      <a:pt x="6209" y="12830"/>
                      <a:pt x="5364" y="14725"/>
                      <a:pt x="4451" y="16597"/>
                    </a:cubicBezTo>
                    <a:cubicBezTo>
                      <a:pt x="3977" y="17567"/>
                      <a:pt x="3075" y="20370"/>
                      <a:pt x="1668" y="20370"/>
                    </a:cubicBezTo>
                    <a:cubicBezTo>
                      <a:pt x="1598" y="20370"/>
                      <a:pt x="1526" y="20363"/>
                      <a:pt x="1453" y="20348"/>
                    </a:cubicBezTo>
                    <a:lnTo>
                      <a:pt x="1453" y="20348"/>
                    </a:lnTo>
                    <a:cubicBezTo>
                      <a:pt x="1448" y="20345"/>
                      <a:pt x="1443" y="20343"/>
                      <a:pt x="1438" y="20340"/>
                    </a:cubicBezTo>
                    <a:cubicBezTo>
                      <a:pt x="0" y="19678"/>
                      <a:pt x="1210" y="16619"/>
                      <a:pt x="1484" y="15547"/>
                    </a:cubicBezTo>
                    <a:cubicBezTo>
                      <a:pt x="1918" y="13743"/>
                      <a:pt x="2420" y="11963"/>
                      <a:pt x="2968" y="10183"/>
                    </a:cubicBezTo>
                    <a:cubicBezTo>
                      <a:pt x="3381" y="8839"/>
                      <a:pt x="5590" y="274"/>
                      <a:pt x="8224" y="274"/>
                    </a:cubicBezTo>
                    <a:close/>
                    <a:moveTo>
                      <a:pt x="8004" y="0"/>
                    </a:moveTo>
                    <a:cubicBezTo>
                      <a:pt x="7415" y="0"/>
                      <a:pt x="6889" y="305"/>
                      <a:pt x="6483" y="893"/>
                    </a:cubicBezTo>
                    <a:cubicBezTo>
                      <a:pt x="4428" y="3883"/>
                      <a:pt x="3424" y="7832"/>
                      <a:pt x="2420" y="11256"/>
                    </a:cubicBezTo>
                    <a:cubicBezTo>
                      <a:pt x="1781" y="13355"/>
                      <a:pt x="1210" y="15455"/>
                      <a:pt x="776" y="17601"/>
                    </a:cubicBezTo>
                    <a:cubicBezTo>
                      <a:pt x="525" y="18811"/>
                      <a:pt x="0" y="19952"/>
                      <a:pt x="1324" y="20545"/>
                    </a:cubicBezTo>
                    <a:cubicBezTo>
                      <a:pt x="1339" y="20550"/>
                      <a:pt x="1354" y="20553"/>
                      <a:pt x="1368" y="20553"/>
                    </a:cubicBezTo>
                    <a:cubicBezTo>
                      <a:pt x="1376" y="20553"/>
                      <a:pt x="1384" y="20552"/>
                      <a:pt x="1391" y="20551"/>
                    </a:cubicBezTo>
                    <a:lnTo>
                      <a:pt x="1391" y="20551"/>
                    </a:lnTo>
                    <a:cubicBezTo>
                      <a:pt x="1569" y="20593"/>
                      <a:pt x="1728" y="20613"/>
                      <a:pt x="1871" y="20613"/>
                    </a:cubicBezTo>
                    <a:cubicBezTo>
                      <a:pt x="2762" y="20613"/>
                      <a:pt x="3049" y="19847"/>
                      <a:pt x="3538" y="18948"/>
                    </a:cubicBezTo>
                    <a:cubicBezTo>
                      <a:pt x="4406" y="17327"/>
                      <a:pt x="5182" y="15661"/>
                      <a:pt x="5912" y="13995"/>
                    </a:cubicBezTo>
                    <a:cubicBezTo>
                      <a:pt x="7464" y="10502"/>
                      <a:pt x="9108" y="6805"/>
                      <a:pt x="9792" y="3016"/>
                    </a:cubicBezTo>
                    <a:cubicBezTo>
                      <a:pt x="9998" y="1988"/>
                      <a:pt x="10203" y="1007"/>
                      <a:pt x="9176" y="368"/>
                    </a:cubicBezTo>
                    <a:cubicBezTo>
                      <a:pt x="8770" y="121"/>
                      <a:pt x="8375" y="0"/>
                      <a:pt x="80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36"/>
              <p:cNvSpPr/>
              <p:nvPr/>
            </p:nvSpPr>
            <p:spPr>
              <a:xfrm>
                <a:off x="1018572" y="659756"/>
                <a:ext cx="275589" cy="355959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9642" extrusionOk="0">
                    <a:moveTo>
                      <a:pt x="5178" y="0"/>
                    </a:moveTo>
                    <a:cubicBezTo>
                      <a:pt x="4155" y="0"/>
                      <a:pt x="2101" y="1479"/>
                      <a:pt x="47" y="7766"/>
                    </a:cubicBezTo>
                    <a:cubicBezTo>
                      <a:pt x="1" y="7902"/>
                      <a:pt x="69" y="8039"/>
                      <a:pt x="184" y="8108"/>
                    </a:cubicBezTo>
                    <a:cubicBezTo>
                      <a:pt x="686" y="8405"/>
                      <a:pt x="1370" y="8747"/>
                      <a:pt x="2238" y="9067"/>
                    </a:cubicBezTo>
                    <a:cubicBezTo>
                      <a:pt x="3105" y="9386"/>
                      <a:pt x="3858" y="9546"/>
                      <a:pt x="4429" y="9637"/>
                    </a:cubicBezTo>
                    <a:cubicBezTo>
                      <a:pt x="4446" y="9640"/>
                      <a:pt x="4464" y="9642"/>
                      <a:pt x="4481" y="9642"/>
                    </a:cubicBezTo>
                    <a:cubicBezTo>
                      <a:pt x="4599" y="9642"/>
                      <a:pt x="4709" y="9574"/>
                      <a:pt x="4749" y="9455"/>
                    </a:cubicBezTo>
                    <a:cubicBezTo>
                      <a:pt x="7465" y="2630"/>
                      <a:pt x="6369" y="370"/>
                      <a:pt x="5479" y="51"/>
                    </a:cubicBezTo>
                    <a:cubicBezTo>
                      <a:pt x="5392" y="19"/>
                      <a:pt x="5291" y="0"/>
                      <a:pt x="5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36"/>
              <p:cNvSpPr/>
              <p:nvPr/>
            </p:nvSpPr>
            <p:spPr>
              <a:xfrm>
                <a:off x="1033745" y="841353"/>
                <a:ext cx="141616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4399" extrusionOk="0">
                    <a:moveTo>
                      <a:pt x="2472" y="0"/>
                    </a:moveTo>
                    <a:cubicBezTo>
                      <a:pt x="1445" y="0"/>
                      <a:pt x="405" y="2368"/>
                      <a:pt x="1" y="3326"/>
                    </a:cubicBezTo>
                    <a:cubicBezTo>
                      <a:pt x="480" y="3577"/>
                      <a:pt x="1096" y="3874"/>
                      <a:pt x="1827" y="4148"/>
                    </a:cubicBezTo>
                    <a:cubicBezTo>
                      <a:pt x="2101" y="4239"/>
                      <a:pt x="2375" y="4330"/>
                      <a:pt x="2626" y="4399"/>
                    </a:cubicBezTo>
                    <a:cubicBezTo>
                      <a:pt x="2945" y="3440"/>
                      <a:pt x="3835" y="450"/>
                      <a:pt x="2694" y="39"/>
                    </a:cubicBezTo>
                    <a:cubicBezTo>
                      <a:pt x="2620" y="13"/>
                      <a:pt x="2546" y="0"/>
                      <a:pt x="24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36"/>
              <p:cNvSpPr/>
              <p:nvPr/>
            </p:nvSpPr>
            <p:spPr>
              <a:xfrm>
                <a:off x="1108023" y="679913"/>
                <a:ext cx="107799" cy="11551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129" extrusionOk="0">
                    <a:moveTo>
                      <a:pt x="2388" y="1"/>
                    </a:moveTo>
                    <a:cubicBezTo>
                      <a:pt x="1816" y="1"/>
                      <a:pt x="609" y="1570"/>
                      <a:pt x="248" y="2312"/>
                    </a:cubicBezTo>
                    <a:cubicBezTo>
                      <a:pt x="1" y="2837"/>
                      <a:pt x="125" y="3129"/>
                      <a:pt x="509" y="3129"/>
                    </a:cubicBezTo>
                    <a:cubicBezTo>
                      <a:pt x="726" y="3129"/>
                      <a:pt x="1027" y="3035"/>
                      <a:pt x="1390" y="2837"/>
                    </a:cubicBezTo>
                    <a:cubicBezTo>
                      <a:pt x="2394" y="2289"/>
                      <a:pt x="2919" y="258"/>
                      <a:pt x="2508" y="30"/>
                    </a:cubicBezTo>
                    <a:cubicBezTo>
                      <a:pt x="2472" y="10"/>
                      <a:pt x="2432" y="1"/>
                      <a:pt x="23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36"/>
              <p:cNvSpPr/>
              <p:nvPr/>
            </p:nvSpPr>
            <p:spPr>
              <a:xfrm>
                <a:off x="1015212" y="654698"/>
                <a:ext cx="255358" cy="364671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9878" extrusionOk="0">
                    <a:moveTo>
                      <a:pt x="5209" y="237"/>
                    </a:moveTo>
                    <a:cubicBezTo>
                      <a:pt x="5361" y="237"/>
                      <a:pt x="5512" y="271"/>
                      <a:pt x="5661" y="347"/>
                    </a:cubicBezTo>
                    <a:cubicBezTo>
                      <a:pt x="6688" y="872"/>
                      <a:pt x="6483" y="2904"/>
                      <a:pt x="6369" y="3794"/>
                    </a:cubicBezTo>
                    <a:cubicBezTo>
                      <a:pt x="6232" y="4912"/>
                      <a:pt x="5958" y="6008"/>
                      <a:pt x="5616" y="7081"/>
                    </a:cubicBezTo>
                    <a:cubicBezTo>
                      <a:pt x="5456" y="7583"/>
                      <a:pt x="5319" y="8450"/>
                      <a:pt x="4999" y="8907"/>
                    </a:cubicBezTo>
                    <a:cubicBezTo>
                      <a:pt x="4636" y="9372"/>
                      <a:pt x="4272" y="9528"/>
                      <a:pt x="3892" y="9528"/>
                    </a:cubicBezTo>
                    <a:cubicBezTo>
                      <a:pt x="3415" y="9528"/>
                      <a:pt x="2912" y="9281"/>
                      <a:pt x="2353" y="9090"/>
                    </a:cubicBezTo>
                    <a:lnTo>
                      <a:pt x="2353" y="9090"/>
                    </a:lnTo>
                    <a:cubicBezTo>
                      <a:pt x="2353" y="9090"/>
                      <a:pt x="2352" y="9090"/>
                      <a:pt x="2352" y="9089"/>
                    </a:cubicBezTo>
                    <a:lnTo>
                      <a:pt x="2352" y="9089"/>
                    </a:lnTo>
                    <a:cubicBezTo>
                      <a:pt x="2352" y="9089"/>
                      <a:pt x="2352" y="9089"/>
                      <a:pt x="2352" y="9089"/>
                    </a:cubicBezTo>
                    <a:cubicBezTo>
                      <a:pt x="1119" y="8610"/>
                      <a:pt x="320" y="8473"/>
                      <a:pt x="594" y="6944"/>
                    </a:cubicBezTo>
                    <a:cubicBezTo>
                      <a:pt x="754" y="6122"/>
                      <a:pt x="1256" y="5163"/>
                      <a:pt x="1598" y="4433"/>
                    </a:cubicBezTo>
                    <a:cubicBezTo>
                      <a:pt x="1964" y="3634"/>
                      <a:pt x="2374" y="2858"/>
                      <a:pt x="2877" y="2128"/>
                    </a:cubicBezTo>
                    <a:cubicBezTo>
                      <a:pt x="3309" y="1538"/>
                      <a:pt x="4266" y="237"/>
                      <a:pt x="5209" y="237"/>
                    </a:cubicBezTo>
                    <a:close/>
                    <a:moveTo>
                      <a:pt x="5203" y="0"/>
                    </a:moveTo>
                    <a:cubicBezTo>
                      <a:pt x="4161" y="0"/>
                      <a:pt x="3178" y="1328"/>
                      <a:pt x="2694" y="2014"/>
                    </a:cubicBezTo>
                    <a:cubicBezTo>
                      <a:pt x="1598" y="3566"/>
                      <a:pt x="845" y="5415"/>
                      <a:pt x="252" y="7195"/>
                    </a:cubicBezTo>
                    <a:cubicBezTo>
                      <a:pt x="138" y="7560"/>
                      <a:pt x="1" y="7857"/>
                      <a:pt x="69" y="8085"/>
                    </a:cubicBezTo>
                    <a:cubicBezTo>
                      <a:pt x="274" y="8767"/>
                      <a:pt x="1315" y="8928"/>
                      <a:pt x="2293" y="9312"/>
                    </a:cubicBezTo>
                    <a:lnTo>
                      <a:pt x="2293" y="9312"/>
                    </a:lnTo>
                    <a:cubicBezTo>
                      <a:pt x="2297" y="9314"/>
                      <a:pt x="2301" y="9316"/>
                      <a:pt x="2306" y="9318"/>
                    </a:cubicBezTo>
                    <a:cubicBezTo>
                      <a:pt x="2306" y="9318"/>
                      <a:pt x="2306" y="9318"/>
                      <a:pt x="2306" y="9318"/>
                    </a:cubicBezTo>
                    <a:lnTo>
                      <a:pt x="2306" y="9318"/>
                    </a:lnTo>
                    <a:cubicBezTo>
                      <a:pt x="2307" y="9318"/>
                      <a:pt x="2307" y="9318"/>
                      <a:pt x="2308" y="9318"/>
                    </a:cubicBezTo>
                    <a:lnTo>
                      <a:pt x="2308" y="9318"/>
                    </a:lnTo>
                    <a:cubicBezTo>
                      <a:pt x="2856" y="9496"/>
                      <a:pt x="3608" y="9877"/>
                      <a:pt x="4244" y="9877"/>
                    </a:cubicBezTo>
                    <a:cubicBezTo>
                      <a:pt x="4508" y="9877"/>
                      <a:pt x="4753" y="9811"/>
                      <a:pt x="4954" y="9637"/>
                    </a:cubicBezTo>
                    <a:cubicBezTo>
                      <a:pt x="5638" y="9021"/>
                      <a:pt x="5912" y="6944"/>
                      <a:pt x="6163" y="6054"/>
                    </a:cubicBezTo>
                    <a:cubicBezTo>
                      <a:pt x="6346" y="5300"/>
                      <a:pt x="6506" y="4547"/>
                      <a:pt x="6597" y="3794"/>
                    </a:cubicBezTo>
                    <a:cubicBezTo>
                      <a:pt x="6711" y="2790"/>
                      <a:pt x="6917" y="553"/>
                      <a:pt x="5616" y="73"/>
                    </a:cubicBezTo>
                    <a:cubicBezTo>
                      <a:pt x="5478" y="23"/>
                      <a:pt x="5340" y="0"/>
                      <a:pt x="5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36"/>
              <p:cNvSpPr/>
              <p:nvPr/>
            </p:nvSpPr>
            <p:spPr>
              <a:xfrm>
                <a:off x="989924" y="851948"/>
                <a:ext cx="162695" cy="29984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8122" extrusionOk="0">
                    <a:moveTo>
                      <a:pt x="3479" y="0"/>
                    </a:moveTo>
                    <a:cubicBezTo>
                      <a:pt x="2725" y="0"/>
                      <a:pt x="1791" y="1808"/>
                      <a:pt x="1256" y="3176"/>
                    </a:cubicBezTo>
                    <a:cubicBezTo>
                      <a:pt x="686" y="4659"/>
                      <a:pt x="1" y="7855"/>
                      <a:pt x="731" y="8106"/>
                    </a:cubicBezTo>
                    <a:cubicBezTo>
                      <a:pt x="760" y="8116"/>
                      <a:pt x="791" y="8121"/>
                      <a:pt x="822" y="8121"/>
                    </a:cubicBezTo>
                    <a:cubicBezTo>
                      <a:pt x="1561" y="8121"/>
                      <a:pt x="2966" y="5397"/>
                      <a:pt x="3447" y="3975"/>
                    </a:cubicBezTo>
                    <a:cubicBezTo>
                      <a:pt x="3950" y="2468"/>
                      <a:pt x="4406" y="300"/>
                      <a:pt x="3630" y="26"/>
                    </a:cubicBezTo>
                    <a:cubicBezTo>
                      <a:pt x="3581" y="8"/>
                      <a:pt x="3530" y="0"/>
                      <a:pt x="3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36"/>
              <p:cNvSpPr/>
              <p:nvPr/>
            </p:nvSpPr>
            <p:spPr>
              <a:xfrm>
                <a:off x="1056855" y="867269"/>
                <a:ext cx="69626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653" extrusionOk="0">
                    <a:moveTo>
                      <a:pt x="1533" y="1"/>
                    </a:moveTo>
                    <a:cubicBezTo>
                      <a:pt x="1426" y="1"/>
                      <a:pt x="1298" y="62"/>
                      <a:pt x="1155" y="204"/>
                    </a:cubicBezTo>
                    <a:cubicBezTo>
                      <a:pt x="881" y="501"/>
                      <a:pt x="288" y="1597"/>
                      <a:pt x="82" y="2304"/>
                    </a:cubicBezTo>
                    <a:cubicBezTo>
                      <a:pt x="1" y="2557"/>
                      <a:pt x="39" y="2652"/>
                      <a:pt x="141" y="2652"/>
                    </a:cubicBezTo>
                    <a:cubicBezTo>
                      <a:pt x="327" y="2652"/>
                      <a:pt x="724" y="2340"/>
                      <a:pt x="1018" y="2076"/>
                    </a:cubicBezTo>
                    <a:cubicBezTo>
                      <a:pt x="1452" y="1665"/>
                      <a:pt x="1886" y="1003"/>
                      <a:pt x="1886" y="592"/>
                    </a:cubicBezTo>
                    <a:cubicBezTo>
                      <a:pt x="1886" y="255"/>
                      <a:pt x="1752" y="1"/>
                      <a:pt x="15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36"/>
              <p:cNvSpPr/>
              <p:nvPr/>
            </p:nvSpPr>
            <p:spPr>
              <a:xfrm>
                <a:off x="959984" y="847481"/>
                <a:ext cx="229885" cy="30804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8344" extrusionOk="0">
                    <a:moveTo>
                      <a:pt x="4214" y="427"/>
                    </a:moveTo>
                    <a:cubicBezTo>
                      <a:pt x="4265" y="427"/>
                      <a:pt x="4318" y="432"/>
                      <a:pt x="4373" y="444"/>
                    </a:cubicBezTo>
                    <a:cubicBezTo>
                      <a:pt x="4761" y="512"/>
                      <a:pt x="4761" y="1174"/>
                      <a:pt x="4669" y="1859"/>
                    </a:cubicBezTo>
                    <a:cubicBezTo>
                      <a:pt x="4624" y="2247"/>
                      <a:pt x="4555" y="2589"/>
                      <a:pt x="4464" y="2954"/>
                    </a:cubicBezTo>
                    <a:cubicBezTo>
                      <a:pt x="4327" y="3548"/>
                      <a:pt x="4144" y="4119"/>
                      <a:pt x="3916" y="4689"/>
                    </a:cubicBezTo>
                    <a:cubicBezTo>
                      <a:pt x="3624" y="5385"/>
                      <a:pt x="2603" y="8115"/>
                      <a:pt x="1591" y="8115"/>
                    </a:cubicBezTo>
                    <a:cubicBezTo>
                      <a:pt x="1581" y="8115"/>
                      <a:pt x="1570" y="8115"/>
                      <a:pt x="1559" y="8114"/>
                    </a:cubicBezTo>
                    <a:lnTo>
                      <a:pt x="1559" y="8114"/>
                    </a:lnTo>
                    <a:cubicBezTo>
                      <a:pt x="832" y="7529"/>
                      <a:pt x="1613" y="5228"/>
                      <a:pt x="1816" y="4507"/>
                    </a:cubicBezTo>
                    <a:cubicBezTo>
                      <a:pt x="1999" y="3822"/>
                      <a:pt x="2227" y="3160"/>
                      <a:pt x="2524" y="2521"/>
                    </a:cubicBezTo>
                    <a:cubicBezTo>
                      <a:pt x="2661" y="2247"/>
                      <a:pt x="2798" y="1973"/>
                      <a:pt x="2935" y="1699"/>
                    </a:cubicBezTo>
                    <a:cubicBezTo>
                      <a:pt x="3270" y="1092"/>
                      <a:pt x="3643" y="427"/>
                      <a:pt x="4214" y="427"/>
                    </a:cubicBezTo>
                    <a:close/>
                    <a:moveTo>
                      <a:pt x="4266" y="1"/>
                    </a:moveTo>
                    <a:cubicBezTo>
                      <a:pt x="2490" y="1"/>
                      <a:pt x="0" y="7307"/>
                      <a:pt x="1474" y="8318"/>
                    </a:cubicBezTo>
                    <a:cubicBezTo>
                      <a:pt x="1494" y="8334"/>
                      <a:pt x="1514" y="8341"/>
                      <a:pt x="1533" y="8341"/>
                    </a:cubicBezTo>
                    <a:cubicBezTo>
                      <a:pt x="1536" y="8341"/>
                      <a:pt x="1538" y="8341"/>
                      <a:pt x="1541" y="8341"/>
                    </a:cubicBezTo>
                    <a:lnTo>
                      <a:pt x="1541" y="8341"/>
                    </a:lnTo>
                    <a:cubicBezTo>
                      <a:pt x="1541" y="8341"/>
                      <a:pt x="1542" y="8341"/>
                      <a:pt x="1542" y="8341"/>
                    </a:cubicBezTo>
                    <a:cubicBezTo>
                      <a:pt x="1561" y="8343"/>
                      <a:pt x="1580" y="8344"/>
                      <a:pt x="1598" y="8344"/>
                    </a:cubicBezTo>
                    <a:cubicBezTo>
                      <a:pt x="3448" y="8344"/>
                      <a:pt x="6226" y="643"/>
                      <a:pt x="4464" y="33"/>
                    </a:cubicBezTo>
                    <a:cubicBezTo>
                      <a:pt x="4399" y="11"/>
                      <a:pt x="4333" y="1"/>
                      <a:pt x="42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9" name="Google Shape;1669;p36"/>
            <p:cNvGrpSpPr/>
            <p:nvPr/>
          </p:nvGrpSpPr>
          <p:grpSpPr>
            <a:xfrm rot="8100000">
              <a:off x="1344830" y="1147039"/>
              <a:ext cx="412918" cy="810774"/>
              <a:chOff x="881239" y="654698"/>
              <a:chExt cx="412922" cy="810782"/>
            </a:xfrm>
          </p:grpSpPr>
          <p:sp>
            <p:nvSpPr>
              <p:cNvPr id="1670" name="Google Shape;1670;p36"/>
              <p:cNvSpPr/>
              <p:nvPr/>
            </p:nvSpPr>
            <p:spPr>
              <a:xfrm>
                <a:off x="899771" y="708302"/>
                <a:ext cx="348907" cy="755738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20471" extrusionOk="0">
                    <a:moveTo>
                      <a:pt x="7310" y="1"/>
                    </a:moveTo>
                    <a:cubicBezTo>
                      <a:pt x="6978" y="1"/>
                      <a:pt x="6689" y="79"/>
                      <a:pt x="6529" y="265"/>
                    </a:cubicBezTo>
                    <a:cubicBezTo>
                      <a:pt x="3972" y="3164"/>
                      <a:pt x="480" y="15900"/>
                      <a:pt x="46" y="19347"/>
                    </a:cubicBezTo>
                    <a:cubicBezTo>
                      <a:pt x="1" y="19826"/>
                      <a:pt x="274" y="20123"/>
                      <a:pt x="891" y="20351"/>
                    </a:cubicBezTo>
                    <a:cubicBezTo>
                      <a:pt x="1123" y="20429"/>
                      <a:pt x="1323" y="20470"/>
                      <a:pt x="1496" y="20470"/>
                    </a:cubicBezTo>
                    <a:cubicBezTo>
                      <a:pt x="1783" y="20470"/>
                      <a:pt x="1998" y="20356"/>
                      <a:pt x="2169" y="20100"/>
                    </a:cubicBezTo>
                    <a:cubicBezTo>
                      <a:pt x="4041" y="17178"/>
                      <a:pt x="9450" y="5149"/>
                      <a:pt x="9359" y="1292"/>
                    </a:cubicBezTo>
                    <a:cubicBezTo>
                      <a:pt x="9336" y="813"/>
                      <a:pt x="8811" y="379"/>
                      <a:pt x="8195" y="151"/>
                    </a:cubicBezTo>
                    <a:cubicBezTo>
                      <a:pt x="7902" y="57"/>
                      <a:pt x="7591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36"/>
              <p:cNvSpPr/>
              <p:nvPr/>
            </p:nvSpPr>
            <p:spPr>
              <a:xfrm>
                <a:off x="988263" y="708302"/>
                <a:ext cx="258718" cy="474944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12865" extrusionOk="0">
                    <a:moveTo>
                      <a:pt x="4913" y="1"/>
                    </a:moveTo>
                    <a:cubicBezTo>
                      <a:pt x="4581" y="1"/>
                      <a:pt x="4292" y="79"/>
                      <a:pt x="4132" y="265"/>
                    </a:cubicBezTo>
                    <a:cubicBezTo>
                      <a:pt x="3127" y="1406"/>
                      <a:pt x="2009" y="4008"/>
                      <a:pt x="959" y="6975"/>
                    </a:cubicBezTo>
                    <a:cubicBezTo>
                      <a:pt x="1027" y="7044"/>
                      <a:pt x="1096" y="7090"/>
                      <a:pt x="1164" y="7135"/>
                    </a:cubicBezTo>
                    <a:cubicBezTo>
                      <a:pt x="662" y="8459"/>
                      <a:pt x="0" y="11244"/>
                      <a:pt x="411" y="12180"/>
                    </a:cubicBezTo>
                    <a:cubicBezTo>
                      <a:pt x="480" y="12339"/>
                      <a:pt x="594" y="12454"/>
                      <a:pt x="731" y="12499"/>
                    </a:cubicBezTo>
                    <a:cubicBezTo>
                      <a:pt x="799" y="12522"/>
                      <a:pt x="845" y="12522"/>
                      <a:pt x="913" y="12522"/>
                    </a:cubicBezTo>
                    <a:cubicBezTo>
                      <a:pt x="1005" y="12522"/>
                      <a:pt x="1096" y="12499"/>
                      <a:pt x="1187" y="12454"/>
                    </a:cubicBezTo>
                    <a:cubicBezTo>
                      <a:pt x="2009" y="12066"/>
                      <a:pt x="3127" y="9920"/>
                      <a:pt x="3675" y="8528"/>
                    </a:cubicBezTo>
                    <a:cubicBezTo>
                      <a:pt x="3949" y="8619"/>
                      <a:pt x="4246" y="8710"/>
                      <a:pt x="4565" y="8802"/>
                    </a:cubicBezTo>
                    <a:cubicBezTo>
                      <a:pt x="4565" y="8802"/>
                      <a:pt x="3926" y="11061"/>
                      <a:pt x="3333" y="12864"/>
                    </a:cubicBezTo>
                    <a:cubicBezTo>
                      <a:pt x="5227" y="8505"/>
                      <a:pt x="7008" y="3529"/>
                      <a:pt x="6962" y="1292"/>
                    </a:cubicBezTo>
                    <a:cubicBezTo>
                      <a:pt x="6939" y="813"/>
                      <a:pt x="6414" y="402"/>
                      <a:pt x="5798" y="151"/>
                    </a:cubicBezTo>
                    <a:cubicBezTo>
                      <a:pt x="5505" y="57"/>
                      <a:pt x="5194" y="1"/>
                      <a:pt x="4913" y="1"/>
                    </a:cubicBezTo>
                    <a:close/>
                  </a:path>
                </a:pathLst>
              </a:custGeom>
              <a:solidFill>
                <a:srgbClr val="DE4484">
                  <a:alpha val="544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36"/>
              <p:cNvSpPr/>
              <p:nvPr/>
            </p:nvSpPr>
            <p:spPr>
              <a:xfrm>
                <a:off x="881239" y="704500"/>
                <a:ext cx="386822" cy="760980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20613" extrusionOk="0">
                    <a:moveTo>
                      <a:pt x="8224" y="274"/>
                    </a:moveTo>
                    <a:cubicBezTo>
                      <a:pt x="8499" y="274"/>
                      <a:pt x="8779" y="368"/>
                      <a:pt x="9062" y="573"/>
                    </a:cubicBezTo>
                    <a:cubicBezTo>
                      <a:pt x="10477" y="1578"/>
                      <a:pt x="9290" y="4339"/>
                      <a:pt x="8902" y="5618"/>
                    </a:cubicBezTo>
                    <a:cubicBezTo>
                      <a:pt x="8354" y="7398"/>
                      <a:pt x="7693" y="9156"/>
                      <a:pt x="6985" y="10890"/>
                    </a:cubicBezTo>
                    <a:cubicBezTo>
                      <a:pt x="6209" y="12830"/>
                      <a:pt x="5364" y="14725"/>
                      <a:pt x="4451" y="16597"/>
                    </a:cubicBezTo>
                    <a:cubicBezTo>
                      <a:pt x="3977" y="17567"/>
                      <a:pt x="3075" y="20370"/>
                      <a:pt x="1668" y="20370"/>
                    </a:cubicBezTo>
                    <a:cubicBezTo>
                      <a:pt x="1598" y="20370"/>
                      <a:pt x="1526" y="20363"/>
                      <a:pt x="1453" y="20348"/>
                    </a:cubicBezTo>
                    <a:lnTo>
                      <a:pt x="1453" y="20348"/>
                    </a:lnTo>
                    <a:cubicBezTo>
                      <a:pt x="1448" y="20345"/>
                      <a:pt x="1443" y="20343"/>
                      <a:pt x="1438" y="20340"/>
                    </a:cubicBezTo>
                    <a:cubicBezTo>
                      <a:pt x="0" y="19678"/>
                      <a:pt x="1210" y="16619"/>
                      <a:pt x="1484" y="15547"/>
                    </a:cubicBezTo>
                    <a:cubicBezTo>
                      <a:pt x="1918" y="13743"/>
                      <a:pt x="2420" y="11963"/>
                      <a:pt x="2968" y="10183"/>
                    </a:cubicBezTo>
                    <a:cubicBezTo>
                      <a:pt x="3381" y="8839"/>
                      <a:pt x="5590" y="274"/>
                      <a:pt x="8224" y="274"/>
                    </a:cubicBezTo>
                    <a:close/>
                    <a:moveTo>
                      <a:pt x="8004" y="0"/>
                    </a:moveTo>
                    <a:cubicBezTo>
                      <a:pt x="7415" y="0"/>
                      <a:pt x="6889" y="305"/>
                      <a:pt x="6483" y="893"/>
                    </a:cubicBezTo>
                    <a:cubicBezTo>
                      <a:pt x="4428" y="3883"/>
                      <a:pt x="3424" y="7832"/>
                      <a:pt x="2420" y="11256"/>
                    </a:cubicBezTo>
                    <a:cubicBezTo>
                      <a:pt x="1781" y="13355"/>
                      <a:pt x="1210" y="15455"/>
                      <a:pt x="776" y="17601"/>
                    </a:cubicBezTo>
                    <a:cubicBezTo>
                      <a:pt x="525" y="18811"/>
                      <a:pt x="0" y="19952"/>
                      <a:pt x="1324" y="20545"/>
                    </a:cubicBezTo>
                    <a:cubicBezTo>
                      <a:pt x="1339" y="20550"/>
                      <a:pt x="1354" y="20553"/>
                      <a:pt x="1368" y="20553"/>
                    </a:cubicBezTo>
                    <a:cubicBezTo>
                      <a:pt x="1376" y="20553"/>
                      <a:pt x="1384" y="20552"/>
                      <a:pt x="1391" y="20551"/>
                    </a:cubicBezTo>
                    <a:lnTo>
                      <a:pt x="1391" y="20551"/>
                    </a:lnTo>
                    <a:cubicBezTo>
                      <a:pt x="1569" y="20593"/>
                      <a:pt x="1728" y="20613"/>
                      <a:pt x="1871" y="20613"/>
                    </a:cubicBezTo>
                    <a:cubicBezTo>
                      <a:pt x="2762" y="20613"/>
                      <a:pt x="3049" y="19847"/>
                      <a:pt x="3538" y="18948"/>
                    </a:cubicBezTo>
                    <a:cubicBezTo>
                      <a:pt x="4406" y="17327"/>
                      <a:pt x="5182" y="15661"/>
                      <a:pt x="5912" y="13995"/>
                    </a:cubicBezTo>
                    <a:cubicBezTo>
                      <a:pt x="7464" y="10502"/>
                      <a:pt x="9108" y="6805"/>
                      <a:pt x="9792" y="3016"/>
                    </a:cubicBezTo>
                    <a:cubicBezTo>
                      <a:pt x="9998" y="1988"/>
                      <a:pt x="10203" y="1007"/>
                      <a:pt x="9176" y="368"/>
                    </a:cubicBezTo>
                    <a:cubicBezTo>
                      <a:pt x="8770" y="121"/>
                      <a:pt x="8375" y="0"/>
                      <a:pt x="8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36"/>
              <p:cNvSpPr/>
              <p:nvPr/>
            </p:nvSpPr>
            <p:spPr>
              <a:xfrm>
                <a:off x="1018572" y="659756"/>
                <a:ext cx="275589" cy="355959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9642" extrusionOk="0">
                    <a:moveTo>
                      <a:pt x="5178" y="0"/>
                    </a:moveTo>
                    <a:cubicBezTo>
                      <a:pt x="4155" y="0"/>
                      <a:pt x="2101" y="1479"/>
                      <a:pt x="47" y="7766"/>
                    </a:cubicBezTo>
                    <a:cubicBezTo>
                      <a:pt x="1" y="7902"/>
                      <a:pt x="69" y="8039"/>
                      <a:pt x="184" y="8108"/>
                    </a:cubicBezTo>
                    <a:cubicBezTo>
                      <a:pt x="686" y="8405"/>
                      <a:pt x="1370" y="8747"/>
                      <a:pt x="2238" y="9067"/>
                    </a:cubicBezTo>
                    <a:cubicBezTo>
                      <a:pt x="3105" y="9386"/>
                      <a:pt x="3858" y="9546"/>
                      <a:pt x="4429" y="9637"/>
                    </a:cubicBezTo>
                    <a:cubicBezTo>
                      <a:pt x="4446" y="9640"/>
                      <a:pt x="4464" y="9642"/>
                      <a:pt x="4481" y="9642"/>
                    </a:cubicBezTo>
                    <a:cubicBezTo>
                      <a:pt x="4599" y="9642"/>
                      <a:pt x="4709" y="9574"/>
                      <a:pt x="4749" y="9455"/>
                    </a:cubicBezTo>
                    <a:cubicBezTo>
                      <a:pt x="7465" y="2630"/>
                      <a:pt x="6369" y="370"/>
                      <a:pt x="5479" y="51"/>
                    </a:cubicBezTo>
                    <a:cubicBezTo>
                      <a:pt x="5392" y="19"/>
                      <a:pt x="5291" y="0"/>
                      <a:pt x="5178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36"/>
              <p:cNvSpPr/>
              <p:nvPr/>
            </p:nvSpPr>
            <p:spPr>
              <a:xfrm>
                <a:off x="1033745" y="841353"/>
                <a:ext cx="141616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4399" extrusionOk="0">
                    <a:moveTo>
                      <a:pt x="2472" y="0"/>
                    </a:moveTo>
                    <a:cubicBezTo>
                      <a:pt x="1445" y="0"/>
                      <a:pt x="405" y="2368"/>
                      <a:pt x="1" y="3326"/>
                    </a:cubicBezTo>
                    <a:cubicBezTo>
                      <a:pt x="480" y="3577"/>
                      <a:pt x="1096" y="3874"/>
                      <a:pt x="1827" y="4148"/>
                    </a:cubicBezTo>
                    <a:cubicBezTo>
                      <a:pt x="2101" y="4239"/>
                      <a:pt x="2375" y="4330"/>
                      <a:pt x="2626" y="4399"/>
                    </a:cubicBezTo>
                    <a:cubicBezTo>
                      <a:pt x="2945" y="3440"/>
                      <a:pt x="3835" y="450"/>
                      <a:pt x="2694" y="39"/>
                    </a:cubicBezTo>
                    <a:cubicBezTo>
                      <a:pt x="2620" y="13"/>
                      <a:pt x="2546" y="0"/>
                      <a:pt x="2472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36"/>
              <p:cNvSpPr/>
              <p:nvPr/>
            </p:nvSpPr>
            <p:spPr>
              <a:xfrm>
                <a:off x="1108023" y="679913"/>
                <a:ext cx="107799" cy="11551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129" extrusionOk="0">
                    <a:moveTo>
                      <a:pt x="2388" y="1"/>
                    </a:moveTo>
                    <a:cubicBezTo>
                      <a:pt x="1816" y="1"/>
                      <a:pt x="609" y="1570"/>
                      <a:pt x="248" y="2312"/>
                    </a:cubicBezTo>
                    <a:cubicBezTo>
                      <a:pt x="1" y="2837"/>
                      <a:pt x="125" y="3129"/>
                      <a:pt x="509" y="3129"/>
                    </a:cubicBezTo>
                    <a:cubicBezTo>
                      <a:pt x="726" y="3129"/>
                      <a:pt x="1027" y="3035"/>
                      <a:pt x="1390" y="2837"/>
                    </a:cubicBezTo>
                    <a:cubicBezTo>
                      <a:pt x="2394" y="2289"/>
                      <a:pt x="2919" y="258"/>
                      <a:pt x="2508" y="30"/>
                    </a:cubicBezTo>
                    <a:cubicBezTo>
                      <a:pt x="2472" y="10"/>
                      <a:pt x="2432" y="1"/>
                      <a:pt x="2388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36"/>
              <p:cNvSpPr/>
              <p:nvPr/>
            </p:nvSpPr>
            <p:spPr>
              <a:xfrm>
                <a:off x="1015212" y="654698"/>
                <a:ext cx="255358" cy="364671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9878" extrusionOk="0">
                    <a:moveTo>
                      <a:pt x="5209" y="237"/>
                    </a:moveTo>
                    <a:cubicBezTo>
                      <a:pt x="5361" y="237"/>
                      <a:pt x="5512" y="271"/>
                      <a:pt x="5661" y="347"/>
                    </a:cubicBezTo>
                    <a:cubicBezTo>
                      <a:pt x="6688" y="872"/>
                      <a:pt x="6483" y="2904"/>
                      <a:pt x="6369" y="3794"/>
                    </a:cubicBezTo>
                    <a:cubicBezTo>
                      <a:pt x="6232" y="4912"/>
                      <a:pt x="5958" y="6008"/>
                      <a:pt x="5616" y="7081"/>
                    </a:cubicBezTo>
                    <a:cubicBezTo>
                      <a:pt x="5456" y="7583"/>
                      <a:pt x="5319" y="8450"/>
                      <a:pt x="4999" y="8907"/>
                    </a:cubicBezTo>
                    <a:cubicBezTo>
                      <a:pt x="4636" y="9372"/>
                      <a:pt x="4272" y="9528"/>
                      <a:pt x="3892" y="9528"/>
                    </a:cubicBezTo>
                    <a:cubicBezTo>
                      <a:pt x="3415" y="9528"/>
                      <a:pt x="2912" y="9281"/>
                      <a:pt x="2353" y="9090"/>
                    </a:cubicBezTo>
                    <a:lnTo>
                      <a:pt x="2353" y="9090"/>
                    </a:lnTo>
                    <a:cubicBezTo>
                      <a:pt x="2353" y="9090"/>
                      <a:pt x="2352" y="9090"/>
                      <a:pt x="2352" y="9089"/>
                    </a:cubicBezTo>
                    <a:lnTo>
                      <a:pt x="2352" y="9089"/>
                    </a:lnTo>
                    <a:cubicBezTo>
                      <a:pt x="2352" y="9089"/>
                      <a:pt x="2352" y="9089"/>
                      <a:pt x="2352" y="9089"/>
                    </a:cubicBezTo>
                    <a:cubicBezTo>
                      <a:pt x="1119" y="8610"/>
                      <a:pt x="320" y="8473"/>
                      <a:pt x="594" y="6944"/>
                    </a:cubicBezTo>
                    <a:cubicBezTo>
                      <a:pt x="754" y="6122"/>
                      <a:pt x="1256" y="5163"/>
                      <a:pt x="1598" y="4433"/>
                    </a:cubicBezTo>
                    <a:cubicBezTo>
                      <a:pt x="1964" y="3634"/>
                      <a:pt x="2374" y="2858"/>
                      <a:pt x="2877" y="2128"/>
                    </a:cubicBezTo>
                    <a:cubicBezTo>
                      <a:pt x="3309" y="1538"/>
                      <a:pt x="4266" y="237"/>
                      <a:pt x="5209" y="237"/>
                    </a:cubicBezTo>
                    <a:close/>
                    <a:moveTo>
                      <a:pt x="5203" y="0"/>
                    </a:moveTo>
                    <a:cubicBezTo>
                      <a:pt x="4161" y="0"/>
                      <a:pt x="3178" y="1328"/>
                      <a:pt x="2694" y="2014"/>
                    </a:cubicBezTo>
                    <a:cubicBezTo>
                      <a:pt x="1598" y="3566"/>
                      <a:pt x="845" y="5415"/>
                      <a:pt x="252" y="7195"/>
                    </a:cubicBezTo>
                    <a:cubicBezTo>
                      <a:pt x="138" y="7560"/>
                      <a:pt x="1" y="7857"/>
                      <a:pt x="69" y="8085"/>
                    </a:cubicBezTo>
                    <a:cubicBezTo>
                      <a:pt x="274" y="8767"/>
                      <a:pt x="1315" y="8928"/>
                      <a:pt x="2293" y="9312"/>
                    </a:cubicBezTo>
                    <a:lnTo>
                      <a:pt x="2293" y="9312"/>
                    </a:lnTo>
                    <a:cubicBezTo>
                      <a:pt x="2297" y="9314"/>
                      <a:pt x="2301" y="9316"/>
                      <a:pt x="2306" y="9318"/>
                    </a:cubicBezTo>
                    <a:cubicBezTo>
                      <a:pt x="2306" y="9318"/>
                      <a:pt x="2306" y="9318"/>
                      <a:pt x="2306" y="9318"/>
                    </a:cubicBezTo>
                    <a:lnTo>
                      <a:pt x="2306" y="9318"/>
                    </a:lnTo>
                    <a:cubicBezTo>
                      <a:pt x="2307" y="9318"/>
                      <a:pt x="2307" y="9318"/>
                      <a:pt x="2308" y="9318"/>
                    </a:cubicBezTo>
                    <a:lnTo>
                      <a:pt x="2308" y="9318"/>
                    </a:lnTo>
                    <a:cubicBezTo>
                      <a:pt x="2856" y="9496"/>
                      <a:pt x="3608" y="9877"/>
                      <a:pt x="4244" y="9877"/>
                    </a:cubicBezTo>
                    <a:cubicBezTo>
                      <a:pt x="4508" y="9877"/>
                      <a:pt x="4753" y="9811"/>
                      <a:pt x="4954" y="9637"/>
                    </a:cubicBezTo>
                    <a:cubicBezTo>
                      <a:pt x="5638" y="9021"/>
                      <a:pt x="5912" y="6944"/>
                      <a:pt x="6163" y="6054"/>
                    </a:cubicBezTo>
                    <a:cubicBezTo>
                      <a:pt x="6346" y="5300"/>
                      <a:pt x="6506" y="4547"/>
                      <a:pt x="6597" y="3794"/>
                    </a:cubicBezTo>
                    <a:cubicBezTo>
                      <a:pt x="6711" y="2790"/>
                      <a:pt x="6917" y="553"/>
                      <a:pt x="5616" y="73"/>
                    </a:cubicBezTo>
                    <a:cubicBezTo>
                      <a:pt x="5478" y="23"/>
                      <a:pt x="5340" y="0"/>
                      <a:pt x="5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36"/>
              <p:cNvSpPr/>
              <p:nvPr/>
            </p:nvSpPr>
            <p:spPr>
              <a:xfrm>
                <a:off x="989924" y="851948"/>
                <a:ext cx="162695" cy="29984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8122" extrusionOk="0">
                    <a:moveTo>
                      <a:pt x="3479" y="0"/>
                    </a:moveTo>
                    <a:cubicBezTo>
                      <a:pt x="2725" y="0"/>
                      <a:pt x="1791" y="1808"/>
                      <a:pt x="1256" y="3176"/>
                    </a:cubicBezTo>
                    <a:cubicBezTo>
                      <a:pt x="686" y="4659"/>
                      <a:pt x="1" y="7855"/>
                      <a:pt x="731" y="8106"/>
                    </a:cubicBezTo>
                    <a:cubicBezTo>
                      <a:pt x="760" y="8116"/>
                      <a:pt x="791" y="8121"/>
                      <a:pt x="822" y="8121"/>
                    </a:cubicBezTo>
                    <a:cubicBezTo>
                      <a:pt x="1561" y="8121"/>
                      <a:pt x="2966" y="5397"/>
                      <a:pt x="3447" y="3975"/>
                    </a:cubicBezTo>
                    <a:cubicBezTo>
                      <a:pt x="3950" y="2468"/>
                      <a:pt x="4406" y="300"/>
                      <a:pt x="3630" y="26"/>
                    </a:cubicBezTo>
                    <a:cubicBezTo>
                      <a:pt x="3581" y="8"/>
                      <a:pt x="3530" y="0"/>
                      <a:pt x="3479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36"/>
              <p:cNvSpPr/>
              <p:nvPr/>
            </p:nvSpPr>
            <p:spPr>
              <a:xfrm>
                <a:off x="1056855" y="867269"/>
                <a:ext cx="69626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653" extrusionOk="0">
                    <a:moveTo>
                      <a:pt x="1533" y="1"/>
                    </a:moveTo>
                    <a:cubicBezTo>
                      <a:pt x="1426" y="1"/>
                      <a:pt x="1298" y="62"/>
                      <a:pt x="1155" y="204"/>
                    </a:cubicBezTo>
                    <a:cubicBezTo>
                      <a:pt x="881" y="501"/>
                      <a:pt x="288" y="1597"/>
                      <a:pt x="82" y="2304"/>
                    </a:cubicBezTo>
                    <a:cubicBezTo>
                      <a:pt x="1" y="2557"/>
                      <a:pt x="39" y="2652"/>
                      <a:pt x="141" y="2652"/>
                    </a:cubicBezTo>
                    <a:cubicBezTo>
                      <a:pt x="327" y="2652"/>
                      <a:pt x="724" y="2340"/>
                      <a:pt x="1018" y="2076"/>
                    </a:cubicBezTo>
                    <a:cubicBezTo>
                      <a:pt x="1452" y="1665"/>
                      <a:pt x="1886" y="1003"/>
                      <a:pt x="1886" y="592"/>
                    </a:cubicBezTo>
                    <a:cubicBezTo>
                      <a:pt x="1886" y="255"/>
                      <a:pt x="1752" y="1"/>
                      <a:pt x="1533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36"/>
              <p:cNvSpPr/>
              <p:nvPr/>
            </p:nvSpPr>
            <p:spPr>
              <a:xfrm>
                <a:off x="959984" y="847481"/>
                <a:ext cx="229885" cy="30804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8344" extrusionOk="0">
                    <a:moveTo>
                      <a:pt x="4214" y="427"/>
                    </a:moveTo>
                    <a:cubicBezTo>
                      <a:pt x="4265" y="427"/>
                      <a:pt x="4318" y="432"/>
                      <a:pt x="4373" y="444"/>
                    </a:cubicBezTo>
                    <a:cubicBezTo>
                      <a:pt x="4761" y="512"/>
                      <a:pt x="4761" y="1174"/>
                      <a:pt x="4669" y="1859"/>
                    </a:cubicBezTo>
                    <a:cubicBezTo>
                      <a:pt x="4624" y="2247"/>
                      <a:pt x="4555" y="2589"/>
                      <a:pt x="4464" y="2954"/>
                    </a:cubicBezTo>
                    <a:cubicBezTo>
                      <a:pt x="4327" y="3548"/>
                      <a:pt x="4144" y="4119"/>
                      <a:pt x="3916" y="4689"/>
                    </a:cubicBezTo>
                    <a:cubicBezTo>
                      <a:pt x="3624" y="5385"/>
                      <a:pt x="2603" y="8115"/>
                      <a:pt x="1591" y="8115"/>
                    </a:cubicBezTo>
                    <a:cubicBezTo>
                      <a:pt x="1581" y="8115"/>
                      <a:pt x="1570" y="8115"/>
                      <a:pt x="1559" y="8114"/>
                    </a:cubicBezTo>
                    <a:lnTo>
                      <a:pt x="1559" y="8114"/>
                    </a:lnTo>
                    <a:cubicBezTo>
                      <a:pt x="832" y="7529"/>
                      <a:pt x="1613" y="5228"/>
                      <a:pt x="1816" y="4507"/>
                    </a:cubicBezTo>
                    <a:cubicBezTo>
                      <a:pt x="1999" y="3822"/>
                      <a:pt x="2227" y="3160"/>
                      <a:pt x="2524" y="2521"/>
                    </a:cubicBezTo>
                    <a:cubicBezTo>
                      <a:pt x="2661" y="2247"/>
                      <a:pt x="2798" y="1973"/>
                      <a:pt x="2935" y="1699"/>
                    </a:cubicBezTo>
                    <a:cubicBezTo>
                      <a:pt x="3270" y="1092"/>
                      <a:pt x="3643" y="427"/>
                      <a:pt x="4214" y="427"/>
                    </a:cubicBezTo>
                    <a:close/>
                    <a:moveTo>
                      <a:pt x="4266" y="1"/>
                    </a:moveTo>
                    <a:cubicBezTo>
                      <a:pt x="2490" y="1"/>
                      <a:pt x="0" y="7307"/>
                      <a:pt x="1474" y="8318"/>
                    </a:cubicBezTo>
                    <a:cubicBezTo>
                      <a:pt x="1494" y="8334"/>
                      <a:pt x="1514" y="8341"/>
                      <a:pt x="1533" y="8341"/>
                    </a:cubicBezTo>
                    <a:cubicBezTo>
                      <a:pt x="1536" y="8341"/>
                      <a:pt x="1538" y="8341"/>
                      <a:pt x="1541" y="8341"/>
                    </a:cubicBezTo>
                    <a:lnTo>
                      <a:pt x="1541" y="8341"/>
                    </a:lnTo>
                    <a:cubicBezTo>
                      <a:pt x="1541" y="8341"/>
                      <a:pt x="1542" y="8341"/>
                      <a:pt x="1542" y="8341"/>
                    </a:cubicBezTo>
                    <a:cubicBezTo>
                      <a:pt x="1561" y="8343"/>
                      <a:pt x="1580" y="8344"/>
                      <a:pt x="1598" y="8344"/>
                    </a:cubicBezTo>
                    <a:cubicBezTo>
                      <a:pt x="3448" y="8344"/>
                      <a:pt x="6226" y="643"/>
                      <a:pt x="4464" y="33"/>
                    </a:cubicBezTo>
                    <a:cubicBezTo>
                      <a:pt x="4399" y="11"/>
                      <a:pt x="4333" y="1"/>
                      <a:pt x="4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80" name="Google Shape;1680;p36"/>
          <p:cNvGrpSpPr/>
          <p:nvPr/>
        </p:nvGrpSpPr>
        <p:grpSpPr>
          <a:xfrm>
            <a:off x="7302194" y="5582662"/>
            <a:ext cx="698759" cy="637728"/>
            <a:chOff x="7516679" y="3452240"/>
            <a:chExt cx="524069" cy="478296"/>
          </a:xfrm>
        </p:grpSpPr>
        <p:grpSp>
          <p:nvGrpSpPr>
            <p:cNvPr id="1681" name="Google Shape;1681;p36"/>
            <p:cNvGrpSpPr/>
            <p:nvPr/>
          </p:nvGrpSpPr>
          <p:grpSpPr>
            <a:xfrm>
              <a:off x="7564304" y="3461765"/>
              <a:ext cx="476444" cy="468771"/>
              <a:chOff x="5725679" y="3981227"/>
              <a:chExt cx="476444" cy="468771"/>
            </a:xfrm>
          </p:grpSpPr>
          <p:sp>
            <p:nvSpPr>
              <p:cNvPr id="1682" name="Google Shape;1682;p36"/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36"/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36"/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36"/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36"/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36"/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36"/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36"/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36"/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1" name="Google Shape;1691;p36"/>
            <p:cNvGrpSpPr/>
            <p:nvPr/>
          </p:nvGrpSpPr>
          <p:grpSpPr>
            <a:xfrm>
              <a:off x="7516679" y="3452240"/>
              <a:ext cx="476444" cy="468771"/>
              <a:chOff x="5725679" y="3981227"/>
              <a:chExt cx="476444" cy="468771"/>
            </a:xfrm>
          </p:grpSpPr>
          <p:sp>
            <p:nvSpPr>
              <p:cNvPr id="1692" name="Google Shape;1692;p36"/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36"/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36"/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36"/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36"/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36"/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36"/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36"/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Google Shape;1700;p36"/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01" name="Google Shape;1701;p36"/>
          <p:cNvSpPr/>
          <p:nvPr/>
        </p:nvSpPr>
        <p:spPr>
          <a:xfrm rot="4932656" flipH="1">
            <a:off x="10657644" y="137151"/>
            <a:ext cx="898631" cy="779384"/>
          </a:xfrm>
          <a:custGeom>
            <a:avLst/>
            <a:gdLst/>
            <a:ahLst/>
            <a:cxnLst/>
            <a:rect l="l" t="t" r="r" b="b"/>
            <a:pathLst>
              <a:path w="31417" h="27248" extrusionOk="0">
                <a:moveTo>
                  <a:pt x="12273" y="6346"/>
                </a:moveTo>
                <a:cubicBezTo>
                  <a:pt x="12651" y="6346"/>
                  <a:pt x="13036" y="6495"/>
                  <a:pt x="13416" y="6844"/>
                </a:cubicBezTo>
                <a:cubicBezTo>
                  <a:pt x="14165" y="7530"/>
                  <a:pt x="13785" y="9866"/>
                  <a:pt x="13541" y="10664"/>
                </a:cubicBezTo>
                <a:cubicBezTo>
                  <a:pt x="12832" y="12984"/>
                  <a:pt x="10985" y="14301"/>
                  <a:pt x="8968" y="14527"/>
                </a:cubicBezTo>
                <a:lnTo>
                  <a:pt x="8968" y="14527"/>
                </a:lnTo>
                <a:cubicBezTo>
                  <a:pt x="8580" y="13539"/>
                  <a:pt x="8447" y="12376"/>
                  <a:pt x="8637" y="11055"/>
                </a:cubicBezTo>
                <a:cubicBezTo>
                  <a:pt x="8826" y="9737"/>
                  <a:pt x="10469" y="6346"/>
                  <a:pt x="12273" y="6346"/>
                </a:cubicBezTo>
                <a:close/>
                <a:moveTo>
                  <a:pt x="21260" y="13244"/>
                </a:moveTo>
                <a:cubicBezTo>
                  <a:pt x="21781" y="13244"/>
                  <a:pt x="22117" y="13643"/>
                  <a:pt x="22037" y="14724"/>
                </a:cubicBezTo>
                <a:cubicBezTo>
                  <a:pt x="21861" y="17081"/>
                  <a:pt x="18835" y="18118"/>
                  <a:pt x="16771" y="18363"/>
                </a:cubicBezTo>
                <a:lnTo>
                  <a:pt x="16771" y="18363"/>
                </a:lnTo>
                <a:cubicBezTo>
                  <a:pt x="16903" y="17502"/>
                  <a:pt x="17195" y="16665"/>
                  <a:pt x="17651" y="15933"/>
                </a:cubicBezTo>
                <a:cubicBezTo>
                  <a:pt x="18193" y="15062"/>
                  <a:pt x="20148" y="13244"/>
                  <a:pt x="21260" y="13244"/>
                </a:cubicBezTo>
                <a:close/>
                <a:moveTo>
                  <a:pt x="4628" y="1"/>
                </a:moveTo>
                <a:cubicBezTo>
                  <a:pt x="4596" y="1"/>
                  <a:pt x="4562" y="5"/>
                  <a:pt x="4527" y="15"/>
                </a:cubicBezTo>
                <a:cubicBezTo>
                  <a:pt x="391" y="1135"/>
                  <a:pt x="1" y="7714"/>
                  <a:pt x="1338" y="10963"/>
                </a:cubicBezTo>
                <a:cubicBezTo>
                  <a:pt x="2458" y="13681"/>
                  <a:pt x="5063" y="15801"/>
                  <a:pt x="7920" y="16090"/>
                </a:cubicBezTo>
                <a:lnTo>
                  <a:pt x="7920" y="16090"/>
                </a:lnTo>
                <a:cubicBezTo>
                  <a:pt x="8599" y="17380"/>
                  <a:pt x="9612" y="18474"/>
                  <a:pt x="10941" y="19165"/>
                </a:cubicBezTo>
                <a:cubicBezTo>
                  <a:pt x="12022" y="19727"/>
                  <a:pt x="13337" y="20080"/>
                  <a:pt x="14712" y="20202"/>
                </a:cubicBezTo>
                <a:lnTo>
                  <a:pt x="14712" y="20202"/>
                </a:lnTo>
                <a:cubicBezTo>
                  <a:pt x="14882" y="23148"/>
                  <a:pt x="16407" y="25958"/>
                  <a:pt x="19446" y="26910"/>
                </a:cubicBezTo>
                <a:cubicBezTo>
                  <a:pt x="20180" y="27140"/>
                  <a:pt x="20933" y="27247"/>
                  <a:pt x="21686" y="27247"/>
                </a:cubicBezTo>
                <a:cubicBezTo>
                  <a:pt x="26032" y="27247"/>
                  <a:pt x="30384" y="23674"/>
                  <a:pt x="31225" y="19530"/>
                </a:cubicBezTo>
                <a:cubicBezTo>
                  <a:pt x="31416" y="18586"/>
                  <a:pt x="30701" y="17988"/>
                  <a:pt x="29985" y="17988"/>
                </a:cubicBezTo>
                <a:cubicBezTo>
                  <a:pt x="29506" y="17988"/>
                  <a:pt x="29027" y="18255"/>
                  <a:pt x="28818" y="18867"/>
                </a:cubicBezTo>
                <a:cubicBezTo>
                  <a:pt x="27792" y="21862"/>
                  <a:pt x="25082" y="24367"/>
                  <a:pt x="21866" y="24720"/>
                </a:cubicBezTo>
                <a:cubicBezTo>
                  <a:pt x="21656" y="24743"/>
                  <a:pt x="21453" y="24754"/>
                  <a:pt x="21255" y="24754"/>
                </a:cubicBezTo>
                <a:cubicBezTo>
                  <a:pt x="18534" y="24754"/>
                  <a:pt x="17002" y="22625"/>
                  <a:pt x="16732" y="20216"/>
                </a:cubicBezTo>
                <a:lnTo>
                  <a:pt x="16732" y="20216"/>
                </a:lnTo>
                <a:cubicBezTo>
                  <a:pt x="18978" y="20047"/>
                  <a:pt x="21164" y="19256"/>
                  <a:pt x="22570" y="17758"/>
                </a:cubicBezTo>
                <a:cubicBezTo>
                  <a:pt x="23999" y="16236"/>
                  <a:pt x="24988" y="13229"/>
                  <a:pt x="23078" y="11643"/>
                </a:cubicBezTo>
                <a:cubicBezTo>
                  <a:pt x="22505" y="11167"/>
                  <a:pt x="21890" y="10966"/>
                  <a:pt x="21267" y="10966"/>
                </a:cubicBezTo>
                <a:cubicBezTo>
                  <a:pt x="19012" y="10966"/>
                  <a:pt x="16649" y="13594"/>
                  <a:pt x="15748" y="15284"/>
                </a:cubicBezTo>
                <a:cubicBezTo>
                  <a:pt x="15246" y="16229"/>
                  <a:pt x="14919" y="17293"/>
                  <a:pt x="14777" y="18388"/>
                </a:cubicBezTo>
                <a:lnTo>
                  <a:pt x="14777" y="18388"/>
                </a:lnTo>
                <a:cubicBezTo>
                  <a:pt x="12726" y="18207"/>
                  <a:pt x="10951" y="17382"/>
                  <a:pt x="9827" y="16002"/>
                </a:cubicBezTo>
                <a:lnTo>
                  <a:pt x="9827" y="16002"/>
                </a:lnTo>
                <a:cubicBezTo>
                  <a:pt x="10309" y="15906"/>
                  <a:pt x="10790" y="15753"/>
                  <a:pt x="11266" y="15537"/>
                </a:cubicBezTo>
                <a:cubicBezTo>
                  <a:pt x="14343" y="14135"/>
                  <a:pt x="16733" y="9418"/>
                  <a:pt x="14937" y="6203"/>
                </a:cubicBezTo>
                <a:cubicBezTo>
                  <a:pt x="14352" y="5155"/>
                  <a:pt x="13501" y="4742"/>
                  <a:pt x="12583" y="4742"/>
                </a:cubicBezTo>
                <a:cubicBezTo>
                  <a:pt x="10826" y="4742"/>
                  <a:pt x="8825" y="6255"/>
                  <a:pt x="7977" y="7731"/>
                </a:cubicBezTo>
                <a:cubicBezTo>
                  <a:pt x="6836" y="9715"/>
                  <a:pt x="6626" y="12230"/>
                  <a:pt x="7269" y="14463"/>
                </a:cubicBezTo>
                <a:lnTo>
                  <a:pt x="7269" y="14463"/>
                </a:lnTo>
                <a:cubicBezTo>
                  <a:pt x="6137" y="14249"/>
                  <a:pt x="5035" y="13692"/>
                  <a:pt x="4129" y="12777"/>
                </a:cubicBezTo>
                <a:cubicBezTo>
                  <a:pt x="444" y="9054"/>
                  <a:pt x="2043" y="4098"/>
                  <a:pt x="4855" y="580"/>
                </a:cubicBezTo>
                <a:cubicBezTo>
                  <a:pt x="5035" y="356"/>
                  <a:pt x="4911" y="1"/>
                  <a:pt x="4628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2" name="Google Shape;1702;p36"/>
          <p:cNvSpPr/>
          <p:nvPr/>
        </p:nvSpPr>
        <p:spPr>
          <a:xfrm>
            <a:off x="1954178" y="2567641"/>
            <a:ext cx="88400" cy="88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3" name="Google Shape;1703;p36"/>
          <p:cNvSpPr/>
          <p:nvPr/>
        </p:nvSpPr>
        <p:spPr>
          <a:xfrm>
            <a:off x="798575" y="957029"/>
            <a:ext cx="88400" cy="884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4" name="Google Shape;1704;p36"/>
          <p:cNvSpPr/>
          <p:nvPr/>
        </p:nvSpPr>
        <p:spPr>
          <a:xfrm>
            <a:off x="5295854" y="5832869"/>
            <a:ext cx="88400" cy="88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5" name="Google Shape;1705;p36"/>
          <p:cNvSpPr/>
          <p:nvPr/>
        </p:nvSpPr>
        <p:spPr>
          <a:xfrm>
            <a:off x="9375512" y="6244233"/>
            <a:ext cx="88400" cy="884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6" name="Google Shape;1706;p36"/>
          <p:cNvSpPr/>
          <p:nvPr/>
        </p:nvSpPr>
        <p:spPr>
          <a:xfrm>
            <a:off x="11804473" y="2905721"/>
            <a:ext cx="88400" cy="88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7" name="Google Shape;1707;p36"/>
          <p:cNvSpPr/>
          <p:nvPr/>
        </p:nvSpPr>
        <p:spPr>
          <a:xfrm>
            <a:off x="634829" y="3605133"/>
            <a:ext cx="88400" cy="88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8" name="Google Shape;1708;p36"/>
          <p:cNvSpPr/>
          <p:nvPr/>
        </p:nvSpPr>
        <p:spPr>
          <a:xfrm>
            <a:off x="11193293" y="4094578"/>
            <a:ext cx="88400" cy="88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9" name="Google Shape;1709;p36"/>
          <p:cNvSpPr/>
          <p:nvPr/>
        </p:nvSpPr>
        <p:spPr>
          <a:xfrm>
            <a:off x="557467" y="6403567"/>
            <a:ext cx="88400" cy="88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1" name="Google Shape;1711;p36"/>
          <p:cNvSpPr/>
          <p:nvPr/>
        </p:nvSpPr>
        <p:spPr>
          <a:xfrm rot="17918163">
            <a:off x="1842658" y="54106"/>
            <a:ext cx="898663" cy="779411"/>
          </a:xfrm>
          <a:custGeom>
            <a:avLst/>
            <a:gdLst/>
            <a:ahLst/>
            <a:cxnLst/>
            <a:rect l="l" t="t" r="r" b="b"/>
            <a:pathLst>
              <a:path w="31417" h="27248" extrusionOk="0">
                <a:moveTo>
                  <a:pt x="12273" y="6346"/>
                </a:moveTo>
                <a:cubicBezTo>
                  <a:pt x="12651" y="6346"/>
                  <a:pt x="13036" y="6495"/>
                  <a:pt x="13416" y="6844"/>
                </a:cubicBezTo>
                <a:cubicBezTo>
                  <a:pt x="14165" y="7530"/>
                  <a:pt x="13785" y="9866"/>
                  <a:pt x="13541" y="10664"/>
                </a:cubicBezTo>
                <a:cubicBezTo>
                  <a:pt x="12832" y="12984"/>
                  <a:pt x="10985" y="14301"/>
                  <a:pt x="8968" y="14527"/>
                </a:cubicBezTo>
                <a:lnTo>
                  <a:pt x="8968" y="14527"/>
                </a:lnTo>
                <a:cubicBezTo>
                  <a:pt x="8580" y="13539"/>
                  <a:pt x="8447" y="12376"/>
                  <a:pt x="8637" y="11055"/>
                </a:cubicBezTo>
                <a:cubicBezTo>
                  <a:pt x="8826" y="9737"/>
                  <a:pt x="10469" y="6346"/>
                  <a:pt x="12273" y="6346"/>
                </a:cubicBezTo>
                <a:close/>
                <a:moveTo>
                  <a:pt x="21260" y="13244"/>
                </a:moveTo>
                <a:cubicBezTo>
                  <a:pt x="21781" y="13244"/>
                  <a:pt x="22117" y="13643"/>
                  <a:pt x="22037" y="14724"/>
                </a:cubicBezTo>
                <a:cubicBezTo>
                  <a:pt x="21861" y="17081"/>
                  <a:pt x="18835" y="18118"/>
                  <a:pt x="16771" y="18363"/>
                </a:cubicBezTo>
                <a:lnTo>
                  <a:pt x="16771" y="18363"/>
                </a:lnTo>
                <a:cubicBezTo>
                  <a:pt x="16903" y="17502"/>
                  <a:pt x="17195" y="16665"/>
                  <a:pt x="17651" y="15933"/>
                </a:cubicBezTo>
                <a:cubicBezTo>
                  <a:pt x="18193" y="15062"/>
                  <a:pt x="20148" y="13244"/>
                  <a:pt x="21260" y="13244"/>
                </a:cubicBezTo>
                <a:close/>
                <a:moveTo>
                  <a:pt x="4628" y="1"/>
                </a:moveTo>
                <a:cubicBezTo>
                  <a:pt x="4596" y="1"/>
                  <a:pt x="4562" y="5"/>
                  <a:pt x="4527" y="15"/>
                </a:cubicBezTo>
                <a:cubicBezTo>
                  <a:pt x="391" y="1135"/>
                  <a:pt x="1" y="7714"/>
                  <a:pt x="1338" y="10963"/>
                </a:cubicBezTo>
                <a:cubicBezTo>
                  <a:pt x="2458" y="13681"/>
                  <a:pt x="5063" y="15801"/>
                  <a:pt x="7920" y="16090"/>
                </a:cubicBezTo>
                <a:lnTo>
                  <a:pt x="7920" y="16090"/>
                </a:lnTo>
                <a:cubicBezTo>
                  <a:pt x="8599" y="17380"/>
                  <a:pt x="9612" y="18474"/>
                  <a:pt x="10941" y="19165"/>
                </a:cubicBezTo>
                <a:cubicBezTo>
                  <a:pt x="12022" y="19727"/>
                  <a:pt x="13337" y="20080"/>
                  <a:pt x="14712" y="20202"/>
                </a:cubicBezTo>
                <a:lnTo>
                  <a:pt x="14712" y="20202"/>
                </a:lnTo>
                <a:cubicBezTo>
                  <a:pt x="14882" y="23148"/>
                  <a:pt x="16407" y="25958"/>
                  <a:pt x="19446" y="26910"/>
                </a:cubicBezTo>
                <a:cubicBezTo>
                  <a:pt x="20180" y="27140"/>
                  <a:pt x="20933" y="27247"/>
                  <a:pt x="21686" y="27247"/>
                </a:cubicBezTo>
                <a:cubicBezTo>
                  <a:pt x="26032" y="27247"/>
                  <a:pt x="30384" y="23674"/>
                  <a:pt x="31225" y="19530"/>
                </a:cubicBezTo>
                <a:cubicBezTo>
                  <a:pt x="31416" y="18586"/>
                  <a:pt x="30701" y="17988"/>
                  <a:pt x="29985" y="17988"/>
                </a:cubicBezTo>
                <a:cubicBezTo>
                  <a:pt x="29506" y="17988"/>
                  <a:pt x="29027" y="18255"/>
                  <a:pt x="28818" y="18867"/>
                </a:cubicBezTo>
                <a:cubicBezTo>
                  <a:pt x="27792" y="21862"/>
                  <a:pt x="25082" y="24367"/>
                  <a:pt x="21866" y="24720"/>
                </a:cubicBezTo>
                <a:cubicBezTo>
                  <a:pt x="21656" y="24743"/>
                  <a:pt x="21453" y="24754"/>
                  <a:pt x="21255" y="24754"/>
                </a:cubicBezTo>
                <a:cubicBezTo>
                  <a:pt x="18534" y="24754"/>
                  <a:pt x="17002" y="22625"/>
                  <a:pt x="16732" y="20216"/>
                </a:cubicBezTo>
                <a:lnTo>
                  <a:pt x="16732" y="20216"/>
                </a:lnTo>
                <a:cubicBezTo>
                  <a:pt x="18978" y="20047"/>
                  <a:pt x="21164" y="19256"/>
                  <a:pt x="22570" y="17758"/>
                </a:cubicBezTo>
                <a:cubicBezTo>
                  <a:pt x="23999" y="16236"/>
                  <a:pt x="24988" y="13229"/>
                  <a:pt x="23078" y="11643"/>
                </a:cubicBezTo>
                <a:cubicBezTo>
                  <a:pt x="22505" y="11167"/>
                  <a:pt x="21890" y="10966"/>
                  <a:pt x="21267" y="10966"/>
                </a:cubicBezTo>
                <a:cubicBezTo>
                  <a:pt x="19012" y="10966"/>
                  <a:pt x="16649" y="13594"/>
                  <a:pt x="15748" y="15284"/>
                </a:cubicBezTo>
                <a:cubicBezTo>
                  <a:pt x="15246" y="16229"/>
                  <a:pt x="14919" y="17293"/>
                  <a:pt x="14777" y="18388"/>
                </a:cubicBezTo>
                <a:lnTo>
                  <a:pt x="14777" y="18388"/>
                </a:lnTo>
                <a:cubicBezTo>
                  <a:pt x="12726" y="18207"/>
                  <a:pt x="10951" y="17382"/>
                  <a:pt x="9827" y="16002"/>
                </a:cubicBezTo>
                <a:lnTo>
                  <a:pt x="9827" y="16002"/>
                </a:lnTo>
                <a:cubicBezTo>
                  <a:pt x="10309" y="15906"/>
                  <a:pt x="10790" y="15753"/>
                  <a:pt x="11266" y="15537"/>
                </a:cubicBezTo>
                <a:cubicBezTo>
                  <a:pt x="14343" y="14135"/>
                  <a:pt x="16733" y="9418"/>
                  <a:pt x="14937" y="6203"/>
                </a:cubicBezTo>
                <a:cubicBezTo>
                  <a:pt x="14352" y="5155"/>
                  <a:pt x="13501" y="4742"/>
                  <a:pt x="12583" y="4742"/>
                </a:cubicBezTo>
                <a:cubicBezTo>
                  <a:pt x="10826" y="4742"/>
                  <a:pt x="8825" y="6255"/>
                  <a:pt x="7977" y="7731"/>
                </a:cubicBezTo>
                <a:cubicBezTo>
                  <a:pt x="6836" y="9715"/>
                  <a:pt x="6626" y="12230"/>
                  <a:pt x="7269" y="14463"/>
                </a:cubicBezTo>
                <a:lnTo>
                  <a:pt x="7269" y="14463"/>
                </a:lnTo>
                <a:cubicBezTo>
                  <a:pt x="6137" y="14249"/>
                  <a:pt x="5035" y="13692"/>
                  <a:pt x="4129" y="12777"/>
                </a:cubicBezTo>
                <a:cubicBezTo>
                  <a:pt x="444" y="9054"/>
                  <a:pt x="2043" y="4098"/>
                  <a:pt x="4855" y="580"/>
                </a:cubicBezTo>
                <a:cubicBezTo>
                  <a:pt x="5035" y="356"/>
                  <a:pt x="4911" y="1"/>
                  <a:pt x="4628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标题 5">
            <a:extLst>
              <a:ext uri="{FF2B5EF4-FFF2-40B4-BE49-F238E27FC236}">
                <a16:creationId xmlns:a16="http://schemas.microsoft.com/office/drawing/2014/main" id="{869805F8-3952-971E-5909-446061F025F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66495" y="1086790"/>
            <a:ext cx="7310451" cy="183931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altLang="zh-CN" sz="5400" dirty="0">
                <a:solidFill>
                  <a:srgbClr val="FF0000"/>
                </a:solidFill>
                <a:effectLst/>
                <a:latin typeface="+mj-lt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  <p:grpSp>
        <p:nvGrpSpPr>
          <p:cNvPr id="66" name="Google Shape;5463;p64">
            <a:extLst>
              <a:ext uri="{FF2B5EF4-FFF2-40B4-BE49-F238E27FC236}">
                <a16:creationId xmlns:a16="http://schemas.microsoft.com/office/drawing/2014/main" id="{1326394B-5CFD-323D-7691-74777B1C1D1C}"/>
              </a:ext>
            </a:extLst>
          </p:cNvPr>
          <p:cNvGrpSpPr/>
          <p:nvPr/>
        </p:nvGrpSpPr>
        <p:grpSpPr>
          <a:xfrm>
            <a:off x="9821688" y="4385969"/>
            <a:ext cx="1902157" cy="1612524"/>
            <a:chOff x="7392255" y="449764"/>
            <a:chExt cx="1426618" cy="1209393"/>
          </a:xfrm>
        </p:grpSpPr>
        <p:grpSp>
          <p:nvGrpSpPr>
            <p:cNvPr id="67" name="Google Shape;5464;p64">
              <a:extLst>
                <a:ext uri="{FF2B5EF4-FFF2-40B4-BE49-F238E27FC236}">
                  <a16:creationId xmlns:a16="http://schemas.microsoft.com/office/drawing/2014/main" id="{C514E48F-467E-734F-8661-BC079870C13D}"/>
                </a:ext>
              </a:extLst>
            </p:cNvPr>
            <p:cNvGrpSpPr/>
            <p:nvPr/>
          </p:nvGrpSpPr>
          <p:grpSpPr>
            <a:xfrm>
              <a:off x="7392255" y="449764"/>
              <a:ext cx="1426618" cy="1209393"/>
              <a:chOff x="7392255" y="449764"/>
              <a:chExt cx="1426618" cy="1209393"/>
            </a:xfrm>
          </p:grpSpPr>
          <p:grpSp>
            <p:nvGrpSpPr>
              <p:cNvPr id="83" name="Google Shape;5465;p64">
                <a:extLst>
                  <a:ext uri="{FF2B5EF4-FFF2-40B4-BE49-F238E27FC236}">
                    <a16:creationId xmlns:a16="http://schemas.microsoft.com/office/drawing/2014/main" id="{B262607F-A050-8CA0-BF8A-D8776FD4B0F6}"/>
                  </a:ext>
                </a:extLst>
              </p:cNvPr>
              <p:cNvGrpSpPr/>
              <p:nvPr/>
            </p:nvGrpSpPr>
            <p:grpSpPr>
              <a:xfrm>
                <a:off x="7468415" y="482778"/>
                <a:ext cx="1350457" cy="1176379"/>
                <a:chOff x="7468415" y="482778"/>
                <a:chExt cx="1350457" cy="1176379"/>
              </a:xfrm>
            </p:grpSpPr>
            <p:grpSp>
              <p:nvGrpSpPr>
                <p:cNvPr id="98" name="Google Shape;5466;p64">
                  <a:extLst>
                    <a:ext uri="{FF2B5EF4-FFF2-40B4-BE49-F238E27FC236}">
                      <a16:creationId xmlns:a16="http://schemas.microsoft.com/office/drawing/2014/main" id="{42381289-B0B6-F52D-4C72-6C89047015CF}"/>
                    </a:ext>
                  </a:extLst>
                </p:cNvPr>
                <p:cNvGrpSpPr/>
                <p:nvPr/>
              </p:nvGrpSpPr>
              <p:grpSpPr>
                <a:xfrm>
                  <a:off x="7468415" y="482778"/>
                  <a:ext cx="1350457" cy="932700"/>
                  <a:chOff x="7392255" y="449764"/>
                  <a:chExt cx="1350457" cy="932700"/>
                </a:xfrm>
              </p:grpSpPr>
              <p:sp>
                <p:nvSpPr>
                  <p:cNvPr id="114" name="Google Shape;5467;p64">
                    <a:extLst>
                      <a:ext uri="{FF2B5EF4-FFF2-40B4-BE49-F238E27FC236}">
                        <a16:creationId xmlns:a16="http://schemas.microsoft.com/office/drawing/2014/main" id="{49ADF8EF-F7C7-2F04-A534-F5CD1167EEF5}"/>
                      </a:ext>
                    </a:extLst>
                  </p:cNvPr>
                  <p:cNvSpPr/>
                  <p:nvPr/>
                </p:nvSpPr>
                <p:spPr>
                  <a:xfrm>
                    <a:off x="7627771" y="559179"/>
                    <a:ext cx="90189" cy="89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3" h="2422" extrusionOk="0">
                        <a:moveTo>
                          <a:pt x="1210" y="0"/>
                        </a:moveTo>
                        <a:cubicBezTo>
                          <a:pt x="776" y="0"/>
                          <a:pt x="0" y="776"/>
                          <a:pt x="0" y="1210"/>
                        </a:cubicBezTo>
                        <a:cubicBezTo>
                          <a:pt x="0" y="1632"/>
                          <a:pt x="735" y="2421"/>
                          <a:pt x="1174" y="2421"/>
                        </a:cubicBezTo>
                        <a:cubicBezTo>
                          <a:pt x="1186" y="2421"/>
                          <a:pt x="1198" y="2421"/>
                          <a:pt x="1210" y="2419"/>
                        </a:cubicBezTo>
                        <a:cubicBezTo>
                          <a:pt x="1621" y="2374"/>
                          <a:pt x="2374" y="1643"/>
                          <a:pt x="2397" y="1210"/>
                        </a:cubicBezTo>
                        <a:cubicBezTo>
                          <a:pt x="2442" y="776"/>
                          <a:pt x="1621" y="0"/>
                          <a:pt x="121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5468;p64">
                    <a:extLst>
                      <a:ext uri="{FF2B5EF4-FFF2-40B4-BE49-F238E27FC236}">
                        <a16:creationId xmlns:a16="http://schemas.microsoft.com/office/drawing/2014/main" id="{B7DCA77E-2DBF-2A02-0C78-96D7D93F066A}"/>
                      </a:ext>
                    </a:extLst>
                  </p:cNvPr>
                  <p:cNvSpPr/>
                  <p:nvPr/>
                </p:nvSpPr>
                <p:spPr>
                  <a:xfrm>
                    <a:off x="7397499" y="452058"/>
                    <a:ext cx="1328850" cy="9206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706" h="36519" extrusionOk="0">
                        <a:moveTo>
                          <a:pt x="34635" y="1"/>
                        </a:moveTo>
                        <a:cubicBezTo>
                          <a:pt x="34598" y="1"/>
                          <a:pt x="34560" y="3"/>
                          <a:pt x="34522" y="8"/>
                        </a:cubicBezTo>
                        <a:cubicBezTo>
                          <a:pt x="31484" y="381"/>
                          <a:pt x="16294" y="2362"/>
                          <a:pt x="3021" y="6250"/>
                        </a:cubicBezTo>
                        <a:cubicBezTo>
                          <a:pt x="3021" y="6250"/>
                          <a:pt x="1106" y="8819"/>
                          <a:pt x="0" y="12352"/>
                        </a:cubicBezTo>
                        <a:lnTo>
                          <a:pt x="22734" y="36519"/>
                        </a:lnTo>
                        <a:cubicBezTo>
                          <a:pt x="24043" y="34677"/>
                          <a:pt x="25813" y="30761"/>
                          <a:pt x="25813" y="30761"/>
                        </a:cubicBezTo>
                        <a:cubicBezTo>
                          <a:pt x="35839" y="29999"/>
                          <a:pt x="47970" y="27284"/>
                          <a:pt x="51806" y="26383"/>
                        </a:cubicBezTo>
                        <a:cubicBezTo>
                          <a:pt x="52420" y="26239"/>
                          <a:pt x="52706" y="25536"/>
                          <a:pt x="52366" y="25005"/>
                        </a:cubicBezTo>
                        <a:cubicBezTo>
                          <a:pt x="49177" y="20017"/>
                          <a:pt x="37449" y="3327"/>
                          <a:pt x="35380" y="387"/>
                        </a:cubicBezTo>
                        <a:cubicBezTo>
                          <a:pt x="35208" y="141"/>
                          <a:pt x="34930" y="1"/>
                          <a:pt x="3463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" name="Google Shape;5469;p64">
                    <a:extLst>
                      <a:ext uri="{FF2B5EF4-FFF2-40B4-BE49-F238E27FC236}">
                        <a16:creationId xmlns:a16="http://schemas.microsoft.com/office/drawing/2014/main" id="{3373EE3A-6CAC-7E03-5E11-40173D836FD0}"/>
                      </a:ext>
                    </a:extLst>
                  </p:cNvPr>
                  <p:cNvSpPr/>
                  <p:nvPr/>
                </p:nvSpPr>
                <p:spPr>
                  <a:xfrm>
                    <a:off x="7397499" y="452058"/>
                    <a:ext cx="1328850" cy="9206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706" h="36519" extrusionOk="0">
                        <a:moveTo>
                          <a:pt x="34635" y="1"/>
                        </a:moveTo>
                        <a:cubicBezTo>
                          <a:pt x="34598" y="1"/>
                          <a:pt x="34560" y="3"/>
                          <a:pt x="34522" y="8"/>
                        </a:cubicBezTo>
                        <a:cubicBezTo>
                          <a:pt x="31484" y="381"/>
                          <a:pt x="16294" y="2362"/>
                          <a:pt x="3021" y="6250"/>
                        </a:cubicBezTo>
                        <a:cubicBezTo>
                          <a:pt x="3021" y="6250"/>
                          <a:pt x="1106" y="8819"/>
                          <a:pt x="0" y="12352"/>
                        </a:cubicBezTo>
                        <a:lnTo>
                          <a:pt x="22734" y="36519"/>
                        </a:lnTo>
                        <a:cubicBezTo>
                          <a:pt x="24043" y="34677"/>
                          <a:pt x="25813" y="30761"/>
                          <a:pt x="25813" y="30761"/>
                        </a:cubicBezTo>
                        <a:cubicBezTo>
                          <a:pt x="35839" y="29999"/>
                          <a:pt x="47970" y="27284"/>
                          <a:pt x="51806" y="26383"/>
                        </a:cubicBezTo>
                        <a:cubicBezTo>
                          <a:pt x="52420" y="26239"/>
                          <a:pt x="52706" y="25536"/>
                          <a:pt x="52366" y="25005"/>
                        </a:cubicBezTo>
                        <a:cubicBezTo>
                          <a:pt x="49177" y="20017"/>
                          <a:pt x="37449" y="3327"/>
                          <a:pt x="35380" y="387"/>
                        </a:cubicBezTo>
                        <a:cubicBezTo>
                          <a:pt x="35208" y="141"/>
                          <a:pt x="34930" y="1"/>
                          <a:pt x="3463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" name="Google Shape;5470;p64">
                    <a:extLst>
                      <a:ext uri="{FF2B5EF4-FFF2-40B4-BE49-F238E27FC236}">
                        <a16:creationId xmlns:a16="http://schemas.microsoft.com/office/drawing/2014/main" id="{951D7962-9AD8-396F-E2FB-76A3EAC98F02}"/>
                      </a:ext>
                    </a:extLst>
                  </p:cNvPr>
                  <p:cNvSpPr/>
                  <p:nvPr/>
                </p:nvSpPr>
                <p:spPr>
                  <a:xfrm>
                    <a:off x="7397499" y="609601"/>
                    <a:ext cx="650810" cy="763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13" h="30270" extrusionOk="0">
                        <a:moveTo>
                          <a:pt x="3021" y="1"/>
                        </a:moveTo>
                        <a:cubicBezTo>
                          <a:pt x="3021" y="1"/>
                          <a:pt x="1106" y="2570"/>
                          <a:pt x="0" y="6103"/>
                        </a:cubicBezTo>
                        <a:lnTo>
                          <a:pt x="22734" y="30270"/>
                        </a:lnTo>
                        <a:cubicBezTo>
                          <a:pt x="24043" y="28428"/>
                          <a:pt x="25813" y="24512"/>
                          <a:pt x="25813" y="24512"/>
                        </a:cubicBezTo>
                        <a:cubicBezTo>
                          <a:pt x="16321" y="15796"/>
                          <a:pt x="3021" y="1"/>
                          <a:pt x="30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5471;p64">
                    <a:extLst>
                      <a:ext uri="{FF2B5EF4-FFF2-40B4-BE49-F238E27FC236}">
                        <a16:creationId xmlns:a16="http://schemas.microsoft.com/office/drawing/2014/main" id="{6ECADAB2-71E0-CCF2-8535-88C5631AE17C}"/>
                      </a:ext>
                    </a:extLst>
                  </p:cNvPr>
                  <p:cNvSpPr/>
                  <p:nvPr/>
                </p:nvSpPr>
                <p:spPr>
                  <a:xfrm>
                    <a:off x="7392255" y="449764"/>
                    <a:ext cx="1350457" cy="782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63" h="31025" extrusionOk="0">
                        <a:moveTo>
                          <a:pt x="34355" y="0"/>
                        </a:moveTo>
                        <a:cubicBezTo>
                          <a:pt x="33910" y="0"/>
                          <a:pt x="33389" y="97"/>
                          <a:pt x="32703" y="190"/>
                        </a:cubicBezTo>
                        <a:cubicBezTo>
                          <a:pt x="29382" y="637"/>
                          <a:pt x="26071" y="1155"/>
                          <a:pt x="22772" y="1737"/>
                        </a:cubicBezTo>
                        <a:cubicBezTo>
                          <a:pt x="17155" y="2727"/>
                          <a:pt x="11562" y="3893"/>
                          <a:pt x="6052" y="5372"/>
                        </a:cubicBezTo>
                        <a:cubicBezTo>
                          <a:pt x="4830" y="5699"/>
                          <a:pt x="3646" y="5760"/>
                          <a:pt x="2808" y="6647"/>
                        </a:cubicBezTo>
                        <a:cubicBezTo>
                          <a:pt x="1447" y="8090"/>
                          <a:pt x="670" y="10556"/>
                          <a:pt x="44" y="12398"/>
                        </a:cubicBezTo>
                        <a:cubicBezTo>
                          <a:pt x="1" y="12524"/>
                          <a:pt x="104" y="12606"/>
                          <a:pt x="208" y="12606"/>
                        </a:cubicBezTo>
                        <a:cubicBezTo>
                          <a:pt x="276" y="12606"/>
                          <a:pt x="345" y="12571"/>
                          <a:pt x="373" y="12489"/>
                        </a:cubicBezTo>
                        <a:cubicBezTo>
                          <a:pt x="967" y="10744"/>
                          <a:pt x="1697" y="8644"/>
                          <a:pt x="2876" y="7168"/>
                        </a:cubicBezTo>
                        <a:cubicBezTo>
                          <a:pt x="3847" y="5954"/>
                          <a:pt x="5599" y="5840"/>
                          <a:pt x="7107" y="5446"/>
                        </a:cubicBezTo>
                        <a:cubicBezTo>
                          <a:pt x="11169" y="4385"/>
                          <a:pt x="15276" y="3491"/>
                          <a:pt x="19400" y="2702"/>
                        </a:cubicBezTo>
                        <a:cubicBezTo>
                          <a:pt x="22762" y="2059"/>
                          <a:pt x="26138" y="1489"/>
                          <a:pt x="29524" y="984"/>
                        </a:cubicBezTo>
                        <a:cubicBezTo>
                          <a:pt x="30695" y="810"/>
                          <a:pt x="32207" y="355"/>
                          <a:pt x="33553" y="355"/>
                        </a:cubicBezTo>
                        <a:cubicBezTo>
                          <a:pt x="34449" y="355"/>
                          <a:pt x="35272" y="557"/>
                          <a:pt x="35871" y="1177"/>
                        </a:cubicBezTo>
                        <a:cubicBezTo>
                          <a:pt x="37215" y="2566"/>
                          <a:pt x="38243" y="4554"/>
                          <a:pt x="39350" y="6136"/>
                        </a:cubicBezTo>
                        <a:cubicBezTo>
                          <a:pt x="41008" y="8506"/>
                          <a:pt x="42663" y="10879"/>
                          <a:pt x="44313" y="13255"/>
                        </a:cubicBezTo>
                        <a:cubicBezTo>
                          <a:pt x="46018" y="15713"/>
                          <a:pt x="47719" y="18174"/>
                          <a:pt x="49401" y="20648"/>
                        </a:cubicBezTo>
                        <a:cubicBezTo>
                          <a:pt x="50524" y="22297"/>
                          <a:pt x="53563" y="25279"/>
                          <a:pt x="50953" y="26545"/>
                        </a:cubicBezTo>
                        <a:cubicBezTo>
                          <a:pt x="49799" y="27105"/>
                          <a:pt x="48088" y="27186"/>
                          <a:pt x="46838" y="27450"/>
                        </a:cubicBezTo>
                        <a:cubicBezTo>
                          <a:pt x="44850" y="27868"/>
                          <a:pt x="42856" y="28263"/>
                          <a:pt x="40858" y="28631"/>
                        </a:cubicBezTo>
                        <a:cubicBezTo>
                          <a:pt x="35945" y="29535"/>
                          <a:pt x="31001" y="30276"/>
                          <a:pt x="26021" y="30681"/>
                        </a:cubicBezTo>
                        <a:cubicBezTo>
                          <a:pt x="25809" y="30699"/>
                          <a:pt x="25802" y="31024"/>
                          <a:pt x="26005" y="31024"/>
                        </a:cubicBezTo>
                        <a:cubicBezTo>
                          <a:pt x="26010" y="31024"/>
                          <a:pt x="26015" y="31024"/>
                          <a:pt x="26021" y="31023"/>
                        </a:cubicBezTo>
                        <a:cubicBezTo>
                          <a:pt x="34366" y="30345"/>
                          <a:pt x="42941" y="29027"/>
                          <a:pt x="51044" y="26875"/>
                        </a:cubicBezTo>
                        <a:cubicBezTo>
                          <a:pt x="53096" y="26329"/>
                          <a:pt x="53134" y="25625"/>
                          <a:pt x="51997" y="23897"/>
                        </a:cubicBezTo>
                        <a:cubicBezTo>
                          <a:pt x="50360" y="21409"/>
                          <a:pt x="48667" y="18958"/>
                          <a:pt x="46977" y="16507"/>
                        </a:cubicBezTo>
                        <a:cubicBezTo>
                          <a:pt x="43443" y="11382"/>
                          <a:pt x="40045" y="6074"/>
                          <a:pt x="36257" y="1133"/>
                        </a:cubicBezTo>
                        <a:cubicBezTo>
                          <a:pt x="35576" y="243"/>
                          <a:pt x="35061" y="0"/>
                          <a:pt x="3435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5472;p64">
                    <a:extLst>
                      <a:ext uri="{FF2B5EF4-FFF2-40B4-BE49-F238E27FC236}">
                        <a16:creationId xmlns:a16="http://schemas.microsoft.com/office/drawing/2014/main" id="{4EAF6294-1A99-8775-2FAF-C7D6ECA8596E}"/>
                      </a:ext>
                    </a:extLst>
                  </p:cNvPr>
                  <p:cNvSpPr/>
                  <p:nvPr/>
                </p:nvSpPr>
                <p:spPr>
                  <a:xfrm>
                    <a:off x="7437685" y="492799"/>
                    <a:ext cx="1264735" cy="75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3" h="29932" extrusionOk="0">
                        <a:moveTo>
                          <a:pt x="33817" y="1"/>
                        </a:moveTo>
                        <a:cubicBezTo>
                          <a:pt x="33817" y="1"/>
                          <a:pt x="17261" y="1891"/>
                          <a:pt x="2637" y="6060"/>
                        </a:cubicBezTo>
                        <a:cubicBezTo>
                          <a:pt x="2624" y="6081"/>
                          <a:pt x="1111" y="8671"/>
                          <a:pt x="1" y="12212"/>
                        </a:cubicBezTo>
                        <a:cubicBezTo>
                          <a:pt x="4562" y="11479"/>
                          <a:pt x="20662" y="8846"/>
                          <a:pt x="31156" y="6517"/>
                        </a:cubicBezTo>
                        <a:cubicBezTo>
                          <a:pt x="38656" y="17253"/>
                          <a:pt x="48078" y="29931"/>
                          <a:pt x="48078" y="29931"/>
                        </a:cubicBezTo>
                        <a:cubicBezTo>
                          <a:pt x="48728" y="27504"/>
                          <a:pt x="50163" y="24779"/>
                          <a:pt x="50163" y="24779"/>
                        </a:cubicBezTo>
                        <a:cubicBezTo>
                          <a:pt x="45836" y="17324"/>
                          <a:pt x="33819" y="3"/>
                          <a:pt x="3381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" name="Google Shape;5473;p64">
                    <a:extLst>
                      <a:ext uri="{FF2B5EF4-FFF2-40B4-BE49-F238E27FC236}">
                        <a16:creationId xmlns:a16="http://schemas.microsoft.com/office/drawing/2014/main" id="{76148126-F04C-67CF-0DAE-51491DA2C467}"/>
                      </a:ext>
                    </a:extLst>
                  </p:cNvPr>
                  <p:cNvSpPr/>
                  <p:nvPr/>
                </p:nvSpPr>
                <p:spPr>
                  <a:xfrm>
                    <a:off x="8223144" y="492799"/>
                    <a:ext cx="479239" cy="754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08" h="29932" extrusionOk="0">
                        <a:moveTo>
                          <a:pt x="2662" y="1"/>
                        </a:moveTo>
                        <a:cubicBezTo>
                          <a:pt x="874" y="2859"/>
                          <a:pt x="1" y="6518"/>
                          <a:pt x="1" y="6518"/>
                        </a:cubicBezTo>
                        <a:cubicBezTo>
                          <a:pt x="7501" y="17253"/>
                          <a:pt x="16923" y="29931"/>
                          <a:pt x="16923" y="29931"/>
                        </a:cubicBezTo>
                        <a:cubicBezTo>
                          <a:pt x="17573" y="27504"/>
                          <a:pt x="19008" y="24779"/>
                          <a:pt x="19008" y="24779"/>
                        </a:cubicBezTo>
                        <a:cubicBezTo>
                          <a:pt x="14681" y="17324"/>
                          <a:pt x="2662" y="1"/>
                          <a:pt x="266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" name="Google Shape;5474;p64">
                    <a:extLst>
                      <a:ext uri="{FF2B5EF4-FFF2-40B4-BE49-F238E27FC236}">
                        <a16:creationId xmlns:a16="http://schemas.microsoft.com/office/drawing/2014/main" id="{44B20251-83EA-5C58-BA1C-63C63E83F78E}"/>
                      </a:ext>
                    </a:extLst>
                  </p:cNvPr>
                  <p:cNvSpPr/>
                  <p:nvPr/>
                </p:nvSpPr>
                <p:spPr>
                  <a:xfrm>
                    <a:off x="7437685" y="580911"/>
                    <a:ext cx="1240505" cy="666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02" h="26437" extrusionOk="0">
                        <a:moveTo>
                          <a:pt x="31878" y="1"/>
                        </a:moveTo>
                        <a:cubicBezTo>
                          <a:pt x="31814" y="1"/>
                          <a:pt x="31749" y="8"/>
                          <a:pt x="31684" y="22"/>
                        </a:cubicBezTo>
                        <a:cubicBezTo>
                          <a:pt x="21234" y="2308"/>
                          <a:pt x="5720" y="4847"/>
                          <a:pt x="1164" y="5580"/>
                        </a:cubicBezTo>
                        <a:cubicBezTo>
                          <a:pt x="778" y="6483"/>
                          <a:pt x="367" y="7546"/>
                          <a:pt x="1" y="8716"/>
                        </a:cubicBezTo>
                        <a:cubicBezTo>
                          <a:pt x="4562" y="7984"/>
                          <a:pt x="20662" y="5351"/>
                          <a:pt x="31156" y="3023"/>
                        </a:cubicBezTo>
                        <a:cubicBezTo>
                          <a:pt x="38656" y="13758"/>
                          <a:pt x="48078" y="26436"/>
                          <a:pt x="48078" y="26436"/>
                        </a:cubicBezTo>
                        <a:cubicBezTo>
                          <a:pt x="48364" y="25369"/>
                          <a:pt x="48801" y="24246"/>
                          <a:pt x="49202" y="23321"/>
                        </a:cubicBezTo>
                        <a:cubicBezTo>
                          <a:pt x="44552" y="17127"/>
                          <a:pt x="34598" y="3168"/>
                          <a:pt x="32614" y="383"/>
                        </a:cubicBezTo>
                        <a:cubicBezTo>
                          <a:pt x="32441" y="140"/>
                          <a:pt x="32167" y="1"/>
                          <a:pt x="31878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5475;p64">
                    <a:extLst>
                      <a:ext uri="{FF2B5EF4-FFF2-40B4-BE49-F238E27FC236}">
                        <a16:creationId xmlns:a16="http://schemas.microsoft.com/office/drawing/2014/main" id="{FD3F43B4-007A-B8D0-0101-CAD948401053}"/>
                      </a:ext>
                    </a:extLst>
                  </p:cNvPr>
                  <p:cNvSpPr/>
                  <p:nvPr/>
                </p:nvSpPr>
                <p:spPr>
                  <a:xfrm>
                    <a:off x="7432467" y="488488"/>
                    <a:ext cx="862444" cy="316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07" h="12546" extrusionOk="0">
                        <a:moveTo>
                          <a:pt x="34036" y="0"/>
                        </a:moveTo>
                        <a:cubicBezTo>
                          <a:pt x="34032" y="0"/>
                          <a:pt x="34028" y="0"/>
                          <a:pt x="34024" y="1"/>
                        </a:cubicBezTo>
                        <a:cubicBezTo>
                          <a:pt x="28601" y="625"/>
                          <a:pt x="23199" y="1524"/>
                          <a:pt x="17840" y="2554"/>
                        </a:cubicBezTo>
                        <a:cubicBezTo>
                          <a:pt x="15445" y="3015"/>
                          <a:pt x="13056" y="3512"/>
                          <a:pt x="10677" y="4056"/>
                        </a:cubicBezTo>
                        <a:cubicBezTo>
                          <a:pt x="8466" y="4563"/>
                          <a:pt x="5262" y="4806"/>
                          <a:pt x="3287" y="5928"/>
                        </a:cubicBezTo>
                        <a:cubicBezTo>
                          <a:pt x="1434" y="6982"/>
                          <a:pt x="696" y="10361"/>
                          <a:pt x="42" y="12336"/>
                        </a:cubicBezTo>
                        <a:cubicBezTo>
                          <a:pt x="0" y="12463"/>
                          <a:pt x="104" y="12546"/>
                          <a:pt x="209" y="12546"/>
                        </a:cubicBezTo>
                        <a:cubicBezTo>
                          <a:pt x="277" y="12546"/>
                          <a:pt x="345" y="12510"/>
                          <a:pt x="373" y="12428"/>
                        </a:cubicBezTo>
                        <a:cubicBezTo>
                          <a:pt x="903" y="10828"/>
                          <a:pt x="1523" y="7784"/>
                          <a:pt x="2847" y="6574"/>
                        </a:cubicBezTo>
                        <a:cubicBezTo>
                          <a:pt x="4214" y="5323"/>
                          <a:pt x="7938" y="5047"/>
                          <a:pt x="9785" y="4614"/>
                        </a:cubicBezTo>
                        <a:cubicBezTo>
                          <a:pt x="14605" y="3482"/>
                          <a:pt x="19472" y="2543"/>
                          <a:pt x="24358" y="1737"/>
                        </a:cubicBezTo>
                        <a:cubicBezTo>
                          <a:pt x="27082" y="1288"/>
                          <a:pt x="30221" y="407"/>
                          <a:pt x="33028" y="407"/>
                        </a:cubicBezTo>
                        <a:cubicBezTo>
                          <a:pt x="33165" y="407"/>
                          <a:pt x="33301" y="409"/>
                          <a:pt x="33436" y="414"/>
                        </a:cubicBezTo>
                        <a:cubicBezTo>
                          <a:pt x="33471" y="415"/>
                          <a:pt x="33503" y="415"/>
                          <a:pt x="33533" y="415"/>
                        </a:cubicBezTo>
                        <a:cubicBezTo>
                          <a:pt x="33737" y="415"/>
                          <a:pt x="33848" y="394"/>
                          <a:pt x="33887" y="394"/>
                        </a:cubicBezTo>
                        <a:cubicBezTo>
                          <a:pt x="33971" y="394"/>
                          <a:pt x="33703" y="497"/>
                          <a:pt x="33282" y="1155"/>
                        </a:cubicBezTo>
                        <a:cubicBezTo>
                          <a:pt x="32255" y="2758"/>
                          <a:pt x="31666" y="4829"/>
                          <a:pt x="31198" y="6643"/>
                        </a:cubicBezTo>
                        <a:cubicBezTo>
                          <a:pt x="31164" y="6772"/>
                          <a:pt x="31271" y="6856"/>
                          <a:pt x="31373" y="6856"/>
                        </a:cubicBezTo>
                        <a:cubicBezTo>
                          <a:pt x="31440" y="6856"/>
                          <a:pt x="31505" y="6819"/>
                          <a:pt x="31527" y="6734"/>
                        </a:cubicBezTo>
                        <a:cubicBezTo>
                          <a:pt x="32111" y="4472"/>
                          <a:pt x="32958" y="2264"/>
                          <a:pt x="34173" y="260"/>
                        </a:cubicBezTo>
                        <a:cubicBezTo>
                          <a:pt x="34203" y="210"/>
                          <a:pt x="34206" y="136"/>
                          <a:pt x="34173" y="87"/>
                        </a:cubicBezTo>
                        <a:cubicBezTo>
                          <a:pt x="34172" y="87"/>
                          <a:pt x="34172" y="86"/>
                          <a:pt x="34171" y="85"/>
                        </a:cubicBezTo>
                        <a:cubicBezTo>
                          <a:pt x="34142" y="42"/>
                          <a:pt x="34093" y="0"/>
                          <a:pt x="3403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5476;p64">
                    <a:extLst>
                      <a:ext uri="{FF2B5EF4-FFF2-40B4-BE49-F238E27FC236}">
                        <a16:creationId xmlns:a16="http://schemas.microsoft.com/office/drawing/2014/main" id="{3B0821FD-64F6-BC65-5012-9828035B4B43}"/>
                      </a:ext>
                    </a:extLst>
                  </p:cNvPr>
                  <p:cNvSpPr/>
                  <p:nvPr/>
                </p:nvSpPr>
                <p:spPr>
                  <a:xfrm>
                    <a:off x="8284306" y="488715"/>
                    <a:ext cx="422032" cy="762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39" h="30259" extrusionOk="0">
                        <a:moveTo>
                          <a:pt x="241" y="0"/>
                        </a:moveTo>
                        <a:cubicBezTo>
                          <a:pt x="119" y="0"/>
                          <a:pt x="0" y="122"/>
                          <a:pt x="88" y="249"/>
                        </a:cubicBezTo>
                        <a:cubicBezTo>
                          <a:pt x="2889" y="4288"/>
                          <a:pt x="5652" y="8352"/>
                          <a:pt x="8381" y="12439"/>
                        </a:cubicBezTo>
                        <a:cubicBezTo>
                          <a:pt x="10397" y="15459"/>
                          <a:pt x="12399" y="18489"/>
                          <a:pt x="14328" y="21564"/>
                        </a:cubicBezTo>
                        <a:cubicBezTo>
                          <a:pt x="14872" y="22431"/>
                          <a:pt x="16346" y="24110"/>
                          <a:pt x="16316" y="25088"/>
                        </a:cubicBezTo>
                        <a:cubicBezTo>
                          <a:pt x="16300" y="25584"/>
                          <a:pt x="15676" y="26422"/>
                          <a:pt x="15478" y="26880"/>
                        </a:cubicBezTo>
                        <a:cubicBezTo>
                          <a:pt x="15031" y="27916"/>
                          <a:pt x="14654" y="28966"/>
                          <a:pt x="14333" y="30048"/>
                        </a:cubicBezTo>
                        <a:cubicBezTo>
                          <a:pt x="14295" y="30175"/>
                          <a:pt x="14399" y="30258"/>
                          <a:pt x="14502" y="30258"/>
                        </a:cubicBezTo>
                        <a:cubicBezTo>
                          <a:pt x="14570" y="30258"/>
                          <a:pt x="14637" y="30222"/>
                          <a:pt x="14662" y="30139"/>
                        </a:cubicBezTo>
                        <a:cubicBezTo>
                          <a:pt x="15046" y="28848"/>
                          <a:pt x="15514" y="27601"/>
                          <a:pt x="16075" y="26376"/>
                        </a:cubicBezTo>
                        <a:cubicBezTo>
                          <a:pt x="16189" y="26126"/>
                          <a:pt x="16738" y="25338"/>
                          <a:pt x="16738" y="25007"/>
                        </a:cubicBezTo>
                        <a:cubicBezTo>
                          <a:pt x="16738" y="24288"/>
                          <a:pt x="15778" y="23254"/>
                          <a:pt x="15400" y="22641"/>
                        </a:cubicBezTo>
                        <a:cubicBezTo>
                          <a:pt x="13427" y="19432"/>
                          <a:pt x="11351" y="16284"/>
                          <a:pt x="9264" y="13148"/>
                        </a:cubicBezTo>
                        <a:cubicBezTo>
                          <a:pt x="6346" y="8763"/>
                          <a:pt x="3385" y="4405"/>
                          <a:pt x="383" y="76"/>
                        </a:cubicBezTo>
                        <a:cubicBezTo>
                          <a:pt x="346" y="23"/>
                          <a:pt x="294" y="0"/>
                          <a:pt x="241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5477;p64">
                    <a:extLst>
                      <a:ext uri="{FF2B5EF4-FFF2-40B4-BE49-F238E27FC236}">
                        <a16:creationId xmlns:a16="http://schemas.microsoft.com/office/drawing/2014/main" id="{FA954615-E1A9-9AE0-EF45-0735861E8472}"/>
                      </a:ext>
                    </a:extLst>
                  </p:cNvPr>
                  <p:cNvSpPr/>
                  <p:nvPr/>
                </p:nvSpPr>
                <p:spPr>
                  <a:xfrm>
                    <a:off x="7397499" y="617593"/>
                    <a:ext cx="1269601" cy="755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56" h="29958" extrusionOk="0">
                        <a:moveTo>
                          <a:pt x="32017" y="1"/>
                        </a:moveTo>
                        <a:cubicBezTo>
                          <a:pt x="31952" y="1"/>
                          <a:pt x="31887" y="7"/>
                          <a:pt x="31821" y="22"/>
                        </a:cubicBezTo>
                        <a:cubicBezTo>
                          <a:pt x="19455" y="2727"/>
                          <a:pt x="0" y="5786"/>
                          <a:pt x="0" y="5786"/>
                        </a:cubicBezTo>
                        <a:cubicBezTo>
                          <a:pt x="8035" y="16949"/>
                          <a:pt x="22734" y="29953"/>
                          <a:pt x="22734" y="29953"/>
                        </a:cubicBezTo>
                        <a:cubicBezTo>
                          <a:pt x="22987" y="29956"/>
                          <a:pt x="23240" y="29957"/>
                          <a:pt x="23492" y="29957"/>
                        </a:cubicBezTo>
                        <a:cubicBezTo>
                          <a:pt x="35500" y="29957"/>
                          <a:pt x="46070" y="26753"/>
                          <a:pt x="49541" y="25578"/>
                        </a:cubicBezTo>
                        <a:cubicBezTo>
                          <a:pt x="50134" y="25378"/>
                          <a:pt x="50355" y="24661"/>
                          <a:pt x="49977" y="24162"/>
                        </a:cubicBezTo>
                        <a:cubicBezTo>
                          <a:pt x="45670" y="18497"/>
                          <a:pt x="34836" y="3305"/>
                          <a:pt x="32755" y="383"/>
                        </a:cubicBezTo>
                        <a:cubicBezTo>
                          <a:pt x="32581" y="139"/>
                          <a:pt x="32306" y="1"/>
                          <a:pt x="3201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" name="Google Shape;5478;p64">
                    <a:extLst>
                      <a:ext uri="{FF2B5EF4-FFF2-40B4-BE49-F238E27FC236}">
                        <a16:creationId xmlns:a16="http://schemas.microsoft.com/office/drawing/2014/main" id="{B1E1C584-B1C7-F95C-CCD5-9549C166532C}"/>
                      </a:ext>
                    </a:extLst>
                  </p:cNvPr>
                  <p:cNvSpPr/>
                  <p:nvPr/>
                </p:nvSpPr>
                <p:spPr>
                  <a:xfrm>
                    <a:off x="7453619" y="780051"/>
                    <a:ext cx="296776" cy="322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1" h="12802" extrusionOk="0">
                        <a:moveTo>
                          <a:pt x="2119" y="0"/>
                        </a:moveTo>
                        <a:cubicBezTo>
                          <a:pt x="1088" y="0"/>
                          <a:pt x="38" y="265"/>
                          <a:pt x="22" y="605"/>
                        </a:cubicBezTo>
                        <a:cubicBezTo>
                          <a:pt x="1" y="1107"/>
                          <a:pt x="2444" y="3990"/>
                          <a:pt x="4961" y="6862"/>
                        </a:cubicBezTo>
                        <a:cubicBezTo>
                          <a:pt x="7388" y="9632"/>
                          <a:pt x="10786" y="12802"/>
                          <a:pt x="11354" y="12802"/>
                        </a:cubicBezTo>
                        <a:cubicBezTo>
                          <a:pt x="11375" y="12802"/>
                          <a:pt x="11392" y="12797"/>
                          <a:pt x="11406" y="12788"/>
                        </a:cubicBezTo>
                        <a:cubicBezTo>
                          <a:pt x="11770" y="12539"/>
                          <a:pt x="4687" y="1361"/>
                          <a:pt x="3941" y="506"/>
                        </a:cubicBezTo>
                        <a:cubicBezTo>
                          <a:pt x="3625" y="144"/>
                          <a:pt x="2878" y="0"/>
                          <a:pt x="211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" name="Google Shape;5479;p64">
                    <a:extLst>
                      <a:ext uri="{FF2B5EF4-FFF2-40B4-BE49-F238E27FC236}">
                        <a16:creationId xmlns:a16="http://schemas.microsoft.com/office/drawing/2014/main" id="{0FC44105-7EAB-D5A7-D80F-68E039ACF308}"/>
                      </a:ext>
                    </a:extLst>
                  </p:cNvPr>
                  <p:cNvSpPr/>
                  <p:nvPr/>
                </p:nvSpPr>
                <p:spPr>
                  <a:xfrm>
                    <a:off x="7392784" y="612677"/>
                    <a:ext cx="1302024" cy="7697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42" h="30535" extrusionOk="0">
                        <a:moveTo>
                          <a:pt x="31210" y="600"/>
                        </a:moveTo>
                        <a:cubicBezTo>
                          <a:pt x="31972" y="600"/>
                          <a:pt x="32660" y="758"/>
                          <a:pt x="33172" y="1195"/>
                        </a:cubicBezTo>
                        <a:cubicBezTo>
                          <a:pt x="33993" y="1895"/>
                          <a:pt x="34653" y="3271"/>
                          <a:pt x="35276" y="4142"/>
                        </a:cubicBezTo>
                        <a:cubicBezTo>
                          <a:pt x="36420" y="5744"/>
                          <a:pt x="37567" y="7345"/>
                          <a:pt x="38715" y="8945"/>
                        </a:cubicBezTo>
                        <a:cubicBezTo>
                          <a:pt x="41132" y="12311"/>
                          <a:pt x="43554" y="15673"/>
                          <a:pt x="45998" y="19020"/>
                        </a:cubicBezTo>
                        <a:cubicBezTo>
                          <a:pt x="47010" y="20404"/>
                          <a:pt x="48363" y="21815"/>
                          <a:pt x="49173" y="23325"/>
                        </a:cubicBezTo>
                        <a:cubicBezTo>
                          <a:pt x="50425" y="25659"/>
                          <a:pt x="48520" y="26015"/>
                          <a:pt x="46606" y="26570"/>
                        </a:cubicBezTo>
                        <a:cubicBezTo>
                          <a:pt x="41612" y="28016"/>
                          <a:pt x="36481" y="29035"/>
                          <a:pt x="31310" y="29574"/>
                        </a:cubicBezTo>
                        <a:cubicBezTo>
                          <a:pt x="29944" y="29716"/>
                          <a:pt x="28574" y="29825"/>
                          <a:pt x="27202" y="29892"/>
                        </a:cubicBezTo>
                        <a:cubicBezTo>
                          <a:pt x="26502" y="29927"/>
                          <a:pt x="25147" y="30154"/>
                          <a:pt x="24104" y="30154"/>
                        </a:cubicBezTo>
                        <a:cubicBezTo>
                          <a:pt x="23652" y="30154"/>
                          <a:pt x="23258" y="30111"/>
                          <a:pt x="23002" y="29991"/>
                        </a:cubicBezTo>
                        <a:cubicBezTo>
                          <a:pt x="22436" y="29728"/>
                          <a:pt x="21871" y="28973"/>
                          <a:pt x="21417" y="28556"/>
                        </a:cubicBezTo>
                        <a:cubicBezTo>
                          <a:pt x="13902" y="21665"/>
                          <a:pt x="6530" y="14347"/>
                          <a:pt x="490" y="6106"/>
                        </a:cubicBezTo>
                        <a:lnTo>
                          <a:pt x="490" y="6106"/>
                        </a:lnTo>
                        <a:cubicBezTo>
                          <a:pt x="6805" y="5108"/>
                          <a:pt x="13109" y="4030"/>
                          <a:pt x="19399" y="2880"/>
                        </a:cubicBezTo>
                        <a:cubicBezTo>
                          <a:pt x="21715" y="2456"/>
                          <a:pt x="24029" y="2020"/>
                          <a:pt x="26339" y="1564"/>
                        </a:cubicBezTo>
                        <a:cubicBezTo>
                          <a:pt x="27659" y="1303"/>
                          <a:pt x="29600" y="600"/>
                          <a:pt x="31210" y="600"/>
                        </a:cubicBezTo>
                        <a:close/>
                        <a:moveTo>
                          <a:pt x="31853" y="1"/>
                        </a:moveTo>
                        <a:cubicBezTo>
                          <a:pt x="30484" y="1"/>
                          <a:pt x="28440" y="796"/>
                          <a:pt x="27439" y="997"/>
                        </a:cubicBezTo>
                        <a:cubicBezTo>
                          <a:pt x="18383" y="2817"/>
                          <a:pt x="9267" y="4379"/>
                          <a:pt x="142" y="5816"/>
                        </a:cubicBezTo>
                        <a:cubicBezTo>
                          <a:pt x="73" y="5827"/>
                          <a:pt x="35" y="5868"/>
                          <a:pt x="23" y="5918"/>
                        </a:cubicBezTo>
                        <a:lnTo>
                          <a:pt x="23" y="5918"/>
                        </a:lnTo>
                        <a:cubicBezTo>
                          <a:pt x="0" y="5961"/>
                          <a:pt x="1" y="6014"/>
                          <a:pt x="40" y="6068"/>
                        </a:cubicBezTo>
                        <a:cubicBezTo>
                          <a:pt x="6007" y="14255"/>
                          <a:pt x="13284" y="21518"/>
                          <a:pt x="20715" y="28374"/>
                        </a:cubicBezTo>
                        <a:cubicBezTo>
                          <a:pt x="21269" y="28885"/>
                          <a:pt x="22033" y="29894"/>
                          <a:pt x="22737" y="30212"/>
                        </a:cubicBezTo>
                        <a:cubicBezTo>
                          <a:pt x="23264" y="30451"/>
                          <a:pt x="23970" y="30534"/>
                          <a:pt x="24740" y="30534"/>
                        </a:cubicBezTo>
                        <a:cubicBezTo>
                          <a:pt x="26307" y="30534"/>
                          <a:pt x="28141" y="30189"/>
                          <a:pt x="29282" y="30101"/>
                        </a:cubicBezTo>
                        <a:cubicBezTo>
                          <a:pt x="34765" y="29675"/>
                          <a:pt x="40212" y="28685"/>
                          <a:pt x="45516" y="27232"/>
                        </a:cubicBezTo>
                        <a:cubicBezTo>
                          <a:pt x="47452" y="26702"/>
                          <a:pt x="51642" y="26424"/>
                          <a:pt x="49904" y="23733"/>
                        </a:cubicBezTo>
                        <a:cubicBezTo>
                          <a:pt x="47542" y="20075"/>
                          <a:pt x="44686" y="16650"/>
                          <a:pt x="42137" y="13116"/>
                        </a:cubicBezTo>
                        <a:cubicBezTo>
                          <a:pt x="39648" y="9667"/>
                          <a:pt x="37170" y="6209"/>
                          <a:pt x="34698" y="2747"/>
                        </a:cubicBezTo>
                        <a:cubicBezTo>
                          <a:pt x="34195" y="2043"/>
                          <a:pt x="33499" y="502"/>
                          <a:pt x="32650" y="135"/>
                        </a:cubicBezTo>
                        <a:cubicBezTo>
                          <a:pt x="32431" y="41"/>
                          <a:pt x="32159" y="1"/>
                          <a:pt x="3185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9" name="Google Shape;5480;p64">
                  <a:extLst>
                    <a:ext uri="{FF2B5EF4-FFF2-40B4-BE49-F238E27FC236}">
                      <a16:creationId xmlns:a16="http://schemas.microsoft.com/office/drawing/2014/main" id="{75F07C20-EDBC-A9D9-1641-74ED018F3B8A}"/>
                    </a:ext>
                  </a:extLst>
                </p:cNvPr>
                <p:cNvGrpSpPr/>
                <p:nvPr/>
              </p:nvGrpSpPr>
              <p:grpSpPr>
                <a:xfrm rot="5400000">
                  <a:off x="7948414" y="1092079"/>
                  <a:ext cx="479274" cy="654882"/>
                  <a:chOff x="8007387" y="97712"/>
                  <a:chExt cx="370984" cy="506914"/>
                </a:xfrm>
              </p:grpSpPr>
              <p:sp>
                <p:nvSpPr>
                  <p:cNvPr id="100" name="Google Shape;5481;p64">
                    <a:extLst>
                      <a:ext uri="{FF2B5EF4-FFF2-40B4-BE49-F238E27FC236}">
                        <a16:creationId xmlns:a16="http://schemas.microsoft.com/office/drawing/2014/main" id="{93BAD3EA-3E7A-37B3-6261-57BE24ACBA92}"/>
                      </a:ext>
                    </a:extLst>
                  </p:cNvPr>
                  <p:cNvSpPr/>
                  <p:nvPr/>
                </p:nvSpPr>
                <p:spPr>
                  <a:xfrm>
                    <a:off x="8187913" y="102142"/>
                    <a:ext cx="190457" cy="143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9" h="3899" extrusionOk="0">
                        <a:moveTo>
                          <a:pt x="846" y="1"/>
                        </a:moveTo>
                        <a:cubicBezTo>
                          <a:pt x="388" y="1"/>
                          <a:pt x="0" y="536"/>
                          <a:pt x="91" y="1411"/>
                        </a:cubicBezTo>
                        <a:cubicBezTo>
                          <a:pt x="228" y="2575"/>
                          <a:pt x="935" y="3899"/>
                          <a:pt x="935" y="3899"/>
                        </a:cubicBezTo>
                        <a:cubicBezTo>
                          <a:pt x="2488" y="2940"/>
                          <a:pt x="5158" y="1297"/>
                          <a:pt x="4063" y="452"/>
                        </a:cubicBezTo>
                        <a:cubicBezTo>
                          <a:pt x="3838" y="271"/>
                          <a:pt x="3600" y="201"/>
                          <a:pt x="3367" y="201"/>
                        </a:cubicBezTo>
                        <a:cubicBezTo>
                          <a:pt x="2984" y="201"/>
                          <a:pt x="2612" y="390"/>
                          <a:pt x="2328" y="589"/>
                        </a:cubicBezTo>
                        <a:cubicBezTo>
                          <a:pt x="2231" y="659"/>
                          <a:pt x="2122" y="692"/>
                          <a:pt x="2013" y="692"/>
                        </a:cubicBezTo>
                        <a:cubicBezTo>
                          <a:pt x="1837" y="692"/>
                          <a:pt x="1664" y="607"/>
                          <a:pt x="1552" y="452"/>
                        </a:cubicBezTo>
                        <a:cubicBezTo>
                          <a:pt x="1335" y="142"/>
                          <a:pt x="1081" y="1"/>
                          <a:pt x="8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Google Shape;5482;p64">
                    <a:extLst>
                      <a:ext uri="{FF2B5EF4-FFF2-40B4-BE49-F238E27FC236}">
                        <a16:creationId xmlns:a16="http://schemas.microsoft.com/office/drawing/2014/main" id="{16E150BB-A40D-9306-B4B0-E9A9035BCD29}"/>
                      </a:ext>
                    </a:extLst>
                  </p:cNvPr>
                  <p:cNvSpPr/>
                  <p:nvPr/>
                </p:nvSpPr>
                <p:spPr>
                  <a:xfrm>
                    <a:off x="8191236" y="118829"/>
                    <a:ext cx="187135" cy="127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9" h="3447" extrusionOk="0">
                        <a:moveTo>
                          <a:pt x="3973" y="0"/>
                        </a:moveTo>
                        <a:lnTo>
                          <a:pt x="3973" y="0"/>
                        </a:lnTo>
                        <a:cubicBezTo>
                          <a:pt x="4201" y="708"/>
                          <a:pt x="2626" y="1826"/>
                          <a:pt x="1987" y="1986"/>
                        </a:cubicBezTo>
                        <a:cubicBezTo>
                          <a:pt x="1799" y="2035"/>
                          <a:pt x="1601" y="2051"/>
                          <a:pt x="1416" y="2051"/>
                        </a:cubicBezTo>
                        <a:cubicBezTo>
                          <a:pt x="993" y="2051"/>
                          <a:pt x="640" y="1963"/>
                          <a:pt x="640" y="1963"/>
                        </a:cubicBezTo>
                        <a:cubicBezTo>
                          <a:pt x="229" y="1552"/>
                          <a:pt x="1" y="959"/>
                          <a:pt x="1" y="959"/>
                        </a:cubicBezTo>
                        <a:lnTo>
                          <a:pt x="1" y="959"/>
                        </a:lnTo>
                        <a:cubicBezTo>
                          <a:pt x="138" y="2123"/>
                          <a:pt x="845" y="3447"/>
                          <a:pt x="845" y="3447"/>
                        </a:cubicBezTo>
                        <a:cubicBezTo>
                          <a:pt x="2398" y="2488"/>
                          <a:pt x="5068" y="845"/>
                          <a:pt x="397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" name="Google Shape;5483;p64">
                    <a:extLst>
                      <a:ext uri="{FF2B5EF4-FFF2-40B4-BE49-F238E27FC236}">
                        <a16:creationId xmlns:a16="http://schemas.microsoft.com/office/drawing/2014/main" id="{8F3A117B-5698-B0FD-78F4-FB0673F15B9A}"/>
                      </a:ext>
                    </a:extLst>
                  </p:cNvPr>
                  <p:cNvSpPr/>
                  <p:nvPr/>
                </p:nvSpPr>
                <p:spPr>
                  <a:xfrm>
                    <a:off x="8197992" y="108308"/>
                    <a:ext cx="36253" cy="4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1175" extrusionOk="0">
                        <a:moveTo>
                          <a:pt x="558" y="1"/>
                        </a:moveTo>
                        <a:cubicBezTo>
                          <a:pt x="468" y="1"/>
                          <a:pt x="375" y="34"/>
                          <a:pt x="297" y="103"/>
                        </a:cubicBezTo>
                        <a:cubicBezTo>
                          <a:pt x="92" y="262"/>
                          <a:pt x="1" y="605"/>
                          <a:pt x="23" y="833"/>
                        </a:cubicBezTo>
                        <a:cubicBezTo>
                          <a:pt x="56" y="998"/>
                          <a:pt x="101" y="1174"/>
                          <a:pt x="226" y="1174"/>
                        </a:cubicBezTo>
                        <a:cubicBezTo>
                          <a:pt x="275" y="1174"/>
                          <a:pt x="335" y="1148"/>
                          <a:pt x="411" y="1084"/>
                        </a:cubicBezTo>
                        <a:cubicBezTo>
                          <a:pt x="685" y="833"/>
                          <a:pt x="982" y="513"/>
                          <a:pt x="891" y="262"/>
                        </a:cubicBezTo>
                        <a:cubicBezTo>
                          <a:pt x="848" y="92"/>
                          <a:pt x="708" y="1"/>
                          <a:pt x="558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" name="Google Shape;5484;p64">
                    <a:extLst>
                      <a:ext uri="{FF2B5EF4-FFF2-40B4-BE49-F238E27FC236}">
                        <a16:creationId xmlns:a16="http://schemas.microsoft.com/office/drawing/2014/main" id="{1980A439-24B9-95C4-C028-15DA86A3E156}"/>
                      </a:ext>
                    </a:extLst>
                  </p:cNvPr>
                  <p:cNvSpPr/>
                  <p:nvPr/>
                </p:nvSpPr>
                <p:spPr>
                  <a:xfrm>
                    <a:off x="8173553" y="97712"/>
                    <a:ext cx="188944" cy="152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8" h="4134" extrusionOk="0">
                        <a:moveTo>
                          <a:pt x="1242" y="249"/>
                        </a:moveTo>
                        <a:cubicBezTo>
                          <a:pt x="1321" y="249"/>
                          <a:pt x="1409" y="265"/>
                          <a:pt x="1507" y="298"/>
                        </a:cubicBezTo>
                        <a:cubicBezTo>
                          <a:pt x="1712" y="390"/>
                          <a:pt x="1804" y="641"/>
                          <a:pt x="1986" y="778"/>
                        </a:cubicBezTo>
                        <a:cubicBezTo>
                          <a:pt x="2122" y="862"/>
                          <a:pt x="2270" y="909"/>
                          <a:pt x="2421" y="909"/>
                        </a:cubicBezTo>
                        <a:cubicBezTo>
                          <a:pt x="2474" y="909"/>
                          <a:pt x="2527" y="903"/>
                          <a:pt x="2580" y="892"/>
                        </a:cubicBezTo>
                        <a:cubicBezTo>
                          <a:pt x="2740" y="869"/>
                          <a:pt x="2831" y="755"/>
                          <a:pt x="2945" y="686"/>
                        </a:cubicBezTo>
                        <a:cubicBezTo>
                          <a:pt x="3172" y="567"/>
                          <a:pt x="3543" y="448"/>
                          <a:pt x="3875" y="448"/>
                        </a:cubicBezTo>
                        <a:cubicBezTo>
                          <a:pt x="4243" y="448"/>
                          <a:pt x="4564" y="595"/>
                          <a:pt x="4588" y="1051"/>
                        </a:cubicBezTo>
                        <a:cubicBezTo>
                          <a:pt x="4611" y="1485"/>
                          <a:pt x="4086" y="1919"/>
                          <a:pt x="3812" y="2170"/>
                        </a:cubicBezTo>
                        <a:cubicBezTo>
                          <a:pt x="3069" y="2826"/>
                          <a:pt x="2221" y="3335"/>
                          <a:pt x="1388" y="3859"/>
                        </a:cubicBezTo>
                        <a:lnTo>
                          <a:pt x="1388" y="3859"/>
                        </a:lnTo>
                        <a:cubicBezTo>
                          <a:pt x="973" y="3100"/>
                          <a:pt x="594" y="2180"/>
                          <a:pt x="594" y="1303"/>
                        </a:cubicBezTo>
                        <a:cubicBezTo>
                          <a:pt x="594" y="887"/>
                          <a:pt x="731" y="249"/>
                          <a:pt x="1242" y="249"/>
                        </a:cubicBezTo>
                        <a:close/>
                        <a:moveTo>
                          <a:pt x="1276" y="0"/>
                        </a:moveTo>
                        <a:cubicBezTo>
                          <a:pt x="913" y="0"/>
                          <a:pt x="656" y="244"/>
                          <a:pt x="503" y="572"/>
                        </a:cubicBezTo>
                        <a:cubicBezTo>
                          <a:pt x="1" y="1622"/>
                          <a:pt x="731" y="3129"/>
                          <a:pt x="1233" y="4087"/>
                        </a:cubicBezTo>
                        <a:cubicBezTo>
                          <a:pt x="1253" y="4120"/>
                          <a:pt x="1284" y="4134"/>
                          <a:pt x="1316" y="4134"/>
                        </a:cubicBezTo>
                        <a:cubicBezTo>
                          <a:pt x="1323" y="4134"/>
                          <a:pt x="1329" y="4133"/>
                          <a:pt x="1335" y="4132"/>
                        </a:cubicBezTo>
                        <a:lnTo>
                          <a:pt x="1335" y="4132"/>
                        </a:lnTo>
                        <a:cubicBezTo>
                          <a:pt x="1354" y="4130"/>
                          <a:pt x="1373" y="4123"/>
                          <a:pt x="1393" y="4110"/>
                        </a:cubicBezTo>
                        <a:cubicBezTo>
                          <a:pt x="2466" y="3448"/>
                          <a:pt x="3995" y="2718"/>
                          <a:pt x="4657" y="1576"/>
                        </a:cubicBezTo>
                        <a:cubicBezTo>
                          <a:pt x="5117" y="766"/>
                          <a:pt x="4434" y="224"/>
                          <a:pt x="3697" y="224"/>
                        </a:cubicBezTo>
                        <a:cubicBezTo>
                          <a:pt x="3521" y="224"/>
                          <a:pt x="3341" y="255"/>
                          <a:pt x="3173" y="321"/>
                        </a:cubicBezTo>
                        <a:cubicBezTo>
                          <a:pt x="3059" y="367"/>
                          <a:pt x="2945" y="458"/>
                          <a:pt x="2831" y="481"/>
                        </a:cubicBezTo>
                        <a:cubicBezTo>
                          <a:pt x="2704" y="528"/>
                          <a:pt x="2591" y="551"/>
                          <a:pt x="2485" y="551"/>
                        </a:cubicBezTo>
                        <a:cubicBezTo>
                          <a:pt x="2283" y="551"/>
                          <a:pt x="2104" y="470"/>
                          <a:pt x="1895" y="321"/>
                        </a:cubicBezTo>
                        <a:cubicBezTo>
                          <a:pt x="1712" y="207"/>
                          <a:pt x="1576" y="47"/>
                          <a:pt x="1324" y="1"/>
                        </a:cubicBezTo>
                        <a:cubicBezTo>
                          <a:pt x="1308" y="1"/>
                          <a:pt x="1292" y="0"/>
                          <a:pt x="127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Google Shape;5485;p64">
                    <a:extLst>
                      <a:ext uri="{FF2B5EF4-FFF2-40B4-BE49-F238E27FC236}">
                        <a16:creationId xmlns:a16="http://schemas.microsoft.com/office/drawing/2014/main" id="{B36BD586-1E94-BC42-E018-D7B8C852D08E}"/>
                      </a:ext>
                    </a:extLst>
                  </p:cNvPr>
                  <p:cNvSpPr/>
                  <p:nvPr/>
                </p:nvSpPr>
                <p:spPr>
                  <a:xfrm>
                    <a:off x="8007387" y="428899"/>
                    <a:ext cx="164910" cy="172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7" h="4662" extrusionOk="0">
                        <a:moveTo>
                          <a:pt x="3246" y="1"/>
                        </a:moveTo>
                        <a:cubicBezTo>
                          <a:pt x="3246" y="1"/>
                          <a:pt x="1808" y="457"/>
                          <a:pt x="918" y="1211"/>
                        </a:cubicBezTo>
                        <a:cubicBezTo>
                          <a:pt x="0" y="2003"/>
                          <a:pt x="169" y="2949"/>
                          <a:pt x="1041" y="2949"/>
                        </a:cubicBezTo>
                        <a:cubicBezTo>
                          <a:pt x="1123" y="2949"/>
                          <a:pt x="1212" y="2940"/>
                          <a:pt x="1306" y="2922"/>
                        </a:cubicBezTo>
                        <a:cubicBezTo>
                          <a:pt x="1345" y="2914"/>
                          <a:pt x="1384" y="2909"/>
                          <a:pt x="1422" y="2909"/>
                        </a:cubicBezTo>
                        <a:cubicBezTo>
                          <a:pt x="1676" y="2909"/>
                          <a:pt x="1908" y="3098"/>
                          <a:pt x="1968" y="3356"/>
                        </a:cubicBezTo>
                        <a:cubicBezTo>
                          <a:pt x="2059" y="3881"/>
                          <a:pt x="2356" y="4589"/>
                          <a:pt x="3109" y="4657"/>
                        </a:cubicBezTo>
                        <a:cubicBezTo>
                          <a:pt x="3140" y="4660"/>
                          <a:pt x="3169" y="4662"/>
                          <a:pt x="3198" y="4662"/>
                        </a:cubicBezTo>
                        <a:cubicBezTo>
                          <a:pt x="4467" y="4662"/>
                          <a:pt x="3693" y="1720"/>
                          <a:pt x="32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" name="Google Shape;5486;p64">
                    <a:extLst>
                      <a:ext uri="{FF2B5EF4-FFF2-40B4-BE49-F238E27FC236}">
                        <a16:creationId xmlns:a16="http://schemas.microsoft.com/office/drawing/2014/main" id="{A7DD43B2-00DA-8443-54B5-D36C2637A7B6}"/>
                      </a:ext>
                    </a:extLst>
                  </p:cNvPr>
                  <p:cNvSpPr/>
                  <p:nvPr/>
                </p:nvSpPr>
                <p:spPr>
                  <a:xfrm>
                    <a:off x="8007387" y="428899"/>
                    <a:ext cx="164910" cy="172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7" h="4662" extrusionOk="0">
                        <a:moveTo>
                          <a:pt x="3246" y="1"/>
                        </a:moveTo>
                        <a:cubicBezTo>
                          <a:pt x="3246" y="1"/>
                          <a:pt x="1808" y="457"/>
                          <a:pt x="918" y="1211"/>
                        </a:cubicBezTo>
                        <a:cubicBezTo>
                          <a:pt x="0" y="2003"/>
                          <a:pt x="169" y="2949"/>
                          <a:pt x="1041" y="2949"/>
                        </a:cubicBezTo>
                        <a:cubicBezTo>
                          <a:pt x="1123" y="2949"/>
                          <a:pt x="1212" y="2940"/>
                          <a:pt x="1306" y="2922"/>
                        </a:cubicBezTo>
                        <a:cubicBezTo>
                          <a:pt x="1345" y="2914"/>
                          <a:pt x="1384" y="2909"/>
                          <a:pt x="1422" y="2909"/>
                        </a:cubicBezTo>
                        <a:cubicBezTo>
                          <a:pt x="1676" y="2909"/>
                          <a:pt x="1908" y="3098"/>
                          <a:pt x="1968" y="3356"/>
                        </a:cubicBezTo>
                        <a:cubicBezTo>
                          <a:pt x="2059" y="3881"/>
                          <a:pt x="2356" y="4589"/>
                          <a:pt x="3109" y="4657"/>
                        </a:cubicBezTo>
                        <a:cubicBezTo>
                          <a:pt x="3140" y="4660"/>
                          <a:pt x="3169" y="4662"/>
                          <a:pt x="3198" y="4662"/>
                        </a:cubicBezTo>
                        <a:cubicBezTo>
                          <a:pt x="4467" y="4662"/>
                          <a:pt x="3693" y="1720"/>
                          <a:pt x="32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Google Shape;5487;p64">
                    <a:extLst>
                      <a:ext uri="{FF2B5EF4-FFF2-40B4-BE49-F238E27FC236}">
                        <a16:creationId xmlns:a16="http://schemas.microsoft.com/office/drawing/2014/main" id="{926D48B2-6981-80D6-C85F-EF9F32D68177}"/>
                      </a:ext>
                    </a:extLst>
                  </p:cNvPr>
                  <p:cNvSpPr/>
                  <p:nvPr/>
                </p:nvSpPr>
                <p:spPr>
                  <a:xfrm>
                    <a:off x="8069925" y="428899"/>
                    <a:ext cx="102372" cy="172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3" h="4662" extrusionOk="0">
                        <a:moveTo>
                          <a:pt x="1552" y="1"/>
                        </a:moveTo>
                        <a:lnTo>
                          <a:pt x="1552" y="1"/>
                        </a:lnTo>
                        <a:cubicBezTo>
                          <a:pt x="1552" y="1"/>
                          <a:pt x="776" y="252"/>
                          <a:pt x="0" y="686"/>
                        </a:cubicBezTo>
                        <a:cubicBezTo>
                          <a:pt x="411" y="1074"/>
                          <a:pt x="936" y="1484"/>
                          <a:pt x="1415" y="1713"/>
                        </a:cubicBezTo>
                        <a:cubicBezTo>
                          <a:pt x="1415" y="1713"/>
                          <a:pt x="1940" y="2808"/>
                          <a:pt x="1598" y="3516"/>
                        </a:cubicBezTo>
                        <a:cubicBezTo>
                          <a:pt x="1476" y="3777"/>
                          <a:pt x="1268" y="3859"/>
                          <a:pt x="1055" y="3859"/>
                        </a:cubicBezTo>
                        <a:cubicBezTo>
                          <a:pt x="711" y="3859"/>
                          <a:pt x="357" y="3644"/>
                          <a:pt x="342" y="3630"/>
                        </a:cubicBezTo>
                        <a:lnTo>
                          <a:pt x="342" y="3630"/>
                        </a:lnTo>
                        <a:cubicBezTo>
                          <a:pt x="479" y="4109"/>
                          <a:pt x="776" y="4589"/>
                          <a:pt x="1415" y="4657"/>
                        </a:cubicBezTo>
                        <a:cubicBezTo>
                          <a:pt x="1446" y="4660"/>
                          <a:pt x="1475" y="4662"/>
                          <a:pt x="1504" y="4662"/>
                        </a:cubicBezTo>
                        <a:cubicBezTo>
                          <a:pt x="2773" y="4662"/>
                          <a:pt x="1999" y="1720"/>
                          <a:pt x="155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" name="Google Shape;5488;p64">
                    <a:extLst>
                      <a:ext uri="{FF2B5EF4-FFF2-40B4-BE49-F238E27FC236}">
                        <a16:creationId xmlns:a16="http://schemas.microsoft.com/office/drawing/2014/main" id="{F005B5F5-5BC2-962C-950F-4B77D54FE979}"/>
                      </a:ext>
                    </a:extLst>
                  </p:cNvPr>
                  <p:cNvSpPr/>
                  <p:nvPr/>
                </p:nvSpPr>
                <p:spPr>
                  <a:xfrm>
                    <a:off x="8027765" y="475821"/>
                    <a:ext cx="31232" cy="51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6" h="1408" extrusionOk="0">
                        <a:moveTo>
                          <a:pt x="744" y="0"/>
                        </a:moveTo>
                        <a:cubicBezTo>
                          <a:pt x="641" y="0"/>
                          <a:pt x="398" y="144"/>
                          <a:pt x="298" y="305"/>
                        </a:cubicBezTo>
                        <a:cubicBezTo>
                          <a:pt x="46" y="693"/>
                          <a:pt x="1" y="1035"/>
                          <a:pt x="138" y="1218"/>
                        </a:cubicBezTo>
                        <a:cubicBezTo>
                          <a:pt x="204" y="1301"/>
                          <a:pt x="415" y="1408"/>
                          <a:pt x="569" y="1408"/>
                        </a:cubicBezTo>
                        <a:cubicBezTo>
                          <a:pt x="627" y="1408"/>
                          <a:pt x="677" y="1392"/>
                          <a:pt x="708" y="1355"/>
                        </a:cubicBezTo>
                        <a:cubicBezTo>
                          <a:pt x="823" y="1195"/>
                          <a:pt x="845" y="54"/>
                          <a:pt x="777" y="8"/>
                        </a:cubicBezTo>
                        <a:cubicBezTo>
                          <a:pt x="769" y="3"/>
                          <a:pt x="758" y="0"/>
                          <a:pt x="7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Google Shape;5489;p64">
                    <a:extLst>
                      <a:ext uri="{FF2B5EF4-FFF2-40B4-BE49-F238E27FC236}">
                        <a16:creationId xmlns:a16="http://schemas.microsoft.com/office/drawing/2014/main" id="{F7014D97-AFC3-7DA6-02FB-E779384FFA7C}"/>
                      </a:ext>
                    </a:extLst>
                  </p:cNvPr>
                  <p:cNvSpPr/>
                  <p:nvPr/>
                </p:nvSpPr>
                <p:spPr>
                  <a:xfrm>
                    <a:off x="8011780" y="424469"/>
                    <a:ext cx="157490" cy="180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6" h="4880" extrusionOk="0">
                        <a:moveTo>
                          <a:pt x="3047" y="274"/>
                        </a:moveTo>
                        <a:cubicBezTo>
                          <a:pt x="3289" y="1189"/>
                          <a:pt x="3542" y="2106"/>
                          <a:pt x="3629" y="3042"/>
                        </a:cubicBezTo>
                        <a:cubicBezTo>
                          <a:pt x="3675" y="3430"/>
                          <a:pt x="3743" y="4047"/>
                          <a:pt x="3538" y="4389"/>
                        </a:cubicBezTo>
                        <a:cubicBezTo>
                          <a:pt x="3408" y="4584"/>
                          <a:pt x="3240" y="4661"/>
                          <a:pt x="3065" y="4661"/>
                        </a:cubicBezTo>
                        <a:cubicBezTo>
                          <a:pt x="2748" y="4661"/>
                          <a:pt x="2405" y="4411"/>
                          <a:pt x="2214" y="4161"/>
                        </a:cubicBezTo>
                        <a:cubicBezTo>
                          <a:pt x="2032" y="3887"/>
                          <a:pt x="2054" y="3613"/>
                          <a:pt x="1917" y="3339"/>
                        </a:cubicBezTo>
                        <a:cubicBezTo>
                          <a:pt x="1803" y="3157"/>
                          <a:pt x="1735" y="3042"/>
                          <a:pt x="1529" y="2974"/>
                        </a:cubicBezTo>
                        <a:cubicBezTo>
                          <a:pt x="1450" y="2940"/>
                          <a:pt x="1375" y="2934"/>
                          <a:pt x="1298" y="2934"/>
                        </a:cubicBezTo>
                        <a:cubicBezTo>
                          <a:pt x="1260" y="2934"/>
                          <a:pt x="1221" y="2935"/>
                          <a:pt x="1180" y="2935"/>
                        </a:cubicBezTo>
                        <a:cubicBezTo>
                          <a:pt x="1139" y="2935"/>
                          <a:pt x="1096" y="2934"/>
                          <a:pt x="1050" y="2928"/>
                        </a:cubicBezTo>
                        <a:cubicBezTo>
                          <a:pt x="0" y="2769"/>
                          <a:pt x="320" y="1970"/>
                          <a:pt x="776" y="1513"/>
                        </a:cubicBezTo>
                        <a:cubicBezTo>
                          <a:pt x="1361" y="928"/>
                          <a:pt x="2255" y="528"/>
                          <a:pt x="3047" y="274"/>
                        </a:cubicBezTo>
                        <a:close/>
                        <a:moveTo>
                          <a:pt x="3140" y="1"/>
                        </a:moveTo>
                        <a:cubicBezTo>
                          <a:pt x="3128" y="1"/>
                          <a:pt x="3117" y="3"/>
                          <a:pt x="3104" y="7"/>
                        </a:cubicBezTo>
                        <a:cubicBezTo>
                          <a:pt x="2077" y="349"/>
                          <a:pt x="434" y="965"/>
                          <a:pt x="114" y="2107"/>
                        </a:cubicBezTo>
                        <a:cubicBezTo>
                          <a:pt x="23" y="2472"/>
                          <a:pt x="91" y="2837"/>
                          <a:pt x="434" y="3042"/>
                        </a:cubicBezTo>
                        <a:cubicBezTo>
                          <a:pt x="559" y="3122"/>
                          <a:pt x="679" y="3134"/>
                          <a:pt x="802" y="3134"/>
                        </a:cubicBezTo>
                        <a:cubicBezTo>
                          <a:pt x="851" y="3134"/>
                          <a:pt x="900" y="3132"/>
                          <a:pt x="951" y="3132"/>
                        </a:cubicBezTo>
                        <a:cubicBezTo>
                          <a:pt x="1027" y="3132"/>
                          <a:pt x="1105" y="3136"/>
                          <a:pt x="1187" y="3157"/>
                        </a:cubicBezTo>
                        <a:cubicBezTo>
                          <a:pt x="1758" y="3294"/>
                          <a:pt x="1735" y="3773"/>
                          <a:pt x="1963" y="4184"/>
                        </a:cubicBezTo>
                        <a:cubicBezTo>
                          <a:pt x="2189" y="4582"/>
                          <a:pt x="2646" y="4880"/>
                          <a:pt x="3061" y="4880"/>
                        </a:cubicBezTo>
                        <a:cubicBezTo>
                          <a:pt x="3360" y="4880"/>
                          <a:pt x="3636" y="4726"/>
                          <a:pt x="3789" y="4343"/>
                        </a:cubicBezTo>
                        <a:cubicBezTo>
                          <a:pt x="4265" y="3142"/>
                          <a:pt x="3548" y="1287"/>
                          <a:pt x="3247" y="121"/>
                        </a:cubicBezTo>
                        <a:lnTo>
                          <a:pt x="3247" y="121"/>
                        </a:lnTo>
                        <a:cubicBezTo>
                          <a:pt x="3244" y="61"/>
                          <a:pt x="3202" y="1"/>
                          <a:pt x="314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" name="Google Shape;5490;p64">
                    <a:extLst>
                      <a:ext uri="{FF2B5EF4-FFF2-40B4-BE49-F238E27FC236}">
                        <a16:creationId xmlns:a16="http://schemas.microsoft.com/office/drawing/2014/main" id="{9500ED47-632D-20AE-B9B7-97D62D3D3869}"/>
                      </a:ext>
                    </a:extLst>
                  </p:cNvPr>
                  <p:cNvSpPr/>
                  <p:nvPr/>
                </p:nvSpPr>
                <p:spPr>
                  <a:xfrm>
                    <a:off x="8026916" y="185281"/>
                    <a:ext cx="273079" cy="304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97" h="8235" extrusionOk="0">
                        <a:moveTo>
                          <a:pt x="3647" y="0"/>
                        </a:moveTo>
                        <a:cubicBezTo>
                          <a:pt x="3330" y="0"/>
                          <a:pt x="3022" y="155"/>
                          <a:pt x="2831" y="414"/>
                        </a:cubicBezTo>
                        <a:cubicBezTo>
                          <a:pt x="1325" y="2354"/>
                          <a:pt x="503" y="4226"/>
                          <a:pt x="138" y="5139"/>
                        </a:cubicBezTo>
                        <a:cubicBezTo>
                          <a:pt x="1" y="5504"/>
                          <a:pt x="69" y="5938"/>
                          <a:pt x="343" y="6212"/>
                        </a:cubicBezTo>
                        <a:cubicBezTo>
                          <a:pt x="1576" y="7444"/>
                          <a:pt x="3128" y="7992"/>
                          <a:pt x="3973" y="8198"/>
                        </a:cubicBezTo>
                        <a:cubicBezTo>
                          <a:pt x="4057" y="8222"/>
                          <a:pt x="4143" y="8234"/>
                          <a:pt x="4228" y="8234"/>
                        </a:cubicBezTo>
                        <a:cubicBezTo>
                          <a:pt x="4532" y="8234"/>
                          <a:pt x="4826" y="8082"/>
                          <a:pt x="5023" y="7832"/>
                        </a:cubicBezTo>
                        <a:cubicBezTo>
                          <a:pt x="6757" y="5641"/>
                          <a:pt x="7214" y="3769"/>
                          <a:pt x="7351" y="2902"/>
                        </a:cubicBezTo>
                        <a:cubicBezTo>
                          <a:pt x="7396" y="2583"/>
                          <a:pt x="7282" y="2263"/>
                          <a:pt x="7054" y="2012"/>
                        </a:cubicBezTo>
                        <a:cubicBezTo>
                          <a:pt x="5913" y="848"/>
                          <a:pt x="4680" y="300"/>
                          <a:pt x="3950" y="49"/>
                        </a:cubicBezTo>
                        <a:cubicBezTo>
                          <a:pt x="3850" y="16"/>
                          <a:pt x="3748" y="0"/>
                          <a:pt x="364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" name="Google Shape;5491;p64">
                    <a:extLst>
                      <a:ext uri="{FF2B5EF4-FFF2-40B4-BE49-F238E27FC236}">
                        <a16:creationId xmlns:a16="http://schemas.microsoft.com/office/drawing/2014/main" id="{7852FFA1-06D2-33FA-66E1-CD7E109F2B5B}"/>
                      </a:ext>
                    </a:extLst>
                  </p:cNvPr>
                  <p:cNvSpPr/>
                  <p:nvPr/>
                </p:nvSpPr>
                <p:spPr>
                  <a:xfrm>
                    <a:off x="8059810" y="240214"/>
                    <a:ext cx="211537" cy="235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" h="6387" extrusionOk="0">
                        <a:moveTo>
                          <a:pt x="2808" y="1"/>
                        </a:moveTo>
                        <a:cubicBezTo>
                          <a:pt x="2570" y="1"/>
                          <a:pt x="2343" y="116"/>
                          <a:pt x="2191" y="319"/>
                        </a:cubicBezTo>
                        <a:cubicBezTo>
                          <a:pt x="1027" y="1825"/>
                          <a:pt x="388" y="3263"/>
                          <a:pt x="114" y="3993"/>
                        </a:cubicBezTo>
                        <a:cubicBezTo>
                          <a:pt x="0" y="4267"/>
                          <a:pt x="46" y="4587"/>
                          <a:pt x="274" y="4815"/>
                        </a:cubicBezTo>
                        <a:cubicBezTo>
                          <a:pt x="1210" y="5774"/>
                          <a:pt x="2420" y="6207"/>
                          <a:pt x="3082" y="6367"/>
                        </a:cubicBezTo>
                        <a:cubicBezTo>
                          <a:pt x="3139" y="6380"/>
                          <a:pt x="3196" y="6387"/>
                          <a:pt x="3254" y="6387"/>
                        </a:cubicBezTo>
                        <a:cubicBezTo>
                          <a:pt x="3497" y="6387"/>
                          <a:pt x="3737" y="6273"/>
                          <a:pt x="3903" y="6070"/>
                        </a:cubicBezTo>
                        <a:cubicBezTo>
                          <a:pt x="5227" y="4381"/>
                          <a:pt x="5592" y="2921"/>
                          <a:pt x="5706" y="2236"/>
                        </a:cubicBezTo>
                        <a:cubicBezTo>
                          <a:pt x="5729" y="1985"/>
                          <a:pt x="5661" y="1734"/>
                          <a:pt x="5478" y="1551"/>
                        </a:cubicBezTo>
                        <a:cubicBezTo>
                          <a:pt x="4565" y="661"/>
                          <a:pt x="3629" y="227"/>
                          <a:pt x="3059" y="45"/>
                        </a:cubicBezTo>
                        <a:cubicBezTo>
                          <a:pt x="2976" y="15"/>
                          <a:pt x="2891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" name="Google Shape;5492;p64">
                    <a:extLst>
                      <a:ext uri="{FF2B5EF4-FFF2-40B4-BE49-F238E27FC236}">
                        <a16:creationId xmlns:a16="http://schemas.microsoft.com/office/drawing/2014/main" id="{31DE51E0-F935-BC51-2E57-8F05577282C9}"/>
                      </a:ext>
                    </a:extLst>
                  </p:cNvPr>
                  <p:cNvSpPr/>
                  <p:nvPr/>
                </p:nvSpPr>
                <p:spPr>
                  <a:xfrm>
                    <a:off x="8039579" y="292415"/>
                    <a:ext cx="258718" cy="196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8" h="5333" extrusionOk="0">
                        <a:moveTo>
                          <a:pt x="7008" y="0"/>
                        </a:moveTo>
                        <a:lnTo>
                          <a:pt x="7008" y="0"/>
                        </a:lnTo>
                        <a:cubicBezTo>
                          <a:pt x="7007" y="1"/>
                          <a:pt x="4908" y="3310"/>
                          <a:pt x="3493" y="3835"/>
                        </a:cubicBezTo>
                        <a:cubicBezTo>
                          <a:pt x="3205" y="3946"/>
                          <a:pt x="2890" y="3991"/>
                          <a:pt x="2570" y="3991"/>
                        </a:cubicBezTo>
                        <a:cubicBezTo>
                          <a:pt x="1319" y="3991"/>
                          <a:pt x="1" y="3310"/>
                          <a:pt x="0" y="3310"/>
                        </a:cubicBezTo>
                        <a:lnTo>
                          <a:pt x="0" y="3310"/>
                        </a:lnTo>
                        <a:cubicBezTo>
                          <a:pt x="1233" y="4542"/>
                          <a:pt x="2785" y="5090"/>
                          <a:pt x="3630" y="5296"/>
                        </a:cubicBezTo>
                        <a:cubicBezTo>
                          <a:pt x="3714" y="5320"/>
                          <a:pt x="3800" y="5332"/>
                          <a:pt x="3885" y="5332"/>
                        </a:cubicBezTo>
                        <a:cubicBezTo>
                          <a:pt x="4189" y="5332"/>
                          <a:pt x="4483" y="5180"/>
                          <a:pt x="4680" y="4930"/>
                        </a:cubicBezTo>
                        <a:cubicBezTo>
                          <a:pt x="6414" y="2739"/>
                          <a:pt x="6871" y="867"/>
                          <a:pt x="700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" name="Google Shape;5493;p64">
                    <a:extLst>
                      <a:ext uri="{FF2B5EF4-FFF2-40B4-BE49-F238E27FC236}">
                        <a16:creationId xmlns:a16="http://schemas.microsoft.com/office/drawing/2014/main" id="{02338819-BBC5-1DCC-6853-14CDA4E67529}"/>
                      </a:ext>
                    </a:extLst>
                  </p:cNvPr>
                  <p:cNvSpPr/>
                  <p:nvPr/>
                </p:nvSpPr>
                <p:spPr>
                  <a:xfrm>
                    <a:off x="8094771" y="212747"/>
                    <a:ext cx="132312" cy="77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4" h="2102" extrusionOk="0">
                        <a:moveTo>
                          <a:pt x="1790" y="1"/>
                        </a:moveTo>
                        <a:cubicBezTo>
                          <a:pt x="1688" y="1"/>
                          <a:pt x="1596" y="12"/>
                          <a:pt x="1518" y="35"/>
                        </a:cubicBezTo>
                        <a:cubicBezTo>
                          <a:pt x="1085" y="172"/>
                          <a:pt x="103" y="1542"/>
                          <a:pt x="12" y="2021"/>
                        </a:cubicBezTo>
                        <a:cubicBezTo>
                          <a:pt x="1" y="2077"/>
                          <a:pt x="43" y="2102"/>
                          <a:pt x="127" y="2102"/>
                        </a:cubicBezTo>
                        <a:cubicBezTo>
                          <a:pt x="725" y="2102"/>
                          <a:pt x="3424" y="832"/>
                          <a:pt x="3504" y="652"/>
                        </a:cubicBezTo>
                        <a:cubicBezTo>
                          <a:pt x="3583" y="473"/>
                          <a:pt x="2472" y="1"/>
                          <a:pt x="179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5494;p64">
                    <a:extLst>
                      <a:ext uri="{FF2B5EF4-FFF2-40B4-BE49-F238E27FC236}">
                        <a16:creationId xmlns:a16="http://schemas.microsoft.com/office/drawing/2014/main" id="{B8C9D2EA-7BBB-8E0E-8EA7-AE43E046162E}"/>
                      </a:ext>
                    </a:extLst>
                  </p:cNvPr>
                  <p:cNvSpPr/>
                  <p:nvPr/>
                </p:nvSpPr>
                <p:spPr>
                  <a:xfrm>
                    <a:off x="8018314" y="182180"/>
                    <a:ext cx="291796" cy="310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4" h="8401" extrusionOk="0">
                        <a:moveTo>
                          <a:pt x="4316" y="499"/>
                        </a:moveTo>
                        <a:cubicBezTo>
                          <a:pt x="4643" y="499"/>
                          <a:pt x="4983" y="585"/>
                          <a:pt x="5324" y="772"/>
                        </a:cubicBezTo>
                        <a:cubicBezTo>
                          <a:pt x="6351" y="1320"/>
                          <a:pt x="7424" y="2164"/>
                          <a:pt x="7378" y="3420"/>
                        </a:cubicBezTo>
                        <a:cubicBezTo>
                          <a:pt x="7355" y="4515"/>
                          <a:pt x="6534" y="6045"/>
                          <a:pt x="5872" y="6866"/>
                        </a:cubicBezTo>
                        <a:cubicBezTo>
                          <a:pt x="5461" y="7391"/>
                          <a:pt x="4662" y="8099"/>
                          <a:pt x="3954" y="8099"/>
                        </a:cubicBezTo>
                        <a:cubicBezTo>
                          <a:pt x="3945" y="8100"/>
                          <a:pt x="3936" y="8100"/>
                          <a:pt x="3926" y="8100"/>
                        </a:cubicBezTo>
                        <a:cubicBezTo>
                          <a:pt x="3665" y="8100"/>
                          <a:pt x="3170" y="7822"/>
                          <a:pt x="2950" y="7734"/>
                        </a:cubicBezTo>
                        <a:cubicBezTo>
                          <a:pt x="2037" y="7346"/>
                          <a:pt x="257" y="6478"/>
                          <a:pt x="485" y="5246"/>
                        </a:cubicBezTo>
                        <a:cubicBezTo>
                          <a:pt x="964" y="4036"/>
                          <a:pt x="1581" y="2849"/>
                          <a:pt x="2311" y="1754"/>
                        </a:cubicBezTo>
                        <a:cubicBezTo>
                          <a:pt x="2811" y="995"/>
                          <a:pt x="3528" y="499"/>
                          <a:pt x="4316" y="499"/>
                        </a:cubicBezTo>
                        <a:close/>
                        <a:moveTo>
                          <a:pt x="3948" y="0"/>
                        </a:moveTo>
                        <a:cubicBezTo>
                          <a:pt x="2945" y="0"/>
                          <a:pt x="2457" y="1082"/>
                          <a:pt x="1969" y="1868"/>
                        </a:cubicBezTo>
                        <a:cubicBezTo>
                          <a:pt x="1291" y="2907"/>
                          <a:pt x="747" y="4013"/>
                          <a:pt x="271" y="5165"/>
                        </a:cubicBezTo>
                        <a:lnTo>
                          <a:pt x="271" y="5165"/>
                        </a:lnTo>
                        <a:cubicBezTo>
                          <a:pt x="266" y="5175"/>
                          <a:pt x="261" y="5187"/>
                          <a:pt x="257" y="5200"/>
                        </a:cubicBezTo>
                        <a:cubicBezTo>
                          <a:pt x="257" y="5200"/>
                          <a:pt x="257" y="5200"/>
                          <a:pt x="257" y="5200"/>
                        </a:cubicBezTo>
                        <a:lnTo>
                          <a:pt x="257" y="5200"/>
                        </a:lnTo>
                        <a:cubicBezTo>
                          <a:pt x="252" y="5213"/>
                          <a:pt x="251" y="5225"/>
                          <a:pt x="251" y="5237"/>
                        </a:cubicBezTo>
                        <a:lnTo>
                          <a:pt x="251" y="5237"/>
                        </a:lnTo>
                        <a:cubicBezTo>
                          <a:pt x="1" y="6887"/>
                          <a:pt x="2778" y="8282"/>
                          <a:pt x="4206" y="8396"/>
                        </a:cubicBezTo>
                        <a:cubicBezTo>
                          <a:pt x="4246" y="8399"/>
                          <a:pt x="4287" y="8401"/>
                          <a:pt x="4327" y="8401"/>
                        </a:cubicBezTo>
                        <a:cubicBezTo>
                          <a:pt x="6132" y="8401"/>
                          <a:pt x="7339" y="4962"/>
                          <a:pt x="7607" y="3488"/>
                        </a:cubicBezTo>
                        <a:cubicBezTo>
                          <a:pt x="7903" y="1776"/>
                          <a:pt x="5758" y="270"/>
                          <a:pt x="4183" y="19"/>
                        </a:cubicBezTo>
                        <a:cubicBezTo>
                          <a:pt x="4102" y="6"/>
                          <a:pt x="4024" y="0"/>
                          <a:pt x="394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84" name="Google Shape;5495;p64">
                <a:extLst>
                  <a:ext uri="{FF2B5EF4-FFF2-40B4-BE49-F238E27FC236}">
                    <a16:creationId xmlns:a16="http://schemas.microsoft.com/office/drawing/2014/main" id="{229CA07C-D70C-107C-B53F-7FE6B1FCD1B3}"/>
                  </a:ext>
                </a:extLst>
              </p:cNvPr>
              <p:cNvGrpSpPr/>
              <p:nvPr/>
            </p:nvGrpSpPr>
            <p:grpSpPr>
              <a:xfrm>
                <a:off x="7392255" y="449764"/>
                <a:ext cx="1350457" cy="932700"/>
                <a:chOff x="7392255" y="449764"/>
                <a:chExt cx="1350457" cy="932700"/>
              </a:xfrm>
            </p:grpSpPr>
            <p:sp>
              <p:nvSpPr>
                <p:cNvPr id="85" name="Google Shape;5496;p64">
                  <a:extLst>
                    <a:ext uri="{FF2B5EF4-FFF2-40B4-BE49-F238E27FC236}">
                      <a16:creationId xmlns:a16="http://schemas.microsoft.com/office/drawing/2014/main" id="{A6351819-BCA6-B012-289C-39A47799875D}"/>
                    </a:ext>
                  </a:extLst>
                </p:cNvPr>
                <p:cNvSpPr/>
                <p:nvPr/>
              </p:nvSpPr>
              <p:spPr>
                <a:xfrm>
                  <a:off x="7627771" y="559179"/>
                  <a:ext cx="90189" cy="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3" h="2422" extrusionOk="0">
                      <a:moveTo>
                        <a:pt x="1210" y="0"/>
                      </a:moveTo>
                      <a:cubicBezTo>
                        <a:pt x="776" y="0"/>
                        <a:pt x="0" y="776"/>
                        <a:pt x="0" y="1210"/>
                      </a:cubicBezTo>
                      <a:cubicBezTo>
                        <a:pt x="0" y="1632"/>
                        <a:pt x="735" y="2421"/>
                        <a:pt x="1174" y="2421"/>
                      </a:cubicBezTo>
                      <a:cubicBezTo>
                        <a:pt x="1186" y="2421"/>
                        <a:pt x="1198" y="2421"/>
                        <a:pt x="1210" y="2419"/>
                      </a:cubicBezTo>
                      <a:cubicBezTo>
                        <a:pt x="1621" y="2374"/>
                        <a:pt x="2374" y="1643"/>
                        <a:pt x="2397" y="1210"/>
                      </a:cubicBezTo>
                      <a:cubicBezTo>
                        <a:pt x="2442" y="776"/>
                        <a:pt x="1621" y="0"/>
                        <a:pt x="12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5497;p64">
                  <a:extLst>
                    <a:ext uri="{FF2B5EF4-FFF2-40B4-BE49-F238E27FC236}">
                      <a16:creationId xmlns:a16="http://schemas.microsoft.com/office/drawing/2014/main" id="{845DAD1E-9215-312E-FB46-905F125A6926}"/>
                    </a:ext>
                  </a:extLst>
                </p:cNvPr>
                <p:cNvSpPr/>
                <p:nvPr/>
              </p:nvSpPr>
              <p:spPr>
                <a:xfrm>
                  <a:off x="7397499" y="452058"/>
                  <a:ext cx="1328850" cy="92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06" h="36519" extrusionOk="0">
                      <a:moveTo>
                        <a:pt x="34635" y="1"/>
                      </a:moveTo>
                      <a:cubicBezTo>
                        <a:pt x="34598" y="1"/>
                        <a:pt x="34560" y="3"/>
                        <a:pt x="34522" y="8"/>
                      </a:cubicBezTo>
                      <a:cubicBezTo>
                        <a:pt x="31484" y="381"/>
                        <a:pt x="16294" y="2362"/>
                        <a:pt x="3021" y="6250"/>
                      </a:cubicBezTo>
                      <a:cubicBezTo>
                        <a:pt x="3021" y="6250"/>
                        <a:pt x="1106" y="8819"/>
                        <a:pt x="0" y="12352"/>
                      </a:cubicBezTo>
                      <a:lnTo>
                        <a:pt x="22734" y="36519"/>
                      </a:lnTo>
                      <a:cubicBezTo>
                        <a:pt x="24043" y="34677"/>
                        <a:pt x="25813" y="30761"/>
                        <a:pt x="25813" y="30761"/>
                      </a:cubicBezTo>
                      <a:cubicBezTo>
                        <a:pt x="35839" y="29999"/>
                        <a:pt x="47970" y="27284"/>
                        <a:pt x="51806" y="26383"/>
                      </a:cubicBezTo>
                      <a:cubicBezTo>
                        <a:pt x="52420" y="26239"/>
                        <a:pt x="52706" y="25536"/>
                        <a:pt x="52366" y="25005"/>
                      </a:cubicBezTo>
                      <a:cubicBezTo>
                        <a:pt x="49177" y="20017"/>
                        <a:pt x="37449" y="3327"/>
                        <a:pt x="35380" y="387"/>
                      </a:cubicBezTo>
                      <a:cubicBezTo>
                        <a:pt x="35208" y="141"/>
                        <a:pt x="34930" y="1"/>
                        <a:pt x="34635" y="1"/>
                      </a:cubicBezTo>
                      <a:close/>
                    </a:path>
                  </a:pathLst>
                </a:custGeom>
                <a:solidFill>
                  <a:srgbClr val="7849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5498;p64">
                  <a:extLst>
                    <a:ext uri="{FF2B5EF4-FFF2-40B4-BE49-F238E27FC236}">
                      <a16:creationId xmlns:a16="http://schemas.microsoft.com/office/drawing/2014/main" id="{5DAB365F-8740-CCD0-ECF8-9D339228923B}"/>
                    </a:ext>
                  </a:extLst>
                </p:cNvPr>
                <p:cNvSpPr/>
                <p:nvPr/>
              </p:nvSpPr>
              <p:spPr>
                <a:xfrm>
                  <a:off x="7397499" y="452058"/>
                  <a:ext cx="1328850" cy="92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06" h="36519" extrusionOk="0">
                      <a:moveTo>
                        <a:pt x="34635" y="1"/>
                      </a:moveTo>
                      <a:cubicBezTo>
                        <a:pt x="34598" y="1"/>
                        <a:pt x="34560" y="3"/>
                        <a:pt x="34522" y="8"/>
                      </a:cubicBezTo>
                      <a:cubicBezTo>
                        <a:pt x="31484" y="381"/>
                        <a:pt x="16294" y="2362"/>
                        <a:pt x="3021" y="6250"/>
                      </a:cubicBezTo>
                      <a:cubicBezTo>
                        <a:pt x="3021" y="6250"/>
                        <a:pt x="1106" y="8819"/>
                        <a:pt x="0" y="12352"/>
                      </a:cubicBezTo>
                      <a:lnTo>
                        <a:pt x="22734" y="36519"/>
                      </a:lnTo>
                      <a:cubicBezTo>
                        <a:pt x="24043" y="34677"/>
                        <a:pt x="25813" y="30761"/>
                        <a:pt x="25813" y="30761"/>
                      </a:cubicBezTo>
                      <a:cubicBezTo>
                        <a:pt x="35839" y="29999"/>
                        <a:pt x="47970" y="27284"/>
                        <a:pt x="51806" y="26383"/>
                      </a:cubicBezTo>
                      <a:cubicBezTo>
                        <a:pt x="52420" y="26239"/>
                        <a:pt x="52706" y="25536"/>
                        <a:pt x="52366" y="25005"/>
                      </a:cubicBezTo>
                      <a:cubicBezTo>
                        <a:pt x="49177" y="20017"/>
                        <a:pt x="37449" y="3327"/>
                        <a:pt x="35380" y="387"/>
                      </a:cubicBezTo>
                      <a:cubicBezTo>
                        <a:pt x="35208" y="141"/>
                        <a:pt x="34930" y="1"/>
                        <a:pt x="3463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5499;p64">
                  <a:extLst>
                    <a:ext uri="{FF2B5EF4-FFF2-40B4-BE49-F238E27FC236}">
                      <a16:creationId xmlns:a16="http://schemas.microsoft.com/office/drawing/2014/main" id="{5BF171D7-23BC-BC75-6836-BB1563FF4C6C}"/>
                    </a:ext>
                  </a:extLst>
                </p:cNvPr>
                <p:cNvSpPr/>
                <p:nvPr/>
              </p:nvSpPr>
              <p:spPr>
                <a:xfrm>
                  <a:off x="7397499" y="609601"/>
                  <a:ext cx="650810" cy="76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13" h="30270" extrusionOk="0">
                      <a:moveTo>
                        <a:pt x="3021" y="1"/>
                      </a:moveTo>
                      <a:cubicBezTo>
                        <a:pt x="3021" y="1"/>
                        <a:pt x="1106" y="2570"/>
                        <a:pt x="0" y="6103"/>
                      </a:cubicBezTo>
                      <a:lnTo>
                        <a:pt x="22734" y="30270"/>
                      </a:lnTo>
                      <a:cubicBezTo>
                        <a:pt x="24043" y="28428"/>
                        <a:pt x="25813" y="24512"/>
                        <a:pt x="25813" y="24512"/>
                      </a:cubicBezTo>
                      <a:cubicBezTo>
                        <a:pt x="16321" y="15796"/>
                        <a:pt x="3021" y="1"/>
                        <a:pt x="3021" y="1"/>
                      </a:cubicBezTo>
                      <a:close/>
                    </a:path>
                  </a:pathLst>
                </a:custGeom>
                <a:solidFill>
                  <a:srgbClr val="7849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5500;p64">
                  <a:extLst>
                    <a:ext uri="{FF2B5EF4-FFF2-40B4-BE49-F238E27FC236}">
                      <a16:creationId xmlns:a16="http://schemas.microsoft.com/office/drawing/2014/main" id="{1720953A-985C-013D-6664-FE8CFAECC240}"/>
                    </a:ext>
                  </a:extLst>
                </p:cNvPr>
                <p:cNvSpPr/>
                <p:nvPr/>
              </p:nvSpPr>
              <p:spPr>
                <a:xfrm>
                  <a:off x="7392255" y="449764"/>
                  <a:ext cx="1350457" cy="782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63" h="31025" extrusionOk="0">
                      <a:moveTo>
                        <a:pt x="34355" y="0"/>
                      </a:moveTo>
                      <a:cubicBezTo>
                        <a:pt x="33910" y="0"/>
                        <a:pt x="33389" y="97"/>
                        <a:pt x="32703" y="190"/>
                      </a:cubicBezTo>
                      <a:cubicBezTo>
                        <a:pt x="29382" y="637"/>
                        <a:pt x="26071" y="1155"/>
                        <a:pt x="22772" y="1737"/>
                      </a:cubicBezTo>
                      <a:cubicBezTo>
                        <a:pt x="17155" y="2727"/>
                        <a:pt x="11562" y="3893"/>
                        <a:pt x="6052" y="5372"/>
                      </a:cubicBezTo>
                      <a:cubicBezTo>
                        <a:pt x="4830" y="5699"/>
                        <a:pt x="3646" y="5760"/>
                        <a:pt x="2808" y="6647"/>
                      </a:cubicBezTo>
                      <a:cubicBezTo>
                        <a:pt x="1447" y="8090"/>
                        <a:pt x="670" y="10556"/>
                        <a:pt x="44" y="12398"/>
                      </a:cubicBezTo>
                      <a:cubicBezTo>
                        <a:pt x="1" y="12524"/>
                        <a:pt x="104" y="12606"/>
                        <a:pt x="208" y="12606"/>
                      </a:cubicBezTo>
                      <a:cubicBezTo>
                        <a:pt x="276" y="12606"/>
                        <a:pt x="345" y="12571"/>
                        <a:pt x="373" y="12489"/>
                      </a:cubicBezTo>
                      <a:cubicBezTo>
                        <a:pt x="967" y="10744"/>
                        <a:pt x="1697" y="8644"/>
                        <a:pt x="2876" y="7168"/>
                      </a:cubicBezTo>
                      <a:cubicBezTo>
                        <a:pt x="3847" y="5954"/>
                        <a:pt x="5599" y="5840"/>
                        <a:pt x="7107" y="5446"/>
                      </a:cubicBezTo>
                      <a:cubicBezTo>
                        <a:pt x="11169" y="4385"/>
                        <a:pt x="15276" y="3491"/>
                        <a:pt x="19400" y="2702"/>
                      </a:cubicBezTo>
                      <a:cubicBezTo>
                        <a:pt x="22762" y="2059"/>
                        <a:pt x="26138" y="1489"/>
                        <a:pt x="29524" y="984"/>
                      </a:cubicBezTo>
                      <a:cubicBezTo>
                        <a:pt x="30695" y="810"/>
                        <a:pt x="32207" y="355"/>
                        <a:pt x="33553" y="355"/>
                      </a:cubicBezTo>
                      <a:cubicBezTo>
                        <a:pt x="34449" y="355"/>
                        <a:pt x="35272" y="557"/>
                        <a:pt x="35871" y="1177"/>
                      </a:cubicBezTo>
                      <a:cubicBezTo>
                        <a:pt x="37215" y="2566"/>
                        <a:pt x="38243" y="4554"/>
                        <a:pt x="39350" y="6136"/>
                      </a:cubicBezTo>
                      <a:cubicBezTo>
                        <a:pt x="41008" y="8506"/>
                        <a:pt x="42663" y="10879"/>
                        <a:pt x="44313" y="13255"/>
                      </a:cubicBezTo>
                      <a:cubicBezTo>
                        <a:pt x="46018" y="15713"/>
                        <a:pt x="47719" y="18174"/>
                        <a:pt x="49401" y="20648"/>
                      </a:cubicBezTo>
                      <a:cubicBezTo>
                        <a:pt x="50524" y="22297"/>
                        <a:pt x="53563" y="25279"/>
                        <a:pt x="50953" y="26545"/>
                      </a:cubicBezTo>
                      <a:cubicBezTo>
                        <a:pt x="49799" y="27105"/>
                        <a:pt x="48088" y="27186"/>
                        <a:pt x="46838" y="27450"/>
                      </a:cubicBezTo>
                      <a:cubicBezTo>
                        <a:pt x="44850" y="27868"/>
                        <a:pt x="42856" y="28263"/>
                        <a:pt x="40858" y="28631"/>
                      </a:cubicBezTo>
                      <a:cubicBezTo>
                        <a:pt x="35945" y="29535"/>
                        <a:pt x="31001" y="30276"/>
                        <a:pt x="26021" y="30681"/>
                      </a:cubicBezTo>
                      <a:cubicBezTo>
                        <a:pt x="25809" y="30699"/>
                        <a:pt x="25802" y="31024"/>
                        <a:pt x="26005" y="31024"/>
                      </a:cubicBezTo>
                      <a:cubicBezTo>
                        <a:pt x="26010" y="31024"/>
                        <a:pt x="26015" y="31024"/>
                        <a:pt x="26021" y="31023"/>
                      </a:cubicBezTo>
                      <a:cubicBezTo>
                        <a:pt x="34366" y="30345"/>
                        <a:pt x="42941" y="29027"/>
                        <a:pt x="51044" y="26875"/>
                      </a:cubicBezTo>
                      <a:cubicBezTo>
                        <a:pt x="53096" y="26329"/>
                        <a:pt x="53134" y="25625"/>
                        <a:pt x="51997" y="23897"/>
                      </a:cubicBezTo>
                      <a:cubicBezTo>
                        <a:pt x="50360" y="21409"/>
                        <a:pt x="48667" y="18958"/>
                        <a:pt x="46977" y="16507"/>
                      </a:cubicBezTo>
                      <a:cubicBezTo>
                        <a:pt x="43443" y="11382"/>
                        <a:pt x="40045" y="6074"/>
                        <a:pt x="36257" y="1133"/>
                      </a:cubicBezTo>
                      <a:cubicBezTo>
                        <a:pt x="35576" y="243"/>
                        <a:pt x="35061" y="0"/>
                        <a:pt x="343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5501;p64">
                  <a:extLst>
                    <a:ext uri="{FF2B5EF4-FFF2-40B4-BE49-F238E27FC236}">
                      <a16:creationId xmlns:a16="http://schemas.microsoft.com/office/drawing/2014/main" id="{589A7B3C-BAC7-E2F8-942C-035CCB7A01DB}"/>
                    </a:ext>
                  </a:extLst>
                </p:cNvPr>
                <p:cNvSpPr/>
                <p:nvPr/>
              </p:nvSpPr>
              <p:spPr>
                <a:xfrm>
                  <a:off x="7437685" y="492799"/>
                  <a:ext cx="1264735" cy="75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63" h="29932" extrusionOk="0">
                      <a:moveTo>
                        <a:pt x="33817" y="1"/>
                      </a:moveTo>
                      <a:cubicBezTo>
                        <a:pt x="33817" y="1"/>
                        <a:pt x="17261" y="1891"/>
                        <a:pt x="2637" y="6060"/>
                      </a:cubicBezTo>
                      <a:cubicBezTo>
                        <a:pt x="2624" y="6081"/>
                        <a:pt x="1111" y="8671"/>
                        <a:pt x="1" y="12212"/>
                      </a:cubicBezTo>
                      <a:cubicBezTo>
                        <a:pt x="4562" y="11479"/>
                        <a:pt x="20662" y="8846"/>
                        <a:pt x="31156" y="6517"/>
                      </a:cubicBezTo>
                      <a:cubicBezTo>
                        <a:pt x="38656" y="17253"/>
                        <a:pt x="48078" y="29931"/>
                        <a:pt x="48078" y="29931"/>
                      </a:cubicBezTo>
                      <a:cubicBezTo>
                        <a:pt x="48728" y="27504"/>
                        <a:pt x="50163" y="24779"/>
                        <a:pt x="50163" y="24779"/>
                      </a:cubicBezTo>
                      <a:cubicBezTo>
                        <a:pt x="45836" y="17324"/>
                        <a:pt x="33819" y="3"/>
                        <a:pt x="3381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5502;p64">
                  <a:extLst>
                    <a:ext uri="{FF2B5EF4-FFF2-40B4-BE49-F238E27FC236}">
                      <a16:creationId xmlns:a16="http://schemas.microsoft.com/office/drawing/2014/main" id="{C62D5E34-F259-02FD-91CD-5E3C0B90F2DD}"/>
                    </a:ext>
                  </a:extLst>
                </p:cNvPr>
                <p:cNvSpPr/>
                <p:nvPr/>
              </p:nvSpPr>
              <p:spPr>
                <a:xfrm>
                  <a:off x="8223144" y="492799"/>
                  <a:ext cx="479239" cy="75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8" h="29932" extrusionOk="0">
                      <a:moveTo>
                        <a:pt x="2662" y="1"/>
                      </a:moveTo>
                      <a:cubicBezTo>
                        <a:pt x="874" y="2859"/>
                        <a:pt x="1" y="6518"/>
                        <a:pt x="1" y="6518"/>
                      </a:cubicBezTo>
                      <a:cubicBezTo>
                        <a:pt x="7501" y="17253"/>
                        <a:pt x="16923" y="29931"/>
                        <a:pt x="16923" y="29931"/>
                      </a:cubicBezTo>
                      <a:cubicBezTo>
                        <a:pt x="17573" y="27504"/>
                        <a:pt x="19008" y="24779"/>
                        <a:pt x="19008" y="24779"/>
                      </a:cubicBezTo>
                      <a:cubicBezTo>
                        <a:pt x="14681" y="17324"/>
                        <a:pt x="2662" y="1"/>
                        <a:pt x="26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5503;p64">
                  <a:extLst>
                    <a:ext uri="{FF2B5EF4-FFF2-40B4-BE49-F238E27FC236}">
                      <a16:creationId xmlns:a16="http://schemas.microsoft.com/office/drawing/2014/main" id="{1924D636-6190-3FE1-75B3-BD74C25EED6D}"/>
                    </a:ext>
                  </a:extLst>
                </p:cNvPr>
                <p:cNvSpPr/>
                <p:nvPr/>
              </p:nvSpPr>
              <p:spPr>
                <a:xfrm>
                  <a:off x="7437685" y="580911"/>
                  <a:ext cx="1240505" cy="66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2" h="26437" extrusionOk="0">
                      <a:moveTo>
                        <a:pt x="31878" y="1"/>
                      </a:moveTo>
                      <a:cubicBezTo>
                        <a:pt x="31814" y="1"/>
                        <a:pt x="31749" y="8"/>
                        <a:pt x="31684" y="22"/>
                      </a:cubicBezTo>
                      <a:cubicBezTo>
                        <a:pt x="21234" y="2308"/>
                        <a:pt x="5720" y="4847"/>
                        <a:pt x="1164" y="5580"/>
                      </a:cubicBezTo>
                      <a:cubicBezTo>
                        <a:pt x="778" y="6483"/>
                        <a:pt x="367" y="7546"/>
                        <a:pt x="1" y="8716"/>
                      </a:cubicBezTo>
                      <a:cubicBezTo>
                        <a:pt x="4562" y="7984"/>
                        <a:pt x="20662" y="5351"/>
                        <a:pt x="31156" y="3023"/>
                      </a:cubicBezTo>
                      <a:cubicBezTo>
                        <a:pt x="38656" y="13758"/>
                        <a:pt x="48078" y="26436"/>
                        <a:pt x="48078" y="26436"/>
                      </a:cubicBezTo>
                      <a:cubicBezTo>
                        <a:pt x="48364" y="25369"/>
                        <a:pt x="48801" y="24246"/>
                        <a:pt x="49202" y="23321"/>
                      </a:cubicBezTo>
                      <a:cubicBezTo>
                        <a:pt x="44552" y="17127"/>
                        <a:pt x="34598" y="3168"/>
                        <a:pt x="32614" y="383"/>
                      </a:cubicBezTo>
                      <a:cubicBezTo>
                        <a:pt x="32441" y="140"/>
                        <a:pt x="32167" y="1"/>
                        <a:pt x="3187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5504;p64">
                  <a:extLst>
                    <a:ext uri="{FF2B5EF4-FFF2-40B4-BE49-F238E27FC236}">
                      <a16:creationId xmlns:a16="http://schemas.microsoft.com/office/drawing/2014/main" id="{98EE012D-AD53-FC87-A912-51570BD3ACD8}"/>
                    </a:ext>
                  </a:extLst>
                </p:cNvPr>
                <p:cNvSpPr/>
                <p:nvPr/>
              </p:nvSpPr>
              <p:spPr>
                <a:xfrm>
                  <a:off x="7432467" y="488488"/>
                  <a:ext cx="862444" cy="316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7" h="12546" extrusionOk="0">
                      <a:moveTo>
                        <a:pt x="34036" y="0"/>
                      </a:moveTo>
                      <a:cubicBezTo>
                        <a:pt x="34032" y="0"/>
                        <a:pt x="34028" y="0"/>
                        <a:pt x="34024" y="1"/>
                      </a:cubicBezTo>
                      <a:cubicBezTo>
                        <a:pt x="28601" y="625"/>
                        <a:pt x="23199" y="1524"/>
                        <a:pt x="17840" y="2554"/>
                      </a:cubicBezTo>
                      <a:cubicBezTo>
                        <a:pt x="15445" y="3015"/>
                        <a:pt x="13056" y="3512"/>
                        <a:pt x="10677" y="4056"/>
                      </a:cubicBezTo>
                      <a:cubicBezTo>
                        <a:pt x="8466" y="4563"/>
                        <a:pt x="5262" y="4806"/>
                        <a:pt x="3287" y="5928"/>
                      </a:cubicBezTo>
                      <a:cubicBezTo>
                        <a:pt x="1434" y="6982"/>
                        <a:pt x="696" y="10361"/>
                        <a:pt x="42" y="12336"/>
                      </a:cubicBezTo>
                      <a:cubicBezTo>
                        <a:pt x="0" y="12463"/>
                        <a:pt x="104" y="12546"/>
                        <a:pt x="209" y="12546"/>
                      </a:cubicBezTo>
                      <a:cubicBezTo>
                        <a:pt x="277" y="12546"/>
                        <a:pt x="345" y="12510"/>
                        <a:pt x="373" y="12428"/>
                      </a:cubicBezTo>
                      <a:cubicBezTo>
                        <a:pt x="903" y="10828"/>
                        <a:pt x="1523" y="7784"/>
                        <a:pt x="2847" y="6574"/>
                      </a:cubicBezTo>
                      <a:cubicBezTo>
                        <a:pt x="4214" y="5323"/>
                        <a:pt x="7938" y="5047"/>
                        <a:pt x="9785" y="4614"/>
                      </a:cubicBezTo>
                      <a:cubicBezTo>
                        <a:pt x="14605" y="3482"/>
                        <a:pt x="19472" y="2543"/>
                        <a:pt x="24358" y="1737"/>
                      </a:cubicBezTo>
                      <a:cubicBezTo>
                        <a:pt x="27082" y="1288"/>
                        <a:pt x="30221" y="407"/>
                        <a:pt x="33028" y="407"/>
                      </a:cubicBezTo>
                      <a:cubicBezTo>
                        <a:pt x="33165" y="407"/>
                        <a:pt x="33301" y="409"/>
                        <a:pt x="33436" y="414"/>
                      </a:cubicBezTo>
                      <a:cubicBezTo>
                        <a:pt x="33471" y="415"/>
                        <a:pt x="33503" y="415"/>
                        <a:pt x="33533" y="415"/>
                      </a:cubicBezTo>
                      <a:cubicBezTo>
                        <a:pt x="33737" y="415"/>
                        <a:pt x="33848" y="394"/>
                        <a:pt x="33887" y="394"/>
                      </a:cubicBezTo>
                      <a:cubicBezTo>
                        <a:pt x="33971" y="394"/>
                        <a:pt x="33703" y="497"/>
                        <a:pt x="33282" y="1155"/>
                      </a:cubicBezTo>
                      <a:cubicBezTo>
                        <a:pt x="32255" y="2758"/>
                        <a:pt x="31666" y="4829"/>
                        <a:pt x="31198" y="6643"/>
                      </a:cubicBezTo>
                      <a:cubicBezTo>
                        <a:pt x="31164" y="6772"/>
                        <a:pt x="31271" y="6856"/>
                        <a:pt x="31373" y="6856"/>
                      </a:cubicBezTo>
                      <a:cubicBezTo>
                        <a:pt x="31440" y="6856"/>
                        <a:pt x="31505" y="6819"/>
                        <a:pt x="31527" y="6734"/>
                      </a:cubicBezTo>
                      <a:cubicBezTo>
                        <a:pt x="32111" y="4472"/>
                        <a:pt x="32958" y="2264"/>
                        <a:pt x="34173" y="260"/>
                      </a:cubicBezTo>
                      <a:cubicBezTo>
                        <a:pt x="34203" y="210"/>
                        <a:pt x="34206" y="136"/>
                        <a:pt x="34173" y="87"/>
                      </a:cubicBezTo>
                      <a:cubicBezTo>
                        <a:pt x="34172" y="87"/>
                        <a:pt x="34172" y="86"/>
                        <a:pt x="34171" y="85"/>
                      </a:cubicBezTo>
                      <a:cubicBezTo>
                        <a:pt x="34142" y="42"/>
                        <a:pt x="34093" y="0"/>
                        <a:pt x="340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5505;p64">
                  <a:extLst>
                    <a:ext uri="{FF2B5EF4-FFF2-40B4-BE49-F238E27FC236}">
                      <a16:creationId xmlns:a16="http://schemas.microsoft.com/office/drawing/2014/main" id="{D3C5A22A-B5F4-6917-A79A-4C2F6BAC4B6A}"/>
                    </a:ext>
                  </a:extLst>
                </p:cNvPr>
                <p:cNvSpPr/>
                <p:nvPr/>
              </p:nvSpPr>
              <p:spPr>
                <a:xfrm>
                  <a:off x="8284306" y="488715"/>
                  <a:ext cx="422032" cy="762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9" h="30259" extrusionOk="0">
                      <a:moveTo>
                        <a:pt x="241" y="0"/>
                      </a:moveTo>
                      <a:cubicBezTo>
                        <a:pt x="119" y="0"/>
                        <a:pt x="0" y="122"/>
                        <a:pt x="88" y="249"/>
                      </a:cubicBezTo>
                      <a:cubicBezTo>
                        <a:pt x="2889" y="4288"/>
                        <a:pt x="5652" y="8352"/>
                        <a:pt x="8381" y="12439"/>
                      </a:cubicBezTo>
                      <a:cubicBezTo>
                        <a:pt x="10397" y="15459"/>
                        <a:pt x="12399" y="18489"/>
                        <a:pt x="14328" y="21564"/>
                      </a:cubicBezTo>
                      <a:cubicBezTo>
                        <a:pt x="14872" y="22431"/>
                        <a:pt x="16346" y="24110"/>
                        <a:pt x="16316" y="25088"/>
                      </a:cubicBezTo>
                      <a:cubicBezTo>
                        <a:pt x="16300" y="25584"/>
                        <a:pt x="15676" y="26422"/>
                        <a:pt x="15478" y="26880"/>
                      </a:cubicBezTo>
                      <a:cubicBezTo>
                        <a:pt x="15031" y="27916"/>
                        <a:pt x="14654" y="28966"/>
                        <a:pt x="14333" y="30048"/>
                      </a:cubicBezTo>
                      <a:cubicBezTo>
                        <a:pt x="14295" y="30175"/>
                        <a:pt x="14399" y="30258"/>
                        <a:pt x="14502" y="30258"/>
                      </a:cubicBezTo>
                      <a:cubicBezTo>
                        <a:pt x="14570" y="30258"/>
                        <a:pt x="14637" y="30222"/>
                        <a:pt x="14662" y="30139"/>
                      </a:cubicBezTo>
                      <a:cubicBezTo>
                        <a:pt x="15046" y="28848"/>
                        <a:pt x="15514" y="27601"/>
                        <a:pt x="16075" y="26376"/>
                      </a:cubicBezTo>
                      <a:cubicBezTo>
                        <a:pt x="16189" y="26126"/>
                        <a:pt x="16738" y="25338"/>
                        <a:pt x="16738" y="25007"/>
                      </a:cubicBezTo>
                      <a:cubicBezTo>
                        <a:pt x="16738" y="24288"/>
                        <a:pt x="15778" y="23254"/>
                        <a:pt x="15400" y="22641"/>
                      </a:cubicBezTo>
                      <a:cubicBezTo>
                        <a:pt x="13427" y="19432"/>
                        <a:pt x="11351" y="16284"/>
                        <a:pt x="9264" y="13148"/>
                      </a:cubicBezTo>
                      <a:cubicBezTo>
                        <a:pt x="6346" y="8763"/>
                        <a:pt x="3385" y="4405"/>
                        <a:pt x="383" y="76"/>
                      </a:cubicBezTo>
                      <a:cubicBezTo>
                        <a:pt x="346" y="23"/>
                        <a:pt x="294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5506;p64">
                  <a:extLst>
                    <a:ext uri="{FF2B5EF4-FFF2-40B4-BE49-F238E27FC236}">
                      <a16:creationId xmlns:a16="http://schemas.microsoft.com/office/drawing/2014/main" id="{7951621E-8315-9051-2478-FDBAB8608D9D}"/>
                    </a:ext>
                  </a:extLst>
                </p:cNvPr>
                <p:cNvSpPr/>
                <p:nvPr/>
              </p:nvSpPr>
              <p:spPr>
                <a:xfrm>
                  <a:off x="7397499" y="617593"/>
                  <a:ext cx="1269601" cy="755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56" h="29958" extrusionOk="0">
                      <a:moveTo>
                        <a:pt x="32017" y="1"/>
                      </a:moveTo>
                      <a:cubicBezTo>
                        <a:pt x="31952" y="1"/>
                        <a:pt x="31887" y="7"/>
                        <a:pt x="31821" y="22"/>
                      </a:cubicBezTo>
                      <a:cubicBezTo>
                        <a:pt x="19455" y="2727"/>
                        <a:pt x="0" y="5786"/>
                        <a:pt x="0" y="5786"/>
                      </a:cubicBezTo>
                      <a:cubicBezTo>
                        <a:pt x="8035" y="16949"/>
                        <a:pt x="22734" y="29953"/>
                        <a:pt x="22734" y="29953"/>
                      </a:cubicBezTo>
                      <a:cubicBezTo>
                        <a:pt x="22987" y="29956"/>
                        <a:pt x="23240" y="29957"/>
                        <a:pt x="23492" y="29957"/>
                      </a:cubicBezTo>
                      <a:cubicBezTo>
                        <a:pt x="35500" y="29957"/>
                        <a:pt x="46070" y="26753"/>
                        <a:pt x="49541" y="25578"/>
                      </a:cubicBezTo>
                      <a:cubicBezTo>
                        <a:pt x="50134" y="25378"/>
                        <a:pt x="50355" y="24661"/>
                        <a:pt x="49977" y="24162"/>
                      </a:cubicBezTo>
                      <a:cubicBezTo>
                        <a:pt x="45670" y="18497"/>
                        <a:pt x="34836" y="3305"/>
                        <a:pt x="32755" y="383"/>
                      </a:cubicBezTo>
                      <a:cubicBezTo>
                        <a:pt x="32581" y="139"/>
                        <a:pt x="32306" y="1"/>
                        <a:pt x="32017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5507;p64">
                  <a:extLst>
                    <a:ext uri="{FF2B5EF4-FFF2-40B4-BE49-F238E27FC236}">
                      <a16:creationId xmlns:a16="http://schemas.microsoft.com/office/drawing/2014/main" id="{ECB1F287-7F4C-4531-E345-4531903B55E6}"/>
                    </a:ext>
                  </a:extLst>
                </p:cNvPr>
                <p:cNvSpPr/>
                <p:nvPr/>
              </p:nvSpPr>
              <p:spPr>
                <a:xfrm>
                  <a:off x="7453619" y="780051"/>
                  <a:ext cx="296776" cy="3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1" h="12802" extrusionOk="0">
                      <a:moveTo>
                        <a:pt x="2119" y="0"/>
                      </a:moveTo>
                      <a:cubicBezTo>
                        <a:pt x="1088" y="0"/>
                        <a:pt x="38" y="265"/>
                        <a:pt x="22" y="605"/>
                      </a:cubicBezTo>
                      <a:cubicBezTo>
                        <a:pt x="1" y="1107"/>
                        <a:pt x="2444" y="3990"/>
                        <a:pt x="4961" y="6862"/>
                      </a:cubicBezTo>
                      <a:cubicBezTo>
                        <a:pt x="7388" y="9632"/>
                        <a:pt x="10786" y="12802"/>
                        <a:pt x="11354" y="12802"/>
                      </a:cubicBezTo>
                      <a:cubicBezTo>
                        <a:pt x="11375" y="12802"/>
                        <a:pt x="11392" y="12797"/>
                        <a:pt x="11406" y="12788"/>
                      </a:cubicBezTo>
                      <a:cubicBezTo>
                        <a:pt x="11770" y="12539"/>
                        <a:pt x="4687" y="1361"/>
                        <a:pt x="3941" y="506"/>
                      </a:cubicBezTo>
                      <a:cubicBezTo>
                        <a:pt x="3625" y="144"/>
                        <a:pt x="2878" y="0"/>
                        <a:pt x="2119" y="0"/>
                      </a:cubicBezTo>
                      <a:close/>
                    </a:path>
                  </a:pathLst>
                </a:custGeom>
                <a:solidFill>
                  <a:srgbClr val="F8F5F1">
                    <a:alpha val="24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5508;p64">
                  <a:extLst>
                    <a:ext uri="{FF2B5EF4-FFF2-40B4-BE49-F238E27FC236}">
                      <a16:creationId xmlns:a16="http://schemas.microsoft.com/office/drawing/2014/main" id="{BADDD74C-C25F-76AE-E3D7-D49398477E55}"/>
                    </a:ext>
                  </a:extLst>
                </p:cNvPr>
                <p:cNvSpPr/>
                <p:nvPr/>
              </p:nvSpPr>
              <p:spPr>
                <a:xfrm>
                  <a:off x="7392784" y="612677"/>
                  <a:ext cx="1302024" cy="769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42" h="30535" extrusionOk="0">
                      <a:moveTo>
                        <a:pt x="31210" y="600"/>
                      </a:moveTo>
                      <a:cubicBezTo>
                        <a:pt x="31972" y="600"/>
                        <a:pt x="32660" y="758"/>
                        <a:pt x="33172" y="1195"/>
                      </a:cubicBezTo>
                      <a:cubicBezTo>
                        <a:pt x="33993" y="1895"/>
                        <a:pt x="34653" y="3271"/>
                        <a:pt x="35276" y="4142"/>
                      </a:cubicBezTo>
                      <a:cubicBezTo>
                        <a:pt x="36420" y="5744"/>
                        <a:pt x="37567" y="7345"/>
                        <a:pt x="38715" y="8945"/>
                      </a:cubicBezTo>
                      <a:cubicBezTo>
                        <a:pt x="41132" y="12311"/>
                        <a:pt x="43554" y="15673"/>
                        <a:pt x="45998" y="19020"/>
                      </a:cubicBezTo>
                      <a:cubicBezTo>
                        <a:pt x="47010" y="20404"/>
                        <a:pt x="48363" y="21815"/>
                        <a:pt x="49173" y="23325"/>
                      </a:cubicBezTo>
                      <a:cubicBezTo>
                        <a:pt x="50425" y="25659"/>
                        <a:pt x="48520" y="26015"/>
                        <a:pt x="46606" y="26570"/>
                      </a:cubicBezTo>
                      <a:cubicBezTo>
                        <a:pt x="41612" y="28016"/>
                        <a:pt x="36481" y="29035"/>
                        <a:pt x="31310" y="29574"/>
                      </a:cubicBezTo>
                      <a:cubicBezTo>
                        <a:pt x="29944" y="29716"/>
                        <a:pt x="28574" y="29825"/>
                        <a:pt x="27202" y="29892"/>
                      </a:cubicBezTo>
                      <a:cubicBezTo>
                        <a:pt x="26502" y="29927"/>
                        <a:pt x="25147" y="30154"/>
                        <a:pt x="24104" y="30154"/>
                      </a:cubicBezTo>
                      <a:cubicBezTo>
                        <a:pt x="23652" y="30154"/>
                        <a:pt x="23258" y="30111"/>
                        <a:pt x="23002" y="29991"/>
                      </a:cubicBezTo>
                      <a:cubicBezTo>
                        <a:pt x="22436" y="29728"/>
                        <a:pt x="21871" y="28973"/>
                        <a:pt x="21417" y="28556"/>
                      </a:cubicBezTo>
                      <a:cubicBezTo>
                        <a:pt x="13902" y="21665"/>
                        <a:pt x="6530" y="14347"/>
                        <a:pt x="490" y="6106"/>
                      </a:cubicBezTo>
                      <a:lnTo>
                        <a:pt x="490" y="6106"/>
                      </a:lnTo>
                      <a:cubicBezTo>
                        <a:pt x="6805" y="5108"/>
                        <a:pt x="13109" y="4030"/>
                        <a:pt x="19399" y="2880"/>
                      </a:cubicBezTo>
                      <a:cubicBezTo>
                        <a:pt x="21715" y="2456"/>
                        <a:pt x="24029" y="2020"/>
                        <a:pt x="26339" y="1564"/>
                      </a:cubicBezTo>
                      <a:cubicBezTo>
                        <a:pt x="27659" y="1303"/>
                        <a:pt x="29600" y="600"/>
                        <a:pt x="31210" y="600"/>
                      </a:cubicBezTo>
                      <a:close/>
                      <a:moveTo>
                        <a:pt x="31853" y="1"/>
                      </a:moveTo>
                      <a:cubicBezTo>
                        <a:pt x="30484" y="1"/>
                        <a:pt x="28440" y="796"/>
                        <a:pt x="27439" y="997"/>
                      </a:cubicBezTo>
                      <a:cubicBezTo>
                        <a:pt x="18383" y="2817"/>
                        <a:pt x="9267" y="4379"/>
                        <a:pt x="142" y="5816"/>
                      </a:cubicBezTo>
                      <a:cubicBezTo>
                        <a:pt x="73" y="5827"/>
                        <a:pt x="35" y="5868"/>
                        <a:pt x="23" y="5918"/>
                      </a:cubicBezTo>
                      <a:lnTo>
                        <a:pt x="23" y="5918"/>
                      </a:lnTo>
                      <a:cubicBezTo>
                        <a:pt x="0" y="5961"/>
                        <a:pt x="1" y="6014"/>
                        <a:pt x="40" y="6068"/>
                      </a:cubicBezTo>
                      <a:cubicBezTo>
                        <a:pt x="6007" y="14255"/>
                        <a:pt x="13284" y="21518"/>
                        <a:pt x="20715" y="28374"/>
                      </a:cubicBezTo>
                      <a:cubicBezTo>
                        <a:pt x="21269" y="28885"/>
                        <a:pt x="22033" y="29894"/>
                        <a:pt x="22737" y="30212"/>
                      </a:cubicBezTo>
                      <a:cubicBezTo>
                        <a:pt x="23264" y="30451"/>
                        <a:pt x="23970" y="30534"/>
                        <a:pt x="24740" y="30534"/>
                      </a:cubicBezTo>
                      <a:cubicBezTo>
                        <a:pt x="26307" y="30534"/>
                        <a:pt x="28141" y="30189"/>
                        <a:pt x="29282" y="30101"/>
                      </a:cubicBezTo>
                      <a:cubicBezTo>
                        <a:pt x="34765" y="29675"/>
                        <a:pt x="40212" y="28685"/>
                        <a:pt x="45516" y="27232"/>
                      </a:cubicBezTo>
                      <a:cubicBezTo>
                        <a:pt x="47452" y="26702"/>
                        <a:pt x="51642" y="26424"/>
                        <a:pt x="49904" y="23733"/>
                      </a:cubicBezTo>
                      <a:cubicBezTo>
                        <a:pt x="47542" y="20075"/>
                        <a:pt x="44686" y="16650"/>
                        <a:pt x="42137" y="13116"/>
                      </a:cubicBezTo>
                      <a:cubicBezTo>
                        <a:pt x="39648" y="9667"/>
                        <a:pt x="37170" y="6209"/>
                        <a:pt x="34698" y="2747"/>
                      </a:cubicBezTo>
                      <a:cubicBezTo>
                        <a:pt x="34195" y="2043"/>
                        <a:pt x="33499" y="502"/>
                        <a:pt x="32650" y="135"/>
                      </a:cubicBezTo>
                      <a:cubicBezTo>
                        <a:pt x="32431" y="41"/>
                        <a:pt x="32159" y="1"/>
                        <a:pt x="318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8" name="Google Shape;5509;p64">
              <a:extLst>
                <a:ext uri="{FF2B5EF4-FFF2-40B4-BE49-F238E27FC236}">
                  <a16:creationId xmlns:a16="http://schemas.microsoft.com/office/drawing/2014/main" id="{224CD2DD-D5D8-A5E5-75E0-A14C05E63609}"/>
                </a:ext>
              </a:extLst>
            </p:cNvPr>
            <p:cNvGrpSpPr/>
            <p:nvPr/>
          </p:nvGrpSpPr>
          <p:grpSpPr>
            <a:xfrm rot="5400000">
              <a:off x="7872253" y="1059065"/>
              <a:ext cx="479274" cy="654882"/>
              <a:chOff x="8007387" y="97712"/>
              <a:chExt cx="370984" cy="506914"/>
            </a:xfrm>
          </p:grpSpPr>
          <p:sp>
            <p:nvSpPr>
              <p:cNvPr id="69" name="Google Shape;5510;p64">
                <a:extLst>
                  <a:ext uri="{FF2B5EF4-FFF2-40B4-BE49-F238E27FC236}">
                    <a16:creationId xmlns:a16="http://schemas.microsoft.com/office/drawing/2014/main" id="{94478D83-A497-9DA1-84BD-777D140A73DC}"/>
                  </a:ext>
                </a:extLst>
              </p:cNvPr>
              <p:cNvSpPr/>
              <p:nvPr/>
            </p:nvSpPr>
            <p:spPr>
              <a:xfrm>
                <a:off x="8187913" y="102142"/>
                <a:ext cx="190457" cy="143941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3899" extrusionOk="0">
                    <a:moveTo>
                      <a:pt x="846" y="1"/>
                    </a:moveTo>
                    <a:cubicBezTo>
                      <a:pt x="388" y="1"/>
                      <a:pt x="0" y="536"/>
                      <a:pt x="91" y="1411"/>
                    </a:cubicBezTo>
                    <a:cubicBezTo>
                      <a:pt x="228" y="2575"/>
                      <a:pt x="935" y="3899"/>
                      <a:pt x="935" y="3899"/>
                    </a:cubicBezTo>
                    <a:cubicBezTo>
                      <a:pt x="2488" y="2940"/>
                      <a:pt x="5158" y="1297"/>
                      <a:pt x="4063" y="452"/>
                    </a:cubicBezTo>
                    <a:cubicBezTo>
                      <a:pt x="3838" y="271"/>
                      <a:pt x="3600" y="201"/>
                      <a:pt x="3367" y="201"/>
                    </a:cubicBezTo>
                    <a:cubicBezTo>
                      <a:pt x="2984" y="201"/>
                      <a:pt x="2612" y="390"/>
                      <a:pt x="2328" y="589"/>
                    </a:cubicBezTo>
                    <a:cubicBezTo>
                      <a:pt x="2231" y="659"/>
                      <a:pt x="2122" y="692"/>
                      <a:pt x="2013" y="692"/>
                    </a:cubicBezTo>
                    <a:cubicBezTo>
                      <a:pt x="1837" y="692"/>
                      <a:pt x="1664" y="607"/>
                      <a:pt x="1552" y="452"/>
                    </a:cubicBezTo>
                    <a:cubicBezTo>
                      <a:pt x="1335" y="142"/>
                      <a:pt x="1081" y="1"/>
                      <a:pt x="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5511;p64">
                <a:extLst>
                  <a:ext uri="{FF2B5EF4-FFF2-40B4-BE49-F238E27FC236}">
                    <a16:creationId xmlns:a16="http://schemas.microsoft.com/office/drawing/2014/main" id="{4CE69AE2-6B4E-8A8F-ED1E-8B8749AAE15B}"/>
                  </a:ext>
                </a:extLst>
              </p:cNvPr>
              <p:cNvSpPr/>
              <p:nvPr/>
            </p:nvSpPr>
            <p:spPr>
              <a:xfrm>
                <a:off x="8191236" y="118829"/>
                <a:ext cx="187135" cy="127255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3447" extrusionOk="0">
                    <a:moveTo>
                      <a:pt x="3973" y="0"/>
                    </a:moveTo>
                    <a:lnTo>
                      <a:pt x="3973" y="0"/>
                    </a:lnTo>
                    <a:cubicBezTo>
                      <a:pt x="4201" y="708"/>
                      <a:pt x="2626" y="1826"/>
                      <a:pt x="1987" y="1986"/>
                    </a:cubicBezTo>
                    <a:cubicBezTo>
                      <a:pt x="1799" y="2035"/>
                      <a:pt x="1601" y="2051"/>
                      <a:pt x="1416" y="2051"/>
                    </a:cubicBezTo>
                    <a:cubicBezTo>
                      <a:pt x="993" y="2051"/>
                      <a:pt x="640" y="1963"/>
                      <a:pt x="640" y="1963"/>
                    </a:cubicBezTo>
                    <a:cubicBezTo>
                      <a:pt x="229" y="1552"/>
                      <a:pt x="1" y="959"/>
                      <a:pt x="1" y="959"/>
                    </a:cubicBezTo>
                    <a:lnTo>
                      <a:pt x="1" y="959"/>
                    </a:lnTo>
                    <a:cubicBezTo>
                      <a:pt x="138" y="2123"/>
                      <a:pt x="845" y="3447"/>
                      <a:pt x="845" y="3447"/>
                    </a:cubicBezTo>
                    <a:cubicBezTo>
                      <a:pt x="2398" y="2488"/>
                      <a:pt x="5068" y="845"/>
                      <a:pt x="39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512;p64">
                <a:extLst>
                  <a:ext uri="{FF2B5EF4-FFF2-40B4-BE49-F238E27FC236}">
                    <a16:creationId xmlns:a16="http://schemas.microsoft.com/office/drawing/2014/main" id="{70CB918A-FE69-5700-9CD5-77EBFE113083}"/>
                  </a:ext>
                </a:extLst>
              </p:cNvPr>
              <p:cNvSpPr/>
              <p:nvPr/>
            </p:nvSpPr>
            <p:spPr>
              <a:xfrm>
                <a:off x="8197992" y="108308"/>
                <a:ext cx="36253" cy="43378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75" extrusionOk="0">
                    <a:moveTo>
                      <a:pt x="558" y="1"/>
                    </a:moveTo>
                    <a:cubicBezTo>
                      <a:pt x="468" y="1"/>
                      <a:pt x="375" y="34"/>
                      <a:pt x="297" y="103"/>
                    </a:cubicBezTo>
                    <a:cubicBezTo>
                      <a:pt x="92" y="262"/>
                      <a:pt x="1" y="605"/>
                      <a:pt x="23" y="833"/>
                    </a:cubicBezTo>
                    <a:cubicBezTo>
                      <a:pt x="56" y="998"/>
                      <a:pt x="101" y="1174"/>
                      <a:pt x="226" y="1174"/>
                    </a:cubicBezTo>
                    <a:cubicBezTo>
                      <a:pt x="275" y="1174"/>
                      <a:pt x="335" y="1148"/>
                      <a:pt x="411" y="1084"/>
                    </a:cubicBezTo>
                    <a:cubicBezTo>
                      <a:pt x="685" y="833"/>
                      <a:pt x="982" y="513"/>
                      <a:pt x="891" y="262"/>
                    </a:cubicBezTo>
                    <a:cubicBezTo>
                      <a:pt x="848" y="92"/>
                      <a:pt x="708" y="1"/>
                      <a:pt x="558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513;p64">
                <a:extLst>
                  <a:ext uri="{FF2B5EF4-FFF2-40B4-BE49-F238E27FC236}">
                    <a16:creationId xmlns:a16="http://schemas.microsoft.com/office/drawing/2014/main" id="{8319DE0D-4983-CA92-536E-28DC95565775}"/>
                  </a:ext>
                </a:extLst>
              </p:cNvPr>
              <p:cNvSpPr/>
              <p:nvPr/>
            </p:nvSpPr>
            <p:spPr>
              <a:xfrm>
                <a:off x="8173553" y="97712"/>
                <a:ext cx="188944" cy="152617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134" extrusionOk="0">
                    <a:moveTo>
                      <a:pt x="1242" y="249"/>
                    </a:moveTo>
                    <a:cubicBezTo>
                      <a:pt x="1321" y="249"/>
                      <a:pt x="1409" y="265"/>
                      <a:pt x="1507" y="298"/>
                    </a:cubicBezTo>
                    <a:cubicBezTo>
                      <a:pt x="1712" y="390"/>
                      <a:pt x="1804" y="641"/>
                      <a:pt x="1986" y="778"/>
                    </a:cubicBezTo>
                    <a:cubicBezTo>
                      <a:pt x="2122" y="862"/>
                      <a:pt x="2270" y="909"/>
                      <a:pt x="2421" y="909"/>
                    </a:cubicBezTo>
                    <a:cubicBezTo>
                      <a:pt x="2474" y="909"/>
                      <a:pt x="2527" y="903"/>
                      <a:pt x="2580" y="892"/>
                    </a:cubicBezTo>
                    <a:cubicBezTo>
                      <a:pt x="2740" y="869"/>
                      <a:pt x="2831" y="755"/>
                      <a:pt x="2945" y="686"/>
                    </a:cubicBezTo>
                    <a:cubicBezTo>
                      <a:pt x="3172" y="567"/>
                      <a:pt x="3543" y="448"/>
                      <a:pt x="3875" y="448"/>
                    </a:cubicBezTo>
                    <a:cubicBezTo>
                      <a:pt x="4243" y="448"/>
                      <a:pt x="4564" y="595"/>
                      <a:pt x="4588" y="1051"/>
                    </a:cubicBezTo>
                    <a:cubicBezTo>
                      <a:pt x="4611" y="1485"/>
                      <a:pt x="4086" y="1919"/>
                      <a:pt x="3812" y="2170"/>
                    </a:cubicBezTo>
                    <a:cubicBezTo>
                      <a:pt x="3069" y="2826"/>
                      <a:pt x="2221" y="3335"/>
                      <a:pt x="1388" y="3859"/>
                    </a:cubicBezTo>
                    <a:lnTo>
                      <a:pt x="1388" y="3859"/>
                    </a:lnTo>
                    <a:cubicBezTo>
                      <a:pt x="973" y="3100"/>
                      <a:pt x="594" y="2180"/>
                      <a:pt x="594" y="1303"/>
                    </a:cubicBezTo>
                    <a:cubicBezTo>
                      <a:pt x="594" y="887"/>
                      <a:pt x="731" y="249"/>
                      <a:pt x="1242" y="249"/>
                    </a:cubicBezTo>
                    <a:close/>
                    <a:moveTo>
                      <a:pt x="1276" y="0"/>
                    </a:moveTo>
                    <a:cubicBezTo>
                      <a:pt x="913" y="0"/>
                      <a:pt x="656" y="244"/>
                      <a:pt x="503" y="572"/>
                    </a:cubicBezTo>
                    <a:cubicBezTo>
                      <a:pt x="1" y="1622"/>
                      <a:pt x="731" y="3129"/>
                      <a:pt x="1233" y="4087"/>
                    </a:cubicBezTo>
                    <a:cubicBezTo>
                      <a:pt x="1253" y="4120"/>
                      <a:pt x="1284" y="4134"/>
                      <a:pt x="1316" y="4134"/>
                    </a:cubicBezTo>
                    <a:cubicBezTo>
                      <a:pt x="1323" y="4134"/>
                      <a:pt x="1329" y="4133"/>
                      <a:pt x="1335" y="4132"/>
                    </a:cubicBezTo>
                    <a:lnTo>
                      <a:pt x="1335" y="4132"/>
                    </a:lnTo>
                    <a:cubicBezTo>
                      <a:pt x="1354" y="4130"/>
                      <a:pt x="1373" y="4123"/>
                      <a:pt x="1393" y="4110"/>
                    </a:cubicBezTo>
                    <a:cubicBezTo>
                      <a:pt x="2466" y="3448"/>
                      <a:pt x="3995" y="2718"/>
                      <a:pt x="4657" y="1576"/>
                    </a:cubicBezTo>
                    <a:cubicBezTo>
                      <a:pt x="5117" y="766"/>
                      <a:pt x="4434" y="224"/>
                      <a:pt x="3697" y="224"/>
                    </a:cubicBezTo>
                    <a:cubicBezTo>
                      <a:pt x="3521" y="224"/>
                      <a:pt x="3341" y="255"/>
                      <a:pt x="3173" y="321"/>
                    </a:cubicBezTo>
                    <a:cubicBezTo>
                      <a:pt x="3059" y="367"/>
                      <a:pt x="2945" y="458"/>
                      <a:pt x="2831" y="481"/>
                    </a:cubicBezTo>
                    <a:cubicBezTo>
                      <a:pt x="2704" y="528"/>
                      <a:pt x="2591" y="551"/>
                      <a:pt x="2485" y="551"/>
                    </a:cubicBezTo>
                    <a:cubicBezTo>
                      <a:pt x="2283" y="551"/>
                      <a:pt x="2104" y="470"/>
                      <a:pt x="1895" y="321"/>
                    </a:cubicBezTo>
                    <a:cubicBezTo>
                      <a:pt x="1712" y="207"/>
                      <a:pt x="1576" y="47"/>
                      <a:pt x="1324" y="1"/>
                    </a:cubicBezTo>
                    <a:cubicBezTo>
                      <a:pt x="1308" y="1"/>
                      <a:pt x="1292" y="0"/>
                      <a:pt x="1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5514;p64">
                <a:extLst>
                  <a:ext uri="{FF2B5EF4-FFF2-40B4-BE49-F238E27FC236}">
                    <a16:creationId xmlns:a16="http://schemas.microsoft.com/office/drawing/2014/main" id="{B0B5F88A-7135-CA4A-A042-C58DC92F980B}"/>
                  </a:ext>
                </a:extLst>
              </p:cNvPr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rgbClr val="00A8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515;p64">
                <a:extLst>
                  <a:ext uri="{FF2B5EF4-FFF2-40B4-BE49-F238E27FC236}">
                    <a16:creationId xmlns:a16="http://schemas.microsoft.com/office/drawing/2014/main" id="{88C70EC2-FFE8-9AF5-7749-D5B4F64F5840}"/>
                  </a:ext>
                </a:extLst>
              </p:cNvPr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5516;p64">
                <a:extLst>
                  <a:ext uri="{FF2B5EF4-FFF2-40B4-BE49-F238E27FC236}">
                    <a16:creationId xmlns:a16="http://schemas.microsoft.com/office/drawing/2014/main" id="{EB7383F1-99D5-D74A-69EE-3A4052FF694F}"/>
                  </a:ext>
                </a:extLst>
              </p:cNvPr>
              <p:cNvSpPr/>
              <p:nvPr/>
            </p:nvSpPr>
            <p:spPr>
              <a:xfrm>
                <a:off x="8069925" y="428899"/>
                <a:ext cx="102372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4662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52" y="1"/>
                      <a:pt x="776" y="252"/>
                      <a:pt x="0" y="686"/>
                    </a:cubicBezTo>
                    <a:cubicBezTo>
                      <a:pt x="411" y="1074"/>
                      <a:pt x="936" y="1484"/>
                      <a:pt x="1415" y="1713"/>
                    </a:cubicBezTo>
                    <a:cubicBezTo>
                      <a:pt x="1415" y="1713"/>
                      <a:pt x="1940" y="2808"/>
                      <a:pt x="1598" y="3516"/>
                    </a:cubicBezTo>
                    <a:cubicBezTo>
                      <a:pt x="1476" y="3777"/>
                      <a:pt x="1268" y="3859"/>
                      <a:pt x="1055" y="3859"/>
                    </a:cubicBezTo>
                    <a:cubicBezTo>
                      <a:pt x="711" y="3859"/>
                      <a:pt x="357" y="3644"/>
                      <a:pt x="342" y="3630"/>
                    </a:cubicBezTo>
                    <a:lnTo>
                      <a:pt x="342" y="3630"/>
                    </a:lnTo>
                    <a:cubicBezTo>
                      <a:pt x="479" y="4109"/>
                      <a:pt x="776" y="4589"/>
                      <a:pt x="1415" y="4657"/>
                    </a:cubicBezTo>
                    <a:cubicBezTo>
                      <a:pt x="1446" y="4660"/>
                      <a:pt x="1475" y="4662"/>
                      <a:pt x="1504" y="4662"/>
                    </a:cubicBezTo>
                    <a:cubicBezTo>
                      <a:pt x="2773" y="4662"/>
                      <a:pt x="1999" y="1720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5517;p64">
                <a:extLst>
                  <a:ext uri="{FF2B5EF4-FFF2-40B4-BE49-F238E27FC236}">
                    <a16:creationId xmlns:a16="http://schemas.microsoft.com/office/drawing/2014/main" id="{89161068-AD75-EDE6-E44B-2101C8287BFC}"/>
                  </a:ext>
                </a:extLst>
              </p:cNvPr>
              <p:cNvSpPr/>
              <p:nvPr/>
            </p:nvSpPr>
            <p:spPr>
              <a:xfrm>
                <a:off x="8027765" y="475821"/>
                <a:ext cx="31232" cy="5198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408" extrusionOk="0">
                    <a:moveTo>
                      <a:pt x="744" y="0"/>
                    </a:moveTo>
                    <a:cubicBezTo>
                      <a:pt x="641" y="0"/>
                      <a:pt x="398" y="144"/>
                      <a:pt x="298" y="305"/>
                    </a:cubicBezTo>
                    <a:cubicBezTo>
                      <a:pt x="46" y="693"/>
                      <a:pt x="1" y="1035"/>
                      <a:pt x="138" y="1218"/>
                    </a:cubicBezTo>
                    <a:cubicBezTo>
                      <a:pt x="204" y="1301"/>
                      <a:pt x="415" y="1408"/>
                      <a:pt x="569" y="1408"/>
                    </a:cubicBezTo>
                    <a:cubicBezTo>
                      <a:pt x="627" y="1408"/>
                      <a:pt x="677" y="1392"/>
                      <a:pt x="708" y="1355"/>
                    </a:cubicBezTo>
                    <a:cubicBezTo>
                      <a:pt x="823" y="1195"/>
                      <a:pt x="845" y="54"/>
                      <a:pt x="777" y="8"/>
                    </a:cubicBezTo>
                    <a:cubicBezTo>
                      <a:pt x="769" y="3"/>
                      <a:pt x="758" y="0"/>
                      <a:pt x="74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5518;p64">
                <a:extLst>
                  <a:ext uri="{FF2B5EF4-FFF2-40B4-BE49-F238E27FC236}">
                    <a16:creationId xmlns:a16="http://schemas.microsoft.com/office/drawing/2014/main" id="{B0BA6ECC-ACD9-9196-79A9-5D69D2C2C96F}"/>
                  </a:ext>
                </a:extLst>
              </p:cNvPr>
              <p:cNvSpPr/>
              <p:nvPr/>
            </p:nvSpPr>
            <p:spPr>
              <a:xfrm>
                <a:off x="8011780" y="424469"/>
                <a:ext cx="157490" cy="180157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880" extrusionOk="0">
                    <a:moveTo>
                      <a:pt x="3047" y="274"/>
                    </a:moveTo>
                    <a:cubicBezTo>
                      <a:pt x="3289" y="1189"/>
                      <a:pt x="3542" y="2106"/>
                      <a:pt x="3629" y="3042"/>
                    </a:cubicBezTo>
                    <a:cubicBezTo>
                      <a:pt x="3675" y="3430"/>
                      <a:pt x="3743" y="4047"/>
                      <a:pt x="3538" y="4389"/>
                    </a:cubicBezTo>
                    <a:cubicBezTo>
                      <a:pt x="3408" y="4584"/>
                      <a:pt x="3240" y="4661"/>
                      <a:pt x="3065" y="4661"/>
                    </a:cubicBezTo>
                    <a:cubicBezTo>
                      <a:pt x="2748" y="4661"/>
                      <a:pt x="2405" y="4411"/>
                      <a:pt x="2214" y="4161"/>
                    </a:cubicBezTo>
                    <a:cubicBezTo>
                      <a:pt x="2032" y="3887"/>
                      <a:pt x="2054" y="3613"/>
                      <a:pt x="1917" y="3339"/>
                    </a:cubicBezTo>
                    <a:cubicBezTo>
                      <a:pt x="1803" y="3157"/>
                      <a:pt x="1735" y="3042"/>
                      <a:pt x="1529" y="2974"/>
                    </a:cubicBezTo>
                    <a:cubicBezTo>
                      <a:pt x="1450" y="2940"/>
                      <a:pt x="1375" y="2934"/>
                      <a:pt x="1298" y="2934"/>
                    </a:cubicBezTo>
                    <a:cubicBezTo>
                      <a:pt x="1260" y="2934"/>
                      <a:pt x="1221" y="2935"/>
                      <a:pt x="1180" y="2935"/>
                    </a:cubicBezTo>
                    <a:cubicBezTo>
                      <a:pt x="1139" y="2935"/>
                      <a:pt x="1096" y="2934"/>
                      <a:pt x="1050" y="2928"/>
                    </a:cubicBezTo>
                    <a:cubicBezTo>
                      <a:pt x="0" y="2769"/>
                      <a:pt x="320" y="1970"/>
                      <a:pt x="776" y="1513"/>
                    </a:cubicBezTo>
                    <a:cubicBezTo>
                      <a:pt x="1361" y="928"/>
                      <a:pt x="2255" y="528"/>
                      <a:pt x="3047" y="274"/>
                    </a:cubicBezTo>
                    <a:close/>
                    <a:moveTo>
                      <a:pt x="3140" y="1"/>
                    </a:moveTo>
                    <a:cubicBezTo>
                      <a:pt x="3128" y="1"/>
                      <a:pt x="3117" y="3"/>
                      <a:pt x="3104" y="7"/>
                    </a:cubicBezTo>
                    <a:cubicBezTo>
                      <a:pt x="2077" y="349"/>
                      <a:pt x="434" y="965"/>
                      <a:pt x="114" y="2107"/>
                    </a:cubicBezTo>
                    <a:cubicBezTo>
                      <a:pt x="23" y="2472"/>
                      <a:pt x="91" y="2837"/>
                      <a:pt x="434" y="3042"/>
                    </a:cubicBezTo>
                    <a:cubicBezTo>
                      <a:pt x="559" y="3122"/>
                      <a:pt x="679" y="3134"/>
                      <a:pt x="802" y="3134"/>
                    </a:cubicBezTo>
                    <a:cubicBezTo>
                      <a:pt x="851" y="3134"/>
                      <a:pt x="900" y="3132"/>
                      <a:pt x="951" y="3132"/>
                    </a:cubicBezTo>
                    <a:cubicBezTo>
                      <a:pt x="1027" y="3132"/>
                      <a:pt x="1105" y="3136"/>
                      <a:pt x="1187" y="3157"/>
                    </a:cubicBezTo>
                    <a:cubicBezTo>
                      <a:pt x="1758" y="3294"/>
                      <a:pt x="1735" y="3773"/>
                      <a:pt x="1963" y="4184"/>
                    </a:cubicBezTo>
                    <a:cubicBezTo>
                      <a:pt x="2189" y="4582"/>
                      <a:pt x="2646" y="4880"/>
                      <a:pt x="3061" y="4880"/>
                    </a:cubicBezTo>
                    <a:cubicBezTo>
                      <a:pt x="3360" y="4880"/>
                      <a:pt x="3636" y="4726"/>
                      <a:pt x="3789" y="4343"/>
                    </a:cubicBezTo>
                    <a:cubicBezTo>
                      <a:pt x="4265" y="3142"/>
                      <a:pt x="3548" y="1287"/>
                      <a:pt x="3247" y="121"/>
                    </a:cubicBezTo>
                    <a:lnTo>
                      <a:pt x="3247" y="121"/>
                    </a:lnTo>
                    <a:cubicBezTo>
                      <a:pt x="3244" y="61"/>
                      <a:pt x="3202" y="1"/>
                      <a:pt x="3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5519;p64">
                <a:extLst>
                  <a:ext uri="{FF2B5EF4-FFF2-40B4-BE49-F238E27FC236}">
                    <a16:creationId xmlns:a16="http://schemas.microsoft.com/office/drawing/2014/main" id="{61E914AB-BE83-4A5A-AB96-CCC5E5EC77D5}"/>
                  </a:ext>
                </a:extLst>
              </p:cNvPr>
              <p:cNvSpPr/>
              <p:nvPr/>
            </p:nvSpPr>
            <p:spPr>
              <a:xfrm>
                <a:off x="8026916" y="185281"/>
                <a:ext cx="273079" cy="304016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8235" extrusionOk="0">
                    <a:moveTo>
                      <a:pt x="3647" y="0"/>
                    </a:moveTo>
                    <a:cubicBezTo>
                      <a:pt x="3330" y="0"/>
                      <a:pt x="3022" y="155"/>
                      <a:pt x="2831" y="414"/>
                    </a:cubicBezTo>
                    <a:cubicBezTo>
                      <a:pt x="1325" y="2354"/>
                      <a:pt x="503" y="4226"/>
                      <a:pt x="138" y="5139"/>
                    </a:cubicBezTo>
                    <a:cubicBezTo>
                      <a:pt x="1" y="5504"/>
                      <a:pt x="69" y="5938"/>
                      <a:pt x="343" y="6212"/>
                    </a:cubicBezTo>
                    <a:cubicBezTo>
                      <a:pt x="1576" y="7444"/>
                      <a:pt x="3128" y="7992"/>
                      <a:pt x="3973" y="8198"/>
                    </a:cubicBezTo>
                    <a:cubicBezTo>
                      <a:pt x="4057" y="8222"/>
                      <a:pt x="4143" y="8234"/>
                      <a:pt x="4228" y="8234"/>
                    </a:cubicBezTo>
                    <a:cubicBezTo>
                      <a:pt x="4532" y="8234"/>
                      <a:pt x="4826" y="8082"/>
                      <a:pt x="5023" y="7832"/>
                    </a:cubicBezTo>
                    <a:cubicBezTo>
                      <a:pt x="6757" y="5641"/>
                      <a:pt x="7214" y="3769"/>
                      <a:pt x="7351" y="2902"/>
                    </a:cubicBezTo>
                    <a:cubicBezTo>
                      <a:pt x="7396" y="2583"/>
                      <a:pt x="7282" y="2263"/>
                      <a:pt x="7054" y="2012"/>
                    </a:cubicBezTo>
                    <a:cubicBezTo>
                      <a:pt x="5913" y="848"/>
                      <a:pt x="4680" y="300"/>
                      <a:pt x="3950" y="49"/>
                    </a:cubicBezTo>
                    <a:cubicBezTo>
                      <a:pt x="3850" y="16"/>
                      <a:pt x="3748" y="0"/>
                      <a:pt x="3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5520;p64">
                <a:extLst>
                  <a:ext uri="{FF2B5EF4-FFF2-40B4-BE49-F238E27FC236}">
                    <a16:creationId xmlns:a16="http://schemas.microsoft.com/office/drawing/2014/main" id="{E14BF60C-AB45-A63D-25EB-40F42EB58BFB}"/>
                  </a:ext>
                </a:extLst>
              </p:cNvPr>
              <p:cNvSpPr/>
              <p:nvPr/>
            </p:nvSpPr>
            <p:spPr>
              <a:xfrm>
                <a:off x="8059810" y="240214"/>
                <a:ext cx="211537" cy="23579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87" extrusionOk="0">
                    <a:moveTo>
                      <a:pt x="2808" y="1"/>
                    </a:moveTo>
                    <a:cubicBezTo>
                      <a:pt x="2570" y="1"/>
                      <a:pt x="2343" y="116"/>
                      <a:pt x="2191" y="319"/>
                    </a:cubicBezTo>
                    <a:cubicBezTo>
                      <a:pt x="1027" y="1825"/>
                      <a:pt x="388" y="3263"/>
                      <a:pt x="114" y="3993"/>
                    </a:cubicBezTo>
                    <a:cubicBezTo>
                      <a:pt x="0" y="4267"/>
                      <a:pt x="46" y="4587"/>
                      <a:pt x="274" y="4815"/>
                    </a:cubicBezTo>
                    <a:cubicBezTo>
                      <a:pt x="1210" y="5774"/>
                      <a:pt x="2420" y="6207"/>
                      <a:pt x="3082" y="6367"/>
                    </a:cubicBezTo>
                    <a:cubicBezTo>
                      <a:pt x="3139" y="6380"/>
                      <a:pt x="3196" y="6387"/>
                      <a:pt x="3254" y="6387"/>
                    </a:cubicBezTo>
                    <a:cubicBezTo>
                      <a:pt x="3497" y="6387"/>
                      <a:pt x="3737" y="6273"/>
                      <a:pt x="3903" y="6070"/>
                    </a:cubicBezTo>
                    <a:cubicBezTo>
                      <a:pt x="5227" y="4381"/>
                      <a:pt x="5592" y="2921"/>
                      <a:pt x="5706" y="2236"/>
                    </a:cubicBezTo>
                    <a:cubicBezTo>
                      <a:pt x="5729" y="1985"/>
                      <a:pt x="5661" y="1734"/>
                      <a:pt x="5478" y="1551"/>
                    </a:cubicBezTo>
                    <a:cubicBezTo>
                      <a:pt x="4565" y="661"/>
                      <a:pt x="3629" y="227"/>
                      <a:pt x="3059" y="45"/>
                    </a:cubicBezTo>
                    <a:cubicBezTo>
                      <a:pt x="2976" y="15"/>
                      <a:pt x="2891" y="1"/>
                      <a:pt x="2808" y="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5521;p64">
                <a:extLst>
                  <a:ext uri="{FF2B5EF4-FFF2-40B4-BE49-F238E27FC236}">
                    <a16:creationId xmlns:a16="http://schemas.microsoft.com/office/drawing/2014/main" id="{940CB420-1BE0-F04A-AF91-D17F8B0BD959}"/>
                  </a:ext>
                </a:extLst>
              </p:cNvPr>
              <p:cNvSpPr/>
              <p:nvPr/>
            </p:nvSpPr>
            <p:spPr>
              <a:xfrm>
                <a:off x="8039579" y="292415"/>
                <a:ext cx="258718" cy="196881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5333" extrusionOk="0">
                    <a:moveTo>
                      <a:pt x="7008" y="0"/>
                    </a:moveTo>
                    <a:lnTo>
                      <a:pt x="7008" y="0"/>
                    </a:lnTo>
                    <a:cubicBezTo>
                      <a:pt x="7007" y="1"/>
                      <a:pt x="4908" y="3310"/>
                      <a:pt x="3493" y="3835"/>
                    </a:cubicBezTo>
                    <a:cubicBezTo>
                      <a:pt x="3205" y="3946"/>
                      <a:pt x="2890" y="3991"/>
                      <a:pt x="2570" y="3991"/>
                    </a:cubicBezTo>
                    <a:cubicBezTo>
                      <a:pt x="1319" y="3991"/>
                      <a:pt x="1" y="3310"/>
                      <a:pt x="0" y="3310"/>
                    </a:cubicBezTo>
                    <a:lnTo>
                      <a:pt x="0" y="3310"/>
                    </a:lnTo>
                    <a:cubicBezTo>
                      <a:pt x="1233" y="4542"/>
                      <a:pt x="2785" y="5090"/>
                      <a:pt x="3630" y="5296"/>
                    </a:cubicBezTo>
                    <a:cubicBezTo>
                      <a:pt x="3714" y="5320"/>
                      <a:pt x="3800" y="5332"/>
                      <a:pt x="3885" y="5332"/>
                    </a:cubicBezTo>
                    <a:cubicBezTo>
                      <a:pt x="4189" y="5332"/>
                      <a:pt x="4483" y="5180"/>
                      <a:pt x="4680" y="4930"/>
                    </a:cubicBezTo>
                    <a:cubicBezTo>
                      <a:pt x="6414" y="2739"/>
                      <a:pt x="6871" y="867"/>
                      <a:pt x="70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5522;p64">
                <a:extLst>
                  <a:ext uri="{FF2B5EF4-FFF2-40B4-BE49-F238E27FC236}">
                    <a16:creationId xmlns:a16="http://schemas.microsoft.com/office/drawing/2014/main" id="{47B13D91-90BC-505D-5993-ADB31DFE6746}"/>
                  </a:ext>
                </a:extLst>
              </p:cNvPr>
              <p:cNvSpPr/>
              <p:nvPr/>
            </p:nvSpPr>
            <p:spPr>
              <a:xfrm>
                <a:off x="8094771" y="212747"/>
                <a:ext cx="132312" cy="7760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02" extrusionOk="0">
                    <a:moveTo>
                      <a:pt x="1790" y="1"/>
                    </a:moveTo>
                    <a:cubicBezTo>
                      <a:pt x="1688" y="1"/>
                      <a:pt x="1596" y="12"/>
                      <a:pt x="1518" y="35"/>
                    </a:cubicBezTo>
                    <a:cubicBezTo>
                      <a:pt x="1085" y="172"/>
                      <a:pt x="103" y="1542"/>
                      <a:pt x="12" y="2021"/>
                    </a:cubicBezTo>
                    <a:cubicBezTo>
                      <a:pt x="1" y="2077"/>
                      <a:pt x="43" y="2102"/>
                      <a:pt x="127" y="2102"/>
                    </a:cubicBezTo>
                    <a:cubicBezTo>
                      <a:pt x="725" y="2102"/>
                      <a:pt x="3424" y="832"/>
                      <a:pt x="3504" y="652"/>
                    </a:cubicBezTo>
                    <a:cubicBezTo>
                      <a:pt x="3583" y="473"/>
                      <a:pt x="2472" y="1"/>
                      <a:pt x="17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5523;p64">
                <a:extLst>
                  <a:ext uri="{FF2B5EF4-FFF2-40B4-BE49-F238E27FC236}">
                    <a16:creationId xmlns:a16="http://schemas.microsoft.com/office/drawing/2014/main" id="{2BCB628D-06E1-39F5-274C-B604DF867487}"/>
                  </a:ext>
                </a:extLst>
              </p:cNvPr>
              <p:cNvSpPr/>
              <p:nvPr/>
            </p:nvSpPr>
            <p:spPr>
              <a:xfrm>
                <a:off x="8018314" y="182180"/>
                <a:ext cx="291796" cy="310144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8401" extrusionOk="0">
                    <a:moveTo>
                      <a:pt x="4316" y="499"/>
                    </a:moveTo>
                    <a:cubicBezTo>
                      <a:pt x="4643" y="499"/>
                      <a:pt x="4983" y="585"/>
                      <a:pt x="5324" y="772"/>
                    </a:cubicBezTo>
                    <a:cubicBezTo>
                      <a:pt x="6351" y="1320"/>
                      <a:pt x="7424" y="2164"/>
                      <a:pt x="7378" y="3420"/>
                    </a:cubicBezTo>
                    <a:cubicBezTo>
                      <a:pt x="7355" y="4515"/>
                      <a:pt x="6534" y="6045"/>
                      <a:pt x="5872" y="6866"/>
                    </a:cubicBezTo>
                    <a:cubicBezTo>
                      <a:pt x="5461" y="7391"/>
                      <a:pt x="4662" y="8099"/>
                      <a:pt x="3954" y="8099"/>
                    </a:cubicBezTo>
                    <a:cubicBezTo>
                      <a:pt x="3945" y="8100"/>
                      <a:pt x="3936" y="8100"/>
                      <a:pt x="3926" y="8100"/>
                    </a:cubicBezTo>
                    <a:cubicBezTo>
                      <a:pt x="3665" y="8100"/>
                      <a:pt x="3170" y="7822"/>
                      <a:pt x="2950" y="7734"/>
                    </a:cubicBezTo>
                    <a:cubicBezTo>
                      <a:pt x="2037" y="7346"/>
                      <a:pt x="257" y="6478"/>
                      <a:pt x="485" y="5246"/>
                    </a:cubicBezTo>
                    <a:cubicBezTo>
                      <a:pt x="964" y="4036"/>
                      <a:pt x="1581" y="2849"/>
                      <a:pt x="2311" y="1754"/>
                    </a:cubicBezTo>
                    <a:cubicBezTo>
                      <a:pt x="2811" y="995"/>
                      <a:pt x="3528" y="499"/>
                      <a:pt x="4316" y="499"/>
                    </a:cubicBezTo>
                    <a:close/>
                    <a:moveTo>
                      <a:pt x="3948" y="0"/>
                    </a:moveTo>
                    <a:cubicBezTo>
                      <a:pt x="2945" y="0"/>
                      <a:pt x="2457" y="1082"/>
                      <a:pt x="1969" y="1868"/>
                    </a:cubicBezTo>
                    <a:cubicBezTo>
                      <a:pt x="1291" y="2907"/>
                      <a:pt x="747" y="4013"/>
                      <a:pt x="271" y="5165"/>
                    </a:cubicBezTo>
                    <a:lnTo>
                      <a:pt x="271" y="5165"/>
                    </a:lnTo>
                    <a:cubicBezTo>
                      <a:pt x="266" y="5175"/>
                      <a:pt x="261" y="5187"/>
                      <a:pt x="257" y="5200"/>
                    </a:cubicBezTo>
                    <a:cubicBezTo>
                      <a:pt x="257" y="5200"/>
                      <a:pt x="257" y="5200"/>
                      <a:pt x="257" y="5200"/>
                    </a:cubicBezTo>
                    <a:lnTo>
                      <a:pt x="257" y="5200"/>
                    </a:lnTo>
                    <a:cubicBezTo>
                      <a:pt x="252" y="5213"/>
                      <a:pt x="251" y="5225"/>
                      <a:pt x="251" y="5237"/>
                    </a:cubicBezTo>
                    <a:lnTo>
                      <a:pt x="251" y="5237"/>
                    </a:lnTo>
                    <a:cubicBezTo>
                      <a:pt x="1" y="6887"/>
                      <a:pt x="2778" y="8282"/>
                      <a:pt x="4206" y="8396"/>
                    </a:cubicBezTo>
                    <a:cubicBezTo>
                      <a:pt x="4246" y="8399"/>
                      <a:pt x="4287" y="8401"/>
                      <a:pt x="4327" y="8401"/>
                    </a:cubicBezTo>
                    <a:cubicBezTo>
                      <a:pt x="6132" y="8401"/>
                      <a:pt x="7339" y="4962"/>
                      <a:pt x="7607" y="3488"/>
                    </a:cubicBezTo>
                    <a:cubicBezTo>
                      <a:pt x="7903" y="1776"/>
                      <a:pt x="5758" y="270"/>
                      <a:pt x="4183" y="19"/>
                    </a:cubicBezTo>
                    <a:cubicBezTo>
                      <a:pt x="4102" y="6"/>
                      <a:pt x="4024" y="0"/>
                      <a:pt x="3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7" name="Google Shape;3148;p43">
            <a:extLst>
              <a:ext uri="{FF2B5EF4-FFF2-40B4-BE49-F238E27FC236}">
                <a16:creationId xmlns:a16="http://schemas.microsoft.com/office/drawing/2014/main" id="{B15C998F-40BA-2CEE-A853-3AE61F295C1D}"/>
              </a:ext>
            </a:extLst>
          </p:cNvPr>
          <p:cNvGrpSpPr/>
          <p:nvPr/>
        </p:nvGrpSpPr>
        <p:grpSpPr>
          <a:xfrm rot="17554650">
            <a:off x="10991807" y="5587727"/>
            <a:ext cx="837844" cy="769337"/>
            <a:chOff x="1184225" y="3957686"/>
            <a:chExt cx="628383" cy="577003"/>
          </a:xfrm>
        </p:grpSpPr>
        <p:grpSp>
          <p:nvGrpSpPr>
            <p:cNvPr id="128" name="Google Shape;3149;p43">
              <a:extLst>
                <a:ext uri="{FF2B5EF4-FFF2-40B4-BE49-F238E27FC236}">
                  <a16:creationId xmlns:a16="http://schemas.microsoft.com/office/drawing/2014/main" id="{48729F56-4D54-6A70-D771-1F1B91E1B023}"/>
                </a:ext>
              </a:extLst>
            </p:cNvPr>
            <p:cNvGrpSpPr/>
            <p:nvPr/>
          </p:nvGrpSpPr>
          <p:grpSpPr>
            <a:xfrm rot="2700000" flipH="1">
              <a:off x="1240778" y="4121570"/>
              <a:ext cx="566736" cy="249156"/>
              <a:chOff x="5037189" y="4399535"/>
              <a:chExt cx="550698" cy="242105"/>
            </a:xfrm>
          </p:grpSpPr>
          <p:sp>
            <p:nvSpPr>
              <p:cNvPr id="143" name="Google Shape;3150;p43">
                <a:extLst>
                  <a:ext uri="{FF2B5EF4-FFF2-40B4-BE49-F238E27FC236}">
                    <a16:creationId xmlns:a16="http://schemas.microsoft.com/office/drawing/2014/main" id="{D0D15263-9D35-B16D-CB74-DFD2690574AD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3151;p43">
                <a:extLst>
                  <a:ext uri="{FF2B5EF4-FFF2-40B4-BE49-F238E27FC236}">
                    <a16:creationId xmlns:a16="http://schemas.microsoft.com/office/drawing/2014/main" id="{2F694996-F633-99FB-D86F-131914629DB6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3152;p43">
                <a:extLst>
                  <a:ext uri="{FF2B5EF4-FFF2-40B4-BE49-F238E27FC236}">
                    <a16:creationId xmlns:a16="http://schemas.microsoft.com/office/drawing/2014/main" id="{101D0AD0-5BBC-7194-42D2-AB8735E2E539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3153;p43">
                <a:extLst>
                  <a:ext uri="{FF2B5EF4-FFF2-40B4-BE49-F238E27FC236}">
                    <a16:creationId xmlns:a16="http://schemas.microsoft.com/office/drawing/2014/main" id="{C563A167-6C58-4E01-BB27-E0A6C18E543D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3154;p43">
                <a:extLst>
                  <a:ext uri="{FF2B5EF4-FFF2-40B4-BE49-F238E27FC236}">
                    <a16:creationId xmlns:a16="http://schemas.microsoft.com/office/drawing/2014/main" id="{88A54BD8-0DF9-4F3E-8358-B7A341375BB0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3155;p43">
                <a:extLst>
                  <a:ext uri="{FF2B5EF4-FFF2-40B4-BE49-F238E27FC236}">
                    <a16:creationId xmlns:a16="http://schemas.microsoft.com/office/drawing/2014/main" id="{1C8D2C74-56AF-817B-F949-71123A6D03E2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3156;p43">
                <a:extLst>
                  <a:ext uri="{FF2B5EF4-FFF2-40B4-BE49-F238E27FC236}">
                    <a16:creationId xmlns:a16="http://schemas.microsoft.com/office/drawing/2014/main" id="{631CAAFA-2DEA-1CC5-5684-6A6CA8A94A0B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157;p43">
                <a:extLst>
                  <a:ext uri="{FF2B5EF4-FFF2-40B4-BE49-F238E27FC236}">
                    <a16:creationId xmlns:a16="http://schemas.microsoft.com/office/drawing/2014/main" id="{AE7321B4-228F-4B0F-0D17-F6767D81F85B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3158;p43">
                <a:extLst>
                  <a:ext uri="{FF2B5EF4-FFF2-40B4-BE49-F238E27FC236}">
                    <a16:creationId xmlns:a16="http://schemas.microsoft.com/office/drawing/2014/main" id="{689773E3-DF8D-6345-FC2B-E295FB728650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159;p43">
                <a:extLst>
                  <a:ext uri="{FF2B5EF4-FFF2-40B4-BE49-F238E27FC236}">
                    <a16:creationId xmlns:a16="http://schemas.microsoft.com/office/drawing/2014/main" id="{686E8FA8-6612-90D7-F79F-BC2C45F41863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3160;p43">
                <a:extLst>
                  <a:ext uri="{FF2B5EF4-FFF2-40B4-BE49-F238E27FC236}">
                    <a16:creationId xmlns:a16="http://schemas.microsoft.com/office/drawing/2014/main" id="{1E8C3782-C51C-9D7F-3694-9B6554C15B24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3161;p43">
                <a:extLst>
                  <a:ext uri="{FF2B5EF4-FFF2-40B4-BE49-F238E27FC236}">
                    <a16:creationId xmlns:a16="http://schemas.microsoft.com/office/drawing/2014/main" id="{E8049A0C-7260-924B-CF5F-26F290396D83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3162;p43">
                <a:extLst>
                  <a:ext uri="{FF2B5EF4-FFF2-40B4-BE49-F238E27FC236}">
                    <a16:creationId xmlns:a16="http://schemas.microsoft.com/office/drawing/2014/main" id="{8A369C63-1448-84A1-F26B-81059AD2946C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" name="Google Shape;3163;p43">
              <a:extLst>
                <a:ext uri="{FF2B5EF4-FFF2-40B4-BE49-F238E27FC236}">
                  <a16:creationId xmlns:a16="http://schemas.microsoft.com/office/drawing/2014/main" id="{50146388-1C22-EA67-0BFF-6DF51F6444E3}"/>
                </a:ext>
              </a:extLst>
            </p:cNvPr>
            <p:cNvGrpSpPr/>
            <p:nvPr/>
          </p:nvGrpSpPr>
          <p:grpSpPr>
            <a:xfrm rot="2700000" flipH="1">
              <a:off x="1189318" y="4121650"/>
              <a:ext cx="566736" cy="249156"/>
              <a:chOff x="5037189" y="4399535"/>
              <a:chExt cx="550698" cy="242105"/>
            </a:xfrm>
          </p:grpSpPr>
          <p:sp>
            <p:nvSpPr>
              <p:cNvPr id="130" name="Google Shape;3164;p43">
                <a:extLst>
                  <a:ext uri="{FF2B5EF4-FFF2-40B4-BE49-F238E27FC236}">
                    <a16:creationId xmlns:a16="http://schemas.microsoft.com/office/drawing/2014/main" id="{44A7D053-0D06-550C-FE20-52183F1D05E7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165;p43">
                <a:extLst>
                  <a:ext uri="{FF2B5EF4-FFF2-40B4-BE49-F238E27FC236}">
                    <a16:creationId xmlns:a16="http://schemas.microsoft.com/office/drawing/2014/main" id="{96036AD3-FF92-C3B3-217E-97979D9074CD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166;p43">
                <a:extLst>
                  <a:ext uri="{FF2B5EF4-FFF2-40B4-BE49-F238E27FC236}">
                    <a16:creationId xmlns:a16="http://schemas.microsoft.com/office/drawing/2014/main" id="{04E614F2-FB8D-2876-039C-C06521E41A83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167;p43">
                <a:extLst>
                  <a:ext uri="{FF2B5EF4-FFF2-40B4-BE49-F238E27FC236}">
                    <a16:creationId xmlns:a16="http://schemas.microsoft.com/office/drawing/2014/main" id="{E75CDD57-CE7F-1E33-D42A-DBA3CBF637A5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168;p43">
                <a:extLst>
                  <a:ext uri="{FF2B5EF4-FFF2-40B4-BE49-F238E27FC236}">
                    <a16:creationId xmlns:a16="http://schemas.microsoft.com/office/drawing/2014/main" id="{7756A452-E901-C3AC-9F60-F98C01C23CDC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169;p43">
                <a:extLst>
                  <a:ext uri="{FF2B5EF4-FFF2-40B4-BE49-F238E27FC236}">
                    <a16:creationId xmlns:a16="http://schemas.microsoft.com/office/drawing/2014/main" id="{C550BFDF-050C-4133-52F1-7150438B54F4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170;p43">
                <a:extLst>
                  <a:ext uri="{FF2B5EF4-FFF2-40B4-BE49-F238E27FC236}">
                    <a16:creationId xmlns:a16="http://schemas.microsoft.com/office/drawing/2014/main" id="{30772DBE-0C8A-2BB1-3276-CFF6CFB16318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171;p43">
                <a:extLst>
                  <a:ext uri="{FF2B5EF4-FFF2-40B4-BE49-F238E27FC236}">
                    <a16:creationId xmlns:a16="http://schemas.microsoft.com/office/drawing/2014/main" id="{3A1281D6-622B-D9A3-EDF3-AD33957A0AAA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172;p43">
                <a:extLst>
                  <a:ext uri="{FF2B5EF4-FFF2-40B4-BE49-F238E27FC236}">
                    <a16:creationId xmlns:a16="http://schemas.microsoft.com/office/drawing/2014/main" id="{695E3615-E9AF-27D8-B502-2BD225E0CF12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3173;p43">
                <a:extLst>
                  <a:ext uri="{FF2B5EF4-FFF2-40B4-BE49-F238E27FC236}">
                    <a16:creationId xmlns:a16="http://schemas.microsoft.com/office/drawing/2014/main" id="{D88D76CB-58F4-6BE2-3AA8-A537159D0F2A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3174;p43">
                <a:extLst>
                  <a:ext uri="{FF2B5EF4-FFF2-40B4-BE49-F238E27FC236}">
                    <a16:creationId xmlns:a16="http://schemas.microsoft.com/office/drawing/2014/main" id="{AE497A6E-1E75-E692-6E8D-71598417E7A2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3175;p43">
                <a:extLst>
                  <a:ext uri="{FF2B5EF4-FFF2-40B4-BE49-F238E27FC236}">
                    <a16:creationId xmlns:a16="http://schemas.microsoft.com/office/drawing/2014/main" id="{64C001AC-7E53-11B1-C892-48FF70DE14C7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176;p43">
                <a:extLst>
                  <a:ext uri="{FF2B5EF4-FFF2-40B4-BE49-F238E27FC236}">
                    <a16:creationId xmlns:a16="http://schemas.microsoft.com/office/drawing/2014/main" id="{281E8DF9-8936-58CD-0C32-2D0844C651D4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6" name="Google Shape;3252;p43">
            <a:extLst>
              <a:ext uri="{FF2B5EF4-FFF2-40B4-BE49-F238E27FC236}">
                <a16:creationId xmlns:a16="http://schemas.microsoft.com/office/drawing/2014/main" id="{4EE400D6-BB6D-22E7-433D-E20300C7BC02}"/>
              </a:ext>
            </a:extLst>
          </p:cNvPr>
          <p:cNvGrpSpPr/>
          <p:nvPr/>
        </p:nvGrpSpPr>
        <p:grpSpPr>
          <a:xfrm flipH="1">
            <a:off x="2223911" y="559033"/>
            <a:ext cx="1276727" cy="1227703"/>
            <a:chOff x="918019" y="370518"/>
            <a:chExt cx="1172169" cy="1127160"/>
          </a:xfrm>
        </p:grpSpPr>
        <p:grpSp>
          <p:nvGrpSpPr>
            <p:cNvPr id="157" name="Google Shape;3253;p43">
              <a:extLst>
                <a:ext uri="{FF2B5EF4-FFF2-40B4-BE49-F238E27FC236}">
                  <a16:creationId xmlns:a16="http://schemas.microsoft.com/office/drawing/2014/main" id="{21CC7268-DFFA-4923-531B-88BC5E2144FB}"/>
                </a:ext>
              </a:extLst>
            </p:cNvPr>
            <p:cNvGrpSpPr/>
            <p:nvPr/>
          </p:nvGrpSpPr>
          <p:grpSpPr>
            <a:xfrm rot="3198894" flipH="1">
              <a:off x="1180922" y="523657"/>
              <a:ext cx="703512" cy="866320"/>
              <a:chOff x="3405953" y="2369331"/>
              <a:chExt cx="400887" cy="493661"/>
            </a:xfrm>
          </p:grpSpPr>
          <p:sp>
            <p:nvSpPr>
              <p:cNvPr id="164" name="Google Shape;3254;p43">
                <a:extLst>
                  <a:ext uri="{FF2B5EF4-FFF2-40B4-BE49-F238E27FC236}">
                    <a16:creationId xmlns:a16="http://schemas.microsoft.com/office/drawing/2014/main" id="{57C891BD-864E-04E5-B7A5-B29752041E67}"/>
                  </a:ext>
                </a:extLst>
              </p:cNvPr>
              <p:cNvSpPr/>
              <p:nvPr/>
            </p:nvSpPr>
            <p:spPr>
              <a:xfrm>
                <a:off x="3405953" y="2372654"/>
                <a:ext cx="389332" cy="486794"/>
              </a:xfrm>
              <a:custGeom>
                <a:avLst/>
                <a:gdLst/>
                <a:ahLst/>
                <a:cxnLst/>
                <a:rect l="l" t="t" r="r" b="b"/>
                <a:pathLst>
                  <a:path w="10546" h="13186" extrusionOk="0">
                    <a:moveTo>
                      <a:pt x="6774" y="1"/>
                    </a:moveTo>
                    <a:cubicBezTo>
                      <a:pt x="6216" y="1"/>
                      <a:pt x="5573" y="410"/>
                      <a:pt x="5019" y="1357"/>
                    </a:cubicBezTo>
                    <a:cubicBezTo>
                      <a:pt x="4037" y="3046"/>
                      <a:pt x="5201" y="4530"/>
                      <a:pt x="4539" y="4713"/>
                    </a:cubicBezTo>
                    <a:cubicBezTo>
                      <a:pt x="4526" y="4716"/>
                      <a:pt x="4513" y="4718"/>
                      <a:pt x="4500" y="4718"/>
                    </a:cubicBezTo>
                    <a:cubicBezTo>
                      <a:pt x="4118" y="4718"/>
                      <a:pt x="3951" y="3123"/>
                      <a:pt x="3421" y="2681"/>
                    </a:cubicBezTo>
                    <a:cubicBezTo>
                      <a:pt x="3062" y="2378"/>
                      <a:pt x="2700" y="2232"/>
                      <a:pt x="2382" y="2232"/>
                    </a:cubicBezTo>
                    <a:cubicBezTo>
                      <a:pt x="1670" y="2232"/>
                      <a:pt x="1175" y="2967"/>
                      <a:pt x="1412" y="4325"/>
                    </a:cubicBezTo>
                    <a:cubicBezTo>
                      <a:pt x="1732" y="6128"/>
                      <a:pt x="3056" y="6676"/>
                      <a:pt x="3352" y="6950"/>
                    </a:cubicBezTo>
                    <a:cubicBezTo>
                      <a:pt x="3665" y="7218"/>
                      <a:pt x="3672" y="7726"/>
                      <a:pt x="3158" y="7726"/>
                    </a:cubicBezTo>
                    <a:cubicBezTo>
                      <a:pt x="3147" y="7726"/>
                      <a:pt x="3136" y="7726"/>
                      <a:pt x="3124" y="7726"/>
                    </a:cubicBezTo>
                    <a:cubicBezTo>
                      <a:pt x="2690" y="7703"/>
                      <a:pt x="2531" y="7087"/>
                      <a:pt x="1800" y="6539"/>
                    </a:cubicBezTo>
                    <a:cubicBezTo>
                      <a:pt x="1620" y="6404"/>
                      <a:pt x="1411" y="6334"/>
                      <a:pt x="1207" y="6334"/>
                    </a:cubicBezTo>
                    <a:cubicBezTo>
                      <a:pt x="582" y="6334"/>
                      <a:pt x="1" y="6988"/>
                      <a:pt x="431" y="8433"/>
                    </a:cubicBezTo>
                    <a:cubicBezTo>
                      <a:pt x="887" y="9985"/>
                      <a:pt x="2325" y="10556"/>
                      <a:pt x="2599" y="11081"/>
                    </a:cubicBezTo>
                    <a:cubicBezTo>
                      <a:pt x="2987" y="11811"/>
                      <a:pt x="3010" y="12496"/>
                      <a:pt x="2941" y="12975"/>
                    </a:cubicBezTo>
                    <a:cubicBezTo>
                      <a:pt x="2926" y="13103"/>
                      <a:pt x="3032" y="13186"/>
                      <a:pt x="3136" y="13186"/>
                    </a:cubicBezTo>
                    <a:cubicBezTo>
                      <a:pt x="3181" y="13186"/>
                      <a:pt x="3226" y="13170"/>
                      <a:pt x="3261" y="13135"/>
                    </a:cubicBezTo>
                    <a:cubicBezTo>
                      <a:pt x="4149" y="12203"/>
                      <a:pt x="5100" y="11601"/>
                      <a:pt x="6287" y="11601"/>
                    </a:cubicBezTo>
                    <a:cubicBezTo>
                      <a:pt x="6351" y="11601"/>
                      <a:pt x="6415" y="11602"/>
                      <a:pt x="6479" y="11606"/>
                    </a:cubicBezTo>
                    <a:cubicBezTo>
                      <a:pt x="6543" y="11609"/>
                      <a:pt x="6607" y="11610"/>
                      <a:pt x="6670" y="11610"/>
                    </a:cubicBezTo>
                    <a:cubicBezTo>
                      <a:pt x="8237" y="11610"/>
                      <a:pt x="9620" y="10806"/>
                      <a:pt x="9401" y="9666"/>
                    </a:cubicBezTo>
                    <a:cubicBezTo>
                      <a:pt x="9261" y="8926"/>
                      <a:pt x="8053" y="8572"/>
                      <a:pt x="7004" y="8572"/>
                    </a:cubicBezTo>
                    <a:cubicBezTo>
                      <a:pt x="6855" y="8572"/>
                      <a:pt x="6710" y="8579"/>
                      <a:pt x="6571" y="8593"/>
                    </a:cubicBezTo>
                    <a:cubicBezTo>
                      <a:pt x="6432" y="8608"/>
                      <a:pt x="6306" y="8614"/>
                      <a:pt x="6194" y="8614"/>
                    </a:cubicBezTo>
                    <a:cubicBezTo>
                      <a:pt x="5090" y="8614"/>
                      <a:pt x="5261" y="7958"/>
                      <a:pt x="6297" y="7771"/>
                    </a:cubicBezTo>
                    <a:cubicBezTo>
                      <a:pt x="6411" y="7754"/>
                      <a:pt x="6544" y="7749"/>
                      <a:pt x="6691" y="7749"/>
                    </a:cubicBezTo>
                    <a:cubicBezTo>
                      <a:pt x="6867" y="7749"/>
                      <a:pt x="7063" y="7756"/>
                      <a:pt x="7271" y="7756"/>
                    </a:cubicBezTo>
                    <a:cubicBezTo>
                      <a:pt x="8032" y="7756"/>
                      <a:pt x="8945" y="7665"/>
                      <a:pt x="9584" y="6813"/>
                    </a:cubicBezTo>
                    <a:cubicBezTo>
                      <a:pt x="10546" y="5579"/>
                      <a:pt x="9668" y="4479"/>
                      <a:pt x="8566" y="4479"/>
                    </a:cubicBezTo>
                    <a:cubicBezTo>
                      <a:pt x="8466" y="4479"/>
                      <a:pt x="8363" y="4488"/>
                      <a:pt x="8260" y="4507"/>
                    </a:cubicBezTo>
                    <a:cubicBezTo>
                      <a:pt x="7344" y="4663"/>
                      <a:pt x="6912" y="5210"/>
                      <a:pt x="6608" y="5210"/>
                    </a:cubicBezTo>
                    <a:cubicBezTo>
                      <a:pt x="6510" y="5210"/>
                      <a:pt x="6426" y="5154"/>
                      <a:pt x="6342" y="5009"/>
                    </a:cubicBezTo>
                    <a:cubicBezTo>
                      <a:pt x="6000" y="4370"/>
                      <a:pt x="8237" y="3800"/>
                      <a:pt x="8123" y="1700"/>
                    </a:cubicBezTo>
                    <a:cubicBezTo>
                      <a:pt x="8046" y="655"/>
                      <a:pt x="7479" y="1"/>
                      <a:pt x="6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255;p43">
                <a:extLst>
                  <a:ext uri="{FF2B5EF4-FFF2-40B4-BE49-F238E27FC236}">
                    <a16:creationId xmlns:a16="http://schemas.microsoft.com/office/drawing/2014/main" id="{100862C2-B7FB-3EEF-7246-970B220431EF}"/>
                  </a:ext>
                </a:extLst>
              </p:cNvPr>
              <p:cNvSpPr/>
              <p:nvPr/>
            </p:nvSpPr>
            <p:spPr>
              <a:xfrm>
                <a:off x="3524606" y="2415589"/>
                <a:ext cx="132718" cy="427431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11578" extrusionOk="0">
                    <a:moveTo>
                      <a:pt x="3439" y="0"/>
                    </a:moveTo>
                    <a:cubicBezTo>
                      <a:pt x="3408" y="0"/>
                      <a:pt x="3377" y="17"/>
                      <a:pt x="3357" y="57"/>
                    </a:cubicBezTo>
                    <a:cubicBezTo>
                      <a:pt x="2718" y="1404"/>
                      <a:pt x="2170" y="2819"/>
                      <a:pt x="1759" y="4257"/>
                    </a:cubicBezTo>
                    <a:cubicBezTo>
                      <a:pt x="1074" y="6631"/>
                      <a:pt x="1029" y="9119"/>
                      <a:pt x="47" y="11402"/>
                    </a:cubicBezTo>
                    <a:cubicBezTo>
                      <a:pt x="0" y="11495"/>
                      <a:pt x="81" y="11578"/>
                      <a:pt x="151" y="11578"/>
                    </a:cubicBezTo>
                    <a:cubicBezTo>
                      <a:pt x="184" y="11578"/>
                      <a:pt x="215" y="11559"/>
                      <a:pt x="230" y="11516"/>
                    </a:cubicBezTo>
                    <a:cubicBezTo>
                      <a:pt x="1097" y="9530"/>
                      <a:pt x="1257" y="7430"/>
                      <a:pt x="1713" y="5330"/>
                    </a:cubicBezTo>
                    <a:cubicBezTo>
                      <a:pt x="2101" y="3550"/>
                      <a:pt x="2786" y="1815"/>
                      <a:pt x="3562" y="172"/>
                    </a:cubicBezTo>
                    <a:cubicBezTo>
                      <a:pt x="3594" y="91"/>
                      <a:pt x="3514" y="0"/>
                      <a:pt x="3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3256;p43">
                <a:extLst>
                  <a:ext uri="{FF2B5EF4-FFF2-40B4-BE49-F238E27FC236}">
                    <a16:creationId xmlns:a16="http://schemas.microsoft.com/office/drawing/2014/main" id="{BC9015BA-A027-2254-17AF-601FCA9E1DFC}"/>
                  </a:ext>
                </a:extLst>
              </p:cNvPr>
              <p:cNvSpPr/>
              <p:nvPr/>
            </p:nvSpPr>
            <p:spPr>
              <a:xfrm>
                <a:off x="3460591" y="2469082"/>
                <a:ext cx="52275" cy="11182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029" extrusionOk="0">
                    <a:moveTo>
                      <a:pt x="754" y="1"/>
                    </a:moveTo>
                    <a:cubicBezTo>
                      <a:pt x="229" y="1"/>
                      <a:pt x="1" y="1393"/>
                      <a:pt x="480" y="2260"/>
                    </a:cubicBezTo>
                    <a:cubicBezTo>
                      <a:pt x="745" y="2764"/>
                      <a:pt x="895" y="3029"/>
                      <a:pt x="1009" y="3029"/>
                    </a:cubicBezTo>
                    <a:cubicBezTo>
                      <a:pt x="1092" y="3029"/>
                      <a:pt x="1157" y="2890"/>
                      <a:pt x="1233" y="2603"/>
                    </a:cubicBezTo>
                    <a:cubicBezTo>
                      <a:pt x="1416" y="1941"/>
                      <a:pt x="1096" y="1"/>
                      <a:pt x="7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3257;p43">
                <a:extLst>
                  <a:ext uri="{FF2B5EF4-FFF2-40B4-BE49-F238E27FC236}">
                    <a16:creationId xmlns:a16="http://schemas.microsoft.com/office/drawing/2014/main" id="{B9E0E0C1-FCDE-4E31-A5C5-BF530E5BACAA}"/>
                  </a:ext>
                </a:extLst>
              </p:cNvPr>
              <p:cNvSpPr/>
              <p:nvPr/>
            </p:nvSpPr>
            <p:spPr>
              <a:xfrm>
                <a:off x="3672091" y="2391962"/>
                <a:ext cx="25325" cy="890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412" extrusionOk="0">
                    <a:moveTo>
                      <a:pt x="203" y="0"/>
                    </a:moveTo>
                    <a:cubicBezTo>
                      <a:pt x="189" y="0"/>
                      <a:pt x="174" y="4"/>
                      <a:pt x="161" y="13"/>
                    </a:cubicBezTo>
                    <a:cubicBezTo>
                      <a:pt x="1" y="81"/>
                      <a:pt x="46" y="926"/>
                      <a:pt x="24" y="1314"/>
                    </a:cubicBezTo>
                    <a:cubicBezTo>
                      <a:pt x="24" y="1669"/>
                      <a:pt x="67" y="2411"/>
                      <a:pt x="258" y="2411"/>
                    </a:cubicBezTo>
                    <a:cubicBezTo>
                      <a:pt x="263" y="2411"/>
                      <a:pt x="269" y="2411"/>
                      <a:pt x="275" y="2409"/>
                    </a:cubicBezTo>
                    <a:cubicBezTo>
                      <a:pt x="480" y="2364"/>
                      <a:pt x="686" y="1405"/>
                      <a:pt x="663" y="994"/>
                    </a:cubicBezTo>
                    <a:cubicBezTo>
                      <a:pt x="621" y="614"/>
                      <a:pt x="383" y="0"/>
                      <a:pt x="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3258;p43">
                <a:extLst>
                  <a:ext uri="{FF2B5EF4-FFF2-40B4-BE49-F238E27FC236}">
                    <a16:creationId xmlns:a16="http://schemas.microsoft.com/office/drawing/2014/main" id="{AD7C4452-9D3E-D2F7-1F58-03CB87898544}"/>
                  </a:ext>
                </a:extLst>
              </p:cNvPr>
              <p:cNvSpPr/>
              <p:nvPr/>
            </p:nvSpPr>
            <p:spPr>
              <a:xfrm>
                <a:off x="3408352" y="2369331"/>
                <a:ext cx="398487" cy="493661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3372" extrusionOk="0">
                    <a:moveTo>
                      <a:pt x="6801" y="428"/>
                    </a:moveTo>
                    <a:cubicBezTo>
                      <a:pt x="7178" y="428"/>
                      <a:pt x="7557" y="567"/>
                      <a:pt x="7875" y="1333"/>
                    </a:cubicBezTo>
                    <a:cubicBezTo>
                      <a:pt x="8332" y="2360"/>
                      <a:pt x="7533" y="3365"/>
                      <a:pt x="6894" y="4027"/>
                    </a:cubicBezTo>
                    <a:cubicBezTo>
                      <a:pt x="6597" y="4323"/>
                      <a:pt x="5638" y="5031"/>
                      <a:pt x="6460" y="5396"/>
                    </a:cubicBezTo>
                    <a:cubicBezTo>
                      <a:pt x="6496" y="5413"/>
                      <a:pt x="6529" y="5420"/>
                      <a:pt x="6559" y="5420"/>
                    </a:cubicBezTo>
                    <a:cubicBezTo>
                      <a:pt x="6714" y="5420"/>
                      <a:pt x="6789" y="5227"/>
                      <a:pt x="6914" y="5227"/>
                    </a:cubicBezTo>
                    <a:cubicBezTo>
                      <a:pt x="6929" y="5227"/>
                      <a:pt x="6945" y="5230"/>
                      <a:pt x="6962" y="5236"/>
                    </a:cubicBezTo>
                    <a:cubicBezTo>
                      <a:pt x="7384" y="5072"/>
                      <a:pt x="7822" y="4997"/>
                      <a:pt x="8224" y="4997"/>
                    </a:cubicBezTo>
                    <a:cubicBezTo>
                      <a:pt x="9780" y="4997"/>
                      <a:pt x="10793" y="6128"/>
                      <a:pt x="8218" y="7633"/>
                    </a:cubicBezTo>
                    <a:cubicBezTo>
                      <a:pt x="7886" y="7703"/>
                      <a:pt x="7568" y="7733"/>
                      <a:pt x="7243" y="7733"/>
                    </a:cubicBezTo>
                    <a:cubicBezTo>
                      <a:pt x="7143" y="7733"/>
                      <a:pt x="7042" y="7730"/>
                      <a:pt x="6939" y="7724"/>
                    </a:cubicBezTo>
                    <a:cubicBezTo>
                      <a:pt x="6574" y="7770"/>
                      <a:pt x="5433" y="7679"/>
                      <a:pt x="5296" y="8249"/>
                    </a:cubicBezTo>
                    <a:cubicBezTo>
                      <a:pt x="5185" y="8792"/>
                      <a:pt x="5874" y="8881"/>
                      <a:pt x="6595" y="8881"/>
                    </a:cubicBezTo>
                    <a:cubicBezTo>
                      <a:pt x="6950" y="8881"/>
                      <a:pt x="7313" y="8860"/>
                      <a:pt x="7592" y="8860"/>
                    </a:cubicBezTo>
                    <a:cubicBezTo>
                      <a:pt x="7796" y="8860"/>
                      <a:pt x="7955" y="8871"/>
                      <a:pt x="8035" y="8911"/>
                    </a:cubicBezTo>
                    <a:cubicBezTo>
                      <a:pt x="8857" y="9048"/>
                      <a:pt x="9016" y="9779"/>
                      <a:pt x="8514" y="11102"/>
                    </a:cubicBezTo>
                    <a:cubicBezTo>
                      <a:pt x="7926" y="11427"/>
                      <a:pt x="7320" y="11589"/>
                      <a:pt x="6663" y="11589"/>
                    </a:cubicBezTo>
                    <a:cubicBezTo>
                      <a:pt x="6581" y="11589"/>
                      <a:pt x="6498" y="11587"/>
                      <a:pt x="6414" y="11582"/>
                    </a:cubicBezTo>
                    <a:cubicBezTo>
                      <a:pt x="5844" y="11627"/>
                      <a:pt x="5410" y="11627"/>
                      <a:pt x="4862" y="11856"/>
                    </a:cubicBezTo>
                    <a:cubicBezTo>
                      <a:pt x="4520" y="11993"/>
                      <a:pt x="4292" y="12244"/>
                      <a:pt x="3949" y="12403"/>
                    </a:cubicBezTo>
                    <a:cubicBezTo>
                      <a:pt x="3797" y="12647"/>
                      <a:pt x="3604" y="12769"/>
                      <a:pt x="3378" y="12769"/>
                    </a:cubicBezTo>
                    <a:cubicBezTo>
                      <a:pt x="3264" y="12769"/>
                      <a:pt x="3143" y="12738"/>
                      <a:pt x="3013" y="12677"/>
                    </a:cubicBezTo>
                    <a:cubicBezTo>
                      <a:pt x="3013" y="12495"/>
                      <a:pt x="3036" y="12335"/>
                      <a:pt x="2991" y="12175"/>
                    </a:cubicBezTo>
                    <a:cubicBezTo>
                      <a:pt x="2625" y="11148"/>
                      <a:pt x="2557" y="11034"/>
                      <a:pt x="1758" y="10281"/>
                    </a:cubicBezTo>
                    <a:cubicBezTo>
                      <a:pt x="1438" y="10007"/>
                      <a:pt x="1142" y="9710"/>
                      <a:pt x="891" y="9368"/>
                    </a:cubicBezTo>
                    <a:cubicBezTo>
                      <a:pt x="228" y="8540"/>
                      <a:pt x="115" y="6791"/>
                      <a:pt x="1148" y="6791"/>
                    </a:cubicBezTo>
                    <a:cubicBezTo>
                      <a:pt x="1397" y="6791"/>
                      <a:pt x="1711" y="6892"/>
                      <a:pt x="2100" y="7131"/>
                    </a:cubicBezTo>
                    <a:cubicBezTo>
                      <a:pt x="2374" y="7245"/>
                      <a:pt x="2443" y="7679"/>
                      <a:pt x="2740" y="7816"/>
                    </a:cubicBezTo>
                    <a:cubicBezTo>
                      <a:pt x="2899" y="7878"/>
                      <a:pt x="3033" y="7905"/>
                      <a:pt x="3144" y="7905"/>
                    </a:cubicBezTo>
                    <a:cubicBezTo>
                      <a:pt x="3603" y="7905"/>
                      <a:pt x="3650" y="7427"/>
                      <a:pt x="3356" y="6948"/>
                    </a:cubicBezTo>
                    <a:cubicBezTo>
                      <a:pt x="3128" y="6583"/>
                      <a:pt x="2557" y="6400"/>
                      <a:pt x="2260" y="6081"/>
                    </a:cubicBezTo>
                    <a:cubicBezTo>
                      <a:pt x="1712" y="5442"/>
                      <a:pt x="1438" y="4711"/>
                      <a:pt x="1393" y="3867"/>
                    </a:cubicBezTo>
                    <a:cubicBezTo>
                      <a:pt x="1572" y="2949"/>
                      <a:pt x="2014" y="2525"/>
                      <a:pt x="2486" y="2525"/>
                    </a:cubicBezTo>
                    <a:cubicBezTo>
                      <a:pt x="2976" y="2525"/>
                      <a:pt x="3499" y="2984"/>
                      <a:pt x="3789" y="3821"/>
                    </a:cubicBezTo>
                    <a:cubicBezTo>
                      <a:pt x="3968" y="4222"/>
                      <a:pt x="3972" y="4732"/>
                      <a:pt x="4418" y="4905"/>
                    </a:cubicBezTo>
                    <a:lnTo>
                      <a:pt x="4418" y="4905"/>
                    </a:lnTo>
                    <a:cubicBezTo>
                      <a:pt x="4428" y="4911"/>
                      <a:pt x="4438" y="4915"/>
                      <a:pt x="4450" y="4916"/>
                    </a:cubicBezTo>
                    <a:lnTo>
                      <a:pt x="4450" y="4916"/>
                    </a:lnTo>
                    <a:cubicBezTo>
                      <a:pt x="4450" y="4916"/>
                      <a:pt x="4451" y="4917"/>
                      <a:pt x="4451" y="4917"/>
                    </a:cubicBezTo>
                    <a:cubicBezTo>
                      <a:pt x="4464" y="4921"/>
                      <a:pt x="4475" y="4923"/>
                      <a:pt x="4486" y="4923"/>
                    </a:cubicBezTo>
                    <a:cubicBezTo>
                      <a:pt x="4526" y="4923"/>
                      <a:pt x="4554" y="4897"/>
                      <a:pt x="4569" y="4863"/>
                    </a:cubicBezTo>
                    <a:lnTo>
                      <a:pt x="4569" y="4863"/>
                    </a:lnTo>
                    <a:cubicBezTo>
                      <a:pt x="4849" y="4676"/>
                      <a:pt x="4728" y="4554"/>
                      <a:pt x="4771" y="4186"/>
                    </a:cubicBezTo>
                    <a:cubicBezTo>
                      <a:pt x="4725" y="3798"/>
                      <a:pt x="4680" y="3410"/>
                      <a:pt x="4657" y="3022"/>
                    </a:cubicBezTo>
                    <a:cubicBezTo>
                      <a:pt x="4634" y="1744"/>
                      <a:pt x="5547" y="489"/>
                      <a:pt x="6551" y="443"/>
                    </a:cubicBezTo>
                    <a:cubicBezTo>
                      <a:pt x="6634" y="435"/>
                      <a:pt x="6717" y="428"/>
                      <a:pt x="6801" y="428"/>
                    </a:cubicBezTo>
                    <a:close/>
                    <a:moveTo>
                      <a:pt x="6674" y="0"/>
                    </a:moveTo>
                    <a:cubicBezTo>
                      <a:pt x="6456" y="0"/>
                      <a:pt x="6223" y="53"/>
                      <a:pt x="5981" y="169"/>
                    </a:cubicBezTo>
                    <a:cubicBezTo>
                      <a:pt x="5342" y="512"/>
                      <a:pt x="4817" y="1310"/>
                      <a:pt x="4588" y="1972"/>
                    </a:cubicBezTo>
                    <a:cubicBezTo>
                      <a:pt x="4436" y="2407"/>
                      <a:pt x="4677" y="4307"/>
                      <a:pt x="4445" y="4668"/>
                    </a:cubicBezTo>
                    <a:lnTo>
                      <a:pt x="4445" y="4668"/>
                    </a:lnTo>
                    <a:cubicBezTo>
                      <a:pt x="3805" y="4372"/>
                      <a:pt x="4078" y="2694"/>
                      <a:pt x="2899" y="2360"/>
                    </a:cubicBezTo>
                    <a:cubicBezTo>
                      <a:pt x="2676" y="2289"/>
                      <a:pt x="2471" y="2241"/>
                      <a:pt x="2279" y="2241"/>
                    </a:cubicBezTo>
                    <a:cubicBezTo>
                      <a:pt x="2037" y="2241"/>
                      <a:pt x="1814" y="2317"/>
                      <a:pt x="1598" y="2520"/>
                    </a:cubicBezTo>
                    <a:cubicBezTo>
                      <a:pt x="959" y="3091"/>
                      <a:pt x="1142" y="4301"/>
                      <a:pt x="1370" y="5008"/>
                    </a:cubicBezTo>
                    <a:cubicBezTo>
                      <a:pt x="1507" y="5396"/>
                      <a:pt x="1712" y="5761"/>
                      <a:pt x="1986" y="6081"/>
                    </a:cubicBezTo>
                    <a:cubicBezTo>
                      <a:pt x="2123" y="6263"/>
                      <a:pt x="2899" y="6766"/>
                      <a:pt x="2991" y="6971"/>
                    </a:cubicBezTo>
                    <a:cubicBezTo>
                      <a:pt x="3165" y="7345"/>
                      <a:pt x="3154" y="7481"/>
                      <a:pt x="3046" y="7481"/>
                    </a:cubicBezTo>
                    <a:cubicBezTo>
                      <a:pt x="2762" y="7481"/>
                      <a:pt x="1804" y="6537"/>
                      <a:pt x="1803" y="6537"/>
                    </a:cubicBezTo>
                    <a:lnTo>
                      <a:pt x="1803" y="6537"/>
                    </a:lnTo>
                    <a:cubicBezTo>
                      <a:pt x="1803" y="6537"/>
                      <a:pt x="1804" y="6537"/>
                      <a:pt x="1804" y="6537"/>
                    </a:cubicBezTo>
                    <a:cubicBezTo>
                      <a:pt x="1574" y="6412"/>
                      <a:pt x="1383" y="6306"/>
                      <a:pt x="1143" y="6306"/>
                    </a:cubicBezTo>
                    <a:cubicBezTo>
                      <a:pt x="1120" y="6306"/>
                      <a:pt x="1097" y="6307"/>
                      <a:pt x="1073" y="6309"/>
                    </a:cubicBezTo>
                    <a:cubicBezTo>
                      <a:pt x="480" y="6378"/>
                      <a:pt x="183" y="6857"/>
                      <a:pt x="115" y="7405"/>
                    </a:cubicBezTo>
                    <a:cubicBezTo>
                      <a:pt x="0" y="8272"/>
                      <a:pt x="457" y="9231"/>
                      <a:pt x="1005" y="9870"/>
                    </a:cubicBezTo>
                    <a:cubicBezTo>
                      <a:pt x="1553" y="10532"/>
                      <a:pt x="2329" y="10851"/>
                      <a:pt x="2648" y="11742"/>
                    </a:cubicBezTo>
                    <a:cubicBezTo>
                      <a:pt x="2831" y="12267"/>
                      <a:pt x="2625" y="12837"/>
                      <a:pt x="2899" y="13317"/>
                    </a:cubicBezTo>
                    <a:cubicBezTo>
                      <a:pt x="2916" y="13350"/>
                      <a:pt x="2945" y="13371"/>
                      <a:pt x="2977" y="13371"/>
                    </a:cubicBezTo>
                    <a:cubicBezTo>
                      <a:pt x="2989" y="13371"/>
                      <a:pt x="3001" y="13368"/>
                      <a:pt x="3013" y="13362"/>
                    </a:cubicBezTo>
                    <a:cubicBezTo>
                      <a:pt x="3516" y="13271"/>
                      <a:pt x="3059" y="13339"/>
                      <a:pt x="3698" y="12906"/>
                    </a:cubicBezTo>
                    <a:cubicBezTo>
                      <a:pt x="4702" y="12198"/>
                      <a:pt x="5159" y="11924"/>
                      <a:pt x="6414" y="11810"/>
                    </a:cubicBezTo>
                    <a:cubicBezTo>
                      <a:pt x="7305" y="11719"/>
                      <a:pt x="8332" y="11719"/>
                      <a:pt x="8994" y="11011"/>
                    </a:cubicBezTo>
                    <a:cubicBezTo>
                      <a:pt x="9678" y="10304"/>
                      <a:pt x="9587" y="9391"/>
                      <a:pt x="8720" y="8911"/>
                    </a:cubicBezTo>
                    <a:cubicBezTo>
                      <a:pt x="8355" y="8706"/>
                      <a:pt x="6688" y="8637"/>
                      <a:pt x="6506" y="8569"/>
                    </a:cubicBezTo>
                    <a:cubicBezTo>
                      <a:pt x="6043" y="8415"/>
                      <a:pt x="5708" y="8111"/>
                      <a:pt x="6158" y="8111"/>
                    </a:cubicBezTo>
                    <a:cubicBezTo>
                      <a:pt x="6174" y="8111"/>
                      <a:pt x="6191" y="8112"/>
                      <a:pt x="6209" y="8112"/>
                    </a:cubicBezTo>
                    <a:cubicBezTo>
                      <a:pt x="6235" y="8113"/>
                      <a:pt x="6262" y="8113"/>
                      <a:pt x="6290" y="8113"/>
                    </a:cubicBezTo>
                    <a:cubicBezTo>
                      <a:pt x="7126" y="8113"/>
                      <a:pt x="8544" y="7790"/>
                      <a:pt x="8743" y="7701"/>
                    </a:cubicBezTo>
                    <a:cubicBezTo>
                      <a:pt x="9633" y="7245"/>
                      <a:pt x="10454" y="6058"/>
                      <a:pt x="9793" y="5099"/>
                    </a:cubicBezTo>
                    <a:cubicBezTo>
                      <a:pt x="9541" y="4711"/>
                      <a:pt x="9108" y="4506"/>
                      <a:pt x="8651" y="4460"/>
                    </a:cubicBezTo>
                    <a:cubicBezTo>
                      <a:pt x="8634" y="4458"/>
                      <a:pt x="8616" y="4457"/>
                      <a:pt x="8596" y="4457"/>
                    </a:cubicBezTo>
                    <a:cubicBezTo>
                      <a:pt x="8207" y="4457"/>
                      <a:pt x="7346" y="4889"/>
                      <a:pt x="6906" y="4889"/>
                    </a:cubicBezTo>
                    <a:cubicBezTo>
                      <a:pt x="6715" y="4889"/>
                      <a:pt x="6603" y="4808"/>
                      <a:pt x="6643" y="4574"/>
                    </a:cubicBezTo>
                    <a:cubicBezTo>
                      <a:pt x="6688" y="4232"/>
                      <a:pt x="7715" y="3502"/>
                      <a:pt x="7921" y="3091"/>
                    </a:cubicBezTo>
                    <a:cubicBezTo>
                      <a:pt x="8172" y="2520"/>
                      <a:pt x="8240" y="1881"/>
                      <a:pt x="8081" y="1288"/>
                    </a:cubicBezTo>
                    <a:cubicBezTo>
                      <a:pt x="7890" y="526"/>
                      <a:pt x="7358" y="0"/>
                      <a:pt x="66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" name="Google Shape;3259;p43">
              <a:extLst>
                <a:ext uri="{FF2B5EF4-FFF2-40B4-BE49-F238E27FC236}">
                  <a16:creationId xmlns:a16="http://schemas.microsoft.com/office/drawing/2014/main" id="{70042A63-A092-E485-82D1-4136E5661034}"/>
                </a:ext>
              </a:extLst>
            </p:cNvPr>
            <p:cNvGrpSpPr/>
            <p:nvPr/>
          </p:nvGrpSpPr>
          <p:grpSpPr>
            <a:xfrm rot="3198894" flipH="1">
              <a:off x="1123772" y="478219"/>
              <a:ext cx="703512" cy="866320"/>
              <a:chOff x="3405953" y="2369331"/>
              <a:chExt cx="400887" cy="493661"/>
            </a:xfrm>
          </p:grpSpPr>
          <p:sp>
            <p:nvSpPr>
              <p:cNvPr id="159" name="Google Shape;3260;p43">
                <a:extLst>
                  <a:ext uri="{FF2B5EF4-FFF2-40B4-BE49-F238E27FC236}">
                    <a16:creationId xmlns:a16="http://schemas.microsoft.com/office/drawing/2014/main" id="{C3D65D3F-9EDE-4AE8-D697-D0ED481DC3D4}"/>
                  </a:ext>
                </a:extLst>
              </p:cNvPr>
              <p:cNvSpPr/>
              <p:nvPr/>
            </p:nvSpPr>
            <p:spPr>
              <a:xfrm>
                <a:off x="3405953" y="2372654"/>
                <a:ext cx="389332" cy="486794"/>
              </a:xfrm>
              <a:custGeom>
                <a:avLst/>
                <a:gdLst/>
                <a:ahLst/>
                <a:cxnLst/>
                <a:rect l="l" t="t" r="r" b="b"/>
                <a:pathLst>
                  <a:path w="10546" h="13186" extrusionOk="0">
                    <a:moveTo>
                      <a:pt x="6774" y="1"/>
                    </a:moveTo>
                    <a:cubicBezTo>
                      <a:pt x="6216" y="1"/>
                      <a:pt x="5573" y="410"/>
                      <a:pt x="5019" y="1357"/>
                    </a:cubicBezTo>
                    <a:cubicBezTo>
                      <a:pt x="4037" y="3046"/>
                      <a:pt x="5201" y="4530"/>
                      <a:pt x="4539" y="4713"/>
                    </a:cubicBezTo>
                    <a:cubicBezTo>
                      <a:pt x="4526" y="4716"/>
                      <a:pt x="4513" y="4718"/>
                      <a:pt x="4500" y="4718"/>
                    </a:cubicBezTo>
                    <a:cubicBezTo>
                      <a:pt x="4118" y="4718"/>
                      <a:pt x="3951" y="3123"/>
                      <a:pt x="3421" y="2681"/>
                    </a:cubicBezTo>
                    <a:cubicBezTo>
                      <a:pt x="3062" y="2378"/>
                      <a:pt x="2700" y="2232"/>
                      <a:pt x="2382" y="2232"/>
                    </a:cubicBezTo>
                    <a:cubicBezTo>
                      <a:pt x="1670" y="2232"/>
                      <a:pt x="1175" y="2967"/>
                      <a:pt x="1412" y="4325"/>
                    </a:cubicBezTo>
                    <a:cubicBezTo>
                      <a:pt x="1732" y="6128"/>
                      <a:pt x="3056" y="6676"/>
                      <a:pt x="3352" y="6950"/>
                    </a:cubicBezTo>
                    <a:cubicBezTo>
                      <a:pt x="3665" y="7218"/>
                      <a:pt x="3672" y="7726"/>
                      <a:pt x="3158" y="7726"/>
                    </a:cubicBezTo>
                    <a:cubicBezTo>
                      <a:pt x="3147" y="7726"/>
                      <a:pt x="3136" y="7726"/>
                      <a:pt x="3124" y="7726"/>
                    </a:cubicBezTo>
                    <a:cubicBezTo>
                      <a:pt x="2690" y="7703"/>
                      <a:pt x="2531" y="7087"/>
                      <a:pt x="1800" y="6539"/>
                    </a:cubicBezTo>
                    <a:cubicBezTo>
                      <a:pt x="1620" y="6404"/>
                      <a:pt x="1411" y="6334"/>
                      <a:pt x="1207" y="6334"/>
                    </a:cubicBezTo>
                    <a:cubicBezTo>
                      <a:pt x="582" y="6334"/>
                      <a:pt x="1" y="6988"/>
                      <a:pt x="431" y="8433"/>
                    </a:cubicBezTo>
                    <a:cubicBezTo>
                      <a:pt x="887" y="9985"/>
                      <a:pt x="2325" y="10556"/>
                      <a:pt x="2599" y="11081"/>
                    </a:cubicBezTo>
                    <a:cubicBezTo>
                      <a:pt x="2987" y="11811"/>
                      <a:pt x="3010" y="12496"/>
                      <a:pt x="2941" y="12975"/>
                    </a:cubicBezTo>
                    <a:cubicBezTo>
                      <a:pt x="2926" y="13103"/>
                      <a:pt x="3032" y="13186"/>
                      <a:pt x="3136" y="13186"/>
                    </a:cubicBezTo>
                    <a:cubicBezTo>
                      <a:pt x="3181" y="13186"/>
                      <a:pt x="3226" y="13170"/>
                      <a:pt x="3261" y="13135"/>
                    </a:cubicBezTo>
                    <a:cubicBezTo>
                      <a:pt x="4149" y="12203"/>
                      <a:pt x="5100" y="11601"/>
                      <a:pt x="6287" y="11601"/>
                    </a:cubicBezTo>
                    <a:cubicBezTo>
                      <a:pt x="6351" y="11601"/>
                      <a:pt x="6415" y="11602"/>
                      <a:pt x="6479" y="11606"/>
                    </a:cubicBezTo>
                    <a:cubicBezTo>
                      <a:pt x="6543" y="11609"/>
                      <a:pt x="6607" y="11610"/>
                      <a:pt x="6670" y="11610"/>
                    </a:cubicBezTo>
                    <a:cubicBezTo>
                      <a:pt x="8237" y="11610"/>
                      <a:pt x="9620" y="10806"/>
                      <a:pt x="9401" y="9666"/>
                    </a:cubicBezTo>
                    <a:cubicBezTo>
                      <a:pt x="9261" y="8926"/>
                      <a:pt x="8053" y="8572"/>
                      <a:pt x="7004" y="8572"/>
                    </a:cubicBezTo>
                    <a:cubicBezTo>
                      <a:pt x="6855" y="8572"/>
                      <a:pt x="6710" y="8579"/>
                      <a:pt x="6571" y="8593"/>
                    </a:cubicBezTo>
                    <a:cubicBezTo>
                      <a:pt x="6432" y="8608"/>
                      <a:pt x="6306" y="8614"/>
                      <a:pt x="6194" y="8614"/>
                    </a:cubicBezTo>
                    <a:cubicBezTo>
                      <a:pt x="5090" y="8614"/>
                      <a:pt x="5261" y="7958"/>
                      <a:pt x="6297" y="7771"/>
                    </a:cubicBezTo>
                    <a:cubicBezTo>
                      <a:pt x="6411" y="7754"/>
                      <a:pt x="6544" y="7749"/>
                      <a:pt x="6691" y="7749"/>
                    </a:cubicBezTo>
                    <a:cubicBezTo>
                      <a:pt x="6867" y="7749"/>
                      <a:pt x="7063" y="7756"/>
                      <a:pt x="7271" y="7756"/>
                    </a:cubicBezTo>
                    <a:cubicBezTo>
                      <a:pt x="8032" y="7756"/>
                      <a:pt x="8945" y="7665"/>
                      <a:pt x="9584" y="6813"/>
                    </a:cubicBezTo>
                    <a:cubicBezTo>
                      <a:pt x="10546" y="5579"/>
                      <a:pt x="9668" y="4479"/>
                      <a:pt x="8566" y="4479"/>
                    </a:cubicBezTo>
                    <a:cubicBezTo>
                      <a:pt x="8466" y="4479"/>
                      <a:pt x="8363" y="4488"/>
                      <a:pt x="8260" y="4507"/>
                    </a:cubicBezTo>
                    <a:cubicBezTo>
                      <a:pt x="7344" y="4663"/>
                      <a:pt x="6912" y="5210"/>
                      <a:pt x="6608" y="5210"/>
                    </a:cubicBezTo>
                    <a:cubicBezTo>
                      <a:pt x="6510" y="5210"/>
                      <a:pt x="6426" y="5154"/>
                      <a:pt x="6342" y="5009"/>
                    </a:cubicBezTo>
                    <a:cubicBezTo>
                      <a:pt x="6000" y="4370"/>
                      <a:pt x="8237" y="3800"/>
                      <a:pt x="8123" y="1700"/>
                    </a:cubicBezTo>
                    <a:cubicBezTo>
                      <a:pt x="8046" y="655"/>
                      <a:pt x="7479" y="1"/>
                      <a:pt x="6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3261;p43">
                <a:extLst>
                  <a:ext uri="{FF2B5EF4-FFF2-40B4-BE49-F238E27FC236}">
                    <a16:creationId xmlns:a16="http://schemas.microsoft.com/office/drawing/2014/main" id="{E973437A-4586-0BB9-75BA-259010023A9C}"/>
                  </a:ext>
                </a:extLst>
              </p:cNvPr>
              <p:cNvSpPr/>
              <p:nvPr/>
            </p:nvSpPr>
            <p:spPr>
              <a:xfrm>
                <a:off x="3524606" y="2415589"/>
                <a:ext cx="132718" cy="427431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11578" extrusionOk="0">
                    <a:moveTo>
                      <a:pt x="3439" y="0"/>
                    </a:moveTo>
                    <a:cubicBezTo>
                      <a:pt x="3408" y="0"/>
                      <a:pt x="3377" y="17"/>
                      <a:pt x="3357" y="57"/>
                    </a:cubicBezTo>
                    <a:cubicBezTo>
                      <a:pt x="2718" y="1404"/>
                      <a:pt x="2170" y="2819"/>
                      <a:pt x="1759" y="4257"/>
                    </a:cubicBezTo>
                    <a:cubicBezTo>
                      <a:pt x="1074" y="6631"/>
                      <a:pt x="1029" y="9119"/>
                      <a:pt x="47" y="11402"/>
                    </a:cubicBezTo>
                    <a:cubicBezTo>
                      <a:pt x="0" y="11495"/>
                      <a:pt x="81" y="11578"/>
                      <a:pt x="151" y="11578"/>
                    </a:cubicBezTo>
                    <a:cubicBezTo>
                      <a:pt x="184" y="11578"/>
                      <a:pt x="215" y="11559"/>
                      <a:pt x="230" y="11516"/>
                    </a:cubicBezTo>
                    <a:cubicBezTo>
                      <a:pt x="1097" y="9530"/>
                      <a:pt x="1257" y="7430"/>
                      <a:pt x="1713" y="5330"/>
                    </a:cubicBezTo>
                    <a:cubicBezTo>
                      <a:pt x="2101" y="3550"/>
                      <a:pt x="2786" y="1815"/>
                      <a:pt x="3562" y="172"/>
                    </a:cubicBezTo>
                    <a:cubicBezTo>
                      <a:pt x="3594" y="91"/>
                      <a:pt x="3514" y="0"/>
                      <a:pt x="3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3262;p43">
                <a:extLst>
                  <a:ext uri="{FF2B5EF4-FFF2-40B4-BE49-F238E27FC236}">
                    <a16:creationId xmlns:a16="http://schemas.microsoft.com/office/drawing/2014/main" id="{C88341FE-7871-E1C8-DB28-999FE5AFE641}"/>
                  </a:ext>
                </a:extLst>
              </p:cNvPr>
              <p:cNvSpPr/>
              <p:nvPr/>
            </p:nvSpPr>
            <p:spPr>
              <a:xfrm>
                <a:off x="3460591" y="2469082"/>
                <a:ext cx="52275" cy="11182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029" extrusionOk="0">
                    <a:moveTo>
                      <a:pt x="754" y="1"/>
                    </a:moveTo>
                    <a:cubicBezTo>
                      <a:pt x="229" y="1"/>
                      <a:pt x="1" y="1393"/>
                      <a:pt x="480" y="2260"/>
                    </a:cubicBezTo>
                    <a:cubicBezTo>
                      <a:pt x="745" y="2764"/>
                      <a:pt x="895" y="3029"/>
                      <a:pt x="1009" y="3029"/>
                    </a:cubicBezTo>
                    <a:cubicBezTo>
                      <a:pt x="1092" y="3029"/>
                      <a:pt x="1157" y="2890"/>
                      <a:pt x="1233" y="2603"/>
                    </a:cubicBezTo>
                    <a:cubicBezTo>
                      <a:pt x="1416" y="1941"/>
                      <a:pt x="1096" y="1"/>
                      <a:pt x="75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3263;p43">
                <a:extLst>
                  <a:ext uri="{FF2B5EF4-FFF2-40B4-BE49-F238E27FC236}">
                    <a16:creationId xmlns:a16="http://schemas.microsoft.com/office/drawing/2014/main" id="{EA6E37F0-9CEF-20D6-4561-ABD15144211D}"/>
                  </a:ext>
                </a:extLst>
              </p:cNvPr>
              <p:cNvSpPr/>
              <p:nvPr/>
            </p:nvSpPr>
            <p:spPr>
              <a:xfrm>
                <a:off x="3672091" y="2391962"/>
                <a:ext cx="25325" cy="890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412" extrusionOk="0">
                    <a:moveTo>
                      <a:pt x="203" y="0"/>
                    </a:moveTo>
                    <a:cubicBezTo>
                      <a:pt x="189" y="0"/>
                      <a:pt x="174" y="4"/>
                      <a:pt x="161" y="13"/>
                    </a:cubicBezTo>
                    <a:cubicBezTo>
                      <a:pt x="1" y="81"/>
                      <a:pt x="46" y="926"/>
                      <a:pt x="24" y="1314"/>
                    </a:cubicBezTo>
                    <a:cubicBezTo>
                      <a:pt x="24" y="1669"/>
                      <a:pt x="67" y="2411"/>
                      <a:pt x="258" y="2411"/>
                    </a:cubicBezTo>
                    <a:cubicBezTo>
                      <a:pt x="263" y="2411"/>
                      <a:pt x="269" y="2411"/>
                      <a:pt x="275" y="2409"/>
                    </a:cubicBezTo>
                    <a:cubicBezTo>
                      <a:pt x="480" y="2364"/>
                      <a:pt x="686" y="1405"/>
                      <a:pt x="663" y="994"/>
                    </a:cubicBezTo>
                    <a:cubicBezTo>
                      <a:pt x="621" y="614"/>
                      <a:pt x="383" y="0"/>
                      <a:pt x="20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3264;p43">
                <a:extLst>
                  <a:ext uri="{FF2B5EF4-FFF2-40B4-BE49-F238E27FC236}">
                    <a16:creationId xmlns:a16="http://schemas.microsoft.com/office/drawing/2014/main" id="{4A1E8211-4C17-D817-AF19-FA57F80281E5}"/>
                  </a:ext>
                </a:extLst>
              </p:cNvPr>
              <p:cNvSpPr/>
              <p:nvPr/>
            </p:nvSpPr>
            <p:spPr>
              <a:xfrm>
                <a:off x="3408352" y="2369331"/>
                <a:ext cx="398487" cy="493661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3372" extrusionOk="0">
                    <a:moveTo>
                      <a:pt x="6801" y="428"/>
                    </a:moveTo>
                    <a:cubicBezTo>
                      <a:pt x="7178" y="428"/>
                      <a:pt x="7557" y="567"/>
                      <a:pt x="7875" y="1333"/>
                    </a:cubicBezTo>
                    <a:cubicBezTo>
                      <a:pt x="8332" y="2360"/>
                      <a:pt x="7533" y="3365"/>
                      <a:pt x="6894" y="4027"/>
                    </a:cubicBezTo>
                    <a:cubicBezTo>
                      <a:pt x="6597" y="4323"/>
                      <a:pt x="5638" y="5031"/>
                      <a:pt x="6460" y="5396"/>
                    </a:cubicBezTo>
                    <a:cubicBezTo>
                      <a:pt x="6496" y="5413"/>
                      <a:pt x="6529" y="5420"/>
                      <a:pt x="6559" y="5420"/>
                    </a:cubicBezTo>
                    <a:cubicBezTo>
                      <a:pt x="6714" y="5420"/>
                      <a:pt x="6789" y="5227"/>
                      <a:pt x="6914" y="5227"/>
                    </a:cubicBezTo>
                    <a:cubicBezTo>
                      <a:pt x="6929" y="5227"/>
                      <a:pt x="6945" y="5230"/>
                      <a:pt x="6962" y="5236"/>
                    </a:cubicBezTo>
                    <a:cubicBezTo>
                      <a:pt x="7384" y="5072"/>
                      <a:pt x="7822" y="4997"/>
                      <a:pt x="8224" y="4997"/>
                    </a:cubicBezTo>
                    <a:cubicBezTo>
                      <a:pt x="9780" y="4997"/>
                      <a:pt x="10793" y="6128"/>
                      <a:pt x="8218" y="7633"/>
                    </a:cubicBezTo>
                    <a:cubicBezTo>
                      <a:pt x="7886" y="7703"/>
                      <a:pt x="7568" y="7733"/>
                      <a:pt x="7243" y="7733"/>
                    </a:cubicBezTo>
                    <a:cubicBezTo>
                      <a:pt x="7143" y="7733"/>
                      <a:pt x="7042" y="7730"/>
                      <a:pt x="6939" y="7724"/>
                    </a:cubicBezTo>
                    <a:cubicBezTo>
                      <a:pt x="6574" y="7770"/>
                      <a:pt x="5433" y="7679"/>
                      <a:pt x="5296" y="8249"/>
                    </a:cubicBezTo>
                    <a:cubicBezTo>
                      <a:pt x="5185" y="8792"/>
                      <a:pt x="5874" y="8881"/>
                      <a:pt x="6595" y="8881"/>
                    </a:cubicBezTo>
                    <a:cubicBezTo>
                      <a:pt x="6950" y="8881"/>
                      <a:pt x="7313" y="8860"/>
                      <a:pt x="7592" y="8860"/>
                    </a:cubicBezTo>
                    <a:cubicBezTo>
                      <a:pt x="7796" y="8860"/>
                      <a:pt x="7955" y="8871"/>
                      <a:pt x="8035" y="8911"/>
                    </a:cubicBezTo>
                    <a:cubicBezTo>
                      <a:pt x="8857" y="9048"/>
                      <a:pt x="9016" y="9779"/>
                      <a:pt x="8514" y="11102"/>
                    </a:cubicBezTo>
                    <a:cubicBezTo>
                      <a:pt x="7926" y="11427"/>
                      <a:pt x="7320" y="11589"/>
                      <a:pt x="6663" y="11589"/>
                    </a:cubicBezTo>
                    <a:cubicBezTo>
                      <a:pt x="6581" y="11589"/>
                      <a:pt x="6498" y="11587"/>
                      <a:pt x="6414" y="11582"/>
                    </a:cubicBezTo>
                    <a:cubicBezTo>
                      <a:pt x="5844" y="11627"/>
                      <a:pt x="5410" y="11627"/>
                      <a:pt x="4862" y="11856"/>
                    </a:cubicBezTo>
                    <a:cubicBezTo>
                      <a:pt x="4520" y="11993"/>
                      <a:pt x="4292" y="12244"/>
                      <a:pt x="3949" y="12403"/>
                    </a:cubicBezTo>
                    <a:cubicBezTo>
                      <a:pt x="3797" y="12647"/>
                      <a:pt x="3604" y="12769"/>
                      <a:pt x="3378" y="12769"/>
                    </a:cubicBezTo>
                    <a:cubicBezTo>
                      <a:pt x="3264" y="12769"/>
                      <a:pt x="3143" y="12738"/>
                      <a:pt x="3013" y="12677"/>
                    </a:cubicBezTo>
                    <a:cubicBezTo>
                      <a:pt x="3013" y="12495"/>
                      <a:pt x="3036" y="12335"/>
                      <a:pt x="2991" y="12175"/>
                    </a:cubicBezTo>
                    <a:cubicBezTo>
                      <a:pt x="2625" y="11148"/>
                      <a:pt x="2557" y="11034"/>
                      <a:pt x="1758" y="10281"/>
                    </a:cubicBezTo>
                    <a:cubicBezTo>
                      <a:pt x="1438" y="10007"/>
                      <a:pt x="1142" y="9710"/>
                      <a:pt x="891" y="9368"/>
                    </a:cubicBezTo>
                    <a:cubicBezTo>
                      <a:pt x="228" y="8540"/>
                      <a:pt x="115" y="6791"/>
                      <a:pt x="1148" y="6791"/>
                    </a:cubicBezTo>
                    <a:cubicBezTo>
                      <a:pt x="1397" y="6791"/>
                      <a:pt x="1711" y="6892"/>
                      <a:pt x="2100" y="7131"/>
                    </a:cubicBezTo>
                    <a:cubicBezTo>
                      <a:pt x="2374" y="7245"/>
                      <a:pt x="2443" y="7679"/>
                      <a:pt x="2740" y="7816"/>
                    </a:cubicBezTo>
                    <a:cubicBezTo>
                      <a:pt x="2899" y="7878"/>
                      <a:pt x="3033" y="7905"/>
                      <a:pt x="3144" y="7905"/>
                    </a:cubicBezTo>
                    <a:cubicBezTo>
                      <a:pt x="3603" y="7905"/>
                      <a:pt x="3650" y="7427"/>
                      <a:pt x="3356" y="6948"/>
                    </a:cubicBezTo>
                    <a:cubicBezTo>
                      <a:pt x="3128" y="6583"/>
                      <a:pt x="2557" y="6400"/>
                      <a:pt x="2260" y="6081"/>
                    </a:cubicBezTo>
                    <a:cubicBezTo>
                      <a:pt x="1712" y="5442"/>
                      <a:pt x="1438" y="4711"/>
                      <a:pt x="1393" y="3867"/>
                    </a:cubicBezTo>
                    <a:cubicBezTo>
                      <a:pt x="1572" y="2949"/>
                      <a:pt x="2014" y="2525"/>
                      <a:pt x="2486" y="2525"/>
                    </a:cubicBezTo>
                    <a:cubicBezTo>
                      <a:pt x="2976" y="2525"/>
                      <a:pt x="3499" y="2984"/>
                      <a:pt x="3789" y="3821"/>
                    </a:cubicBezTo>
                    <a:cubicBezTo>
                      <a:pt x="3968" y="4222"/>
                      <a:pt x="3972" y="4732"/>
                      <a:pt x="4418" y="4905"/>
                    </a:cubicBezTo>
                    <a:lnTo>
                      <a:pt x="4418" y="4905"/>
                    </a:lnTo>
                    <a:cubicBezTo>
                      <a:pt x="4428" y="4911"/>
                      <a:pt x="4438" y="4915"/>
                      <a:pt x="4450" y="4916"/>
                    </a:cubicBezTo>
                    <a:lnTo>
                      <a:pt x="4450" y="4916"/>
                    </a:lnTo>
                    <a:cubicBezTo>
                      <a:pt x="4450" y="4916"/>
                      <a:pt x="4451" y="4917"/>
                      <a:pt x="4451" y="4917"/>
                    </a:cubicBezTo>
                    <a:cubicBezTo>
                      <a:pt x="4464" y="4921"/>
                      <a:pt x="4475" y="4923"/>
                      <a:pt x="4486" y="4923"/>
                    </a:cubicBezTo>
                    <a:cubicBezTo>
                      <a:pt x="4526" y="4923"/>
                      <a:pt x="4554" y="4897"/>
                      <a:pt x="4569" y="4863"/>
                    </a:cubicBezTo>
                    <a:lnTo>
                      <a:pt x="4569" y="4863"/>
                    </a:lnTo>
                    <a:cubicBezTo>
                      <a:pt x="4849" y="4676"/>
                      <a:pt x="4728" y="4554"/>
                      <a:pt x="4771" y="4186"/>
                    </a:cubicBezTo>
                    <a:cubicBezTo>
                      <a:pt x="4725" y="3798"/>
                      <a:pt x="4680" y="3410"/>
                      <a:pt x="4657" y="3022"/>
                    </a:cubicBezTo>
                    <a:cubicBezTo>
                      <a:pt x="4634" y="1744"/>
                      <a:pt x="5547" y="489"/>
                      <a:pt x="6551" y="443"/>
                    </a:cubicBezTo>
                    <a:cubicBezTo>
                      <a:pt x="6634" y="435"/>
                      <a:pt x="6717" y="428"/>
                      <a:pt x="6801" y="428"/>
                    </a:cubicBezTo>
                    <a:close/>
                    <a:moveTo>
                      <a:pt x="6674" y="0"/>
                    </a:moveTo>
                    <a:cubicBezTo>
                      <a:pt x="6456" y="0"/>
                      <a:pt x="6223" y="53"/>
                      <a:pt x="5981" y="169"/>
                    </a:cubicBezTo>
                    <a:cubicBezTo>
                      <a:pt x="5342" y="512"/>
                      <a:pt x="4817" y="1310"/>
                      <a:pt x="4588" y="1972"/>
                    </a:cubicBezTo>
                    <a:cubicBezTo>
                      <a:pt x="4436" y="2407"/>
                      <a:pt x="4677" y="4307"/>
                      <a:pt x="4445" y="4668"/>
                    </a:cubicBezTo>
                    <a:lnTo>
                      <a:pt x="4445" y="4668"/>
                    </a:lnTo>
                    <a:cubicBezTo>
                      <a:pt x="3805" y="4372"/>
                      <a:pt x="4078" y="2694"/>
                      <a:pt x="2899" y="2360"/>
                    </a:cubicBezTo>
                    <a:cubicBezTo>
                      <a:pt x="2676" y="2289"/>
                      <a:pt x="2471" y="2241"/>
                      <a:pt x="2279" y="2241"/>
                    </a:cubicBezTo>
                    <a:cubicBezTo>
                      <a:pt x="2037" y="2241"/>
                      <a:pt x="1814" y="2317"/>
                      <a:pt x="1598" y="2520"/>
                    </a:cubicBezTo>
                    <a:cubicBezTo>
                      <a:pt x="959" y="3091"/>
                      <a:pt x="1142" y="4301"/>
                      <a:pt x="1370" y="5008"/>
                    </a:cubicBezTo>
                    <a:cubicBezTo>
                      <a:pt x="1507" y="5396"/>
                      <a:pt x="1712" y="5761"/>
                      <a:pt x="1986" y="6081"/>
                    </a:cubicBezTo>
                    <a:cubicBezTo>
                      <a:pt x="2123" y="6263"/>
                      <a:pt x="2899" y="6766"/>
                      <a:pt x="2991" y="6971"/>
                    </a:cubicBezTo>
                    <a:cubicBezTo>
                      <a:pt x="3165" y="7345"/>
                      <a:pt x="3154" y="7481"/>
                      <a:pt x="3046" y="7481"/>
                    </a:cubicBezTo>
                    <a:cubicBezTo>
                      <a:pt x="2762" y="7481"/>
                      <a:pt x="1804" y="6537"/>
                      <a:pt x="1803" y="6537"/>
                    </a:cubicBezTo>
                    <a:lnTo>
                      <a:pt x="1803" y="6537"/>
                    </a:lnTo>
                    <a:cubicBezTo>
                      <a:pt x="1803" y="6537"/>
                      <a:pt x="1804" y="6537"/>
                      <a:pt x="1804" y="6537"/>
                    </a:cubicBezTo>
                    <a:cubicBezTo>
                      <a:pt x="1574" y="6412"/>
                      <a:pt x="1383" y="6306"/>
                      <a:pt x="1143" y="6306"/>
                    </a:cubicBezTo>
                    <a:cubicBezTo>
                      <a:pt x="1120" y="6306"/>
                      <a:pt x="1097" y="6307"/>
                      <a:pt x="1073" y="6309"/>
                    </a:cubicBezTo>
                    <a:cubicBezTo>
                      <a:pt x="480" y="6378"/>
                      <a:pt x="183" y="6857"/>
                      <a:pt x="115" y="7405"/>
                    </a:cubicBezTo>
                    <a:cubicBezTo>
                      <a:pt x="0" y="8272"/>
                      <a:pt x="457" y="9231"/>
                      <a:pt x="1005" y="9870"/>
                    </a:cubicBezTo>
                    <a:cubicBezTo>
                      <a:pt x="1553" y="10532"/>
                      <a:pt x="2329" y="10851"/>
                      <a:pt x="2648" y="11742"/>
                    </a:cubicBezTo>
                    <a:cubicBezTo>
                      <a:pt x="2831" y="12267"/>
                      <a:pt x="2625" y="12837"/>
                      <a:pt x="2899" y="13317"/>
                    </a:cubicBezTo>
                    <a:cubicBezTo>
                      <a:pt x="2916" y="13350"/>
                      <a:pt x="2945" y="13371"/>
                      <a:pt x="2977" y="13371"/>
                    </a:cubicBezTo>
                    <a:cubicBezTo>
                      <a:pt x="2989" y="13371"/>
                      <a:pt x="3001" y="13368"/>
                      <a:pt x="3013" y="13362"/>
                    </a:cubicBezTo>
                    <a:cubicBezTo>
                      <a:pt x="3516" y="13271"/>
                      <a:pt x="3059" y="13339"/>
                      <a:pt x="3698" y="12906"/>
                    </a:cubicBezTo>
                    <a:cubicBezTo>
                      <a:pt x="4702" y="12198"/>
                      <a:pt x="5159" y="11924"/>
                      <a:pt x="6414" y="11810"/>
                    </a:cubicBezTo>
                    <a:cubicBezTo>
                      <a:pt x="7305" y="11719"/>
                      <a:pt x="8332" y="11719"/>
                      <a:pt x="8994" y="11011"/>
                    </a:cubicBezTo>
                    <a:cubicBezTo>
                      <a:pt x="9678" y="10304"/>
                      <a:pt x="9587" y="9391"/>
                      <a:pt x="8720" y="8911"/>
                    </a:cubicBezTo>
                    <a:cubicBezTo>
                      <a:pt x="8355" y="8706"/>
                      <a:pt x="6688" y="8637"/>
                      <a:pt x="6506" y="8569"/>
                    </a:cubicBezTo>
                    <a:cubicBezTo>
                      <a:pt x="6043" y="8415"/>
                      <a:pt x="5708" y="8111"/>
                      <a:pt x="6158" y="8111"/>
                    </a:cubicBezTo>
                    <a:cubicBezTo>
                      <a:pt x="6174" y="8111"/>
                      <a:pt x="6191" y="8112"/>
                      <a:pt x="6209" y="8112"/>
                    </a:cubicBezTo>
                    <a:cubicBezTo>
                      <a:pt x="6235" y="8113"/>
                      <a:pt x="6262" y="8113"/>
                      <a:pt x="6290" y="8113"/>
                    </a:cubicBezTo>
                    <a:cubicBezTo>
                      <a:pt x="7126" y="8113"/>
                      <a:pt x="8544" y="7790"/>
                      <a:pt x="8743" y="7701"/>
                    </a:cubicBezTo>
                    <a:cubicBezTo>
                      <a:pt x="9633" y="7245"/>
                      <a:pt x="10454" y="6058"/>
                      <a:pt x="9793" y="5099"/>
                    </a:cubicBezTo>
                    <a:cubicBezTo>
                      <a:pt x="9541" y="4711"/>
                      <a:pt x="9108" y="4506"/>
                      <a:pt x="8651" y="4460"/>
                    </a:cubicBezTo>
                    <a:cubicBezTo>
                      <a:pt x="8634" y="4458"/>
                      <a:pt x="8616" y="4457"/>
                      <a:pt x="8596" y="4457"/>
                    </a:cubicBezTo>
                    <a:cubicBezTo>
                      <a:pt x="8207" y="4457"/>
                      <a:pt x="7346" y="4889"/>
                      <a:pt x="6906" y="4889"/>
                    </a:cubicBezTo>
                    <a:cubicBezTo>
                      <a:pt x="6715" y="4889"/>
                      <a:pt x="6603" y="4808"/>
                      <a:pt x="6643" y="4574"/>
                    </a:cubicBezTo>
                    <a:cubicBezTo>
                      <a:pt x="6688" y="4232"/>
                      <a:pt x="7715" y="3502"/>
                      <a:pt x="7921" y="3091"/>
                    </a:cubicBezTo>
                    <a:cubicBezTo>
                      <a:pt x="8172" y="2520"/>
                      <a:pt x="8240" y="1881"/>
                      <a:pt x="8081" y="1288"/>
                    </a:cubicBezTo>
                    <a:cubicBezTo>
                      <a:pt x="7890" y="526"/>
                      <a:pt x="7358" y="0"/>
                      <a:pt x="6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9" name="Google Shape;4744;p59">
            <a:extLst>
              <a:ext uri="{FF2B5EF4-FFF2-40B4-BE49-F238E27FC236}">
                <a16:creationId xmlns:a16="http://schemas.microsoft.com/office/drawing/2014/main" id="{3823A9C0-075B-6AE9-7655-4E689E80C0DE}"/>
              </a:ext>
            </a:extLst>
          </p:cNvPr>
          <p:cNvGrpSpPr/>
          <p:nvPr/>
        </p:nvGrpSpPr>
        <p:grpSpPr>
          <a:xfrm>
            <a:off x="174431" y="3908992"/>
            <a:ext cx="3066435" cy="2936536"/>
            <a:chOff x="1237231" y="1255337"/>
            <a:chExt cx="2120286" cy="1963505"/>
          </a:xfrm>
        </p:grpSpPr>
        <p:grpSp>
          <p:nvGrpSpPr>
            <p:cNvPr id="170" name="Google Shape;4745;p59">
              <a:extLst>
                <a:ext uri="{FF2B5EF4-FFF2-40B4-BE49-F238E27FC236}">
                  <a16:creationId xmlns:a16="http://schemas.microsoft.com/office/drawing/2014/main" id="{240A8445-118F-9A8F-3BC0-7520BC8BC8D0}"/>
                </a:ext>
              </a:extLst>
            </p:cNvPr>
            <p:cNvGrpSpPr/>
            <p:nvPr/>
          </p:nvGrpSpPr>
          <p:grpSpPr>
            <a:xfrm>
              <a:off x="1275331" y="1255337"/>
              <a:ext cx="2082186" cy="1963505"/>
              <a:chOff x="1063856" y="1523362"/>
              <a:chExt cx="2082186" cy="1963505"/>
            </a:xfrm>
          </p:grpSpPr>
          <p:sp>
            <p:nvSpPr>
              <p:cNvPr id="368" name="Google Shape;4746;p59">
                <a:extLst>
                  <a:ext uri="{FF2B5EF4-FFF2-40B4-BE49-F238E27FC236}">
                    <a16:creationId xmlns:a16="http://schemas.microsoft.com/office/drawing/2014/main" id="{37D7CE36-30A1-3EF4-4037-4DEE9C7079E4}"/>
                  </a:ext>
                </a:extLst>
              </p:cNvPr>
              <p:cNvSpPr/>
              <p:nvPr/>
            </p:nvSpPr>
            <p:spPr>
              <a:xfrm>
                <a:off x="3126468" y="2545214"/>
                <a:ext cx="19574" cy="3623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933" extrusionOk="0">
                    <a:moveTo>
                      <a:pt x="254" y="321"/>
                    </a:moveTo>
                    <a:cubicBezTo>
                      <a:pt x="283" y="418"/>
                      <a:pt x="311" y="517"/>
                      <a:pt x="336" y="616"/>
                    </a:cubicBezTo>
                    <a:lnTo>
                      <a:pt x="336" y="616"/>
                    </a:lnTo>
                    <a:cubicBezTo>
                      <a:pt x="282" y="649"/>
                      <a:pt x="227" y="682"/>
                      <a:pt x="172" y="716"/>
                    </a:cubicBezTo>
                    <a:lnTo>
                      <a:pt x="172" y="716"/>
                    </a:lnTo>
                    <a:cubicBezTo>
                      <a:pt x="190" y="582"/>
                      <a:pt x="218" y="450"/>
                      <a:pt x="254" y="321"/>
                    </a:cubicBezTo>
                    <a:close/>
                    <a:moveTo>
                      <a:pt x="258" y="0"/>
                    </a:moveTo>
                    <a:cubicBezTo>
                      <a:pt x="221" y="0"/>
                      <a:pt x="184" y="24"/>
                      <a:pt x="181" y="62"/>
                    </a:cubicBezTo>
                    <a:lnTo>
                      <a:pt x="181" y="62"/>
                    </a:lnTo>
                    <a:cubicBezTo>
                      <a:pt x="85" y="320"/>
                      <a:pt x="30" y="585"/>
                      <a:pt x="5" y="858"/>
                    </a:cubicBezTo>
                    <a:cubicBezTo>
                      <a:pt x="1" y="902"/>
                      <a:pt x="42" y="933"/>
                      <a:pt x="82" y="933"/>
                    </a:cubicBezTo>
                    <a:cubicBezTo>
                      <a:pt x="95" y="933"/>
                      <a:pt x="107" y="930"/>
                      <a:pt x="118" y="923"/>
                    </a:cubicBezTo>
                    <a:cubicBezTo>
                      <a:pt x="233" y="854"/>
                      <a:pt x="347" y="785"/>
                      <a:pt x="461" y="715"/>
                    </a:cubicBezTo>
                    <a:cubicBezTo>
                      <a:pt x="489" y="698"/>
                      <a:pt x="503" y="664"/>
                      <a:pt x="495" y="631"/>
                    </a:cubicBezTo>
                    <a:cubicBezTo>
                      <a:pt x="448" y="441"/>
                      <a:pt x="393" y="255"/>
                      <a:pt x="335" y="69"/>
                    </a:cubicBezTo>
                    <a:lnTo>
                      <a:pt x="335" y="69"/>
                    </a:lnTo>
                    <a:cubicBezTo>
                      <a:pt x="336" y="41"/>
                      <a:pt x="318" y="20"/>
                      <a:pt x="295" y="9"/>
                    </a:cubicBezTo>
                    <a:lnTo>
                      <a:pt x="295" y="9"/>
                    </a:lnTo>
                    <a:cubicBezTo>
                      <a:pt x="284" y="3"/>
                      <a:pt x="271" y="0"/>
                      <a:pt x="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4747;p59">
                <a:extLst>
                  <a:ext uri="{FF2B5EF4-FFF2-40B4-BE49-F238E27FC236}">
                    <a16:creationId xmlns:a16="http://schemas.microsoft.com/office/drawing/2014/main" id="{DD8A1A33-5824-C539-2461-F00FE613F537}"/>
                  </a:ext>
                </a:extLst>
              </p:cNvPr>
              <p:cNvSpPr/>
              <p:nvPr/>
            </p:nvSpPr>
            <p:spPr>
              <a:xfrm>
                <a:off x="3087320" y="2524397"/>
                <a:ext cx="49168" cy="72743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873" extrusionOk="0">
                    <a:moveTo>
                      <a:pt x="1035" y="0"/>
                    </a:moveTo>
                    <a:cubicBezTo>
                      <a:pt x="887" y="155"/>
                      <a:pt x="666" y="149"/>
                      <a:pt x="560" y="271"/>
                    </a:cubicBezTo>
                    <a:cubicBezTo>
                      <a:pt x="461" y="385"/>
                      <a:pt x="577" y="583"/>
                      <a:pt x="489" y="707"/>
                    </a:cubicBezTo>
                    <a:cubicBezTo>
                      <a:pt x="457" y="752"/>
                      <a:pt x="405" y="775"/>
                      <a:pt x="357" y="800"/>
                    </a:cubicBezTo>
                    <a:cubicBezTo>
                      <a:pt x="236" y="862"/>
                      <a:pt x="120" y="948"/>
                      <a:pt x="69" y="1074"/>
                    </a:cubicBezTo>
                    <a:cubicBezTo>
                      <a:pt x="1" y="1243"/>
                      <a:pt x="220" y="1704"/>
                      <a:pt x="288" y="1873"/>
                    </a:cubicBezTo>
                    <a:cubicBezTo>
                      <a:pt x="288" y="1873"/>
                      <a:pt x="710" y="1622"/>
                      <a:pt x="1089" y="1394"/>
                    </a:cubicBezTo>
                    <a:cubicBezTo>
                      <a:pt x="1106" y="1187"/>
                      <a:pt x="1151" y="898"/>
                      <a:pt x="1265" y="609"/>
                    </a:cubicBezTo>
                    <a:cubicBezTo>
                      <a:pt x="1199" y="403"/>
                      <a:pt x="1119" y="178"/>
                      <a:pt x="10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4748;p59">
                <a:extLst>
                  <a:ext uri="{FF2B5EF4-FFF2-40B4-BE49-F238E27FC236}">
                    <a16:creationId xmlns:a16="http://schemas.microsoft.com/office/drawing/2014/main" id="{85AB5504-5E05-E170-AF34-212606E9DB95}"/>
                  </a:ext>
                </a:extLst>
              </p:cNvPr>
              <p:cNvSpPr/>
              <p:nvPr/>
            </p:nvSpPr>
            <p:spPr>
              <a:xfrm>
                <a:off x="3129575" y="2548010"/>
                <a:ext cx="13321" cy="3056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787" extrusionOk="0">
                    <a:moveTo>
                      <a:pt x="177" y="1"/>
                    </a:moveTo>
                    <a:cubicBezTo>
                      <a:pt x="63" y="290"/>
                      <a:pt x="18" y="579"/>
                      <a:pt x="1" y="786"/>
                    </a:cubicBezTo>
                    <a:cubicBezTo>
                      <a:pt x="125" y="711"/>
                      <a:pt x="244" y="639"/>
                      <a:pt x="343" y="579"/>
                    </a:cubicBezTo>
                    <a:cubicBezTo>
                      <a:pt x="343" y="579"/>
                      <a:pt x="276" y="311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4749;p59">
                <a:extLst>
                  <a:ext uri="{FF2B5EF4-FFF2-40B4-BE49-F238E27FC236}">
                    <a16:creationId xmlns:a16="http://schemas.microsoft.com/office/drawing/2014/main" id="{E0EC2F60-5EED-5B7E-D53A-0A71DD39C22F}"/>
                  </a:ext>
                </a:extLst>
              </p:cNvPr>
              <p:cNvSpPr/>
              <p:nvPr/>
            </p:nvSpPr>
            <p:spPr>
              <a:xfrm>
                <a:off x="3030307" y="2492861"/>
                <a:ext cx="82685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028" extrusionOk="0">
                    <a:moveTo>
                      <a:pt x="131" y="0"/>
                    </a:moveTo>
                    <a:cubicBezTo>
                      <a:pt x="113" y="0"/>
                      <a:pt x="101" y="3"/>
                      <a:pt x="95" y="10"/>
                    </a:cubicBezTo>
                    <a:cubicBezTo>
                      <a:pt x="0" y="112"/>
                      <a:pt x="1452" y="1027"/>
                      <a:pt x="1649" y="1027"/>
                    </a:cubicBezTo>
                    <a:cubicBezTo>
                      <a:pt x="1656" y="1027"/>
                      <a:pt x="1662" y="1026"/>
                      <a:pt x="1665" y="1023"/>
                    </a:cubicBezTo>
                    <a:cubicBezTo>
                      <a:pt x="1767" y="950"/>
                      <a:pt x="2128" y="889"/>
                      <a:pt x="2061" y="806"/>
                    </a:cubicBezTo>
                    <a:cubicBezTo>
                      <a:pt x="1998" y="727"/>
                      <a:pt x="402" y="0"/>
                      <a:pt x="1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4750;p59">
                <a:extLst>
                  <a:ext uri="{FF2B5EF4-FFF2-40B4-BE49-F238E27FC236}">
                    <a16:creationId xmlns:a16="http://schemas.microsoft.com/office/drawing/2014/main" id="{2DFAE7A0-3BAB-C0B0-D84C-61CED56A4C40}"/>
                  </a:ext>
                </a:extLst>
              </p:cNvPr>
              <p:cNvSpPr/>
              <p:nvPr/>
            </p:nvSpPr>
            <p:spPr>
              <a:xfrm>
                <a:off x="3081106" y="2521484"/>
                <a:ext cx="58878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2024" extrusionOk="0">
                    <a:moveTo>
                      <a:pt x="1201" y="1"/>
                    </a:moveTo>
                    <a:cubicBezTo>
                      <a:pt x="1180" y="1"/>
                      <a:pt x="1158" y="9"/>
                      <a:pt x="1142" y="22"/>
                    </a:cubicBezTo>
                    <a:cubicBezTo>
                      <a:pt x="984" y="152"/>
                      <a:pt x="698" y="171"/>
                      <a:pt x="618" y="385"/>
                    </a:cubicBezTo>
                    <a:cubicBezTo>
                      <a:pt x="591" y="457"/>
                      <a:pt x="627" y="539"/>
                      <a:pt x="608" y="609"/>
                    </a:cubicBezTo>
                    <a:cubicBezTo>
                      <a:pt x="557" y="795"/>
                      <a:pt x="375" y="844"/>
                      <a:pt x="259" y="972"/>
                    </a:cubicBezTo>
                    <a:cubicBezTo>
                      <a:pt x="0" y="1260"/>
                      <a:pt x="252" y="1668"/>
                      <a:pt x="376" y="1968"/>
                    </a:cubicBezTo>
                    <a:cubicBezTo>
                      <a:pt x="388" y="2000"/>
                      <a:pt x="417" y="2023"/>
                      <a:pt x="449" y="2023"/>
                    </a:cubicBezTo>
                    <a:cubicBezTo>
                      <a:pt x="461" y="2023"/>
                      <a:pt x="473" y="2020"/>
                      <a:pt x="486" y="2013"/>
                    </a:cubicBezTo>
                    <a:cubicBezTo>
                      <a:pt x="753" y="1854"/>
                      <a:pt x="1020" y="1695"/>
                      <a:pt x="1286" y="1534"/>
                    </a:cubicBezTo>
                    <a:cubicBezTo>
                      <a:pt x="1356" y="1492"/>
                      <a:pt x="1313" y="1393"/>
                      <a:pt x="1249" y="1393"/>
                    </a:cubicBezTo>
                    <a:cubicBezTo>
                      <a:pt x="1236" y="1393"/>
                      <a:pt x="1223" y="1397"/>
                      <a:pt x="1210" y="1405"/>
                    </a:cubicBezTo>
                    <a:cubicBezTo>
                      <a:pt x="969" y="1550"/>
                      <a:pt x="726" y="1695"/>
                      <a:pt x="483" y="1839"/>
                    </a:cubicBezTo>
                    <a:lnTo>
                      <a:pt x="483" y="1839"/>
                    </a:lnTo>
                    <a:cubicBezTo>
                      <a:pt x="434" y="1723"/>
                      <a:pt x="384" y="1607"/>
                      <a:pt x="346" y="1486"/>
                    </a:cubicBezTo>
                    <a:cubicBezTo>
                      <a:pt x="292" y="1315"/>
                      <a:pt x="335" y="1129"/>
                      <a:pt x="466" y="991"/>
                    </a:cubicBezTo>
                    <a:cubicBezTo>
                      <a:pt x="521" y="932"/>
                      <a:pt x="617" y="925"/>
                      <a:pt x="672" y="863"/>
                    </a:cubicBezTo>
                    <a:cubicBezTo>
                      <a:pt x="762" y="760"/>
                      <a:pt x="730" y="688"/>
                      <a:pt x="755" y="560"/>
                    </a:cubicBezTo>
                    <a:cubicBezTo>
                      <a:pt x="794" y="368"/>
                      <a:pt x="1000" y="290"/>
                      <a:pt x="1163" y="188"/>
                    </a:cubicBezTo>
                    <a:lnTo>
                      <a:pt x="1163" y="188"/>
                    </a:lnTo>
                    <a:cubicBezTo>
                      <a:pt x="1234" y="357"/>
                      <a:pt x="1295" y="529"/>
                      <a:pt x="1353" y="704"/>
                    </a:cubicBezTo>
                    <a:cubicBezTo>
                      <a:pt x="1364" y="740"/>
                      <a:pt x="1394" y="755"/>
                      <a:pt x="1424" y="755"/>
                    </a:cubicBezTo>
                    <a:cubicBezTo>
                      <a:pt x="1470" y="755"/>
                      <a:pt x="1515" y="719"/>
                      <a:pt x="1498" y="664"/>
                    </a:cubicBezTo>
                    <a:cubicBezTo>
                      <a:pt x="1428" y="450"/>
                      <a:pt x="1352" y="242"/>
                      <a:pt x="1260" y="37"/>
                    </a:cubicBezTo>
                    <a:cubicBezTo>
                      <a:pt x="1249" y="11"/>
                      <a:pt x="1226" y="1"/>
                      <a:pt x="12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4751;p59">
                <a:extLst>
                  <a:ext uri="{FF2B5EF4-FFF2-40B4-BE49-F238E27FC236}">
                    <a16:creationId xmlns:a16="http://schemas.microsoft.com/office/drawing/2014/main" id="{23751276-5C93-55D3-0CF2-6693E5D3C392}"/>
                  </a:ext>
                </a:extLst>
              </p:cNvPr>
              <p:cNvSpPr/>
              <p:nvPr/>
            </p:nvSpPr>
            <p:spPr>
              <a:xfrm>
                <a:off x="3056716" y="2493444"/>
                <a:ext cx="75345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869" extrusionOk="0">
                    <a:moveTo>
                      <a:pt x="122" y="0"/>
                    </a:moveTo>
                    <a:cubicBezTo>
                      <a:pt x="49" y="0"/>
                      <a:pt x="0" y="103"/>
                      <a:pt x="78" y="136"/>
                    </a:cubicBezTo>
                    <a:cubicBezTo>
                      <a:pt x="647" y="378"/>
                      <a:pt x="1217" y="620"/>
                      <a:pt x="1786" y="862"/>
                    </a:cubicBezTo>
                    <a:cubicBezTo>
                      <a:pt x="1797" y="866"/>
                      <a:pt x="1807" y="868"/>
                      <a:pt x="1818" y="868"/>
                    </a:cubicBezTo>
                    <a:cubicBezTo>
                      <a:pt x="1890" y="868"/>
                      <a:pt x="1939" y="764"/>
                      <a:pt x="1861" y="732"/>
                    </a:cubicBezTo>
                    <a:cubicBezTo>
                      <a:pt x="1293" y="490"/>
                      <a:pt x="723" y="248"/>
                      <a:pt x="154" y="7"/>
                    </a:cubicBezTo>
                    <a:cubicBezTo>
                      <a:pt x="143" y="2"/>
                      <a:pt x="132" y="0"/>
                      <a:pt x="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4752;p59">
                <a:extLst>
                  <a:ext uri="{FF2B5EF4-FFF2-40B4-BE49-F238E27FC236}">
                    <a16:creationId xmlns:a16="http://schemas.microsoft.com/office/drawing/2014/main" id="{EB105786-DD80-D69E-C981-54F4CC567ED3}"/>
                  </a:ext>
                </a:extLst>
              </p:cNvPr>
              <p:cNvSpPr/>
              <p:nvPr/>
            </p:nvSpPr>
            <p:spPr>
              <a:xfrm>
                <a:off x="3058192" y="2519232"/>
                <a:ext cx="49246" cy="21283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548" extrusionOk="0">
                    <a:moveTo>
                      <a:pt x="1" y="0"/>
                    </a:moveTo>
                    <a:lnTo>
                      <a:pt x="1268" y="548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4753;p59">
                <a:extLst>
                  <a:ext uri="{FF2B5EF4-FFF2-40B4-BE49-F238E27FC236}">
                    <a16:creationId xmlns:a16="http://schemas.microsoft.com/office/drawing/2014/main" id="{18C0F107-979B-1E35-35D3-0D93DE888374}"/>
                  </a:ext>
                </a:extLst>
              </p:cNvPr>
              <p:cNvSpPr/>
              <p:nvPr/>
            </p:nvSpPr>
            <p:spPr>
              <a:xfrm>
                <a:off x="3053726" y="2516435"/>
                <a:ext cx="58217" cy="2687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692" extrusionOk="0">
                    <a:moveTo>
                      <a:pt x="121" y="1"/>
                    </a:moveTo>
                    <a:cubicBezTo>
                      <a:pt x="49" y="1"/>
                      <a:pt x="0" y="103"/>
                      <a:pt x="77" y="137"/>
                    </a:cubicBezTo>
                    <a:cubicBezTo>
                      <a:pt x="500" y="319"/>
                      <a:pt x="923" y="502"/>
                      <a:pt x="1345" y="684"/>
                    </a:cubicBezTo>
                    <a:cubicBezTo>
                      <a:pt x="1356" y="689"/>
                      <a:pt x="1367" y="691"/>
                      <a:pt x="1377" y="691"/>
                    </a:cubicBezTo>
                    <a:cubicBezTo>
                      <a:pt x="1449" y="691"/>
                      <a:pt x="1498" y="588"/>
                      <a:pt x="1420" y="554"/>
                    </a:cubicBezTo>
                    <a:cubicBezTo>
                      <a:pt x="999" y="372"/>
                      <a:pt x="576" y="189"/>
                      <a:pt x="153" y="8"/>
                    </a:cubicBezTo>
                    <a:cubicBezTo>
                      <a:pt x="142" y="3"/>
                      <a:pt x="131" y="1"/>
                      <a:pt x="1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4754;p59">
                <a:extLst>
                  <a:ext uri="{FF2B5EF4-FFF2-40B4-BE49-F238E27FC236}">
                    <a16:creationId xmlns:a16="http://schemas.microsoft.com/office/drawing/2014/main" id="{38A8C4E4-0E31-62EF-5858-EE249BCB536C}"/>
                  </a:ext>
                </a:extLst>
              </p:cNvPr>
              <p:cNvSpPr/>
              <p:nvPr/>
            </p:nvSpPr>
            <p:spPr>
              <a:xfrm>
                <a:off x="3039744" y="2542534"/>
                <a:ext cx="32546" cy="13011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35" extrusionOk="0">
                    <a:moveTo>
                      <a:pt x="1" y="0"/>
                    </a:moveTo>
                    <a:lnTo>
                      <a:pt x="837" y="335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4755;p59">
                <a:extLst>
                  <a:ext uri="{FF2B5EF4-FFF2-40B4-BE49-F238E27FC236}">
                    <a16:creationId xmlns:a16="http://schemas.microsoft.com/office/drawing/2014/main" id="{25BD6710-C1A9-96FB-9757-50E9A111139E}"/>
                  </a:ext>
                </a:extLst>
              </p:cNvPr>
              <p:cNvSpPr/>
              <p:nvPr/>
            </p:nvSpPr>
            <p:spPr>
              <a:xfrm>
                <a:off x="3035900" y="2539505"/>
                <a:ext cx="40197" cy="1906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491" extrusionOk="0">
                    <a:moveTo>
                      <a:pt x="93" y="0"/>
                    </a:moveTo>
                    <a:cubicBezTo>
                      <a:pt x="23" y="0"/>
                      <a:pt x="0" y="119"/>
                      <a:pt x="80" y="151"/>
                    </a:cubicBezTo>
                    <a:cubicBezTo>
                      <a:pt x="358" y="262"/>
                      <a:pt x="637" y="373"/>
                      <a:pt x="916" y="485"/>
                    </a:cubicBezTo>
                    <a:cubicBezTo>
                      <a:pt x="926" y="489"/>
                      <a:pt x="935" y="491"/>
                      <a:pt x="944" y="491"/>
                    </a:cubicBezTo>
                    <a:cubicBezTo>
                      <a:pt x="1013" y="491"/>
                      <a:pt x="1035" y="372"/>
                      <a:pt x="956" y="340"/>
                    </a:cubicBezTo>
                    <a:cubicBezTo>
                      <a:pt x="677" y="228"/>
                      <a:pt x="398" y="117"/>
                      <a:pt x="120" y="6"/>
                    </a:cubicBezTo>
                    <a:cubicBezTo>
                      <a:pt x="110" y="2"/>
                      <a:pt x="101" y="0"/>
                      <a:pt x="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78" name="Google Shape;4756;p59">
                <a:extLst>
                  <a:ext uri="{FF2B5EF4-FFF2-40B4-BE49-F238E27FC236}">
                    <a16:creationId xmlns:a16="http://schemas.microsoft.com/office/drawing/2014/main" id="{46230BAB-AC54-CBAE-0394-C250C467C45C}"/>
                  </a:ext>
                </a:extLst>
              </p:cNvPr>
              <p:cNvGrpSpPr/>
              <p:nvPr/>
            </p:nvGrpSpPr>
            <p:grpSpPr>
              <a:xfrm>
                <a:off x="1063856" y="1523362"/>
                <a:ext cx="2063701" cy="1963505"/>
                <a:chOff x="1063856" y="1523362"/>
                <a:chExt cx="2063701" cy="1963505"/>
              </a:xfrm>
            </p:grpSpPr>
            <p:sp>
              <p:nvSpPr>
                <p:cNvPr id="379" name="Google Shape;4757;p59">
                  <a:extLst>
                    <a:ext uri="{FF2B5EF4-FFF2-40B4-BE49-F238E27FC236}">
                      <a16:creationId xmlns:a16="http://schemas.microsoft.com/office/drawing/2014/main" id="{400D4E2E-1707-FC1F-D082-8BB3AACD1A29}"/>
                    </a:ext>
                  </a:extLst>
                </p:cNvPr>
                <p:cNvSpPr/>
                <p:nvPr/>
              </p:nvSpPr>
              <p:spPr>
                <a:xfrm>
                  <a:off x="1445355" y="2555389"/>
                  <a:ext cx="534715" cy="632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8" h="16277" extrusionOk="0">
                      <a:moveTo>
                        <a:pt x="3188" y="0"/>
                      </a:moveTo>
                      <a:lnTo>
                        <a:pt x="1" y="2823"/>
                      </a:lnTo>
                      <a:cubicBezTo>
                        <a:pt x="1" y="2823"/>
                        <a:pt x="310" y="5780"/>
                        <a:pt x="1881" y="6646"/>
                      </a:cubicBezTo>
                      <a:cubicBezTo>
                        <a:pt x="3648" y="12142"/>
                        <a:pt x="6748" y="16276"/>
                        <a:pt x="9496" y="16276"/>
                      </a:cubicBezTo>
                      <a:cubicBezTo>
                        <a:pt x="11299" y="16276"/>
                        <a:pt x="13247" y="14127"/>
                        <a:pt x="13768" y="13617"/>
                      </a:cubicBezTo>
                      <a:cubicBezTo>
                        <a:pt x="11982" y="12134"/>
                        <a:pt x="10700" y="10326"/>
                        <a:pt x="9945" y="9078"/>
                      </a:cubicBezTo>
                      <a:lnTo>
                        <a:pt x="9324" y="9544"/>
                      </a:lnTo>
                      <a:cubicBezTo>
                        <a:pt x="9324" y="9544"/>
                        <a:pt x="7597" y="7231"/>
                        <a:pt x="6100" y="4745"/>
                      </a:cubicBezTo>
                      <a:cubicBezTo>
                        <a:pt x="6100" y="4745"/>
                        <a:pt x="6848" y="2912"/>
                        <a:pt x="6007" y="995"/>
                      </a:cubicBezTo>
                      <a:cubicBezTo>
                        <a:pt x="6007" y="995"/>
                        <a:pt x="4104" y="426"/>
                        <a:pt x="318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4758;p59">
                  <a:extLst>
                    <a:ext uri="{FF2B5EF4-FFF2-40B4-BE49-F238E27FC236}">
                      <a16:creationId xmlns:a16="http://schemas.microsoft.com/office/drawing/2014/main" id="{7B944749-9465-9D9C-B66A-653076FF74E8}"/>
                    </a:ext>
                  </a:extLst>
                </p:cNvPr>
                <p:cNvSpPr/>
                <p:nvPr/>
              </p:nvSpPr>
              <p:spPr>
                <a:xfrm>
                  <a:off x="1072439" y="1961371"/>
                  <a:ext cx="652664" cy="763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5" h="19670" extrusionOk="0">
                      <a:moveTo>
                        <a:pt x="10967" y="1"/>
                      </a:moveTo>
                      <a:cubicBezTo>
                        <a:pt x="10956" y="1"/>
                        <a:pt x="10945" y="2"/>
                        <a:pt x="10934" y="6"/>
                      </a:cubicBezTo>
                      <a:cubicBezTo>
                        <a:pt x="7228" y="1105"/>
                        <a:pt x="3611" y="2444"/>
                        <a:pt x="81" y="4022"/>
                      </a:cubicBezTo>
                      <a:cubicBezTo>
                        <a:pt x="27" y="4046"/>
                        <a:pt x="0" y="4108"/>
                        <a:pt x="19" y="4163"/>
                      </a:cubicBezTo>
                      <a:cubicBezTo>
                        <a:pt x="1749" y="9373"/>
                        <a:pt x="3653" y="14518"/>
                        <a:pt x="5731" y="19598"/>
                      </a:cubicBezTo>
                      <a:cubicBezTo>
                        <a:pt x="5749" y="19642"/>
                        <a:pt x="5792" y="19670"/>
                        <a:pt x="5838" y="19670"/>
                      </a:cubicBezTo>
                      <a:cubicBezTo>
                        <a:pt x="5848" y="19670"/>
                        <a:pt x="5859" y="19668"/>
                        <a:pt x="5870" y="19665"/>
                      </a:cubicBezTo>
                      <a:cubicBezTo>
                        <a:pt x="9577" y="18566"/>
                        <a:pt x="13194" y="17227"/>
                        <a:pt x="16723" y="15649"/>
                      </a:cubicBezTo>
                      <a:cubicBezTo>
                        <a:pt x="16777" y="15624"/>
                        <a:pt x="16804" y="15563"/>
                        <a:pt x="16785" y="15507"/>
                      </a:cubicBezTo>
                      <a:cubicBezTo>
                        <a:pt x="15056" y="10299"/>
                        <a:pt x="13151" y="5153"/>
                        <a:pt x="11074" y="73"/>
                      </a:cubicBezTo>
                      <a:cubicBezTo>
                        <a:pt x="11056" y="28"/>
                        <a:pt x="11013" y="1"/>
                        <a:pt x="1096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4759;p59">
                  <a:extLst>
                    <a:ext uri="{FF2B5EF4-FFF2-40B4-BE49-F238E27FC236}">
                      <a16:creationId xmlns:a16="http://schemas.microsoft.com/office/drawing/2014/main" id="{A0F9B7D9-98AE-83A8-3750-24D33D40B674}"/>
                    </a:ext>
                  </a:extLst>
                </p:cNvPr>
                <p:cNvSpPr/>
                <p:nvPr/>
              </p:nvSpPr>
              <p:spPr>
                <a:xfrm>
                  <a:off x="1098111" y="2028288"/>
                  <a:ext cx="426824" cy="159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90" h="4098" extrusionOk="0">
                      <a:moveTo>
                        <a:pt x="10959" y="1"/>
                      </a:moveTo>
                      <a:cubicBezTo>
                        <a:pt x="10957" y="1"/>
                        <a:pt x="10954" y="1"/>
                        <a:pt x="10952" y="2"/>
                      </a:cubicBezTo>
                      <a:cubicBezTo>
                        <a:pt x="7255" y="1151"/>
                        <a:pt x="3577" y="2512"/>
                        <a:pt x="21" y="4047"/>
                      </a:cubicBezTo>
                      <a:cubicBezTo>
                        <a:pt x="7" y="4052"/>
                        <a:pt x="1" y="4068"/>
                        <a:pt x="7" y="4082"/>
                      </a:cubicBezTo>
                      <a:cubicBezTo>
                        <a:pt x="11" y="4092"/>
                        <a:pt x="21" y="4098"/>
                        <a:pt x="32" y="4098"/>
                      </a:cubicBezTo>
                      <a:cubicBezTo>
                        <a:pt x="35" y="4098"/>
                        <a:pt x="39" y="4097"/>
                        <a:pt x="42" y="4096"/>
                      </a:cubicBezTo>
                      <a:cubicBezTo>
                        <a:pt x="3597" y="2562"/>
                        <a:pt x="7272" y="1201"/>
                        <a:pt x="10968" y="52"/>
                      </a:cubicBezTo>
                      <a:cubicBezTo>
                        <a:pt x="10982" y="48"/>
                        <a:pt x="10989" y="33"/>
                        <a:pt x="10985" y="19"/>
                      </a:cubicBezTo>
                      <a:cubicBezTo>
                        <a:pt x="10981" y="8"/>
                        <a:pt x="10970" y="1"/>
                        <a:pt x="1095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4760;p59">
                  <a:extLst>
                    <a:ext uri="{FF2B5EF4-FFF2-40B4-BE49-F238E27FC236}">
                      <a16:creationId xmlns:a16="http://schemas.microsoft.com/office/drawing/2014/main" id="{091FD672-66FA-0ABF-B5AE-6BC94574222E}"/>
                    </a:ext>
                  </a:extLst>
                </p:cNvPr>
                <p:cNvSpPr/>
                <p:nvPr/>
              </p:nvSpPr>
              <p:spPr>
                <a:xfrm>
                  <a:off x="1112286" y="2068912"/>
                  <a:ext cx="428844" cy="159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2" h="4119" extrusionOk="0">
                      <a:moveTo>
                        <a:pt x="11011" y="1"/>
                      </a:moveTo>
                      <a:cubicBezTo>
                        <a:pt x="11009" y="1"/>
                        <a:pt x="11006" y="1"/>
                        <a:pt x="11004" y="2"/>
                      </a:cubicBezTo>
                      <a:cubicBezTo>
                        <a:pt x="7299" y="1192"/>
                        <a:pt x="3604" y="2560"/>
                        <a:pt x="20" y="4067"/>
                      </a:cubicBezTo>
                      <a:cubicBezTo>
                        <a:pt x="6" y="4072"/>
                        <a:pt x="0" y="4088"/>
                        <a:pt x="5" y="4102"/>
                      </a:cubicBezTo>
                      <a:cubicBezTo>
                        <a:pt x="10" y="4113"/>
                        <a:pt x="20" y="4119"/>
                        <a:pt x="31" y="4119"/>
                      </a:cubicBezTo>
                      <a:cubicBezTo>
                        <a:pt x="34" y="4119"/>
                        <a:pt x="38" y="4118"/>
                        <a:pt x="40" y="4116"/>
                      </a:cubicBezTo>
                      <a:cubicBezTo>
                        <a:pt x="3624" y="2610"/>
                        <a:pt x="7318" y="1243"/>
                        <a:pt x="11020" y="53"/>
                      </a:cubicBezTo>
                      <a:cubicBezTo>
                        <a:pt x="11034" y="48"/>
                        <a:pt x="11042" y="33"/>
                        <a:pt x="11037" y="19"/>
                      </a:cubicBezTo>
                      <a:cubicBezTo>
                        <a:pt x="11034" y="8"/>
                        <a:pt x="11022" y="1"/>
                        <a:pt x="1101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4761;p59">
                  <a:extLst>
                    <a:ext uri="{FF2B5EF4-FFF2-40B4-BE49-F238E27FC236}">
                      <a16:creationId xmlns:a16="http://schemas.microsoft.com/office/drawing/2014/main" id="{81D97C55-657A-FED9-CDCE-D74354773A53}"/>
                    </a:ext>
                  </a:extLst>
                </p:cNvPr>
                <p:cNvSpPr/>
                <p:nvPr/>
              </p:nvSpPr>
              <p:spPr>
                <a:xfrm>
                  <a:off x="1126617" y="2109613"/>
                  <a:ext cx="430553" cy="160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6" h="4136" extrusionOk="0">
                      <a:moveTo>
                        <a:pt x="11056" y="1"/>
                      </a:moveTo>
                      <a:cubicBezTo>
                        <a:pt x="11053" y="1"/>
                        <a:pt x="11050" y="1"/>
                        <a:pt x="11047" y="2"/>
                      </a:cubicBezTo>
                      <a:cubicBezTo>
                        <a:pt x="7342" y="1231"/>
                        <a:pt x="3632" y="2604"/>
                        <a:pt x="20" y="4083"/>
                      </a:cubicBezTo>
                      <a:cubicBezTo>
                        <a:pt x="7" y="4089"/>
                        <a:pt x="0" y="4104"/>
                        <a:pt x="6" y="4118"/>
                      </a:cubicBezTo>
                      <a:cubicBezTo>
                        <a:pt x="10" y="4128"/>
                        <a:pt x="20" y="4135"/>
                        <a:pt x="30" y="4135"/>
                      </a:cubicBezTo>
                      <a:cubicBezTo>
                        <a:pt x="34" y="4135"/>
                        <a:pt x="37" y="4134"/>
                        <a:pt x="41" y="4132"/>
                      </a:cubicBezTo>
                      <a:cubicBezTo>
                        <a:pt x="3651" y="2654"/>
                        <a:pt x="7360" y="1282"/>
                        <a:pt x="11065" y="53"/>
                      </a:cubicBezTo>
                      <a:cubicBezTo>
                        <a:pt x="11079" y="49"/>
                        <a:pt x="11086" y="34"/>
                        <a:pt x="11081" y="20"/>
                      </a:cubicBezTo>
                      <a:cubicBezTo>
                        <a:pt x="11078" y="9"/>
                        <a:pt x="11067" y="1"/>
                        <a:pt x="1105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4762;p59">
                  <a:extLst>
                    <a:ext uri="{FF2B5EF4-FFF2-40B4-BE49-F238E27FC236}">
                      <a16:creationId xmlns:a16="http://schemas.microsoft.com/office/drawing/2014/main" id="{E5FE9A2E-478A-2131-54FA-D267852B3C10}"/>
                    </a:ext>
                  </a:extLst>
                </p:cNvPr>
                <p:cNvSpPr/>
                <p:nvPr/>
              </p:nvSpPr>
              <p:spPr>
                <a:xfrm>
                  <a:off x="1141142" y="2150432"/>
                  <a:ext cx="431873" cy="16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0" h="4147" extrusionOk="0">
                      <a:moveTo>
                        <a:pt x="11089" y="0"/>
                      </a:moveTo>
                      <a:cubicBezTo>
                        <a:pt x="11086" y="0"/>
                        <a:pt x="11084" y="1"/>
                        <a:pt x="11081" y="2"/>
                      </a:cubicBezTo>
                      <a:cubicBezTo>
                        <a:pt x="7375" y="1268"/>
                        <a:pt x="3654" y="2646"/>
                        <a:pt x="21" y="4095"/>
                      </a:cubicBezTo>
                      <a:cubicBezTo>
                        <a:pt x="7" y="4100"/>
                        <a:pt x="0" y="4116"/>
                        <a:pt x="6" y="4129"/>
                      </a:cubicBezTo>
                      <a:cubicBezTo>
                        <a:pt x="10" y="4140"/>
                        <a:pt x="20" y="4147"/>
                        <a:pt x="31" y="4147"/>
                      </a:cubicBezTo>
                      <a:cubicBezTo>
                        <a:pt x="34" y="4147"/>
                        <a:pt x="37" y="4146"/>
                        <a:pt x="40" y="4144"/>
                      </a:cubicBezTo>
                      <a:cubicBezTo>
                        <a:pt x="3673" y="2695"/>
                        <a:pt x="7394" y="1319"/>
                        <a:pt x="11099" y="52"/>
                      </a:cubicBezTo>
                      <a:cubicBezTo>
                        <a:pt x="11112" y="47"/>
                        <a:pt x="11119" y="32"/>
                        <a:pt x="11115" y="18"/>
                      </a:cubicBezTo>
                      <a:cubicBezTo>
                        <a:pt x="11111" y="7"/>
                        <a:pt x="11100" y="0"/>
                        <a:pt x="1108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" name="Google Shape;4763;p59">
                  <a:extLst>
                    <a:ext uri="{FF2B5EF4-FFF2-40B4-BE49-F238E27FC236}">
                      <a16:creationId xmlns:a16="http://schemas.microsoft.com/office/drawing/2014/main" id="{07FF0794-2D26-686D-7D9B-85E32D861A32}"/>
                    </a:ext>
                  </a:extLst>
                </p:cNvPr>
                <p:cNvSpPr/>
                <p:nvPr/>
              </p:nvSpPr>
              <p:spPr>
                <a:xfrm>
                  <a:off x="1155862" y="2191289"/>
                  <a:ext cx="432766" cy="161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3" h="4155" extrusionOk="0">
                      <a:moveTo>
                        <a:pt x="11113" y="1"/>
                      </a:moveTo>
                      <a:cubicBezTo>
                        <a:pt x="11110" y="1"/>
                        <a:pt x="11107" y="1"/>
                        <a:pt x="11105" y="2"/>
                      </a:cubicBezTo>
                      <a:cubicBezTo>
                        <a:pt x="7402" y="1306"/>
                        <a:pt x="3673" y="2685"/>
                        <a:pt x="21" y="4103"/>
                      </a:cubicBezTo>
                      <a:cubicBezTo>
                        <a:pt x="7" y="4108"/>
                        <a:pt x="1" y="4124"/>
                        <a:pt x="6" y="4138"/>
                      </a:cubicBezTo>
                      <a:cubicBezTo>
                        <a:pt x="11" y="4148"/>
                        <a:pt x="20" y="4155"/>
                        <a:pt x="31" y="4155"/>
                      </a:cubicBezTo>
                      <a:cubicBezTo>
                        <a:pt x="34" y="4155"/>
                        <a:pt x="38" y="4154"/>
                        <a:pt x="40" y="4153"/>
                      </a:cubicBezTo>
                      <a:cubicBezTo>
                        <a:pt x="3692" y="2735"/>
                        <a:pt x="7421" y="1355"/>
                        <a:pt x="11122" y="53"/>
                      </a:cubicBezTo>
                      <a:cubicBezTo>
                        <a:pt x="11136" y="47"/>
                        <a:pt x="11143" y="33"/>
                        <a:pt x="11139" y="19"/>
                      </a:cubicBezTo>
                      <a:cubicBezTo>
                        <a:pt x="11134" y="7"/>
                        <a:pt x="11124" y="1"/>
                        <a:pt x="111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4764;p59">
                  <a:extLst>
                    <a:ext uri="{FF2B5EF4-FFF2-40B4-BE49-F238E27FC236}">
                      <a16:creationId xmlns:a16="http://schemas.microsoft.com/office/drawing/2014/main" id="{9E0D3D43-C9B2-427B-BAEB-B4A09D14D4C0}"/>
                    </a:ext>
                  </a:extLst>
                </p:cNvPr>
                <p:cNvSpPr/>
                <p:nvPr/>
              </p:nvSpPr>
              <p:spPr>
                <a:xfrm>
                  <a:off x="1170814" y="2232223"/>
                  <a:ext cx="433310" cy="161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7" h="4160" extrusionOk="0">
                      <a:moveTo>
                        <a:pt x="11125" y="0"/>
                      </a:moveTo>
                      <a:cubicBezTo>
                        <a:pt x="11123" y="0"/>
                        <a:pt x="11120" y="1"/>
                        <a:pt x="11117" y="2"/>
                      </a:cubicBezTo>
                      <a:cubicBezTo>
                        <a:pt x="7427" y="1339"/>
                        <a:pt x="3693" y="2720"/>
                        <a:pt x="21" y="4108"/>
                      </a:cubicBezTo>
                      <a:cubicBezTo>
                        <a:pt x="7" y="4113"/>
                        <a:pt x="0" y="4128"/>
                        <a:pt x="5" y="4142"/>
                      </a:cubicBezTo>
                      <a:cubicBezTo>
                        <a:pt x="10" y="4153"/>
                        <a:pt x="19" y="4160"/>
                        <a:pt x="31" y="4160"/>
                      </a:cubicBezTo>
                      <a:cubicBezTo>
                        <a:pt x="33" y="4160"/>
                        <a:pt x="37" y="4159"/>
                        <a:pt x="39" y="4158"/>
                      </a:cubicBezTo>
                      <a:cubicBezTo>
                        <a:pt x="3713" y="2771"/>
                        <a:pt x="7445" y="1389"/>
                        <a:pt x="11134" y="52"/>
                      </a:cubicBezTo>
                      <a:cubicBezTo>
                        <a:pt x="11148" y="47"/>
                        <a:pt x="11156" y="32"/>
                        <a:pt x="11151" y="18"/>
                      </a:cubicBezTo>
                      <a:cubicBezTo>
                        <a:pt x="11147" y="7"/>
                        <a:pt x="11136" y="0"/>
                        <a:pt x="11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4765;p59">
                  <a:extLst>
                    <a:ext uri="{FF2B5EF4-FFF2-40B4-BE49-F238E27FC236}">
                      <a16:creationId xmlns:a16="http://schemas.microsoft.com/office/drawing/2014/main" id="{CF312151-7620-2B54-49EE-1D8470750DE7}"/>
                    </a:ext>
                  </a:extLst>
                </p:cNvPr>
                <p:cNvSpPr/>
                <p:nvPr/>
              </p:nvSpPr>
              <p:spPr>
                <a:xfrm>
                  <a:off x="1185922" y="2273235"/>
                  <a:ext cx="433427" cy="161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0" h="4161" extrusionOk="0">
                      <a:moveTo>
                        <a:pt x="11129" y="1"/>
                      </a:moveTo>
                      <a:cubicBezTo>
                        <a:pt x="11126" y="1"/>
                        <a:pt x="11123" y="1"/>
                        <a:pt x="11120" y="2"/>
                      </a:cubicBezTo>
                      <a:cubicBezTo>
                        <a:pt x="7462" y="1365"/>
                        <a:pt x="3729" y="2747"/>
                        <a:pt x="21" y="4109"/>
                      </a:cubicBezTo>
                      <a:cubicBezTo>
                        <a:pt x="8" y="4114"/>
                        <a:pt x="1" y="4129"/>
                        <a:pt x="6" y="4143"/>
                      </a:cubicBezTo>
                      <a:cubicBezTo>
                        <a:pt x="10" y="4154"/>
                        <a:pt x="21" y="4160"/>
                        <a:pt x="31" y="4160"/>
                      </a:cubicBezTo>
                      <a:cubicBezTo>
                        <a:pt x="34" y="4160"/>
                        <a:pt x="37" y="4160"/>
                        <a:pt x="41" y="4158"/>
                      </a:cubicBezTo>
                      <a:cubicBezTo>
                        <a:pt x="3747" y="2796"/>
                        <a:pt x="7481" y="1415"/>
                        <a:pt x="11138" y="52"/>
                      </a:cubicBezTo>
                      <a:cubicBezTo>
                        <a:pt x="11152" y="47"/>
                        <a:pt x="11159" y="31"/>
                        <a:pt x="11154" y="18"/>
                      </a:cubicBezTo>
                      <a:cubicBezTo>
                        <a:pt x="11150" y="7"/>
                        <a:pt x="11140" y="1"/>
                        <a:pt x="11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4766;p59">
                  <a:extLst>
                    <a:ext uri="{FF2B5EF4-FFF2-40B4-BE49-F238E27FC236}">
                      <a16:creationId xmlns:a16="http://schemas.microsoft.com/office/drawing/2014/main" id="{B474929E-E4D0-706F-FCEA-9710129CFE7B}"/>
                    </a:ext>
                  </a:extLst>
                </p:cNvPr>
                <p:cNvSpPr/>
                <p:nvPr/>
              </p:nvSpPr>
              <p:spPr>
                <a:xfrm>
                  <a:off x="1201262" y="2314287"/>
                  <a:ext cx="433077" cy="161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1" h="4158" extrusionOk="0">
                      <a:moveTo>
                        <a:pt x="11121" y="1"/>
                      </a:moveTo>
                      <a:cubicBezTo>
                        <a:pt x="11117" y="1"/>
                        <a:pt x="11114" y="2"/>
                        <a:pt x="11111" y="3"/>
                      </a:cubicBezTo>
                      <a:cubicBezTo>
                        <a:pt x="7451" y="1405"/>
                        <a:pt x="3720" y="2786"/>
                        <a:pt x="22" y="4106"/>
                      </a:cubicBezTo>
                      <a:cubicBezTo>
                        <a:pt x="8" y="4112"/>
                        <a:pt x="0" y="4127"/>
                        <a:pt x="5" y="4140"/>
                      </a:cubicBezTo>
                      <a:cubicBezTo>
                        <a:pt x="10" y="4152"/>
                        <a:pt x="19" y="4158"/>
                        <a:pt x="31" y="4158"/>
                      </a:cubicBezTo>
                      <a:cubicBezTo>
                        <a:pt x="33" y="4158"/>
                        <a:pt x="37" y="4158"/>
                        <a:pt x="39" y="4157"/>
                      </a:cubicBezTo>
                      <a:cubicBezTo>
                        <a:pt x="3738" y="2836"/>
                        <a:pt x="7469" y="1455"/>
                        <a:pt x="11130" y="52"/>
                      </a:cubicBezTo>
                      <a:cubicBezTo>
                        <a:pt x="11144" y="47"/>
                        <a:pt x="11151" y="32"/>
                        <a:pt x="11146" y="18"/>
                      </a:cubicBezTo>
                      <a:cubicBezTo>
                        <a:pt x="11142" y="8"/>
                        <a:pt x="11132" y="1"/>
                        <a:pt x="111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4767;p59">
                  <a:extLst>
                    <a:ext uri="{FF2B5EF4-FFF2-40B4-BE49-F238E27FC236}">
                      <a16:creationId xmlns:a16="http://schemas.microsoft.com/office/drawing/2014/main" id="{54F89D89-8AD4-939C-77A4-750F03D295E2}"/>
                    </a:ext>
                  </a:extLst>
                </p:cNvPr>
                <p:cNvSpPr/>
                <p:nvPr/>
              </p:nvSpPr>
              <p:spPr>
                <a:xfrm>
                  <a:off x="1216797" y="2355454"/>
                  <a:ext cx="432378" cy="161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3" h="4151" extrusionOk="0">
                      <a:moveTo>
                        <a:pt x="11103" y="1"/>
                      </a:moveTo>
                      <a:cubicBezTo>
                        <a:pt x="11100" y="1"/>
                        <a:pt x="11097" y="1"/>
                        <a:pt x="11093" y="3"/>
                      </a:cubicBezTo>
                      <a:cubicBezTo>
                        <a:pt x="7450" y="1436"/>
                        <a:pt x="3725" y="2815"/>
                        <a:pt x="22" y="4099"/>
                      </a:cubicBezTo>
                      <a:cubicBezTo>
                        <a:pt x="8" y="4105"/>
                        <a:pt x="1" y="4120"/>
                        <a:pt x="5" y="4133"/>
                      </a:cubicBezTo>
                      <a:cubicBezTo>
                        <a:pt x="9" y="4145"/>
                        <a:pt x="19" y="4151"/>
                        <a:pt x="31" y="4151"/>
                      </a:cubicBezTo>
                      <a:cubicBezTo>
                        <a:pt x="33" y="4151"/>
                        <a:pt x="37" y="4151"/>
                        <a:pt x="39" y="4150"/>
                      </a:cubicBezTo>
                      <a:cubicBezTo>
                        <a:pt x="3743" y="2865"/>
                        <a:pt x="7469" y="1486"/>
                        <a:pt x="11112" y="52"/>
                      </a:cubicBezTo>
                      <a:cubicBezTo>
                        <a:pt x="11126" y="46"/>
                        <a:pt x="11133" y="32"/>
                        <a:pt x="11127" y="18"/>
                      </a:cubicBezTo>
                      <a:cubicBezTo>
                        <a:pt x="11123" y="7"/>
                        <a:pt x="11114" y="1"/>
                        <a:pt x="111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4768;p59">
                  <a:extLst>
                    <a:ext uri="{FF2B5EF4-FFF2-40B4-BE49-F238E27FC236}">
                      <a16:creationId xmlns:a16="http://schemas.microsoft.com/office/drawing/2014/main" id="{A90D564F-53C6-6A48-7F5F-7DC2299F252F}"/>
                    </a:ext>
                  </a:extLst>
                </p:cNvPr>
                <p:cNvSpPr/>
                <p:nvPr/>
              </p:nvSpPr>
              <p:spPr>
                <a:xfrm>
                  <a:off x="1232565" y="2396700"/>
                  <a:ext cx="431252" cy="16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4141" extrusionOk="0">
                      <a:moveTo>
                        <a:pt x="11074" y="1"/>
                      </a:moveTo>
                      <a:cubicBezTo>
                        <a:pt x="11070" y="1"/>
                        <a:pt x="11067" y="1"/>
                        <a:pt x="11064" y="2"/>
                      </a:cubicBezTo>
                      <a:cubicBezTo>
                        <a:pt x="7440" y="1467"/>
                        <a:pt x="3725" y="2842"/>
                        <a:pt x="21" y="4089"/>
                      </a:cubicBezTo>
                      <a:cubicBezTo>
                        <a:pt x="7" y="4093"/>
                        <a:pt x="0" y="4108"/>
                        <a:pt x="4" y="4122"/>
                      </a:cubicBezTo>
                      <a:cubicBezTo>
                        <a:pt x="8" y="4133"/>
                        <a:pt x="18" y="4140"/>
                        <a:pt x="30" y="4140"/>
                      </a:cubicBezTo>
                      <a:cubicBezTo>
                        <a:pt x="32" y="4140"/>
                        <a:pt x="35" y="4140"/>
                        <a:pt x="38" y="4138"/>
                      </a:cubicBezTo>
                      <a:cubicBezTo>
                        <a:pt x="3743" y="2892"/>
                        <a:pt x="7459" y="1516"/>
                        <a:pt x="11084" y="51"/>
                      </a:cubicBezTo>
                      <a:cubicBezTo>
                        <a:pt x="11097" y="46"/>
                        <a:pt x="11104" y="30"/>
                        <a:pt x="11098" y="17"/>
                      </a:cubicBezTo>
                      <a:cubicBezTo>
                        <a:pt x="11094" y="7"/>
                        <a:pt x="11084" y="1"/>
                        <a:pt x="1107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4769;p59">
                  <a:extLst>
                    <a:ext uri="{FF2B5EF4-FFF2-40B4-BE49-F238E27FC236}">
                      <a16:creationId xmlns:a16="http://schemas.microsoft.com/office/drawing/2014/main" id="{910A324D-BD4E-8901-7BD9-B7C5E815FCDE}"/>
                    </a:ext>
                  </a:extLst>
                </p:cNvPr>
                <p:cNvSpPr/>
                <p:nvPr/>
              </p:nvSpPr>
              <p:spPr>
                <a:xfrm>
                  <a:off x="1248450" y="2437984"/>
                  <a:ext cx="429815" cy="160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7" h="4127" extrusionOk="0">
                      <a:moveTo>
                        <a:pt x="11036" y="1"/>
                      </a:moveTo>
                      <a:cubicBezTo>
                        <a:pt x="11033" y="1"/>
                        <a:pt x="11029" y="1"/>
                        <a:pt x="11026" y="3"/>
                      </a:cubicBezTo>
                      <a:cubicBezTo>
                        <a:pt x="7427" y="1496"/>
                        <a:pt x="3725" y="2866"/>
                        <a:pt x="22" y="4074"/>
                      </a:cubicBezTo>
                      <a:cubicBezTo>
                        <a:pt x="8" y="4080"/>
                        <a:pt x="1" y="4094"/>
                        <a:pt x="6" y="4108"/>
                      </a:cubicBezTo>
                      <a:cubicBezTo>
                        <a:pt x="9" y="4120"/>
                        <a:pt x="20" y="4127"/>
                        <a:pt x="31" y="4127"/>
                      </a:cubicBezTo>
                      <a:cubicBezTo>
                        <a:pt x="34" y="4127"/>
                        <a:pt x="36" y="4126"/>
                        <a:pt x="39" y="4125"/>
                      </a:cubicBezTo>
                      <a:cubicBezTo>
                        <a:pt x="3744" y="2917"/>
                        <a:pt x="7447" y="1546"/>
                        <a:pt x="11047" y="52"/>
                      </a:cubicBezTo>
                      <a:cubicBezTo>
                        <a:pt x="11060" y="47"/>
                        <a:pt x="11067" y="31"/>
                        <a:pt x="11061" y="17"/>
                      </a:cubicBezTo>
                      <a:cubicBezTo>
                        <a:pt x="11057" y="7"/>
                        <a:pt x="11047" y="1"/>
                        <a:pt x="110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" name="Google Shape;4770;p59">
                  <a:extLst>
                    <a:ext uri="{FF2B5EF4-FFF2-40B4-BE49-F238E27FC236}">
                      <a16:creationId xmlns:a16="http://schemas.microsoft.com/office/drawing/2014/main" id="{5E8552FD-BFD5-AD0B-4013-121AF5FA297C}"/>
                    </a:ext>
                  </a:extLst>
                </p:cNvPr>
                <p:cNvSpPr/>
                <p:nvPr/>
              </p:nvSpPr>
              <p:spPr>
                <a:xfrm>
                  <a:off x="1264606" y="2479385"/>
                  <a:ext cx="427873" cy="159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7" h="4108" extrusionOk="0">
                      <a:moveTo>
                        <a:pt x="10986" y="0"/>
                      </a:moveTo>
                      <a:cubicBezTo>
                        <a:pt x="10983" y="0"/>
                        <a:pt x="10980" y="1"/>
                        <a:pt x="10976" y="2"/>
                      </a:cubicBezTo>
                      <a:cubicBezTo>
                        <a:pt x="7406" y="1523"/>
                        <a:pt x="3721" y="2887"/>
                        <a:pt x="22" y="4056"/>
                      </a:cubicBezTo>
                      <a:cubicBezTo>
                        <a:pt x="8" y="4060"/>
                        <a:pt x="0" y="4075"/>
                        <a:pt x="5" y="4089"/>
                      </a:cubicBezTo>
                      <a:cubicBezTo>
                        <a:pt x="9" y="4101"/>
                        <a:pt x="19" y="4108"/>
                        <a:pt x="31" y="4108"/>
                      </a:cubicBezTo>
                      <a:cubicBezTo>
                        <a:pt x="33" y="4108"/>
                        <a:pt x="36" y="4108"/>
                        <a:pt x="39" y="4107"/>
                      </a:cubicBezTo>
                      <a:cubicBezTo>
                        <a:pt x="3738" y="2938"/>
                        <a:pt x="7425" y="1573"/>
                        <a:pt x="10997" y="51"/>
                      </a:cubicBezTo>
                      <a:cubicBezTo>
                        <a:pt x="11010" y="46"/>
                        <a:pt x="11017" y="30"/>
                        <a:pt x="11011" y="16"/>
                      </a:cubicBezTo>
                      <a:cubicBezTo>
                        <a:pt x="11007" y="6"/>
                        <a:pt x="10996" y="0"/>
                        <a:pt x="109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4771;p59">
                  <a:extLst>
                    <a:ext uri="{FF2B5EF4-FFF2-40B4-BE49-F238E27FC236}">
                      <a16:creationId xmlns:a16="http://schemas.microsoft.com/office/drawing/2014/main" id="{81EA7989-843B-31A8-20F8-EF354887D513}"/>
                    </a:ext>
                  </a:extLst>
                </p:cNvPr>
                <p:cNvSpPr/>
                <p:nvPr/>
              </p:nvSpPr>
              <p:spPr>
                <a:xfrm>
                  <a:off x="1280957" y="2520824"/>
                  <a:ext cx="425542" cy="1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7" h="4087" extrusionOk="0">
                      <a:moveTo>
                        <a:pt x="10927" y="1"/>
                      </a:moveTo>
                      <a:cubicBezTo>
                        <a:pt x="10923" y="1"/>
                        <a:pt x="10920" y="2"/>
                        <a:pt x="10916" y="3"/>
                      </a:cubicBezTo>
                      <a:cubicBezTo>
                        <a:pt x="7379" y="1549"/>
                        <a:pt x="3713" y="2906"/>
                        <a:pt x="22" y="4034"/>
                      </a:cubicBezTo>
                      <a:cubicBezTo>
                        <a:pt x="8" y="4039"/>
                        <a:pt x="0" y="4053"/>
                        <a:pt x="4" y="4067"/>
                      </a:cubicBezTo>
                      <a:cubicBezTo>
                        <a:pt x="8" y="4079"/>
                        <a:pt x="18" y="4087"/>
                        <a:pt x="30" y="4087"/>
                      </a:cubicBezTo>
                      <a:cubicBezTo>
                        <a:pt x="32" y="4087"/>
                        <a:pt x="35" y="4086"/>
                        <a:pt x="38" y="4085"/>
                      </a:cubicBezTo>
                      <a:cubicBezTo>
                        <a:pt x="3731" y="2956"/>
                        <a:pt x="7398" y="1599"/>
                        <a:pt x="10938" y="52"/>
                      </a:cubicBezTo>
                      <a:cubicBezTo>
                        <a:pt x="10951" y="46"/>
                        <a:pt x="10957" y="30"/>
                        <a:pt x="10951" y="16"/>
                      </a:cubicBezTo>
                      <a:cubicBezTo>
                        <a:pt x="10946" y="6"/>
                        <a:pt x="10937" y="1"/>
                        <a:pt x="109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4772;p59">
                  <a:extLst>
                    <a:ext uri="{FF2B5EF4-FFF2-40B4-BE49-F238E27FC236}">
                      <a16:creationId xmlns:a16="http://schemas.microsoft.com/office/drawing/2014/main" id="{D8A036DC-226E-7864-8A78-F96685AE65B0}"/>
                    </a:ext>
                  </a:extLst>
                </p:cNvPr>
                <p:cNvSpPr/>
                <p:nvPr/>
              </p:nvSpPr>
              <p:spPr>
                <a:xfrm>
                  <a:off x="1137492" y="2096603"/>
                  <a:ext cx="225258" cy="604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0" h="15563" extrusionOk="0">
                      <a:moveTo>
                        <a:pt x="31" y="1"/>
                      </a:moveTo>
                      <a:cubicBezTo>
                        <a:pt x="28" y="1"/>
                        <a:pt x="25" y="1"/>
                        <a:pt x="22" y="2"/>
                      </a:cubicBezTo>
                      <a:cubicBezTo>
                        <a:pt x="8" y="7"/>
                        <a:pt x="1" y="21"/>
                        <a:pt x="5" y="35"/>
                      </a:cubicBezTo>
                      <a:cubicBezTo>
                        <a:pt x="1785" y="5224"/>
                        <a:pt x="3716" y="10441"/>
                        <a:pt x="5744" y="15545"/>
                      </a:cubicBezTo>
                      <a:cubicBezTo>
                        <a:pt x="5749" y="15555"/>
                        <a:pt x="5759" y="15562"/>
                        <a:pt x="5769" y="15562"/>
                      </a:cubicBezTo>
                      <a:cubicBezTo>
                        <a:pt x="5772" y="15562"/>
                        <a:pt x="5776" y="15561"/>
                        <a:pt x="5779" y="15560"/>
                      </a:cubicBezTo>
                      <a:cubicBezTo>
                        <a:pt x="5793" y="15554"/>
                        <a:pt x="5799" y="15540"/>
                        <a:pt x="5794" y="15526"/>
                      </a:cubicBezTo>
                      <a:cubicBezTo>
                        <a:pt x="3766" y="10423"/>
                        <a:pt x="1835" y="5205"/>
                        <a:pt x="56" y="19"/>
                      </a:cubicBezTo>
                      <a:cubicBezTo>
                        <a:pt x="52" y="8"/>
                        <a:pt x="42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4773;p59">
                  <a:extLst>
                    <a:ext uri="{FF2B5EF4-FFF2-40B4-BE49-F238E27FC236}">
                      <a16:creationId xmlns:a16="http://schemas.microsoft.com/office/drawing/2014/main" id="{03E986B5-26F6-927A-10B7-157E4AB80737}"/>
                    </a:ext>
                  </a:extLst>
                </p:cNvPr>
                <p:cNvSpPr/>
                <p:nvPr/>
              </p:nvSpPr>
              <p:spPr>
                <a:xfrm>
                  <a:off x="1063856" y="1958808"/>
                  <a:ext cx="566212" cy="557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9" h="14348" extrusionOk="0">
                      <a:moveTo>
                        <a:pt x="11036" y="0"/>
                      </a:moveTo>
                      <a:cubicBezTo>
                        <a:pt x="10463" y="0"/>
                        <a:pt x="9492" y="504"/>
                        <a:pt x="9143" y="616"/>
                      </a:cubicBezTo>
                      <a:cubicBezTo>
                        <a:pt x="7674" y="1091"/>
                        <a:pt x="6218" y="1603"/>
                        <a:pt x="4776" y="2154"/>
                      </a:cubicBezTo>
                      <a:cubicBezTo>
                        <a:pt x="3544" y="2625"/>
                        <a:pt x="2323" y="3123"/>
                        <a:pt x="1113" y="3649"/>
                      </a:cubicBezTo>
                      <a:cubicBezTo>
                        <a:pt x="0" y="4133"/>
                        <a:pt x="92" y="4032"/>
                        <a:pt x="476" y="5172"/>
                      </a:cubicBezTo>
                      <a:cubicBezTo>
                        <a:pt x="1510" y="8246"/>
                        <a:pt x="2609" y="11298"/>
                        <a:pt x="3763" y="14328"/>
                      </a:cubicBezTo>
                      <a:cubicBezTo>
                        <a:pt x="3768" y="14342"/>
                        <a:pt x="3773" y="14347"/>
                        <a:pt x="3779" y="14347"/>
                      </a:cubicBezTo>
                      <a:cubicBezTo>
                        <a:pt x="3814" y="14347"/>
                        <a:pt x="3858" y="14158"/>
                        <a:pt x="3839" y="14107"/>
                      </a:cubicBezTo>
                      <a:cubicBezTo>
                        <a:pt x="2941" y="11743"/>
                        <a:pt x="2075" y="9365"/>
                        <a:pt x="1249" y="6975"/>
                      </a:cubicBezTo>
                      <a:cubicBezTo>
                        <a:pt x="1049" y="6396"/>
                        <a:pt x="712" y="5737"/>
                        <a:pt x="621" y="5132"/>
                      </a:cubicBezTo>
                      <a:cubicBezTo>
                        <a:pt x="570" y="4979"/>
                        <a:pt x="518" y="4825"/>
                        <a:pt x="467" y="4671"/>
                      </a:cubicBezTo>
                      <a:cubicBezTo>
                        <a:pt x="491" y="4160"/>
                        <a:pt x="732" y="3863"/>
                        <a:pt x="1189" y="3779"/>
                      </a:cubicBezTo>
                      <a:cubicBezTo>
                        <a:pt x="1747" y="3352"/>
                        <a:pt x="2646" y="3158"/>
                        <a:pt x="3308" y="2891"/>
                      </a:cubicBezTo>
                      <a:cubicBezTo>
                        <a:pt x="3880" y="2660"/>
                        <a:pt x="4455" y="2435"/>
                        <a:pt x="5032" y="2216"/>
                      </a:cubicBezTo>
                      <a:cubicBezTo>
                        <a:pt x="6186" y="1779"/>
                        <a:pt x="7350" y="1366"/>
                        <a:pt x="8522" y="977"/>
                      </a:cubicBezTo>
                      <a:cubicBezTo>
                        <a:pt x="8962" y="831"/>
                        <a:pt x="9403" y="689"/>
                        <a:pt x="9845" y="550"/>
                      </a:cubicBezTo>
                      <a:cubicBezTo>
                        <a:pt x="10196" y="440"/>
                        <a:pt x="10458" y="366"/>
                        <a:pt x="10677" y="366"/>
                      </a:cubicBezTo>
                      <a:cubicBezTo>
                        <a:pt x="11024" y="366"/>
                        <a:pt x="11266" y="550"/>
                        <a:pt x="11592" y="1067"/>
                      </a:cubicBezTo>
                      <a:cubicBezTo>
                        <a:pt x="12249" y="2110"/>
                        <a:pt x="12588" y="3563"/>
                        <a:pt x="13033" y="4715"/>
                      </a:cubicBezTo>
                      <a:cubicBezTo>
                        <a:pt x="13502" y="5934"/>
                        <a:pt x="13962" y="7158"/>
                        <a:pt x="14414" y="8385"/>
                      </a:cubicBezTo>
                      <a:cubicBezTo>
                        <a:pt x="14427" y="8420"/>
                        <a:pt x="14458" y="8436"/>
                        <a:pt x="14488" y="8436"/>
                      </a:cubicBezTo>
                      <a:cubicBezTo>
                        <a:pt x="14534" y="8436"/>
                        <a:pt x="14579" y="8400"/>
                        <a:pt x="14559" y="8345"/>
                      </a:cubicBezTo>
                      <a:cubicBezTo>
                        <a:pt x="13994" y="6811"/>
                        <a:pt x="13417" y="5282"/>
                        <a:pt x="12823" y="3761"/>
                      </a:cubicBezTo>
                      <a:cubicBezTo>
                        <a:pt x="12526" y="3000"/>
                        <a:pt x="12225" y="2240"/>
                        <a:pt x="11920" y="1482"/>
                      </a:cubicBezTo>
                      <a:cubicBezTo>
                        <a:pt x="11795" y="1169"/>
                        <a:pt x="11589" y="275"/>
                        <a:pt x="11348" y="86"/>
                      </a:cubicBezTo>
                      <a:cubicBezTo>
                        <a:pt x="11272" y="25"/>
                        <a:pt x="11164" y="0"/>
                        <a:pt x="1103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4774;p59">
                  <a:extLst>
                    <a:ext uri="{FF2B5EF4-FFF2-40B4-BE49-F238E27FC236}">
                      <a16:creationId xmlns:a16="http://schemas.microsoft.com/office/drawing/2014/main" id="{D5C3F975-CFCB-C26A-0D3E-CAC5E26109DC}"/>
                    </a:ext>
                  </a:extLst>
                </p:cNvPr>
                <p:cNvSpPr/>
                <p:nvPr/>
              </p:nvSpPr>
              <p:spPr>
                <a:xfrm>
                  <a:off x="1691079" y="2471539"/>
                  <a:ext cx="39381" cy="108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" h="2806" extrusionOk="0">
                      <a:moveTo>
                        <a:pt x="109" y="0"/>
                      </a:moveTo>
                      <a:cubicBezTo>
                        <a:pt x="64" y="0"/>
                        <a:pt x="1" y="72"/>
                        <a:pt x="1" y="72"/>
                      </a:cubicBezTo>
                      <a:cubicBezTo>
                        <a:pt x="155" y="522"/>
                        <a:pt x="309" y="972"/>
                        <a:pt x="461" y="1424"/>
                      </a:cubicBezTo>
                      <a:cubicBezTo>
                        <a:pt x="523" y="1607"/>
                        <a:pt x="616" y="1814"/>
                        <a:pt x="655" y="2004"/>
                      </a:cubicBezTo>
                      <a:cubicBezTo>
                        <a:pt x="739" y="2412"/>
                        <a:pt x="607" y="2514"/>
                        <a:pt x="259" y="2668"/>
                      </a:cubicBezTo>
                      <a:cubicBezTo>
                        <a:pt x="182" y="2702"/>
                        <a:pt x="230" y="2805"/>
                        <a:pt x="302" y="2805"/>
                      </a:cubicBezTo>
                      <a:cubicBezTo>
                        <a:pt x="313" y="2805"/>
                        <a:pt x="324" y="2803"/>
                        <a:pt x="335" y="2798"/>
                      </a:cubicBezTo>
                      <a:cubicBezTo>
                        <a:pt x="747" y="2617"/>
                        <a:pt x="1013" y="2618"/>
                        <a:pt x="865" y="2157"/>
                      </a:cubicBezTo>
                      <a:cubicBezTo>
                        <a:pt x="635" y="1446"/>
                        <a:pt x="388" y="739"/>
                        <a:pt x="146" y="32"/>
                      </a:cubicBezTo>
                      <a:cubicBezTo>
                        <a:pt x="138" y="9"/>
                        <a:pt x="124" y="0"/>
                        <a:pt x="1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4775;p59">
                  <a:extLst>
                    <a:ext uri="{FF2B5EF4-FFF2-40B4-BE49-F238E27FC236}">
                      <a16:creationId xmlns:a16="http://schemas.microsoft.com/office/drawing/2014/main" id="{95C79DA5-1756-581D-170B-247249DE3271}"/>
                    </a:ext>
                  </a:extLst>
                </p:cNvPr>
                <p:cNvSpPr/>
                <p:nvPr/>
              </p:nvSpPr>
              <p:spPr>
                <a:xfrm>
                  <a:off x="1245887" y="2607509"/>
                  <a:ext cx="164788" cy="120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3" h="3112" extrusionOk="0">
                      <a:moveTo>
                        <a:pt x="70" y="1"/>
                      </a:moveTo>
                      <a:cubicBezTo>
                        <a:pt x="32" y="1"/>
                        <a:pt x="1" y="12"/>
                        <a:pt x="18" y="55"/>
                      </a:cubicBezTo>
                      <a:cubicBezTo>
                        <a:pt x="287" y="739"/>
                        <a:pt x="560" y="1422"/>
                        <a:pt x="836" y="2104"/>
                      </a:cubicBezTo>
                      <a:cubicBezTo>
                        <a:pt x="924" y="2324"/>
                        <a:pt x="1053" y="2962"/>
                        <a:pt x="1276" y="3081"/>
                      </a:cubicBezTo>
                      <a:cubicBezTo>
                        <a:pt x="1318" y="3103"/>
                        <a:pt x="1365" y="3112"/>
                        <a:pt x="1416" y="3112"/>
                      </a:cubicBezTo>
                      <a:cubicBezTo>
                        <a:pt x="1623" y="3112"/>
                        <a:pt x="1885" y="2963"/>
                        <a:pt x="2034" y="2917"/>
                      </a:cubicBezTo>
                      <a:cubicBezTo>
                        <a:pt x="2744" y="2701"/>
                        <a:pt x="3451" y="2475"/>
                        <a:pt x="4156" y="2241"/>
                      </a:cubicBezTo>
                      <a:cubicBezTo>
                        <a:pt x="4242" y="2213"/>
                        <a:pt x="4079" y="2127"/>
                        <a:pt x="4032" y="2127"/>
                      </a:cubicBezTo>
                      <a:cubicBezTo>
                        <a:pt x="4030" y="2127"/>
                        <a:pt x="4027" y="2127"/>
                        <a:pt x="4025" y="2128"/>
                      </a:cubicBezTo>
                      <a:cubicBezTo>
                        <a:pt x="3521" y="2314"/>
                        <a:pt x="2432" y="2821"/>
                        <a:pt x="1730" y="2821"/>
                      </a:cubicBezTo>
                      <a:cubicBezTo>
                        <a:pt x="1512" y="2821"/>
                        <a:pt x="1332" y="2772"/>
                        <a:pt x="1217" y="2649"/>
                      </a:cubicBezTo>
                      <a:cubicBezTo>
                        <a:pt x="988" y="2403"/>
                        <a:pt x="872" y="1796"/>
                        <a:pt x="745" y="1480"/>
                      </a:cubicBezTo>
                      <a:cubicBezTo>
                        <a:pt x="549" y="992"/>
                        <a:pt x="356" y="504"/>
                        <a:pt x="163" y="15"/>
                      </a:cubicBezTo>
                      <a:cubicBezTo>
                        <a:pt x="163" y="15"/>
                        <a:pt x="112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" name="Google Shape;4776;p59">
                  <a:extLst>
                    <a:ext uri="{FF2B5EF4-FFF2-40B4-BE49-F238E27FC236}">
                      <a16:creationId xmlns:a16="http://schemas.microsoft.com/office/drawing/2014/main" id="{FE0760D9-DDB5-E9B9-D3A5-19CE3B7B014B}"/>
                    </a:ext>
                  </a:extLst>
                </p:cNvPr>
                <p:cNvSpPr/>
                <p:nvPr/>
              </p:nvSpPr>
              <p:spPr>
                <a:xfrm>
                  <a:off x="1202661" y="2194473"/>
                  <a:ext cx="525471" cy="531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0" h="13692" extrusionOk="0">
                      <a:moveTo>
                        <a:pt x="5519" y="1"/>
                      </a:moveTo>
                      <a:cubicBezTo>
                        <a:pt x="5269" y="1"/>
                        <a:pt x="5028" y="123"/>
                        <a:pt x="4878" y="344"/>
                      </a:cubicBezTo>
                      <a:cubicBezTo>
                        <a:pt x="2970" y="3165"/>
                        <a:pt x="896" y="7336"/>
                        <a:pt x="93" y="8997"/>
                      </a:cubicBezTo>
                      <a:cubicBezTo>
                        <a:pt x="22" y="9143"/>
                        <a:pt x="1" y="9306"/>
                        <a:pt x="30" y="9464"/>
                      </a:cubicBezTo>
                      <a:cubicBezTo>
                        <a:pt x="102" y="9573"/>
                        <a:pt x="195" y="9659"/>
                        <a:pt x="306" y="9717"/>
                      </a:cubicBezTo>
                      <a:cubicBezTo>
                        <a:pt x="3035" y="11166"/>
                        <a:pt x="6192" y="12832"/>
                        <a:pt x="7653" y="13602"/>
                      </a:cubicBezTo>
                      <a:cubicBezTo>
                        <a:pt x="7768" y="13663"/>
                        <a:pt x="7891" y="13692"/>
                        <a:pt x="8013" y="13692"/>
                      </a:cubicBezTo>
                      <a:cubicBezTo>
                        <a:pt x="8276" y="13692"/>
                        <a:pt x="8532" y="13557"/>
                        <a:pt x="8676" y="13317"/>
                      </a:cubicBezTo>
                      <a:cubicBezTo>
                        <a:pt x="10402" y="10455"/>
                        <a:pt x="12571" y="6365"/>
                        <a:pt x="13425" y="4740"/>
                      </a:cubicBezTo>
                      <a:cubicBezTo>
                        <a:pt x="13503" y="4591"/>
                        <a:pt x="13529" y="4419"/>
                        <a:pt x="13501" y="4252"/>
                      </a:cubicBezTo>
                      <a:cubicBezTo>
                        <a:pt x="13445" y="4166"/>
                        <a:pt x="13377" y="4096"/>
                        <a:pt x="13300" y="4043"/>
                      </a:cubicBezTo>
                      <a:cubicBezTo>
                        <a:pt x="10272" y="1966"/>
                        <a:pt x="7306" y="653"/>
                        <a:pt x="5808" y="56"/>
                      </a:cubicBezTo>
                      <a:cubicBezTo>
                        <a:pt x="5713" y="19"/>
                        <a:pt x="5616" y="1"/>
                        <a:pt x="551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" name="Google Shape;4777;p59">
                  <a:extLst>
                    <a:ext uri="{FF2B5EF4-FFF2-40B4-BE49-F238E27FC236}">
                      <a16:creationId xmlns:a16="http://schemas.microsoft.com/office/drawing/2014/main" id="{D120CABF-EB9E-FEF2-4507-FE312D5F6207}"/>
                    </a:ext>
                  </a:extLst>
                </p:cNvPr>
                <p:cNvSpPr/>
                <p:nvPr/>
              </p:nvSpPr>
              <p:spPr>
                <a:xfrm>
                  <a:off x="1704439" y="1527168"/>
                  <a:ext cx="1217478" cy="7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8" h="18421" extrusionOk="0">
                      <a:moveTo>
                        <a:pt x="14145" y="1"/>
                      </a:moveTo>
                      <a:cubicBezTo>
                        <a:pt x="8306" y="1"/>
                        <a:pt x="4471" y="3069"/>
                        <a:pt x="2310" y="6902"/>
                      </a:cubicBezTo>
                      <a:cubicBezTo>
                        <a:pt x="1" y="10998"/>
                        <a:pt x="553" y="14376"/>
                        <a:pt x="1155" y="14508"/>
                      </a:cubicBezTo>
                      <a:cubicBezTo>
                        <a:pt x="1183" y="14514"/>
                        <a:pt x="1211" y="14517"/>
                        <a:pt x="1239" y="14517"/>
                      </a:cubicBezTo>
                      <a:cubicBezTo>
                        <a:pt x="1859" y="14517"/>
                        <a:pt x="2633" y="13138"/>
                        <a:pt x="2633" y="13138"/>
                      </a:cubicBezTo>
                      <a:lnTo>
                        <a:pt x="2633" y="13138"/>
                      </a:lnTo>
                      <a:cubicBezTo>
                        <a:pt x="2633" y="13138"/>
                        <a:pt x="2394" y="18420"/>
                        <a:pt x="4091" y="18420"/>
                      </a:cubicBezTo>
                      <a:cubicBezTo>
                        <a:pt x="5789" y="18420"/>
                        <a:pt x="5789" y="15185"/>
                        <a:pt x="5789" y="15185"/>
                      </a:cubicBezTo>
                      <a:cubicBezTo>
                        <a:pt x="5789" y="15185"/>
                        <a:pt x="7360" y="13307"/>
                        <a:pt x="7360" y="11028"/>
                      </a:cubicBezTo>
                      <a:cubicBezTo>
                        <a:pt x="7713" y="13584"/>
                        <a:pt x="9092" y="15074"/>
                        <a:pt x="9818" y="15074"/>
                      </a:cubicBezTo>
                      <a:cubicBezTo>
                        <a:pt x="9888" y="15074"/>
                        <a:pt x="9952" y="15060"/>
                        <a:pt x="10008" y="15032"/>
                      </a:cubicBezTo>
                      <a:cubicBezTo>
                        <a:pt x="10747" y="14662"/>
                        <a:pt x="10643" y="13545"/>
                        <a:pt x="11107" y="11113"/>
                      </a:cubicBezTo>
                      <a:cubicBezTo>
                        <a:pt x="11548" y="8796"/>
                        <a:pt x="12390" y="6963"/>
                        <a:pt x="12390" y="6963"/>
                      </a:cubicBezTo>
                      <a:lnTo>
                        <a:pt x="12390" y="6963"/>
                      </a:lnTo>
                      <a:cubicBezTo>
                        <a:pt x="11970" y="11152"/>
                        <a:pt x="13303" y="13830"/>
                        <a:pt x="14165" y="13830"/>
                      </a:cubicBezTo>
                      <a:cubicBezTo>
                        <a:pt x="15027" y="13830"/>
                        <a:pt x="15642" y="9796"/>
                        <a:pt x="15642" y="9796"/>
                      </a:cubicBezTo>
                      <a:cubicBezTo>
                        <a:pt x="15642" y="9796"/>
                        <a:pt x="16429" y="14077"/>
                        <a:pt x="17584" y="14077"/>
                      </a:cubicBezTo>
                      <a:cubicBezTo>
                        <a:pt x="18894" y="14077"/>
                        <a:pt x="18322" y="10335"/>
                        <a:pt x="20105" y="5763"/>
                      </a:cubicBezTo>
                      <a:cubicBezTo>
                        <a:pt x="21737" y="9180"/>
                        <a:pt x="22417" y="14139"/>
                        <a:pt x="23064" y="14139"/>
                      </a:cubicBezTo>
                      <a:cubicBezTo>
                        <a:pt x="23772" y="14139"/>
                        <a:pt x="23924" y="11028"/>
                        <a:pt x="23924" y="11028"/>
                      </a:cubicBezTo>
                      <a:cubicBezTo>
                        <a:pt x="23924" y="13307"/>
                        <a:pt x="25494" y="15185"/>
                        <a:pt x="25494" y="15185"/>
                      </a:cubicBezTo>
                      <a:cubicBezTo>
                        <a:pt x="25494" y="15185"/>
                        <a:pt x="25494" y="18420"/>
                        <a:pt x="27193" y="18420"/>
                      </a:cubicBezTo>
                      <a:cubicBezTo>
                        <a:pt x="28890" y="18420"/>
                        <a:pt x="28651" y="13138"/>
                        <a:pt x="28651" y="13138"/>
                      </a:cubicBezTo>
                      <a:lnTo>
                        <a:pt x="28651" y="13138"/>
                      </a:lnTo>
                      <a:cubicBezTo>
                        <a:pt x="28651" y="13138"/>
                        <a:pt x="29425" y="14517"/>
                        <a:pt x="30044" y="14517"/>
                      </a:cubicBezTo>
                      <a:cubicBezTo>
                        <a:pt x="30073" y="14517"/>
                        <a:pt x="30101" y="14514"/>
                        <a:pt x="30129" y="14508"/>
                      </a:cubicBezTo>
                      <a:cubicBezTo>
                        <a:pt x="30730" y="14376"/>
                        <a:pt x="31348" y="11244"/>
                        <a:pt x="28975" y="6902"/>
                      </a:cubicBezTo>
                      <a:cubicBezTo>
                        <a:pt x="26688" y="2720"/>
                        <a:pt x="23865" y="1420"/>
                        <a:pt x="20105" y="1420"/>
                      </a:cubicBezTo>
                      <a:cubicBezTo>
                        <a:pt x="20105" y="1420"/>
                        <a:pt x="18894" y="343"/>
                        <a:pt x="15642" y="65"/>
                      </a:cubicBezTo>
                      <a:cubicBezTo>
                        <a:pt x="15129" y="22"/>
                        <a:pt x="14630" y="1"/>
                        <a:pt x="141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" name="Google Shape;4778;p59">
                  <a:extLst>
                    <a:ext uri="{FF2B5EF4-FFF2-40B4-BE49-F238E27FC236}">
                      <a16:creationId xmlns:a16="http://schemas.microsoft.com/office/drawing/2014/main" id="{E5825C04-F588-A255-98A2-0667E40B020E}"/>
                    </a:ext>
                  </a:extLst>
                </p:cNvPr>
                <p:cNvSpPr/>
                <p:nvPr/>
              </p:nvSpPr>
              <p:spPr>
                <a:xfrm>
                  <a:off x="1189805" y="2186240"/>
                  <a:ext cx="555299" cy="55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8" h="14419" extrusionOk="0">
                      <a:moveTo>
                        <a:pt x="5852" y="0"/>
                      </a:moveTo>
                      <a:cubicBezTo>
                        <a:pt x="5531" y="0"/>
                        <a:pt x="5222" y="157"/>
                        <a:pt x="5033" y="437"/>
                      </a:cubicBezTo>
                      <a:cubicBezTo>
                        <a:pt x="3132" y="3246"/>
                        <a:pt x="1084" y="7352"/>
                        <a:pt x="231" y="9117"/>
                      </a:cubicBezTo>
                      <a:cubicBezTo>
                        <a:pt x="0" y="9596"/>
                        <a:pt x="189" y="10170"/>
                        <a:pt x="658" y="10420"/>
                      </a:cubicBezTo>
                      <a:cubicBezTo>
                        <a:pt x="3387" y="11868"/>
                        <a:pt x="6544" y="13534"/>
                        <a:pt x="8005" y="14304"/>
                      </a:cubicBezTo>
                      <a:cubicBezTo>
                        <a:pt x="8152" y="14381"/>
                        <a:pt x="8310" y="14418"/>
                        <a:pt x="8466" y="14418"/>
                      </a:cubicBezTo>
                      <a:cubicBezTo>
                        <a:pt x="8801" y="14418"/>
                        <a:pt x="9126" y="14247"/>
                        <a:pt x="9311" y="13941"/>
                      </a:cubicBezTo>
                      <a:cubicBezTo>
                        <a:pt x="11034" y="11083"/>
                        <a:pt x="13187" y="7026"/>
                        <a:pt x="14065" y="5352"/>
                      </a:cubicBezTo>
                      <a:cubicBezTo>
                        <a:pt x="14298" y="4910"/>
                        <a:pt x="14163" y="4362"/>
                        <a:pt x="13751" y="4079"/>
                      </a:cubicBezTo>
                      <a:cubicBezTo>
                        <a:pt x="10647" y="1950"/>
                        <a:pt x="7581" y="614"/>
                        <a:pt x="6218" y="71"/>
                      </a:cubicBezTo>
                      <a:cubicBezTo>
                        <a:pt x="6098" y="23"/>
                        <a:pt x="5974" y="0"/>
                        <a:pt x="58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" name="Google Shape;4779;p59">
                  <a:extLst>
                    <a:ext uri="{FF2B5EF4-FFF2-40B4-BE49-F238E27FC236}">
                      <a16:creationId xmlns:a16="http://schemas.microsoft.com/office/drawing/2014/main" id="{70634FED-5F90-72C9-1F8D-F57735233457}"/>
                    </a:ext>
                  </a:extLst>
                </p:cNvPr>
                <p:cNvSpPr/>
                <p:nvPr/>
              </p:nvSpPr>
              <p:spPr>
                <a:xfrm>
                  <a:off x="2643798" y="2442644"/>
                  <a:ext cx="398240" cy="740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4" h="19065" extrusionOk="0">
                      <a:moveTo>
                        <a:pt x="5489" y="1"/>
                      </a:moveTo>
                      <a:cubicBezTo>
                        <a:pt x="4850" y="784"/>
                        <a:pt x="3387" y="2129"/>
                        <a:pt x="3387" y="2129"/>
                      </a:cubicBezTo>
                      <a:cubicBezTo>
                        <a:pt x="3470" y="4221"/>
                        <a:pt x="4945" y="5541"/>
                        <a:pt x="4945" y="5541"/>
                      </a:cubicBezTo>
                      <a:cubicBezTo>
                        <a:pt x="4856" y="8272"/>
                        <a:pt x="4434" y="10881"/>
                        <a:pt x="4164" y="12343"/>
                      </a:cubicBezTo>
                      <a:lnTo>
                        <a:pt x="3824" y="11981"/>
                      </a:lnTo>
                      <a:cubicBezTo>
                        <a:pt x="3068" y="13229"/>
                        <a:pt x="1786" y="15037"/>
                        <a:pt x="0" y="16520"/>
                      </a:cubicBezTo>
                      <a:cubicBezTo>
                        <a:pt x="521" y="17030"/>
                        <a:pt x="1011" y="17552"/>
                        <a:pt x="1487" y="17918"/>
                      </a:cubicBezTo>
                      <a:cubicBezTo>
                        <a:pt x="2427" y="18640"/>
                        <a:pt x="3544" y="19065"/>
                        <a:pt x="4630" y="19065"/>
                      </a:cubicBezTo>
                      <a:cubicBezTo>
                        <a:pt x="6379" y="19065"/>
                        <a:pt x="8048" y="17962"/>
                        <a:pt x="8766" y="15221"/>
                      </a:cubicBezTo>
                      <a:cubicBezTo>
                        <a:pt x="9679" y="11731"/>
                        <a:pt x="9435" y="5541"/>
                        <a:pt x="9435" y="5541"/>
                      </a:cubicBezTo>
                      <a:cubicBezTo>
                        <a:pt x="10253" y="4386"/>
                        <a:pt x="9589" y="1145"/>
                        <a:pt x="9589" y="1145"/>
                      </a:cubicBezTo>
                      <a:lnTo>
                        <a:pt x="548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Google Shape;4780;p59">
                  <a:extLst>
                    <a:ext uri="{FF2B5EF4-FFF2-40B4-BE49-F238E27FC236}">
                      <a16:creationId xmlns:a16="http://schemas.microsoft.com/office/drawing/2014/main" id="{366CAB98-E4F0-41E5-8693-E51FECC99785}"/>
                    </a:ext>
                  </a:extLst>
                </p:cNvPr>
                <p:cNvSpPr/>
                <p:nvPr/>
              </p:nvSpPr>
              <p:spPr>
                <a:xfrm>
                  <a:off x="2775340" y="2442644"/>
                  <a:ext cx="250696" cy="215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5" h="5541" extrusionOk="0">
                      <a:moveTo>
                        <a:pt x="2102" y="1"/>
                      </a:moveTo>
                      <a:cubicBezTo>
                        <a:pt x="1463" y="784"/>
                        <a:pt x="0" y="2129"/>
                        <a:pt x="0" y="2129"/>
                      </a:cubicBezTo>
                      <a:cubicBezTo>
                        <a:pt x="83" y="4221"/>
                        <a:pt x="1558" y="5541"/>
                        <a:pt x="1558" y="5541"/>
                      </a:cubicBezTo>
                      <a:lnTo>
                        <a:pt x="2552" y="5045"/>
                      </a:lnTo>
                      <a:lnTo>
                        <a:pt x="3867" y="5440"/>
                      </a:lnTo>
                      <a:cubicBezTo>
                        <a:pt x="4179" y="4136"/>
                        <a:pt x="3756" y="3130"/>
                        <a:pt x="3302" y="2483"/>
                      </a:cubicBezTo>
                      <a:lnTo>
                        <a:pt x="3302" y="2483"/>
                      </a:lnTo>
                      <a:lnTo>
                        <a:pt x="6454" y="3422"/>
                      </a:lnTo>
                      <a:cubicBezTo>
                        <a:pt x="6432" y="2265"/>
                        <a:pt x="6202" y="1145"/>
                        <a:pt x="6202" y="1145"/>
                      </a:cubicBezTo>
                      <a:lnTo>
                        <a:pt x="210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Google Shape;4781;p59">
                  <a:extLst>
                    <a:ext uri="{FF2B5EF4-FFF2-40B4-BE49-F238E27FC236}">
                      <a16:creationId xmlns:a16="http://schemas.microsoft.com/office/drawing/2014/main" id="{2C2E0887-6ACA-A72B-4B53-BC6BE9DAA5FA}"/>
                    </a:ext>
                  </a:extLst>
                </p:cNvPr>
                <p:cNvSpPr/>
                <p:nvPr/>
              </p:nvSpPr>
              <p:spPr>
                <a:xfrm>
                  <a:off x="2643798" y="2907956"/>
                  <a:ext cx="165914" cy="244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6305" extrusionOk="0">
                      <a:moveTo>
                        <a:pt x="3824" y="0"/>
                      </a:moveTo>
                      <a:cubicBezTo>
                        <a:pt x="3068" y="1248"/>
                        <a:pt x="1786" y="3056"/>
                        <a:pt x="0" y="4539"/>
                      </a:cubicBezTo>
                      <a:cubicBezTo>
                        <a:pt x="521" y="5049"/>
                        <a:pt x="1011" y="5571"/>
                        <a:pt x="1487" y="5937"/>
                      </a:cubicBezTo>
                      <a:cubicBezTo>
                        <a:pt x="1661" y="6070"/>
                        <a:pt x="1841" y="6191"/>
                        <a:pt x="2024" y="6304"/>
                      </a:cubicBezTo>
                      <a:cubicBezTo>
                        <a:pt x="1561" y="5928"/>
                        <a:pt x="1077" y="5097"/>
                        <a:pt x="1077" y="5097"/>
                      </a:cubicBezTo>
                      <a:cubicBezTo>
                        <a:pt x="2555" y="3542"/>
                        <a:pt x="3648" y="1601"/>
                        <a:pt x="3648" y="1601"/>
                      </a:cubicBezTo>
                      <a:cubicBezTo>
                        <a:pt x="3784" y="2707"/>
                        <a:pt x="4272" y="4496"/>
                        <a:pt x="4272" y="4496"/>
                      </a:cubicBezTo>
                      <a:cubicBezTo>
                        <a:pt x="3756" y="2217"/>
                        <a:pt x="4164" y="362"/>
                        <a:pt x="4164" y="362"/>
                      </a:cubicBezTo>
                      <a:lnTo>
                        <a:pt x="382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" name="Google Shape;4782;p59">
                  <a:extLst>
                    <a:ext uri="{FF2B5EF4-FFF2-40B4-BE49-F238E27FC236}">
                      <a16:creationId xmlns:a16="http://schemas.microsoft.com/office/drawing/2014/main" id="{2C2949A9-08B0-22A2-1CAC-1A7100142A4A}"/>
                    </a:ext>
                  </a:extLst>
                </p:cNvPr>
                <p:cNvSpPr/>
                <p:nvPr/>
              </p:nvSpPr>
              <p:spPr>
                <a:xfrm>
                  <a:off x="2522858" y="2702001"/>
                  <a:ext cx="285611" cy="39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4" h="10202" extrusionOk="0">
                      <a:moveTo>
                        <a:pt x="1" y="1"/>
                      </a:moveTo>
                      <a:lnTo>
                        <a:pt x="1" y="6642"/>
                      </a:lnTo>
                      <a:cubicBezTo>
                        <a:pt x="1" y="6642"/>
                        <a:pt x="1481" y="8691"/>
                        <a:pt x="3021" y="10201"/>
                      </a:cubicBezTo>
                      <a:cubicBezTo>
                        <a:pt x="4805" y="8950"/>
                        <a:pt x="6597" y="6498"/>
                        <a:pt x="7353" y="5250"/>
                      </a:cubicBezTo>
                      <a:cubicBezTo>
                        <a:pt x="6591" y="4488"/>
                        <a:pt x="5584" y="3874"/>
                        <a:pt x="5584" y="3874"/>
                      </a:cubicBezTo>
                      <a:cubicBezTo>
                        <a:pt x="3675" y="2142"/>
                        <a:pt x="1848" y="45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Google Shape;4783;p59">
                  <a:extLst>
                    <a:ext uri="{FF2B5EF4-FFF2-40B4-BE49-F238E27FC236}">
                      <a16:creationId xmlns:a16="http://schemas.microsoft.com/office/drawing/2014/main" id="{9C1FF4A9-ECD2-2017-6A46-7FE206A97698}"/>
                    </a:ext>
                  </a:extLst>
                </p:cNvPr>
                <p:cNvSpPr/>
                <p:nvPr/>
              </p:nvSpPr>
              <p:spPr>
                <a:xfrm>
                  <a:off x="2522858" y="2804726"/>
                  <a:ext cx="52042" cy="221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" h="5707" extrusionOk="0">
                      <a:moveTo>
                        <a:pt x="1" y="0"/>
                      </a:moveTo>
                      <a:lnTo>
                        <a:pt x="1" y="3997"/>
                      </a:lnTo>
                      <a:cubicBezTo>
                        <a:pt x="1" y="3997"/>
                        <a:pt x="556" y="4765"/>
                        <a:pt x="1339" y="5706"/>
                      </a:cubicBezTo>
                      <a:cubicBezTo>
                        <a:pt x="834" y="3082"/>
                        <a:pt x="182" y="0"/>
                        <a:pt x="18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" name="Google Shape;4784;p59">
                  <a:extLst>
                    <a:ext uri="{FF2B5EF4-FFF2-40B4-BE49-F238E27FC236}">
                      <a16:creationId xmlns:a16="http://schemas.microsoft.com/office/drawing/2014/main" id="{6006811D-A4A8-BCA9-999D-AAC13B83412E}"/>
                    </a:ext>
                  </a:extLst>
                </p:cNvPr>
                <p:cNvSpPr/>
                <p:nvPr/>
              </p:nvSpPr>
              <p:spPr>
                <a:xfrm>
                  <a:off x="1807475" y="2907956"/>
                  <a:ext cx="172594" cy="244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6293" extrusionOk="0">
                      <a:moveTo>
                        <a:pt x="621" y="0"/>
                      </a:moveTo>
                      <a:lnTo>
                        <a:pt x="0" y="466"/>
                      </a:lnTo>
                      <a:cubicBezTo>
                        <a:pt x="0" y="466"/>
                        <a:pt x="946" y="2527"/>
                        <a:pt x="692" y="4645"/>
                      </a:cubicBezTo>
                      <a:cubicBezTo>
                        <a:pt x="692" y="4645"/>
                        <a:pt x="1018" y="3376"/>
                        <a:pt x="855" y="1510"/>
                      </a:cubicBezTo>
                      <a:lnTo>
                        <a:pt x="855" y="1510"/>
                      </a:lnTo>
                      <a:cubicBezTo>
                        <a:pt x="855" y="1510"/>
                        <a:pt x="1942" y="3557"/>
                        <a:pt x="3626" y="5006"/>
                      </a:cubicBezTo>
                      <a:cubicBezTo>
                        <a:pt x="3626" y="5006"/>
                        <a:pt x="2860" y="5895"/>
                        <a:pt x="2473" y="6293"/>
                      </a:cubicBezTo>
                      <a:cubicBezTo>
                        <a:pt x="3397" y="5641"/>
                        <a:pt x="4149" y="4828"/>
                        <a:pt x="4444" y="4539"/>
                      </a:cubicBezTo>
                      <a:cubicBezTo>
                        <a:pt x="2658" y="3056"/>
                        <a:pt x="1376" y="1248"/>
                        <a:pt x="62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" name="Google Shape;4785;p59">
                  <a:extLst>
                    <a:ext uri="{FF2B5EF4-FFF2-40B4-BE49-F238E27FC236}">
                      <a16:creationId xmlns:a16="http://schemas.microsoft.com/office/drawing/2014/main" id="{BC882D0D-FE35-2598-5A24-C3BB1941F876}"/>
                    </a:ext>
                  </a:extLst>
                </p:cNvPr>
                <p:cNvSpPr/>
                <p:nvPr/>
              </p:nvSpPr>
              <p:spPr>
                <a:xfrm>
                  <a:off x="1807475" y="2918209"/>
                  <a:ext cx="25400" cy="86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2217" extrusionOk="0">
                      <a:moveTo>
                        <a:pt x="268" y="1"/>
                      </a:moveTo>
                      <a:lnTo>
                        <a:pt x="0" y="202"/>
                      </a:lnTo>
                      <a:cubicBezTo>
                        <a:pt x="0" y="202"/>
                        <a:pt x="388" y="1051"/>
                        <a:pt x="600" y="2217"/>
                      </a:cubicBezTo>
                      <a:lnTo>
                        <a:pt x="601" y="2217"/>
                      </a:lnTo>
                      <a:cubicBezTo>
                        <a:pt x="653" y="1372"/>
                        <a:pt x="410" y="453"/>
                        <a:pt x="26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" name="Google Shape;4786;p59">
                  <a:extLst>
                    <a:ext uri="{FF2B5EF4-FFF2-40B4-BE49-F238E27FC236}">
                      <a16:creationId xmlns:a16="http://schemas.microsoft.com/office/drawing/2014/main" id="{37BF2E08-EE3B-3C47-E014-24EA7B00DA61}"/>
                    </a:ext>
                  </a:extLst>
                </p:cNvPr>
                <p:cNvSpPr/>
                <p:nvPr/>
              </p:nvSpPr>
              <p:spPr>
                <a:xfrm>
                  <a:off x="1814155" y="2702001"/>
                  <a:ext cx="286854" cy="39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6" h="10202" extrusionOk="0">
                      <a:moveTo>
                        <a:pt x="7386" y="1"/>
                      </a:moveTo>
                      <a:cubicBezTo>
                        <a:pt x="5538" y="455"/>
                        <a:pt x="3711" y="2142"/>
                        <a:pt x="1802" y="3874"/>
                      </a:cubicBezTo>
                      <a:cubicBezTo>
                        <a:pt x="1802" y="3874"/>
                        <a:pt x="762" y="4520"/>
                        <a:pt x="0" y="5282"/>
                      </a:cubicBezTo>
                      <a:cubicBezTo>
                        <a:pt x="756" y="6530"/>
                        <a:pt x="2580" y="8719"/>
                        <a:pt x="4366" y="10201"/>
                      </a:cubicBezTo>
                      <a:cubicBezTo>
                        <a:pt x="5905" y="8691"/>
                        <a:pt x="7386" y="6642"/>
                        <a:pt x="7386" y="6642"/>
                      </a:cubicBezTo>
                      <a:lnTo>
                        <a:pt x="738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" name="Google Shape;4787;p59">
                  <a:extLst>
                    <a:ext uri="{FF2B5EF4-FFF2-40B4-BE49-F238E27FC236}">
                      <a16:creationId xmlns:a16="http://schemas.microsoft.com/office/drawing/2014/main" id="{B3BDBA5A-B7FC-4152-0C8A-01A45A1F70C0}"/>
                    </a:ext>
                  </a:extLst>
                </p:cNvPr>
                <p:cNvSpPr/>
                <p:nvPr/>
              </p:nvSpPr>
              <p:spPr>
                <a:xfrm>
                  <a:off x="2049004" y="2804726"/>
                  <a:ext cx="52003" cy="221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" h="5707" extrusionOk="0">
                      <a:moveTo>
                        <a:pt x="1157" y="0"/>
                      </a:moveTo>
                      <a:cubicBezTo>
                        <a:pt x="1157" y="0"/>
                        <a:pt x="505" y="3082"/>
                        <a:pt x="0" y="5706"/>
                      </a:cubicBezTo>
                      <a:cubicBezTo>
                        <a:pt x="783" y="4765"/>
                        <a:pt x="1339" y="3997"/>
                        <a:pt x="1339" y="3997"/>
                      </a:cubicBezTo>
                      <a:lnTo>
                        <a:pt x="133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" name="Google Shape;4788;p59">
                  <a:extLst>
                    <a:ext uri="{FF2B5EF4-FFF2-40B4-BE49-F238E27FC236}">
                      <a16:creationId xmlns:a16="http://schemas.microsoft.com/office/drawing/2014/main" id="{AB41E4A0-7ABB-02D6-E19B-DA089D903E90}"/>
                    </a:ext>
                  </a:extLst>
                </p:cNvPr>
                <p:cNvSpPr/>
                <p:nvPr/>
              </p:nvSpPr>
              <p:spPr>
                <a:xfrm>
                  <a:off x="2219811" y="2604325"/>
                  <a:ext cx="184284" cy="141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5" h="3655" extrusionOk="0">
                      <a:moveTo>
                        <a:pt x="357" y="0"/>
                      </a:moveTo>
                      <a:lnTo>
                        <a:pt x="358" y="2458"/>
                      </a:lnTo>
                      <a:cubicBezTo>
                        <a:pt x="358" y="2458"/>
                        <a:pt x="225" y="2431"/>
                        <a:pt x="0" y="2403"/>
                      </a:cubicBezTo>
                      <a:lnTo>
                        <a:pt x="0" y="2403"/>
                      </a:lnTo>
                      <a:cubicBezTo>
                        <a:pt x="263" y="2961"/>
                        <a:pt x="888" y="3654"/>
                        <a:pt x="2372" y="3654"/>
                      </a:cubicBezTo>
                      <a:cubicBezTo>
                        <a:pt x="3855" y="3654"/>
                        <a:pt x="4481" y="2961"/>
                        <a:pt x="4744" y="2403"/>
                      </a:cubicBezTo>
                      <a:lnTo>
                        <a:pt x="4744" y="2403"/>
                      </a:lnTo>
                      <a:cubicBezTo>
                        <a:pt x="4519" y="2431"/>
                        <a:pt x="4387" y="2458"/>
                        <a:pt x="4387" y="2458"/>
                      </a:cubicBezTo>
                      <a:lnTo>
                        <a:pt x="438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" name="Google Shape;4789;p59">
                  <a:extLst>
                    <a:ext uri="{FF2B5EF4-FFF2-40B4-BE49-F238E27FC236}">
                      <a16:creationId xmlns:a16="http://schemas.microsoft.com/office/drawing/2014/main" id="{B9CF4B75-3633-741B-EC76-250E0B8D7309}"/>
                    </a:ext>
                  </a:extLst>
                </p:cNvPr>
                <p:cNvSpPr/>
                <p:nvPr/>
              </p:nvSpPr>
              <p:spPr>
                <a:xfrm>
                  <a:off x="2233637" y="2604325"/>
                  <a:ext cx="156593" cy="76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2" h="1982" extrusionOk="0">
                      <a:moveTo>
                        <a:pt x="1" y="0"/>
                      </a:moveTo>
                      <a:lnTo>
                        <a:pt x="2" y="1958"/>
                      </a:lnTo>
                      <a:cubicBezTo>
                        <a:pt x="255" y="1972"/>
                        <a:pt x="541" y="1982"/>
                        <a:pt x="851" y="1982"/>
                      </a:cubicBezTo>
                      <a:cubicBezTo>
                        <a:pt x="1758" y="1982"/>
                        <a:pt x="2876" y="1900"/>
                        <a:pt x="4031" y="1617"/>
                      </a:cubicBezTo>
                      <a:lnTo>
                        <a:pt x="40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" name="Google Shape;4790;p59">
                  <a:extLst>
                    <a:ext uri="{FF2B5EF4-FFF2-40B4-BE49-F238E27FC236}">
                      <a16:creationId xmlns:a16="http://schemas.microsoft.com/office/drawing/2014/main" id="{7D07698E-9F9C-321A-5B87-743818B9E292}"/>
                    </a:ext>
                  </a:extLst>
                </p:cNvPr>
                <p:cNvSpPr/>
                <p:nvPr/>
              </p:nvSpPr>
              <p:spPr>
                <a:xfrm>
                  <a:off x="2035683" y="2692796"/>
                  <a:ext cx="552502" cy="791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6" h="20371" extrusionOk="0">
                      <a:moveTo>
                        <a:pt x="3668" y="0"/>
                      </a:moveTo>
                      <a:cubicBezTo>
                        <a:pt x="3095" y="0"/>
                        <a:pt x="2400" y="55"/>
                        <a:pt x="1682" y="238"/>
                      </a:cubicBezTo>
                      <a:cubicBezTo>
                        <a:pt x="1682" y="238"/>
                        <a:pt x="561" y="17010"/>
                        <a:pt x="0" y="20370"/>
                      </a:cubicBezTo>
                      <a:lnTo>
                        <a:pt x="14225" y="20370"/>
                      </a:lnTo>
                      <a:cubicBezTo>
                        <a:pt x="13666" y="17010"/>
                        <a:pt x="12545" y="238"/>
                        <a:pt x="12545" y="238"/>
                      </a:cubicBezTo>
                      <a:cubicBezTo>
                        <a:pt x="11826" y="55"/>
                        <a:pt x="11131" y="0"/>
                        <a:pt x="10558" y="0"/>
                      </a:cubicBezTo>
                      <a:cubicBezTo>
                        <a:pt x="10111" y="0"/>
                        <a:pt x="9738" y="33"/>
                        <a:pt x="9485" y="65"/>
                      </a:cubicBezTo>
                      <a:cubicBezTo>
                        <a:pt x="9222" y="623"/>
                        <a:pt x="8596" y="1316"/>
                        <a:pt x="7113" y="1316"/>
                      </a:cubicBezTo>
                      <a:cubicBezTo>
                        <a:pt x="5629" y="1316"/>
                        <a:pt x="5004" y="623"/>
                        <a:pt x="4741" y="65"/>
                      </a:cubicBezTo>
                      <a:cubicBezTo>
                        <a:pt x="4488" y="33"/>
                        <a:pt x="4115" y="0"/>
                        <a:pt x="366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Google Shape;4791;p59">
                  <a:extLst>
                    <a:ext uri="{FF2B5EF4-FFF2-40B4-BE49-F238E27FC236}">
                      <a16:creationId xmlns:a16="http://schemas.microsoft.com/office/drawing/2014/main" id="{2EE6B9B5-2F3C-3ADC-6247-9F4CB927DB43}"/>
                    </a:ext>
                  </a:extLst>
                </p:cNvPr>
                <p:cNvSpPr/>
                <p:nvPr/>
              </p:nvSpPr>
              <p:spPr>
                <a:xfrm>
                  <a:off x="1700788" y="2177424"/>
                  <a:ext cx="201178" cy="220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" h="5683" extrusionOk="0">
                      <a:moveTo>
                        <a:pt x="2782" y="0"/>
                      </a:moveTo>
                      <a:cubicBezTo>
                        <a:pt x="2526" y="0"/>
                        <a:pt x="2251" y="42"/>
                        <a:pt x="1960" y="143"/>
                      </a:cubicBezTo>
                      <a:cubicBezTo>
                        <a:pt x="335" y="706"/>
                        <a:pt x="0" y="3026"/>
                        <a:pt x="1295" y="4679"/>
                      </a:cubicBezTo>
                      <a:cubicBezTo>
                        <a:pt x="1847" y="5385"/>
                        <a:pt x="2587" y="5683"/>
                        <a:pt x="3282" y="5683"/>
                      </a:cubicBezTo>
                      <a:cubicBezTo>
                        <a:pt x="4104" y="5683"/>
                        <a:pt x="4865" y="5266"/>
                        <a:pt x="5180" y="4612"/>
                      </a:cubicBezTo>
                      <a:lnTo>
                        <a:pt x="4928" y="1130"/>
                      </a:lnTo>
                      <a:cubicBezTo>
                        <a:pt x="4928" y="1130"/>
                        <a:pt x="4106" y="0"/>
                        <a:pt x="278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792;p59">
                  <a:extLst>
                    <a:ext uri="{FF2B5EF4-FFF2-40B4-BE49-F238E27FC236}">
                      <a16:creationId xmlns:a16="http://schemas.microsoft.com/office/drawing/2014/main" id="{8B65EA7E-9501-3F5F-20A3-B7F4048BEACE}"/>
                    </a:ext>
                  </a:extLst>
                </p:cNvPr>
                <p:cNvSpPr/>
                <p:nvPr/>
              </p:nvSpPr>
              <p:spPr>
                <a:xfrm>
                  <a:off x="1776871" y="2177424"/>
                  <a:ext cx="125096" cy="219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5657" extrusionOk="0">
                      <a:moveTo>
                        <a:pt x="823" y="0"/>
                      </a:moveTo>
                      <a:cubicBezTo>
                        <a:pt x="567" y="0"/>
                        <a:pt x="292" y="42"/>
                        <a:pt x="1" y="143"/>
                      </a:cubicBezTo>
                      <a:cubicBezTo>
                        <a:pt x="1" y="143"/>
                        <a:pt x="1273" y="632"/>
                        <a:pt x="1798" y="2632"/>
                      </a:cubicBezTo>
                      <a:cubicBezTo>
                        <a:pt x="1798" y="2632"/>
                        <a:pt x="1303" y="4256"/>
                        <a:pt x="1652" y="5656"/>
                      </a:cubicBezTo>
                      <a:cubicBezTo>
                        <a:pt x="2342" y="5561"/>
                        <a:pt x="2948" y="5177"/>
                        <a:pt x="3221" y="4612"/>
                      </a:cubicBezTo>
                      <a:lnTo>
                        <a:pt x="2969" y="1130"/>
                      </a:lnTo>
                      <a:cubicBezTo>
                        <a:pt x="2969" y="1130"/>
                        <a:pt x="2147" y="0"/>
                        <a:pt x="82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4793;p59">
                  <a:extLst>
                    <a:ext uri="{FF2B5EF4-FFF2-40B4-BE49-F238E27FC236}">
                      <a16:creationId xmlns:a16="http://schemas.microsoft.com/office/drawing/2014/main" id="{FBFD618F-D3BF-E662-512E-588ACA62F076}"/>
                    </a:ext>
                  </a:extLst>
                </p:cNvPr>
                <p:cNvSpPr/>
                <p:nvPr/>
              </p:nvSpPr>
              <p:spPr>
                <a:xfrm>
                  <a:off x="2721900" y="2177424"/>
                  <a:ext cx="201217" cy="220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1" h="5683" extrusionOk="0">
                      <a:moveTo>
                        <a:pt x="2399" y="0"/>
                      </a:moveTo>
                      <a:cubicBezTo>
                        <a:pt x="1074" y="0"/>
                        <a:pt x="252" y="1130"/>
                        <a:pt x="252" y="1130"/>
                      </a:cubicBezTo>
                      <a:lnTo>
                        <a:pt x="1" y="4612"/>
                      </a:lnTo>
                      <a:cubicBezTo>
                        <a:pt x="316" y="5266"/>
                        <a:pt x="1076" y="5683"/>
                        <a:pt x="1899" y="5683"/>
                      </a:cubicBezTo>
                      <a:cubicBezTo>
                        <a:pt x="2594" y="5683"/>
                        <a:pt x="3333" y="5385"/>
                        <a:pt x="3885" y="4679"/>
                      </a:cubicBezTo>
                      <a:cubicBezTo>
                        <a:pt x="5180" y="3026"/>
                        <a:pt x="4846" y="706"/>
                        <a:pt x="3221" y="143"/>
                      </a:cubicBezTo>
                      <a:cubicBezTo>
                        <a:pt x="2930" y="42"/>
                        <a:pt x="2655" y="0"/>
                        <a:pt x="23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Google Shape;4794;p59">
                  <a:extLst>
                    <a:ext uri="{FF2B5EF4-FFF2-40B4-BE49-F238E27FC236}">
                      <a16:creationId xmlns:a16="http://schemas.microsoft.com/office/drawing/2014/main" id="{3B57798B-76B9-BED3-4207-1784EF452618}"/>
                    </a:ext>
                  </a:extLst>
                </p:cNvPr>
                <p:cNvSpPr/>
                <p:nvPr/>
              </p:nvSpPr>
              <p:spPr>
                <a:xfrm>
                  <a:off x="2721900" y="2177424"/>
                  <a:ext cx="125134" cy="219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2" h="5657" extrusionOk="0">
                      <a:moveTo>
                        <a:pt x="2399" y="0"/>
                      </a:moveTo>
                      <a:cubicBezTo>
                        <a:pt x="1074" y="0"/>
                        <a:pt x="252" y="1130"/>
                        <a:pt x="252" y="1130"/>
                      </a:cubicBezTo>
                      <a:lnTo>
                        <a:pt x="1" y="4612"/>
                      </a:lnTo>
                      <a:cubicBezTo>
                        <a:pt x="273" y="5177"/>
                        <a:pt x="879" y="5561"/>
                        <a:pt x="1570" y="5656"/>
                      </a:cubicBezTo>
                      <a:cubicBezTo>
                        <a:pt x="1918" y="4256"/>
                        <a:pt x="1423" y="2632"/>
                        <a:pt x="1423" y="2632"/>
                      </a:cubicBezTo>
                      <a:cubicBezTo>
                        <a:pt x="1949" y="632"/>
                        <a:pt x="3221" y="143"/>
                        <a:pt x="3221" y="143"/>
                      </a:cubicBezTo>
                      <a:cubicBezTo>
                        <a:pt x="2930" y="42"/>
                        <a:pt x="2655" y="0"/>
                        <a:pt x="23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Google Shape;4795;p59">
                  <a:extLst>
                    <a:ext uri="{FF2B5EF4-FFF2-40B4-BE49-F238E27FC236}">
                      <a16:creationId xmlns:a16="http://schemas.microsoft.com/office/drawing/2014/main" id="{A9120CF1-92B0-D7BF-8319-3CB70650BCB6}"/>
                    </a:ext>
                  </a:extLst>
                </p:cNvPr>
                <p:cNvSpPr/>
                <p:nvPr/>
              </p:nvSpPr>
              <p:spPr>
                <a:xfrm>
                  <a:off x="2721900" y="2307296"/>
                  <a:ext cx="164632" cy="90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9" h="2339" extrusionOk="0">
                      <a:moveTo>
                        <a:pt x="3297" y="0"/>
                      </a:moveTo>
                      <a:cubicBezTo>
                        <a:pt x="3126" y="0"/>
                        <a:pt x="2953" y="57"/>
                        <a:pt x="2796" y="169"/>
                      </a:cubicBezTo>
                      <a:cubicBezTo>
                        <a:pt x="2469" y="398"/>
                        <a:pt x="2251" y="822"/>
                        <a:pt x="2211" y="1302"/>
                      </a:cubicBezTo>
                      <a:cubicBezTo>
                        <a:pt x="2210" y="1312"/>
                        <a:pt x="2209" y="1322"/>
                        <a:pt x="2209" y="1333"/>
                      </a:cubicBezTo>
                      <a:lnTo>
                        <a:pt x="666" y="675"/>
                      </a:lnTo>
                      <a:cubicBezTo>
                        <a:pt x="644" y="666"/>
                        <a:pt x="621" y="661"/>
                        <a:pt x="599" y="661"/>
                      </a:cubicBezTo>
                      <a:cubicBezTo>
                        <a:pt x="589" y="661"/>
                        <a:pt x="580" y="662"/>
                        <a:pt x="571" y="664"/>
                      </a:cubicBezTo>
                      <a:lnTo>
                        <a:pt x="95" y="442"/>
                      </a:lnTo>
                      <a:cubicBezTo>
                        <a:pt x="84" y="437"/>
                        <a:pt x="73" y="434"/>
                        <a:pt x="62" y="430"/>
                      </a:cubicBezTo>
                      <a:lnTo>
                        <a:pt x="1" y="1268"/>
                      </a:lnTo>
                      <a:cubicBezTo>
                        <a:pt x="316" y="1922"/>
                        <a:pt x="1076" y="2339"/>
                        <a:pt x="1899" y="2339"/>
                      </a:cubicBezTo>
                      <a:cubicBezTo>
                        <a:pt x="2594" y="2339"/>
                        <a:pt x="3333" y="2041"/>
                        <a:pt x="3885" y="1335"/>
                      </a:cubicBezTo>
                      <a:cubicBezTo>
                        <a:pt x="4023" y="1160"/>
                        <a:pt x="4138" y="976"/>
                        <a:pt x="4238" y="789"/>
                      </a:cubicBezTo>
                      <a:cubicBezTo>
                        <a:pt x="4092" y="411"/>
                        <a:pt x="3819" y="113"/>
                        <a:pt x="3496" y="26"/>
                      </a:cubicBezTo>
                      <a:cubicBezTo>
                        <a:pt x="3431" y="9"/>
                        <a:pt x="3364" y="0"/>
                        <a:pt x="32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" name="Google Shape;4796;p59">
                  <a:extLst>
                    <a:ext uri="{FF2B5EF4-FFF2-40B4-BE49-F238E27FC236}">
                      <a16:creationId xmlns:a16="http://schemas.microsoft.com/office/drawing/2014/main" id="{8425BE0A-E09E-5CD5-4A17-CDF5DDD12DC7}"/>
                    </a:ext>
                  </a:extLst>
                </p:cNvPr>
                <p:cNvSpPr/>
                <p:nvPr/>
              </p:nvSpPr>
              <p:spPr>
                <a:xfrm>
                  <a:off x="1815359" y="1633622"/>
                  <a:ext cx="993153" cy="102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72" h="26323" extrusionOk="0">
                      <a:moveTo>
                        <a:pt x="12786" y="0"/>
                      </a:moveTo>
                      <a:cubicBezTo>
                        <a:pt x="5828" y="0"/>
                        <a:pt x="2262" y="3269"/>
                        <a:pt x="1417" y="9413"/>
                      </a:cubicBezTo>
                      <a:cubicBezTo>
                        <a:pt x="995" y="12481"/>
                        <a:pt x="1289" y="15295"/>
                        <a:pt x="1242" y="16849"/>
                      </a:cubicBezTo>
                      <a:cubicBezTo>
                        <a:pt x="1" y="22012"/>
                        <a:pt x="3610" y="26323"/>
                        <a:pt x="12786" y="26323"/>
                      </a:cubicBezTo>
                      <a:cubicBezTo>
                        <a:pt x="21962" y="26323"/>
                        <a:pt x="25571" y="22012"/>
                        <a:pt x="24330" y="16849"/>
                      </a:cubicBezTo>
                      <a:cubicBezTo>
                        <a:pt x="24282" y="15295"/>
                        <a:pt x="24577" y="12481"/>
                        <a:pt x="24155" y="9413"/>
                      </a:cubicBezTo>
                      <a:cubicBezTo>
                        <a:pt x="23310" y="3269"/>
                        <a:pt x="19744" y="0"/>
                        <a:pt x="127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4797;p59">
                  <a:extLst>
                    <a:ext uri="{FF2B5EF4-FFF2-40B4-BE49-F238E27FC236}">
                      <a16:creationId xmlns:a16="http://schemas.microsoft.com/office/drawing/2014/main" id="{229A2E19-CFB0-E2FA-CE85-157A18A8B3F1}"/>
                    </a:ext>
                  </a:extLst>
                </p:cNvPr>
                <p:cNvSpPr/>
                <p:nvPr/>
              </p:nvSpPr>
              <p:spPr>
                <a:xfrm>
                  <a:off x="1857497" y="1633622"/>
                  <a:ext cx="908836" cy="608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1" h="15680" extrusionOk="0">
                      <a:moveTo>
                        <a:pt x="11701" y="0"/>
                      </a:moveTo>
                      <a:cubicBezTo>
                        <a:pt x="4743" y="0"/>
                        <a:pt x="1177" y="3269"/>
                        <a:pt x="332" y="9412"/>
                      </a:cubicBezTo>
                      <a:cubicBezTo>
                        <a:pt x="1" y="11821"/>
                        <a:pt x="111" y="14070"/>
                        <a:pt x="150" y="15679"/>
                      </a:cubicBezTo>
                      <a:cubicBezTo>
                        <a:pt x="1848" y="15679"/>
                        <a:pt x="1848" y="12444"/>
                        <a:pt x="1848" y="12444"/>
                      </a:cubicBezTo>
                      <a:cubicBezTo>
                        <a:pt x="1848" y="12444"/>
                        <a:pt x="3419" y="11170"/>
                        <a:pt x="3419" y="8891"/>
                      </a:cubicBezTo>
                      <a:cubicBezTo>
                        <a:pt x="3772" y="11446"/>
                        <a:pt x="5150" y="12936"/>
                        <a:pt x="5877" y="12936"/>
                      </a:cubicBezTo>
                      <a:cubicBezTo>
                        <a:pt x="5947" y="12936"/>
                        <a:pt x="6011" y="12922"/>
                        <a:pt x="6067" y="12894"/>
                      </a:cubicBezTo>
                      <a:cubicBezTo>
                        <a:pt x="6806" y="12525"/>
                        <a:pt x="6702" y="11407"/>
                        <a:pt x="7165" y="8976"/>
                      </a:cubicBezTo>
                      <a:cubicBezTo>
                        <a:pt x="7607" y="6658"/>
                        <a:pt x="8449" y="4827"/>
                        <a:pt x="8449" y="4826"/>
                      </a:cubicBezTo>
                      <a:lnTo>
                        <a:pt x="8449" y="4826"/>
                      </a:lnTo>
                      <a:cubicBezTo>
                        <a:pt x="8029" y="9014"/>
                        <a:pt x="9362" y="11694"/>
                        <a:pt x="10224" y="11694"/>
                      </a:cubicBezTo>
                      <a:cubicBezTo>
                        <a:pt x="11086" y="11694"/>
                        <a:pt x="11701" y="7660"/>
                        <a:pt x="11701" y="7660"/>
                      </a:cubicBezTo>
                      <a:cubicBezTo>
                        <a:pt x="11701" y="7660"/>
                        <a:pt x="12488" y="11940"/>
                        <a:pt x="13643" y="11940"/>
                      </a:cubicBezTo>
                      <a:cubicBezTo>
                        <a:pt x="14953" y="11940"/>
                        <a:pt x="14381" y="7594"/>
                        <a:pt x="16164" y="3022"/>
                      </a:cubicBezTo>
                      <a:cubicBezTo>
                        <a:pt x="17796" y="6439"/>
                        <a:pt x="18476" y="12001"/>
                        <a:pt x="19123" y="12001"/>
                      </a:cubicBezTo>
                      <a:cubicBezTo>
                        <a:pt x="19831" y="12001"/>
                        <a:pt x="19983" y="8891"/>
                        <a:pt x="19983" y="8891"/>
                      </a:cubicBezTo>
                      <a:cubicBezTo>
                        <a:pt x="19983" y="11170"/>
                        <a:pt x="21553" y="12444"/>
                        <a:pt x="21553" y="12444"/>
                      </a:cubicBezTo>
                      <a:cubicBezTo>
                        <a:pt x="21553" y="12444"/>
                        <a:pt x="21553" y="15679"/>
                        <a:pt x="23252" y="15679"/>
                      </a:cubicBezTo>
                      <a:cubicBezTo>
                        <a:pt x="23291" y="14070"/>
                        <a:pt x="23401" y="11821"/>
                        <a:pt x="23070" y="9412"/>
                      </a:cubicBezTo>
                      <a:cubicBezTo>
                        <a:pt x="22225" y="3269"/>
                        <a:pt x="18659" y="0"/>
                        <a:pt x="117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Google Shape;4798;p59">
                  <a:extLst>
                    <a:ext uri="{FF2B5EF4-FFF2-40B4-BE49-F238E27FC236}">
                      <a16:creationId xmlns:a16="http://schemas.microsoft.com/office/drawing/2014/main" id="{CFC144DB-01E7-9A55-41FD-9D09BE50A22B}"/>
                    </a:ext>
                  </a:extLst>
                </p:cNvPr>
                <p:cNvSpPr/>
                <p:nvPr/>
              </p:nvSpPr>
              <p:spPr>
                <a:xfrm>
                  <a:off x="2432872" y="2144761"/>
                  <a:ext cx="145408" cy="145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4" h="3745" extrusionOk="0">
                      <a:moveTo>
                        <a:pt x="1872" y="0"/>
                      </a:moveTo>
                      <a:cubicBezTo>
                        <a:pt x="839" y="0"/>
                        <a:pt x="0" y="838"/>
                        <a:pt x="0" y="1872"/>
                      </a:cubicBezTo>
                      <a:cubicBezTo>
                        <a:pt x="0" y="2906"/>
                        <a:pt x="839" y="3744"/>
                        <a:pt x="1872" y="3744"/>
                      </a:cubicBezTo>
                      <a:cubicBezTo>
                        <a:pt x="2906" y="3744"/>
                        <a:pt x="3743" y="2906"/>
                        <a:pt x="3743" y="1872"/>
                      </a:cubicBezTo>
                      <a:cubicBezTo>
                        <a:pt x="3743" y="838"/>
                        <a:pt x="2906" y="0"/>
                        <a:pt x="18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Google Shape;4799;p59">
                  <a:extLst>
                    <a:ext uri="{FF2B5EF4-FFF2-40B4-BE49-F238E27FC236}">
                      <a16:creationId xmlns:a16="http://schemas.microsoft.com/office/drawing/2014/main" id="{B1211B64-BE44-5F4F-C173-00B058084B8D}"/>
                    </a:ext>
                  </a:extLst>
                </p:cNvPr>
                <p:cNvSpPr/>
                <p:nvPr/>
              </p:nvSpPr>
              <p:spPr>
                <a:xfrm>
                  <a:off x="2419473" y="2120100"/>
                  <a:ext cx="207353" cy="11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9" h="2883" extrusionOk="0">
                      <a:moveTo>
                        <a:pt x="2670" y="1"/>
                      </a:moveTo>
                      <a:cubicBezTo>
                        <a:pt x="1198" y="1"/>
                        <a:pt x="0" y="1198"/>
                        <a:pt x="0" y="2670"/>
                      </a:cubicBezTo>
                      <a:cubicBezTo>
                        <a:pt x="0" y="2788"/>
                        <a:pt x="96" y="2883"/>
                        <a:pt x="214" y="2883"/>
                      </a:cubicBezTo>
                      <a:cubicBezTo>
                        <a:pt x="331" y="2883"/>
                        <a:pt x="427" y="2788"/>
                        <a:pt x="427" y="2670"/>
                      </a:cubicBezTo>
                      <a:cubicBezTo>
                        <a:pt x="427" y="1432"/>
                        <a:pt x="1433" y="426"/>
                        <a:pt x="2670" y="426"/>
                      </a:cubicBezTo>
                      <a:cubicBezTo>
                        <a:pt x="3907" y="426"/>
                        <a:pt x="4914" y="1432"/>
                        <a:pt x="4914" y="2670"/>
                      </a:cubicBezTo>
                      <a:cubicBezTo>
                        <a:pt x="4914" y="2788"/>
                        <a:pt x="5009" y="2883"/>
                        <a:pt x="5127" y="2883"/>
                      </a:cubicBezTo>
                      <a:cubicBezTo>
                        <a:pt x="5244" y="2883"/>
                        <a:pt x="5339" y="2788"/>
                        <a:pt x="5339" y="2670"/>
                      </a:cubicBezTo>
                      <a:cubicBezTo>
                        <a:pt x="5339" y="1198"/>
                        <a:pt x="4142" y="1"/>
                        <a:pt x="26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2" name="Google Shape;4800;p59">
                  <a:extLst>
                    <a:ext uri="{FF2B5EF4-FFF2-40B4-BE49-F238E27FC236}">
                      <a16:creationId xmlns:a16="http://schemas.microsoft.com/office/drawing/2014/main" id="{825CBC89-CDB2-FC2F-DD5C-7CA064DB3CD3}"/>
                    </a:ext>
                  </a:extLst>
                </p:cNvPr>
                <p:cNvSpPr/>
                <p:nvPr/>
              </p:nvSpPr>
              <p:spPr>
                <a:xfrm>
                  <a:off x="2600378" y="2269196"/>
                  <a:ext cx="148320" cy="14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9" h="3819" extrusionOk="0">
                      <a:moveTo>
                        <a:pt x="1909" y="1"/>
                      </a:moveTo>
                      <a:cubicBezTo>
                        <a:pt x="855" y="1"/>
                        <a:pt x="1" y="855"/>
                        <a:pt x="1" y="1909"/>
                      </a:cubicBezTo>
                      <a:cubicBezTo>
                        <a:pt x="1" y="2964"/>
                        <a:pt x="855" y="3818"/>
                        <a:pt x="1909" y="3818"/>
                      </a:cubicBezTo>
                      <a:cubicBezTo>
                        <a:pt x="2964" y="3818"/>
                        <a:pt x="3819" y="2964"/>
                        <a:pt x="3819" y="1909"/>
                      </a:cubicBezTo>
                      <a:cubicBezTo>
                        <a:pt x="3819" y="855"/>
                        <a:pt x="2964" y="1"/>
                        <a:pt x="190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801;p59">
                  <a:extLst>
                    <a:ext uri="{FF2B5EF4-FFF2-40B4-BE49-F238E27FC236}">
                      <a16:creationId xmlns:a16="http://schemas.microsoft.com/office/drawing/2014/main" id="{7702067C-457C-A77D-7E75-18BC88991D0A}"/>
                    </a:ext>
                  </a:extLst>
                </p:cNvPr>
                <p:cNvSpPr/>
                <p:nvPr/>
              </p:nvSpPr>
              <p:spPr>
                <a:xfrm>
                  <a:off x="2010400" y="2144761"/>
                  <a:ext cx="145408" cy="145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4" h="3745" extrusionOk="0">
                      <a:moveTo>
                        <a:pt x="1873" y="0"/>
                      </a:moveTo>
                      <a:cubicBezTo>
                        <a:pt x="839" y="0"/>
                        <a:pt x="1" y="838"/>
                        <a:pt x="1" y="1872"/>
                      </a:cubicBezTo>
                      <a:cubicBezTo>
                        <a:pt x="1" y="2906"/>
                        <a:pt x="839" y="3744"/>
                        <a:pt x="1873" y="3744"/>
                      </a:cubicBezTo>
                      <a:cubicBezTo>
                        <a:pt x="2906" y="3744"/>
                        <a:pt x="3744" y="2906"/>
                        <a:pt x="3744" y="1872"/>
                      </a:cubicBezTo>
                      <a:cubicBezTo>
                        <a:pt x="3744" y="838"/>
                        <a:pt x="2906" y="0"/>
                        <a:pt x="187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4" name="Google Shape;4802;p59">
                  <a:extLst>
                    <a:ext uri="{FF2B5EF4-FFF2-40B4-BE49-F238E27FC236}">
                      <a16:creationId xmlns:a16="http://schemas.microsoft.com/office/drawing/2014/main" id="{7C33134B-4DE4-FE1B-9697-61B47AC9A0AE}"/>
                    </a:ext>
                  </a:extLst>
                </p:cNvPr>
                <p:cNvSpPr/>
                <p:nvPr/>
              </p:nvSpPr>
              <p:spPr>
                <a:xfrm>
                  <a:off x="1997001" y="2120100"/>
                  <a:ext cx="207392" cy="11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2883" extrusionOk="0">
                      <a:moveTo>
                        <a:pt x="2670" y="1"/>
                      </a:moveTo>
                      <a:cubicBezTo>
                        <a:pt x="1198" y="1"/>
                        <a:pt x="1" y="1198"/>
                        <a:pt x="1" y="2670"/>
                      </a:cubicBezTo>
                      <a:cubicBezTo>
                        <a:pt x="1" y="2788"/>
                        <a:pt x="96" y="2883"/>
                        <a:pt x="214" y="2883"/>
                      </a:cubicBezTo>
                      <a:cubicBezTo>
                        <a:pt x="332" y="2883"/>
                        <a:pt x="427" y="2788"/>
                        <a:pt x="427" y="2670"/>
                      </a:cubicBezTo>
                      <a:cubicBezTo>
                        <a:pt x="427" y="1432"/>
                        <a:pt x="1433" y="426"/>
                        <a:pt x="2670" y="426"/>
                      </a:cubicBezTo>
                      <a:cubicBezTo>
                        <a:pt x="3907" y="426"/>
                        <a:pt x="4914" y="1432"/>
                        <a:pt x="4914" y="2670"/>
                      </a:cubicBezTo>
                      <a:cubicBezTo>
                        <a:pt x="4914" y="2788"/>
                        <a:pt x="5009" y="2883"/>
                        <a:pt x="5126" y="2883"/>
                      </a:cubicBezTo>
                      <a:cubicBezTo>
                        <a:pt x="5244" y="2883"/>
                        <a:pt x="5339" y="2788"/>
                        <a:pt x="5339" y="2670"/>
                      </a:cubicBezTo>
                      <a:cubicBezTo>
                        <a:pt x="5339" y="1198"/>
                        <a:pt x="4142" y="1"/>
                        <a:pt x="26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5" name="Google Shape;4803;p59">
                  <a:extLst>
                    <a:ext uri="{FF2B5EF4-FFF2-40B4-BE49-F238E27FC236}">
                      <a16:creationId xmlns:a16="http://schemas.microsoft.com/office/drawing/2014/main" id="{1F2DAE49-C9AD-9711-AE2C-FDB029CE958D}"/>
                    </a:ext>
                  </a:extLst>
                </p:cNvPr>
                <p:cNvSpPr/>
                <p:nvPr/>
              </p:nvSpPr>
              <p:spPr>
                <a:xfrm>
                  <a:off x="2013118" y="2005335"/>
                  <a:ext cx="178070" cy="58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5" h="1494" extrusionOk="0">
                      <a:moveTo>
                        <a:pt x="2593" y="1"/>
                      </a:moveTo>
                      <a:cubicBezTo>
                        <a:pt x="1516" y="7"/>
                        <a:pt x="489" y="532"/>
                        <a:pt x="37" y="1305"/>
                      </a:cubicBezTo>
                      <a:cubicBezTo>
                        <a:pt x="1" y="1366"/>
                        <a:pt x="21" y="1442"/>
                        <a:pt x="81" y="1477"/>
                      </a:cubicBezTo>
                      <a:cubicBezTo>
                        <a:pt x="101" y="1489"/>
                        <a:pt x="123" y="1494"/>
                        <a:pt x="144" y="1494"/>
                      </a:cubicBezTo>
                      <a:cubicBezTo>
                        <a:pt x="187" y="1494"/>
                        <a:pt x="229" y="1472"/>
                        <a:pt x="252" y="1433"/>
                      </a:cubicBezTo>
                      <a:cubicBezTo>
                        <a:pt x="663" y="732"/>
                        <a:pt x="1604" y="258"/>
                        <a:pt x="2595" y="251"/>
                      </a:cubicBezTo>
                      <a:lnTo>
                        <a:pt x="2614" y="251"/>
                      </a:lnTo>
                      <a:cubicBezTo>
                        <a:pt x="3400" y="251"/>
                        <a:pt x="4026" y="545"/>
                        <a:pt x="4335" y="1058"/>
                      </a:cubicBezTo>
                      <a:cubicBezTo>
                        <a:pt x="4359" y="1097"/>
                        <a:pt x="4400" y="1119"/>
                        <a:pt x="4442" y="1119"/>
                      </a:cubicBezTo>
                      <a:cubicBezTo>
                        <a:pt x="4464" y="1119"/>
                        <a:pt x="4487" y="1113"/>
                        <a:pt x="4507" y="1101"/>
                      </a:cubicBezTo>
                      <a:cubicBezTo>
                        <a:pt x="4566" y="1065"/>
                        <a:pt x="4585" y="987"/>
                        <a:pt x="4550" y="929"/>
                      </a:cubicBezTo>
                      <a:cubicBezTo>
                        <a:pt x="4194" y="339"/>
                        <a:pt x="3490" y="1"/>
                        <a:pt x="261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6" name="Google Shape;4804;p59">
                  <a:extLst>
                    <a:ext uri="{FF2B5EF4-FFF2-40B4-BE49-F238E27FC236}">
                      <a16:creationId xmlns:a16="http://schemas.microsoft.com/office/drawing/2014/main" id="{CB600414-F499-62B1-BA4B-CF5AC73F3CC8}"/>
                    </a:ext>
                  </a:extLst>
                </p:cNvPr>
                <p:cNvSpPr/>
                <p:nvPr/>
              </p:nvSpPr>
              <p:spPr>
                <a:xfrm>
                  <a:off x="2432678" y="2005335"/>
                  <a:ext cx="178070" cy="58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5" h="1494" extrusionOk="0">
                      <a:moveTo>
                        <a:pt x="1972" y="1"/>
                      </a:moveTo>
                      <a:cubicBezTo>
                        <a:pt x="1096" y="1"/>
                        <a:pt x="390" y="339"/>
                        <a:pt x="36" y="929"/>
                      </a:cubicBezTo>
                      <a:cubicBezTo>
                        <a:pt x="0" y="987"/>
                        <a:pt x="19" y="1065"/>
                        <a:pt x="79" y="1101"/>
                      </a:cubicBezTo>
                      <a:cubicBezTo>
                        <a:pt x="99" y="1113"/>
                        <a:pt x="121" y="1119"/>
                        <a:pt x="143" y="1119"/>
                      </a:cubicBezTo>
                      <a:cubicBezTo>
                        <a:pt x="186" y="1119"/>
                        <a:pt x="227" y="1097"/>
                        <a:pt x="251" y="1058"/>
                      </a:cubicBezTo>
                      <a:cubicBezTo>
                        <a:pt x="559" y="545"/>
                        <a:pt x="1186" y="251"/>
                        <a:pt x="1972" y="251"/>
                      </a:cubicBezTo>
                      <a:lnTo>
                        <a:pt x="1990" y="251"/>
                      </a:lnTo>
                      <a:cubicBezTo>
                        <a:pt x="2982" y="258"/>
                        <a:pt x="3923" y="732"/>
                        <a:pt x="4333" y="1433"/>
                      </a:cubicBezTo>
                      <a:cubicBezTo>
                        <a:pt x="4356" y="1472"/>
                        <a:pt x="4398" y="1494"/>
                        <a:pt x="4441" y="1494"/>
                      </a:cubicBezTo>
                      <a:cubicBezTo>
                        <a:pt x="4463" y="1494"/>
                        <a:pt x="4485" y="1489"/>
                        <a:pt x="4505" y="1477"/>
                      </a:cubicBezTo>
                      <a:cubicBezTo>
                        <a:pt x="4564" y="1442"/>
                        <a:pt x="4584" y="1366"/>
                        <a:pt x="4549" y="1305"/>
                      </a:cubicBezTo>
                      <a:cubicBezTo>
                        <a:pt x="4096" y="532"/>
                        <a:pt x="3068" y="7"/>
                        <a:pt x="19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7" name="Google Shape;4805;p59">
                  <a:extLst>
                    <a:ext uri="{FF2B5EF4-FFF2-40B4-BE49-F238E27FC236}">
                      <a16:creationId xmlns:a16="http://schemas.microsoft.com/office/drawing/2014/main" id="{6659D0EE-2394-9C7F-DDC8-B8D13EAA919C}"/>
                    </a:ext>
                  </a:extLst>
                </p:cNvPr>
                <p:cNvSpPr/>
                <p:nvPr/>
              </p:nvSpPr>
              <p:spPr>
                <a:xfrm>
                  <a:off x="1875168" y="2269196"/>
                  <a:ext cx="148359" cy="14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3819" extrusionOk="0">
                      <a:moveTo>
                        <a:pt x="1909" y="1"/>
                      </a:moveTo>
                      <a:cubicBezTo>
                        <a:pt x="856" y="1"/>
                        <a:pt x="1" y="855"/>
                        <a:pt x="1" y="1909"/>
                      </a:cubicBezTo>
                      <a:cubicBezTo>
                        <a:pt x="1" y="2964"/>
                        <a:pt x="856" y="3818"/>
                        <a:pt x="1909" y="3818"/>
                      </a:cubicBezTo>
                      <a:cubicBezTo>
                        <a:pt x="2964" y="3818"/>
                        <a:pt x="3819" y="2964"/>
                        <a:pt x="3819" y="1909"/>
                      </a:cubicBezTo>
                      <a:cubicBezTo>
                        <a:pt x="3819" y="855"/>
                        <a:pt x="2964" y="1"/>
                        <a:pt x="190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" name="Google Shape;4806;p59">
                  <a:extLst>
                    <a:ext uri="{FF2B5EF4-FFF2-40B4-BE49-F238E27FC236}">
                      <a16:creationId xmlns:a16="http://schemas.microsoft.com/office/drawing/2014/main" id="{622A802C-AE53-59BF-5A0A-F193C4602C1B}"/>
                    </a:ext>
                  </a:extLst>
                </p:cNvPr>
                <p:cNvSpPr/>
                <p:nvPr/>
              </p:nvSpPr>
              <p:spPr>
                <a:xfrm>
                  <a:off x="2355858" y="2328656"/>
                  <a:ext cx="109755" cy="66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1723" extrusionOk="0">
                      <a:moveTo>
                        <a:pt x="1544" y="1"/>
                      </a:moveTo>
                      <a:cubicBezTo>
                        <a:pt x="639" y="1"/>
                        <a:pt x="176" y="989"/>
                        <a:pt x="0" y="1485"/>
                      </a:cubicBezTo>
                      <a:cubicBezTo>
                        <a:pt x="312" y="1443"/>
                        <a:pt x="631" y="1418"/>
                        <a:pt x="952" y="1418"/>
                      </a:cubicBezTo>
                      <a:cubicBezTo>
                        <a:pt x="1557" y="1418"/>
                        <a:pt x="2168" y="1505"/>
                        <a:pt x="2746" y="1723"/>
                      </a:cubicBezTo>
                      <a:cubicBezTo>
                        <a:pt x="2825" y="1076"/>
                        <a:pt x="2740" y="240"/>
                        <a:pt x="1852" y="37"/>
                      </a:cubicBezTo>
                      <a:cubicBezTo>
                        <a:pt x="1744" y="12"/>
                        <a:pt x="1641" y="1"/>
                        <a:pt x="15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" name="Google Shape;4807;p59">
                  <a:extLst>
                    <a:ext uri="{FF2B5EF4-FFF2-40B4-BE49-F238E27FC236}">
                      <a16:creationId xmlns:a16="http://schemas.microsoft.com/office/drawing/2014/main" id="{61B851FA-9C85-371B-4E1C-02068C0C28C4}"/>
                    </a:ext>
                  </a:extLst>
                </p:cNvPr>
                <p:cNvSpPr/>
                <p:nvPr/>
              </p:nvSpPr>
              <p:spPr>
                <a:xfrm>
                  <a:off x="1704439" y="1527168"/>
                  <a:ext cx="1217478" cy="7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8" h="18421" extrusionOk="0">
                      <a:moveTo>
                        <a:pt x="14145" y="1"/>
                      </a:moveTo>
                      <a:cubicBezTo>
                        <a:pt x="8306" y="1"/>
                        <a:pt x="4471" y="3069"/>
                        <a:pt x="2310" y="6902"/>
                      </a:cubicBezTo>
                      <a:cubicBezTo>
                        <a:pt x="1" y="10998"/>
                        <a:pt x="553" y="14376"/>
                        <a:pt x="1155" y="14508"/>
                      </a:cubicBezTo>
                      <a:cubicBezTo>
                        <a:pt x="1183" y="14514"/>
                        <a:pt x="1211" y="14517"/>
                        <a:pt x="1239" y="14517"/>
                      </a:cubicBezTo>
                      <a:cubicBezTo>
                        <a:pt x="1859" y="14517"/>
                        <a:pt x="2633" y="13138"/>
                        <a:pt x="2633" y="13138"/>
                      </a:cubicBezTo>
                      <a:lnTo>
                        <a:pt x="2633" y="13138"/>
                      </a:lnTo>
                      <a:cubicBezTo>
                        <a:pt x="2633" y="13138"/>
                        <a:pt x="2394" y="18420"/>
                        <a:pt x="4091" y="18420"/>
                      </a:cubicBezTo>
                      <a:cubicBezTo>
                        <a:pt x="5789" y="18420"/>
                        <a:pt x="5789" y="15185"/>
                        <a:pt x="5789" y="15185"/>
                      </a:cubicBezTo>
                      <a:cubicBezTo>
                        <a:pt x="5789" y="15185"/>
                        <a:pt x="7360" y="13307"/>
                        <a:pt x="7360" y="11028"/>
                      </a:cubicBezTo>
                      <a:cubicBezTo>
                        <a:pt x="7713" y="13584"/>
                        <a:pt x="9092" y="15074"/>
                        <a:pt x="9818" y="15074"/>
                      </a:cubicBezTo>
                      <a:cubicBezTo>
                        <a:pt x="9888" y="15074"/>
                        <a:pt x="9952" y="15060"/>
                        <a:pt x="10008" y="15032"/>
                      </a:cubicBezTo>
                      <a:cubicBezTo>
                        <a:pt x="10747" y="14662"/>
                        <a:pt x="10643" y="13545"/>
                        <a:pt x="11107" y="11113"/>
                      </a:cubicBezTo>
                      <a:cubicBezTo>
                        <a:pt x="11548" y="8796"/>
                        <a:pt x="12390" y="6963"/>
                        <a:pt x="12390" y="6963"/>
                      </a:cubicBezTo>
                      <a:lnTo>
                        <a:pt x="12390" y="6963"/>
                      </a:lnTo>
                      <a:cubicBezTo>
                        <a:pt x="11970" y="11152"/>
                        <a:pt x="13303" y="13830"/>
                        <a:pt x="14165" y="13830"/>
                      </a:cubicBezTo>
                      <a:cubicBezTo>
                        <a:pt x="15027" y="13830"/>
                        <a:pt x="15642" y="9796"/>
                        <a:pt x="15642" y="9796"/>
                      </a:cubicBezTo>
                      <a:cubicBezTo>
                        <a:pt x="15642" y="9796"/>
                        <a:pt x="16429" y="14077"/>
                        <a:pt x="17584" y="14077"/>
                      </a:cubicBezTo>
                      <a:cubicBezTo>
                        <a:pt x="18894" y="14077"/>
                        <a:pt x="18322" y="10335"/>
                        <a:pt x="20105" y="5763"/>
                      </a:cubicBezTo>
                      <a:cubicBezTo>
                        <a:pt x="21737" y="9180"/>
                        <a:pt x="22417" y="14139"/>
                        <a:pt x="23064" y="14139"/>
                      </a:cubicBezTo>
                      <a:cubicBezTo>
                        <a:pt x="23772" y="14139"/>
                        <a:pt x="23924" y="11028"/>
                        <a:pt x="23924" y="11028"/>
                      </a:cubicBezTo>
                      <a:cubicBezTo>
                        <a:pt x="23924" y="13307"/>
                        <a:pt x="25494" y="15185"/>
                        <a:pt x="25494" y="15185"/>
                      </a:cubicBezTo>
                      <a:cubicBezTo>
                        <a:pt x="25494" y="15185"/>
                        <a:pt x="25494" y="18420"/>
                        <a:pt x="27193" y="18420"/>
                      </a:cubicBezTo>
                      <a:cubicBezTo>
                        <a:pt x="28890" y="18420"/>
                        <a:pt x="28651" y="13138"/>
                        <a:pt x="28651" y="13138"/>
                      </a:cubicBezTo>
                      <a:lnTo>
                        <a:pt x="28651" y="13138"/>
                      </a:lnTo>
                      <a:cubicBezTo>
                        <a:pt x="28651" y="13138"/>
                        <a:pt x="29425" y="14517"/>
                        <a:pt x="30044" y="14517"/>
                      </a:cubicBezTo>
                      <a:cubicBezTo>
                        <a:pt x="30073" y="14517"/>
                        <a:pt x="30101" y="14514"/>
                        <a:pt x="30129" y="14508"/>
                      </a:cubicBezTo>
                      <a:cubicBezTo>
                        <a:pt x="30730" y="14376"/>
                        <a:pt x="31348" y="11244"/>
                        <a:pt x="28975" y="6902"/>
                      </a:cubicBezTo>
                      <a:cubicBezTo>
                        <a:pt x="26688" y="2720"/>
                        <a:pt x="23865" y="1420"/>
                        <a:pt x="20105" y="1420"/>
                      </a:cubicBezTo>
                      <a:cubicBezTo>
                        <a:pt x="20105" y="1420"/>
                        <a:pt x="18894" y="343"/>
                        <a:pt x="15642" y="65"/>
                      </a:cubicBezTo>
                      <a:cubicBezTo>
                        <a:pt x="15129" y="22"/>
                        <a:pt x="14630" y="1"/>
                        <a:pt x="141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" name="Google Shape;4808;p59">
                  <a:extLst>
                    <a:ext uri="{FF2B5EF4-FFF2-40B4-BE49-F238E27FC236}">
                      <a16:creationId xmlns:a16="http://schemas.microsoft.com/office/drawing/2014/main" id="{EF5DA903-4921-00AC-1370-A544851FAE9C}"/>
                    </a:ext>
                  </a:extLst>
                </p:cNvPr>
                <p:cNvSpPr/>
                <p:nvPr/>
              </p:nvSpPr>
              <p:spPr>
                <a:xfrm>
                  <a:off x="2485264" y="1582318"/>
                  <a:ext cx="132863" cy="161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1" h="4158" extrusionOk="0">
                      <a:moveTo>
                        <a:pt x="0" y="0"/>
                      </a:moveTo>
                      <a:cubicBezTo>
                        <a:pt x="0" y="0"/>
                        <a:pt x="499" y="2047"/>
                        <a:pt x="0" y="4157"/>
                      </a:cubicBezTo>
                      <a:cubicBezTo>
                        <a:pt x="0" y="4157"/>
                        <a:pt x="1017" y="2495"/>
                        <a:pt x="1038" y="833"/>
                      </a:cubicBezTo>
                      <a:cubicBezTo>
                        <a:pt x="1038" y="833"/>
                        <a:pt x="2183" y="498"/>
                        <a:pt x="3420" y="480"/>
                      </a:cubicBezTo>
                      <a:cubicBezTo>
                        <a:pt x="2372" y="143"/>
                        <a:pt x="1238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4809;p59">
                  <a:extLst>
                    <a:ext uri="{FF2B5EF4-FFF2-40B4-BE49-F238E27FC236}">
                      <a16:creationId xmlns:a16="http://schemas.microsoft.com/office/drawing/2014/main" id="{D506BB41-FB7D-9CA4-5E02-64AB69C52341}"/>
                    </a:ext>
                  </a:extLst>
                </p:cNvPr>
                <p:cNvSpPr/>
                <p:nvPr/>
              </p:nvSpPr>
              <p:spPr>
                <a:xfrm>
                  <a:off x="2034207" y="1566200"/>
                  <a:ext cx="429970" cy="69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1790" extrusionOk="0">
                      <a:moveTo>
                        <a:pt x="6755" y="1"/>
                      </a:moveTo>
                      <a:cubicBezTo>
                        <a:pt x="3195" y="1"/>
                        <a:pt x="80" y="1666"/>
                        <a:pt x="37" y="1690"/>
                      </a:cubicBezTo>
                      <a:cubicBezTo>
                        <a:pt x="10" y="1704"/>
                        <a:pt x="1" y="1736"/>
                        <a:pt x="16" y="1762"/>
                      </a:cubicBezTo>
                      <a:cubicBezTo>
                        <a:pt x="25" y="1780"/>
                        <a:pt x="44" y="1790"/>
                        <a:pt x="62" y="1790"/>
                      </a:cubicBezTo>
                      <a:cubicBezTo>
                        <a:pt x="71" y="1790"/>
                        <a:pt x="79" y="1788"/>
                        <a:pt x="87" y="1784"/>
                      </a:cubicBezTo>
                      <a:cubicBezTo>
                        <a:pt x="130" y="1760"/>
                        <a:pt x="3223" y="106"/>
                        <a:pt x="6752" y="106"/>
                      </a:cubicBezTo>
                      <a:cubicBezTo>
                        <a:pt x="8149" y="106"/>
                        <a:pt x="9613" y="365"/>
                        <a:pt x="10985" y="1086"/>
                      </a:cubicBezTo>
                      <a:cubicBezTo>
                        <a:pt x="10993" y="1090"/>
                        <a:pt x="11001" y="1092"/>
                        <a:pt x="11009" y="1092"/>
                      </a:cubicBezTo>
                      <a:cubicBezTo>
                        <a:pt x="11028" y="1092"/>
                        <a:pt x="11047" y="1082"/>
                        <a:pt x="11056" y="1064"/>
                      </a:cubicBezTo>
                      <a:cubicBezTo>
                        <a:pt x="11070" y="1038"/>
                        <a:pt x="11060" y="1006"/>
                        <a:pt x="11034" y="992"/>
                      </a:cubicBezTo>
                      <a:cubicBezTo>
                        <a:pt x="9647" y="262"/>
                        <a:pt x="8166" y="1"/>
                        <a:pt x="675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" name="Google Shape;4810;p59">
                  <a:extLst>
                    <a:ext uri="{FF2B5EF4-FFF2-40B4-BE49-F238E27FC236}">
                      <a16:creationId xmlns:a16="http://schemas.microsoft.com/office/drawing/2014/main" id="{CEAC7C45-E116-9E6F-F964-42413575F110}"/>
                    </a:ext>
                  </a:extLst>
                </p:cNvPr>
                <p:cNvSpPr/>
                <p:nvPr/>
              </p:nvSpPr>
              <p:spPr>
                <a:xfrm>
                  <a:off x="1837302" y="1631564"/>
                  <a:ext cx="267241" cy="530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1" h="13660" extrusionOk="0">
                      <a:moveTo>
                        <a:pt x="6820" y="0"/>
                      </a:moveTo>
                      <a:cubicBezTo>
                        <a:pt x="6813" y="0"/>
                        <a:pt x="6806" y="2"/>
                        <a:pt x="6799" y="5"/>
                      </a:cubicBezTo>
                      <a:cubicBezTo>
                        <a:pt x="6781" y="12"/>
                        <a:pt x="5076" y="790"/>
                        <a:pt x="3396" y="2847"/>
                      </a:cubicBezTo>
                      <a:cubicBezTo>
                        <a:pt x="1847" y="4744"/>
                        <a:pt x="1" y="8150"/>
                        <a:pt x="1" y="13606"/>
                      </a:cubicBezTo>
                      <a:cubicBezTo>
                        <a:pt x="1" y="13635"/>
                        <a:pt x="25" y="13660"/>
                        <a:pt x="55" y="13660"/>
                      </a:cubicBezTo>
                      <a:cubicBezTo>
                        <a:pt x="83" y="13660"/>
                        <a:pt x="108" y="13635"/>
                        <a:pt x="108" y="13606"/>
                      </a:cubicBezTo>
                      <a:cubicBezTo>
                        <a:pt x="108" y="8185"/>
                        <a:pt x="1939" y="4802"/>
                        <a:pt x="3475" y="2919"/>
                      </a:cubicBezTo>
                      <a:cubicBezTo>
                        <a:pt x="5139" y="879"/>
                        <a:pt x="6825" y="109"/>
                        <a:pt x="6842" y="102"/>
                      </a:cubicBezTo>
                      <a:cubicBezTo>
                        <a:pt x="6869" y="90"/>
                        <a:pt x="6881" y="59"/>
                        <a:pt x="6869" y="32"/>
                      </a:cubicBezTo>
                      <a:cubicBezTo>
                        <a:pt x="6860" y="12"/>
                        <a:pt x="6840" y="0"/>
                        <a:pt x="68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" name="Google Shape;4811;p59">
                  <a:extLst>
                    <a:ext uri="{FF2B5EF4-FFF2-40B4-BE49-F238E27FC236}">
                      <a16:creationId xmlns:a16="http://schemas.microsoft.com/office/drawing/2014/main" id="{7ACA7308-C55B-DA57-F4D6-EFFDB00032B0}"/>
                    </a:ext>
                  </a:extLst>
                </p:cNvPr>
                <p:cNvSpPr/>
                <p:nvPr/>
              </p:nvSpPr>
              <p:spPr>
                <a:xfrm>
                  <a:off x="1879945" y="1911232"/>
                  <a:ext cx="87113" cy="1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3" h="4495" extrusionOk="0">
                      <a:moveTo>
                        <a:pt x="2190" y="1"/>
                      </a:moveTo>
                      <a:cubicBezTo>
                        <a:pt x="2162" y="1"/>
                        <a:pt x="2136" y="20"/>
                        <a:pt x="2133" y="49"/>
                      </a:cubicBezTo>
                      <a:cubicBezTo>
                        <a:pt x="2130" y="79"/>
                        <a:pt x="1815" y="3156"/>
                        <a:pt x="31" y="4398"/>
                      </a:cubicBezTo>
                      <a:cubicBezTo>
                        <a:pt x="7" y="4415"/>
                        <a:pt x="1" y="4449"/>
                        <a:pt x="18" y="4472"/>
                      </a:cubicBezTo>
                      <a:cubicBezTo>
                        <a:pt x="29" y="4487"/>
                        <a:pt x="45" y="4495"/>
                        <a:pt x="62" y="4495"/>
                      </a:cubicBezTo>
                      <a:cubicBezTo>
                        <a:pt x="73" y="4495"/>
                        <a:pt x="83" y="4492"/>
                        <a:pt x="92" y="4486"/>
                      </a:cubicBezTo>
                      <a:cubicBezTo>
                        <a:pt x="1047" y="3821"/>
                        <a:pt x="1580" y="2651"/>
                        <a:pt x="1859" y="1787"/>
                      </a:cubicBezTo>
                      <a:cubicBezTo>
                        <a:pt x="2160" y="855"/>
                        <a:pt x="2239" y="66"/>
                        <a:pt x="2240" y="58"/>
                      </a:cubicBezTo>
                      <a:cubicBezTo>
                        <a:pt x="2242" y="30"/>
                        <a:pt x="2220" y="3"/>
                        <a:pt x="2192" y="1"/>
                      </a:cubicBezTo>
                      <a:cubicBezTo>
                        <a:pt x="2191" y="1"/>
                        <a:pt x="2190" y="1"/>
                        <a:pt x="219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2;p59">
                  <a:extLst>
                    <a:ext uri="{FF2B5EF4-FFF2-40B4-BE49-F238E27FC236}">
                      <a16:creationId xmlns:a16="http://schemas.microsoft.com/office/drawing/2014/main" id="{88235B35-25B1-40F4-EFB4-8B158725223A}"/>
                    </a:ext>
                  </a:extLst>
                </p:cNvPr>
                <p:cNvSpPr/>
                <p:nvPr/>
              </p:nvSpPr>
              <p:spPr>
                <a:xfrm>
                  <a:off x="1754928" y="1764154"/>
                  <a:ext cx="96589" cy="253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7" h="6527" extrusionOk="0">
                      <a:moveTo>
                        <a:pt x="2426" y="0"/>
                      </a:moveTo>
                      <a:cubicBezTo>
                        <a:pt x="2411" y="0"/>
                        <a:pt x="2395" y="7"/>
                        <a:pt x="2384" y="20"/>
                      </a:cubicBezTo>
                      <a:cubicBezTo>
                        <a:pt x="343" y="2635"/>
                        <a:pt x="6" y="6432"/>
                        <a:pt x="3" y="6469"/>
                      </a:cubicBezTo>
                      <a:cubicBezTo>
                        <a:pt x="1" y="6499"/>
                        <a:pt x="23" y="6524"/>
                        <a:pt x="51" y="6527"/>
                      </a:cubicBezTo>
                      <a:lnTo>
                        <a:pt x="57" y="6527"/>
                      </a:lnTo>
                      <a:cubicBezTo>
                        <a:pt x="84" y="6527"/>
                        <a:pt x="107" y="6506"/>
                        <a:pt x="109" y="6478"/>
                      </a:cubicBezTo>
                      <a:cubicBezTo>
                        <a:pt x="112" y="6440"/>
                        <a:pt x="446" y="2676"/>
                        <a:pt x="2468" y="86"/>
                      </a:cubicBezTo>
                      <a:cubicBezTo>
                        <a:pt x="2486" y="63"/>
                        <a:pt x="2482" y="29"/>
                        <a:pt x="2459" y="12"/>
                      </a:cubicBezTo>
                      <a:cubicBezTo>
                        <a:pt x="2450" y="4"/>
                        <a:pt x="2438" y="0"/>
                        <a:pt x="24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13;p59">
                  <a:extLst>
                    <a:ext uri="{FF2B5EF4-FFF2-40B4-BE49-F238E27FC236}">
                      <a16:creationId xmlns:a16="http://schemas.microsoft.com/office/drawing/2014/main" id="{EF476541-C8F6-C2CE-58E2-445BA24C8D8D}"/>
                    </a:ext>
                  </a:extLst>
                </p:cNvPr>
                <p:cNvSpPr/>
                <p:nvPr/>
              </p:nvSpPr>
              <p:spPr>
                <a:xfrm>
                  <a:off x="2092812" y="1678013"/>
                  <a:ext cx="171273" cy="339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0" h="8745" extrusionOk="0">
                      <a:moveTo>
                        <a:pt x="4351" y="1"/>
                      </a:moveTo>
                      <a:cubicBezTo>
                        <a:pt x="4344" y="1"/>
                        <a:pt x="4337" y="2"/>
                        <a:pt x="4330" y="5"/>
                      </a:cubicBezTo>
                      <a:cubicBezTo>
                        <a:pt x="4320" y="8"/>
                        <a:pt x="3269" y="434"/>
                        <a:pt x="2217" y="1714"/>
                      </a:cubicBezTo>
                      <a:cubicBezTo>
                        <a:pt x="462" y="3850"/>
                        <a:pt x="43" y="6687"/>
                        <a:pt x="1" y="8691"/>
                      </a:cubicBezTo>
                      <a:cubicBezTo>
                        <a:pt x="1" y="8720"/>
                        <a:pt x="23" y="8744"/>
                        <a:pt x="53" y="8745"/>
                      </a:cubicBezTo>
                      <a:lnTo>
                        <a:pt x="54" y="8745"/>
                      </a:lnTo>
                      <a:cubicBezTo>
                        <a:pt x="84" y="8745"/>
                        <a:pt x="107" y="8722"/>
                        <a:pt x="108" y="8693"/>
                      </a:cubicBezTo>
                      <a:cubicBezTo>
                        <a:pt x="254" y="1815"/>
                        <a:pt x="4329" y="120"/>
                        <a:pt x="4370" y="103"/>
                      </a:cubicBezTo>
                      <a:cubicBezTo>
                        <a:pt x="4397" y="93"/>
                        <a:pt x="4410" y="62"/>
                        <a:pt x="4399" y="34"/>
                      </a:cubicBezTo>
                      <a:cubicBezTo>
                        <a:pt x="4391" y="13"/>
                        <a:pt x="4371" y="1"/>
                        <a:pt x="435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14;p59">
                  <a:extLst>
                    <a:ext uri="{FF2B5EF4-FFF2-40B4-BE49-F238E27FC236}">
                      <a16:creationId xmlns:a16="http://schemas.microsoft.com/office/drawing/2014/main" id="{8FDC4A86-9AEF-CD98-F244-E36746970ACA}"/>
                    </a:ext>
                  </a:extLst>
                </p:cNvPr>
                <p:cNvSpPr/>
                <p:nvPr/>
              </p:nvSpPr>
              <p:spPr>
                <a:xfrm>
                  <a:off x="1988457" y="1737240"/>
                  <a:ext cx="68471" cy="245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6320" extrusionOk="0">
                      <a:moveTo>
                        <a:pt x="1702" y="0"/>
                      </a:moveTo>
                      <a:cubicBezTo>
                        <a:pt x="1684" y="0"/>
                        <a:pt x="1666" y="10"/>
                        <a:pt x="1656" y="28"/>
                      </a:cubicBezTo>
                      <a:cubicBezTo>
                        <a:pt x="0" y="2994"/>
                        <a:pt x="1137" y="6252"/>
                        <a:pt x="1149" y="6284"/>
                      </a:cubicBezTo>
                      <a:cubicBezTo>
                        <a:pt x="1157" y="6306"/>
                        <a:pt x="1177" y="6320"/>
                        <a:pt x="1199" y="6320"/>
                      </a:cubicBezTo>
                      <a:cubicBezTo>
                        <a:pt x="1205" y="6320"/>
                        <a:pt x="1211" y="6318"/>
                        <a:pt x="1216" y="6316"/>
                      </a:cubicBezTo>
                      <a:cubicBezTo>
                        <a:pt x="1244" y="6306"/>
                        <a:pt x="1259" y="6276"/>
                        <a:pt x="1249" y="6248"/>
                      </a:cubicBezTo>
                      <a:cubicBezTo>
                        <a:pt x="1237" y="6216"/>
                        <a:pt x="116" y="3004"/>
                        <a:pt x="1748" y="79"/>
                      </a:cubicBezTo>
                      <a:cubicBezTo>
                        <a:pt x="1763" y="54"/>
                        <a:pt x="1753" y="22"/>
                        <a:pt x="1728" y="7"/>
                      </a:cubicBezTo>
                      <a:cubicBezTo>
                        <a:pt x="1720" y="2"/>
                        <a:pt x="1711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15;p59">
                  <a:extLst>
                    <a:ext uri="{FF2B5EF4-FFF2-40B4-BE49-F238E27FC236}">
                      <a16:creationId xmlns:a16="http://schemas.microsoft.com/office/drawing/2014/main" id="{F5F92994-B19C-6C51-E27C-F0AD19E9DDFA}"/>
                    </a:ext>
                  </a:extLst>
                </p:cNvPr>
                <p:cNvSpPr/>
                <p:nvPr/>
              </p:nvSpPr>
              <p:spPr>
                <a:xfrm>
                  <a:off x="2206606" y="1634049"/>
                  <a:ext cx="170419" cy="310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" h="8007" extrusionOk="0">
                      <a:moveTo>
                        <a:pt x="4327" y="1"/>
                      </a:moveTo>
                      <a:cubicBezTo>
                        <a:pt x="4322" y="1"/>
                        <a:pt x="4317" y="1"/>
                        <a:pt x="4312" y="3"/>
                      </a:cubicBezTo>
                      <a:cubicBezTo>
                        <a:pt x="4275" y="14"/>
                        <a:pt x="3392" y="297"/>
                        <a:pt x="2412" y="1421"/>
                      </a:cubicBezTo>
                      <a:cubicBezTo>
                        <a:pt x="781" y="3294"/>
                        <a:pt x="203" y="6004"/>
                        <a:pt x="4" y="7947"/>
                      </a:cubicBezTo>
                      <a:cubicBezTo>
                        <a:pt x="1" y="7977"/>
                        <a:pt x="23" y="8003"/>
                        <a:pt x="51" y="8006"/>
                      </a:cubicBezTo>
                      <a:cubicBezTo>
                        <a:pt x="53" y="8006"/>
                        <a:pt x="56" y="8007"/>
                        <a:pt x="58" y="8007"/>
                      </a:cubicBezTo>
                      <a:cubicBezTo>
                        <a:pt x="85" y="8007"/>
                        <a:pt x="107" y="7986"/>
                        <a:pt x="110" y="7959"/>
                      </a:cubicBezTo>
                      <a:cubicBezTo>
                        <a:pt x="791" y="1287"/>
                        <a:pt x="4309" y="115"/>
                        <a:pt x="4344" y="104"/>
                      </a:cubicBezTo>
                      <a:cubicBezTo>
                        <a:pt x="4372" y="95"/>
                        <a:pt x="4387" y="65"/>
                        <a:pt x="4379" y="38"/>
                      </a:cubicBezTo>
                      <a:cubicBezTo>
                        <a:pt x="4372" y="15"/>
                        <a:pt x="4350" y="1"/>
                        <a:pt x="43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16;p59">
                  <a:extLst>
                    <a:ext uri="{FF2B5EF4-FFF2-40B4-BE49-F238E27FC236}">
                      <a16:creationId xmlns:a16="http://schemas.microsoft.com/office/drawing/2014/main" id="{58160119-DCA8-79F9-608C-28E04A96D26F}"/>
                    </a:ext>
                  </a:extLst>
                </p:cNvPr>
                <p:cNvSpPr/>
                <p:nvPr/>
              </p:nvSpPr>
              <p:spPr>
                <a:xfrm>
                  <a:off x="2382539" y="1685198"/>
                  <a:ext cx="81598" cy="32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8422" extrusionOk="0">
                      <a:moveTo>
                        <a:pt x="2040" y="1"/>
                      </a:moveTo>
                      <a:cubicBezTo>
                        <a:pt x="2025" y="1"/>
                        <a:pt x="2009" y="7"/>
                        <a:pt x="1998" y="21"/>
                      </a:cubicBezTo>
                      <a:cubicBezTo>
                        <a:pt x="1977" y="48"/>
                        <a:pt x="1462" y="702"/>
                        <a:pt x="1008" y="2064"/>
                      </a:cubicBezTo>
                      <a:cubicBezTo>
                        <a:pt x="590" y="3317"/>
                        <a:pt x="153" y="5429"/>
                        <a:pt x="440" y="8374"/>
                      </a:cubicBezTo>
                      <a:cubicBezTo>
                        <a:pt x="442" y="8402"/>
                        <a:pt x="465" y="8422"/>
                        <a:pt x="493" y="8422"/>
                      </a:cubicBezTo>
                      <a:lnTo>
                        <a:pt x="497" y="8422"/>
                      </a:lnTo>
                      <a:cubicBezTo>
                        <a:pt x="527" y="8419"/>
                        <a:pt x="548" y="8393"/>
                        <a:pt x="545" y="8363"/>
                      </a:cubicBezTo>
                      <a:cubicBezTo>
                        <a:pt x="1" y="2771"/>
                        <a:pt x="2061" y="113"/>
                        <a:pt x="2082" y="87"/>
                      </a:cubicBezTo>
                      <a:cubicBezTo>
                        <a:pt x="2101" y="64"/>
                        <a:pt x="2096" y="30"/>
                        <a:pt x="2073" y="12"/>
                      </a:cubicBezTo>
                      <a:cubicBezTo>
                        <a:pt x="2064" y="4"/>
                        <a:pt x="2052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17;p59">
                  <a:extLst>
                    <a:ext uri="{FF2B5EF4-FFF2-40B4-BE49-F238E27FC236}">
                      <a16:creationId xmlns:a16="http://schemas.microsoft.com/office/drawing/2014/main" id="{EE16B177-394B-D53C-F7A3-A38D5A9D9119}"/>
                    </a:ext>
                  </a:extLst>
                </p:cNvPr>
                <p:cNvSpPr/>
                <p:nvPr/>
              </p:nvSpPr>
              <p:spPr>
                <a:xfrm>
                  <a:off x="2251308" y="1643487"/>
                  <a:ext cx="194615" cy="183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1" h="4715" extrusionOk="0">
                      <a:moveTo>
                        <a:pt x="4950" y="1"/>
                      </a:moveTo>
                      <a:cubicBezTo>
                        <a:pt x="4943" y="1"/>
                        <a:pt x="4936" y="2"/>
                        <a:pt x="4929" y="5"/>
                      </a:cubicBezTo>
                      <a:cubicBezTo>
                        <a:pt x="4895" y="20"/>
                        <a:pt x="1504" y="1515"/>
                        <a:pt x="13" y="4639"/>
                      </a:cubicBezTo>
                      <a:cubicBezTo>
                        <a:pt x="1" y="4665"/>
                        <a:pt x="12" y="4697"/>
                        <a:pt x="38" y="4709"/>
                      </a:cubicBezTo>
                      <a:cubicBezTo>
                        <a:pt x="45" y="4713"/>
                        <a:pt x="53" y="4715"/>
                        <a:pt x="61" y="4715"/>
                      </a:cubicBezTo>
                      <a:cubicBezTo>
                        <a:pt x="81" y="4715"/>
                        <a:pt x="100" y="4703"/>
                        <a:pt x="109" y="4684"/>
                      </a:cubicBezTo>
                      <a:cubicBezTo>
                        <a:pt x="1583" y="1598"/>
                        <a:pt x="4938" y="117"/>
                        <a:pt x="4971" y="103"/>
                      </a:cubicBezTo>
                      <a:cubicBezTo>
                        <a:pt x="4998" y="91"/>
                        <a:pt x="5011" y="60"/>
                        <a:pt x="4999" y="33"/>
                      </a:cubicBezTo>
                      <a:cubicBezTo>
                        <a:pt x="4990" y="12"/>
                        <a:pt x="4971" y="1"/>
                        <a:pt x="495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18;p59">
                  <a:extLst>
                    <a:ext uri="{FF2B5EF4-FFF2-40B4-BE49-F238E27FC236}">
                      <a16:creationId xmlns:a16="http://schemas.microsoft.com/office/drawing/2014/main" id="{0E3D35E9-7F8B-7371-79A4-7BC7E7EB8D03}"/>
                    </a:ext>
                  </a:extLst>
                </p:cNvPr>
                <p:cNvSpPr/>
                <p:nvPr/>
              </p:nvSpPr>
              <p:spPr>
                <a:xfrm>
                  <a:off x="2520878" y="1724968"/>
                  <a:ext cx="94569" cy="275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5" h="7098" extrusionOk="0">
                      <a:moveTo>
                        <a:pt x="59" y="1"/>
                      </a:moveTo>
                      <a:cubicBezTo>
                        <a:pt x="45" y="1"/>
                        <a:pt x="32" y="6"/>
                        <a:pt x="22" y="16"/>
                      </a:cubicBezTo>
                      <a:cubicBezTo>
                        <a:pt x="1" y="37"/>
                        <a:pt x="0" y="71"/>
                        <a:pt x="21" y="92"/>
                      </a:cubicBezTo>
                      <a:cubicBezTo>
                        <a:pt x="27" y="97"/>
                        <a:pt x="604" y="688"/>
                        <a:pt x="1174" y="1835"/>
                      </a:cubicBezTo>
                      <a:cubicBezTo>
                        <a:pt x="1701" y="2894"/>
                        <a:pt x="2328" y="4658"/>
                        <a:pt x="2328" y="7044"/>
                      </a:cubicBezTo>
                      <a:cubicBezTo>
                        <a:pt x="2328" y="7073"/>
                        <a:pt x="2351" y="7098"/>
                        <a:pt x="2381" y="7098"/>
                      </a:cubicBezTo>
                      <a:cubicBezTo>
                        <a:pt x="2411" y="7098"/>
                        <a:pt x="2434" y="7073"/>
                        <a:pt x="2434" y="7044"/>
                      </a:cubicBezTo>
                      <a:cubicBezTo>
                        <a:pt x="2434" y="2431"/>
                        <a:pt x="120" y="40"/>
                        <a:pt x="97" y="16"/>
                      </a:cubicBezTo>
                      <a:cubicBezTo>
                        <a:pt x="86" y="6"/>
                        <a:pt x="73" y="1"/>
                        <a:pt x="5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19;p59">
                  <a:extLst>
                    <a:ext uri="{FF2B5EF4-FFF2-40B4-BE49-F238E27FC236}">
                      <a16:creationId xmlns:a16="http://schemas.microsoft.com/office/drawing/2014/main" id="{62C6AE9D-A3A6-B599-E988-4F3B96ADCB16}"/>
                    </a:ext>
                  </a:extLst>
                </p:cNvPr>
                <p:cNvSpPr/>
                <p:nvPr/>
              </p:nvSpPr>
              <p:spPr>
                <a:xfrm>
                  <a:off x="2509343" y="1643487"/>
                  <a:ext cx="277222" cy="492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8" h="12676" extrusionOk="0">
                      <a:moveTo>
                        <a:pt x="61" y="0"/>
                      </a:moveTo>
                      <a:cubicBezTo>
                        <a:pt x="40" y="0"/>
                        <a:pt x="20" y="13"/>
                        <a:pt x="12" y="34"/>
                      </a:cubicBezTo>
                      <a:cubicBezTo>
                        <a:pt x="0" y="61"/>
                        <a:pt x="13" y="92"/>
                        <a:pt x="40" y="103"/>
                      </a:cubicBezTo>
                      <a:cubicBezTo>
                        <a:pt x="59" y="111"/>
                        <a:pt x="1809" y="832"/>
                        <a:pt x="3536" y="2728"/>
                      </a:cubicBezTo>
                      <a:cubicBezTo>
                        <a:pt x="5131" y="4478"/>
                        <a:pt x="7031" y="7615"/>
                        <a:pt x="7031" y="12622"/>
                      </a:cubicBezTo>
                      <a:cubicBezTo>
                        <a:pt x="7031" y="12651"/>
                        <a:pt x="7055" y="12675"/>
                        <a:pt x="7084" y="12675"/>
                      </a:cubicBezTo>
                      <a:cubicBezTo>
                        <a:pt x="7114" y="12675"/>
                        <a:pt x="7137" y="12651"/>
                        <a:pt x="7137" y="12622"/>
                      </a:cubicBezTo>
                      <a:cubicBezTo>
                        <a:pt x="7137" y="7578"/>
                        <a:pt x="5221" y="4417"/>
                        <a:pt x="3612" y="2652"/>
                      </a:cubicBezTo>
                      <a:cubicBezTo>
                        <a:pt x="1868" y="740"/>
                        <a:pt x="99" y="11"/>
                        <a:pt x="81" y="4"/>
                      </a:cubicBezTo>
                      <a:cubicBezTo>
                        <a:pt x="74" y="1"/>
                        <a:pt x="68" y="0"/>
                        <a:pt x="6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0;p59">
                  <a:extLst>
                    <a:ext uri="{FF2B5EF4-FFF2-40B4-BE49-F238E27FC236}">
                      <a16:creationId xmlns:a16="http://schemas.microsoft.com/office/drawing/2014/main" id="{FB669BFF-C11A-C9B9-EF4B-1EC4B61A5F35}"/>
                    </a:ext>
                  </a:extLst>
                </p:cNvPr>
                <p:cNvSpPr/>
                <p:nvPr/>
              </p:nvSpPr>
              <p:spPr>
                <a:xfrm>
                  <a:off x="2645740" y="1708229"/>
                  <a:ext cx="203470" cy="328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" h="8451" extrusionOk="0">
                      <a:moveTo>
                        <a:pt x="61" y="0"/>
                      </a:moveTo>
                      <a:cubicBezTo>
                        <a:pt x="42" y="0"/>
                        <a:pt x="24" y="10"/>
                        <a:pt x="15" y="27"/>
                      </a:cubicBezTo>
                      <a:cubicBezTo>
                        <a:pt x="0" y="53"/>
                        <a:pt x="9" y="85"/>
                        <a:pt x="34" y="100"/>
                      </a:cubicBezTo>
                      <a:cubicBezTo>
                        <a:pt x="79" y="125"/>
                        <a:pt x="4482" y="2740"/>
                        <a:pt x="5130" y="8403"/>
                      </a:cubicBezTo>
                      <a:cubicBezTo>
                        <a:pt x="5132" y="8431"/>
                        <a:pt x="5156" y="8451"/>
                        <a:pt x="5182" y="8451"/>
                      </a:cubicBezTo>
                      <a:lnTo>
                        <a:pt x="5188" y="8451"/>
                      </a:lnTo>
                      <a:cubicBezTo>
                        <a:pt x="5218" y="8447"/>
                        <a:pt x="5239" y="8421"/>
                        <a:pt x="5235" y="8391"/>
                      </a:cubicBezTo>
                      <a:cubicBezTo>
                        <a:pt x="4581" y="2674"/>
                        <a:pt x="132" y="34"/>
                        <a:pt x="87" y="7"/>
                      </a:cubicBezTo>
                      <a:cubicBezTo>
                        <a:pt x="79" y="2"/>
                        <a:pt x="70" y="0"/>
                        <a:pt x="6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1;p59">
                  <a:extLst>
                    <a:ext uri="{FF2B5EF4-FFF2-40B4-BE49-F238E27FC236}">
                      <a16:creationId xmlns:a16="http://schemas.microsoft.com/office/drawing/2014/main" id="{26AB080A-AB69-01F6-B1B4-83F36D527BB7}"/>
                    </a:ext>
                  </a:extLst>
                </p:cNvPr>
                <p:cNvSpPr/>
                <p:nvPr/>
              </p:nvSpPr>
              <p:spPr>
                <a:xfrm>
                  <a:off x="2645973" y="1860704"/>
                  <a:ext cx="78296" cy="22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6" h="5796" extrusionOk="0">
                      <a:moveTo>
                        <a:pt x="53" y="1"/>
                      </a:moveTo>
                      <a:cubicBezTo>
                        <a:pt x="24" y="2"/>
                        <a:pt x="0" y="26"/>
                        <a:pt x="2" y="56"/>
                      </a:cubicBezTo>
                      <a:cubicBezTo>
                        <a:pt x="2" y="65"/>
                        <a:pt x="32" y="974"/>
                        <a:pt x="281" y="2127"/>
                      </a:cubicBezTo>
                      <a:cubicBezTo>
                        <a:pt x="512" y="3193"/>
                        <a:pt x="982" y="4691"/>
                        <a:pt x="1916" y="5778"/>
                      </a:cubicBezTo>
                      <a:cubicBezTo>
                        <a:pt x="1926" y="5790"/>
                        <a:pt x="1941" y="5796"/>
                        <a:pt x="1956" y="5796"/>
                      </a:cubicBezTo>
                      <a:cubicBezTo>
                        <a:pt x="1968" y="5796"/>
                        <a:pt x="1981" y="5792"/>
                        <a:pt x="1991" y="5784"/>
                      </a:cubicBezTo>
                      <a:cubicBezTo>
                        <a:pt x="2014" y="5764"/>
                        <a:pt x="2015" y="5730"/>
                        <a:pt x="1996" y="5709"/>
                      </a:cubicBezTo>
                      <a:cubicBezTo>
                        <a:pt x="238" y="3660"/>
                        <a:pt x="109" y="88"/>
                        <a:pt x="108" y="52"/>
                      </a:cubicBezTo>
                      <a:cubicBezTo>
                        <a:pt x="107" y="24"/>
                        <a:pt x="83" y="1"/>
                        <a:pt x="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2;p59">
                  <a:extLst>
                    <a:ext uri="{FF2B5EF4-FFF2-40B4-BE49-F238E27FC236}">
                      <a16:creationId xmlns:a16="http://schemas.microsoft.com/office/drawing/2014/main" id="{A3C10BF4-5810-0A9B-9E62-2882D461FEC5}"/>
                    </a:ext>
                  </a:extLst>
                </p:cNvPr>
                <p:cNvSpPr/>
                <p:nvPr/>
              </p:nvSpPr>
              <p:spPr>
                <a:xfrm>
                  <a:off x="2566123" y="1619679"/>
                  <a:ext cx="158146" cy="69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2" h="1795" extrusionOk="0">
                      <a:moveTo>
                        <a:pt x="50" y="1"/>
                      </a:moveTo>
                      <a:cubicBezTo>
                        <a:pt x="24" y="1"/>
                        <a:pt x="3" y="26"/>
                        <a:pt x="2" y="52"/>
                      </a:cubicBezTo>
                      <a:cubicBezTo>
                        <a:pt x="1" y="82"/>
                        <a:pt x="23" y="106"/>
                        <a:pt x="52" y="108"/>
                      </a:cubicBezTo>
                      <a:cubicBezTo>
                        <a:pt x="73" y="109"/>
                        <a:pt x="2189" y="233"/>
                        <a:pt x="3977" y="1781"/>
                      </a:cubicBezTo>
                      <a:cubicBezTo>
                        <a:pt x="3987" y="1790"/>
                        <a:pt x="4000" y="1794"/>
                        <a:pt x="4012" y="1794"/>
                      </a:cubicBezTo>
                      <a:cubicBezTo>
                        <a:pt x="4027" y="1794"/>
                        <a:pt x="4042" y="1788"/>
                        <a:pt x="4052" y="1776"/>
                      </a:cubicBezTo>
                      <a:cubicBezTo>
                        <a:pt x="4071" y="1753"/>
                        <a:pt x="4070" y="1720"/>
                        <a:pt x="4047" y="1701"/>
                      </a:cubicBezTo>
                      <a:cubicBezTo>
                        <a:pt x="2232" y="129"/>
                        <a:pt x="79" y="3"/>
                        <a:pt x="58" y="2"/>
                      </a:cubicBezTo>
                      <a:cubicBezTo>
                        <a:pt x="55" y="1"/>
                        <a:pt x="53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23;p59">
                  <a:extLst>
                    <a:ext uri="{FF2B5EF4-FFF2-40B4-BE49-F238E27FC236}">
                      <a16:creationId xmlns:a16="http://schemas.microsoft.com/office/drawing/2014/main" id="{E30FCB94-211B-D6E3-501C-26F6C013C104}"/>
                    </a:ext>
                  </a:extLst>
                </p:cNvPr>
                <p:cNvSpPr/>
                <p:nvPr/>
              </p:nvSpPr>
              <p:spPr>
                <a:xfrm>
                  <a:off x="2691218" y="2353512"/>
                  <a:ext cx="59654" cy="97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2498" extrusionOk="0">
                      <a:moveTo>
                        <a:pt x="786" y="1"/>
                      </a:moveTo>
                      <a:cubicBezTo>
                        <a:pt x="653" y="1"/>
                        <a:pt x="525" y="70"/>
                        <a:pt x="453" y="192"/>
                      </a:cubicBezTo>
                      <a:cubicBezTo>
                        <a:pt x="257" y="522"/>
                        <a:pt x="1" y="1114"/>
                        <a:pt x="71" y="1874"/>
                      </a:cubicBezTo>
                      <a:cubicBezTo>
                        <a:pt x="85" y="2022"/>
                        <a:pt x="185" y="2149"/>
                        <a:pt x="326" y="2199"/>
                      </a:cubicBezTo>
                      <a:cubicBezTo>
                        <a:pt x="504" y="2262"/>
                        <a:pt x="778" y="2363"/>
                        <a:pt x="1100" y="2497"/>
                      </a:cubicBezTo>
                      <a:cubicBezTo>
                        <a:pt x="1117" y="1928"/>
                        <a:pt x="1194" y="1133"/>
                        <a:pt x="1536" y="311"/>
                      </a:cubicBezTo>
                      <a:lnTo>
                        <a:pt x="945" y="36"/>
                      </a:lnTo>
                      <a:cubicBezTo>
                        <a:pt x="894" y="12"/>
                        <a:pt x="839" y="1"/>
                        <a:pt x="78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24;p59">
                  <a:extLst>
                    <a:ext uri="{FF2B5EF4-FFF2-40B4-BE49-F238E27FC236}">
                      <a16:creationId xmlns:a16="http://schemas.microsoft.com/office/drawing/2014/main" id="{DE097106-D7E8-8054-CAA8-37FB928324AF}"/>
                    </a:ext>
                  </a:extLst>
                </p:cNvPr>
                <p:cNvSpPr/>
                <p:nvPr/>
              </p:nvSpPr>
              <p:spPr>
                <a:xfrm>
                  <a:off x="2703840" y="2363066"/>
                  <a:ext cx="47032" cy="87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" h="2252" extrusionOk="0">
                      <a:moveTo>
                        <a:pt x="1071" y="1"/>
                      </a:moveTo>
                      <a:cubicBezTo>
                        <a:pt x="644" y="941"/>
                        <a:pt x="563" y="1988"/>
                        <a:pt x="563" y="1988"/>
                      </a:cubicBezTo>
                      <a:lnTo>
                        <a:pt x="1" y="1953"/>
                      </a:lnTo>
                      <a:lnTo>
                        <a:pt x="1" y="1953"/>
                      </a:lnTo>
                      <a:cubicBezTo>
                        <a:pt x="179" y="2016"/>
                        <a:pt x="453" y="2117"/>
                        <a:pt x="775" y="2251"/>
                      </a:cubicBezTo>
                      <a:cubicBezTo>
                        <a:pt x="792" y="1682"/>
                        <a:pt x="869" y="887"/>
                        <a:pt x="1211" y="65"/>
                      </a:cubicBezTo>
                      <a:lnTo>
                        <a:pt x="107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25;p59">
                  <a:extLst>
                    <a:ext uri="{FF2B5EF4-FFF2-40B4-BE49-F238E27FC236}">
                      <a16:creationId xmlns:a16="http://schemas.microsoft.com/office/drawing/2014/main" id="{5FC577DD-43D0-1E6C-5564-CBE3FE2EE845}"/>
                    </a:ext>
                  </a:extLst>
                </p:cNvPr>
                <p:cNvSpPr/>
                <p:nvPr/>
              </p:nvSpPr>
              <p:spPr>
                <a:xfrm>
                  <a:off x="2699840" y="2361435"/>
                  <a:ext cx="40197" cy="25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" h="664" extrusionOk="0">
                      <a:moveTo>
                        <a:pt x="535" y="0"/>
                      </a:moveTo>
                      <a:cubicBezTo>
                        <a:pt x="498" y="0"/>
                        <a:pt x="466" y="5"/>
                        <a:pt x="443" y="16"/>
                      </a:cubicBezTo>
                      <a:cubicBezTo>
                        <a:pt x="320" y="76"/>
                        <a:pt x="1" y="635"/>
                        <a:pt x="118" y="663"/>
                      </a:cubicBezTo>
                      <a:cubicBezTo>
                        <a:pt x="119" y="664"/>
                        <a:pt x="120" y="664"/>
                        <a:pt x="122" y="664"/>
                      </a:cubicBezTo>
                      <a:cubicBezTo>
                        <a:pt x="191" y="664"/>
                        <a:pt x="433" y="362"/>
                        <a:pt x="558" y="291"/>
                      </a:cubicBezTo>
                      <a:cubicBezTo>
                        <a:pt x="730" y="195"/>
                        <a:pt x="1034" y="240"/>
                        <a:pt x="990" y="159"/>
                      </a:cubicBezTo>
                      <a:cubicBezTo>
                        <a:pt x="954" y="93"/>
                        <a:pt x="696" y="0"/>
                        <a:pt x="5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26;p59">
                  <a:extLst>
                    <a:ext uri="{FF2B5EF4-FFF2-40B4-BE49-F238E27FC236}">
                      <a16:creationId xmlns:a16="http://schemas.microsoft.com/office/drawing/2014/main" id="{9A8F607F-E731-22FA-B574-38448E457044}"/>
                    </a:ext>
                  </a:extLst>
                </p:cNvPr>
                <p:cNvSpPr/>
                <p:nvPr/>
              </p:nvSpPr>
              <p:spPr>
                <a:xfrm>
                  <a:off x="2731454" y="2363727"/>
                  <a:ext cx="43110" cy="9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2553" extrusionOk="0">
                      <a:moveTo>
                        <a:pt x="461" y="1"/>
                      </a:moveTo>
                      <a:cubicBezTo>
                        <a:pt x="451" y="1"/>
                        <a:pt x="442" y="7"/>
                        <a:pt x="439" y="16"/>
                      </a:cubicBezTo>
                      <a:cubicBezTo>
                        <a:pt x="109" y="820"/>
                        <a:pt x="19" y="1669"/>
                        <a:pt x="1" y="2233"/>
                      </a:cubicBezTo>
                      <a:cubicBezTo>
                        <a:pt x="0" y="2247"/>
                        <a:pt x="8" y="2260"/>
                        <a:pt x="22" y="2265"/>
                      </a:cubicBezTo>
                      <a:cubicBezTo>
                        <a:pt x="228" y="2351"/>
                        <a:pt x="463" y="2448"/>
                        <a:pt x="718" y="2552"/>
                      </a:cubicBezTo>
                      <a:cubicBezTo>
                        <a:pt x="713" y="2097"/>
                        <a:pt x="753" y="1139"/>
                        <a:pt x="1109" y="276"/>
                      </a:cubicBezTo>
                      <a:lnTo>
                        <a:pt x="470" y="3"/>
                      </a:lnTo>
                      <a:cubicBezTo>
                        <a:pt x="467" y="1"/>
                        <a:pt x="464" y="1"/>
                        <a:pt x="4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27;p59">
                  <a:extLst>
                    <a:ext uri="{FF2B5EF4-FFF2-40B4-BE49-F238E27FC236}">
                      <a16:creationId xmlns:a16="http://schemas.microsoft.com/office/drawing/2014/main" id="{276E1E52-FE04-314E-7434-2362AF69E6EC}"/>
                    </a:ext>
                  </a:extLst>
                </p:cNvPr>
                <p:cNvSpPr/>
                <p:nvPr/>
              </p:nvSpPr>
              <p:spPr>
                <a:xfrm>
                  <a:off x="2734871" y="2374446"/>
                  <a:ext cx="39692" cy="88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2277" extrusionOk="0">
                      <a:moveTo>
                        <a:pt x="1021" y="0"/>
                      </a:moveTo>
                      <a:lnTo>
                        <a:pt x="1021" y="0"/>
                      </a:lnTo>
                      <a:cubicBezTo>
                        <a:pt x="572" y="724"/>
                        <a:pt x="426" y="2062"/>
                        <a:pt x="426" y="2062"/>
                      </a:cubicBezTo>
                      <a:lnTo>
                        <a:pt x="0" y="2017"/>
                      </a:lnTo>
                      <a:lnTo>
                        <a:pt x="0" y="2017"/>
                      </a:lnTo>
                      <a:cubicBezTo>
                        <a:pt x="191" y="2096"/>
                        <a:pt x="401" y="2183"/>
                        <a:pt x="630" y="2276"/>
                      </a:cubicBezTo>
                      <a:cubicBezTo>
                        <a:pt x="625" y="1821"/>
                        <a:pt x="665" y="863"/>
                        <a:pt x="102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28;p59">
                  <a:extLst>
                    <a:ext uri="{FF2B5EF4-FFF2-40B4-BE49-F238E27FC236}">
                      <a16:creationId xmlns:a16="http://schemas.microsoft.com/office/drawing/2014/main" id="{4CA43490-EAC9-93AC-E46F-BF9C73A2DB6D}"/>
                    </a:ext>
                  </a:extLst>
                </p:cNvPr>
                <p:cNvSpPr/>
                <p:nvPr/>
              </p:nvSpPr>
              <p:spPr>
                <a:xfrm>
                  <a:off x="2738716" y="2373475"/>
                  <a:ext cx="16195" cy="7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2009" extrusionOk="0">
                      <a:moveTo>
                        <a:pt x="371" y="1"/>
                      </a:moveTo>
                      <a:cubicBezTo>
                        <a:pt x="354" y="1"/>
                        <a:pt x="339" y="11"/>
                        <a:pt x="332" y="27"/>
                      </a:cubicBezTo>
                      <a:cubicBezTo>
                        <a:pt x="25" y="787"/>
                        <a:pt x="0" y="1956"/>
                        <a:pt x="0" y="1967"/>
                      </a:cubicBezTo>
                      <a:cubicBezTo>
                        <a:pt x="0" y="1990"/>
                        <a:pt x="18" y="2009"/>
                        <a:pt x="40" y="2009"/>
                      </a:cubicBezTo>
                      <a:lnTo>
                        <a:pt x="41" y="2009"/>
                      </a:lnTo>
                      <a:cubicBezTo>
                        <a:pt x="64" y="2009"/>
                        <a:pt x="82" y="1991"/>
                        <a:pt x="82" y="1969"/>
                      </a:cubicBezTo>
                      <a:cubicBezTo>
                        <a:pt x="83" y="1957"/>
                        <a:pt x="108" y="804"/>
                        <a:pt x="408" y="57"/>
                      </a:cubicBezTo>
                      <a:cubicBezTo>
                        <a:pt x="417" y="36"/>
                        <a:pt x="406" y="12"/>
                        <a:pt x="385" y="3"/>
                      </a:cubicBezTo>
                      <a:cubicBezTo>
                        <a:pt x="380" y="1"/>
                        <a:pt x="376" y="1"/>
                        <a:pt x="37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29;p59">
                  <a:extLst>
                    <a:ext uri="{FF2B5EF4-FFF2-40B4-BE49-F238E27FC236}">
                      <a16:creationId xmlns:a16="http://schemas.microsoft.com/office/drawing/2014/main" id="{C533110E-03D3-C5CD-D18C-AFF149DB8148}"/>
                    </a:ext>
                  </a:extLst>
                </p:cNvPr>
                <p:cNvSpPr/>
                <p:nvPr/>
              </p:nvSpPr>
              <p:spPr>
                <a:xfrm>
                  <a:off x="2747260" y="2380621"/>
                  <a:ext cx="18254" cy="7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" h="1825" extrusionOk="0">
                      <a:moveTo>
                        <a:pt x="424" y="1"/>
                      </a:moveTo>
                      <a:cubicBezTo>
                        <a:pt x="408" y="1"/>
                        <a:pt x="393" y="10"/>
                        <a:pt x="386" y="24"/>
                      </a:cubicBezTo>
                      <a:cubicBezTo>
                        <a:pt x="68" y="721"/>
                        <a:pt x="2" y="1771"/>
                        <a:pt x="2" y="1781"/>
                      </a:cubicBezTo>
                      <a:cubicBezTo>
                        <a:pt x="0" y="1804"/>
                        <a:pt x="18" y="1823"/>
                        <a:pt x="40" y="1825"/>
                      </a:cubicBezTo>
                      <a:lnTo>
                        <a:pt x="43" y="1825"/>
                      </a:lnTo>
                      <a:cubicBezTo>
                        <a:pt x="64" y="1825"/>
                        <a:pt x="82" y="1808"/>
                        <a:pt x="84" y="1786"/>
                      </a:cubicBezTo>
                      <a:cubicBezTo>
                        <a:pt x="84" y="1776"/>
                        <a:pt x="149" y="741"/>
                        <a:pt x="461" y="58"/>
                      </a:cubicBezTo>
                      <a:cubicBezTo>
                        <a:pt x="470" y="37"/>
                        <a:pt x="461" y="14"/>
                        <a:pt x="441" y="4"/>
                      </a:cubicBezTo>
                      <a:cubicBezTo>
                        <a:pt x="435" y="2"/>
                        <a:pt x="429" y="1"/>
                        <a:pt x="42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0;p59">
                  <a:extLst>
                    <a:ext uri="{FF2B5EF4-FFF2-40B4-BE49-F238E27FC236}">
                      <a16:creationId xmlns:a16="http://schemas.microsoft.com/office/drawing/2014/main" id="{1C7B79CA-6CC2-D15F-B754-7A365861B619}"/>
                    </a:ext>
                  </a:extLst>
                </p:cNvPr>
                <p:cNvSpPr/>
                <p:nvPr/>
              </p:nvSpPr>
              <p:spPr>
                <a:xfrm>
                  <a:off x="2759106" y="2374446"/>
                  <a:ext cx="368451" cy="22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7" h="5734" extrusionOk="0">
                      <a:moveTo>
                        <a:pt x="397" y="0"/>
                      </a:moveTo>
                      <a:cubicBezTo>
                        <a:pt x="41" y="863"/>
                        <a:pt x="1" y="1821"/>
                        <a:pt x="6" y="2276"/>
                      </a:cubicBezTo>
                      <a:cubicBezTo>
                        <a:pt x="1296" y="2805"/>
                        <a:pt x="7188" y="5234"/>
                        <a:pt x="8739" y="5734"/>
                      </a:cubicBezTo>
                      <a:cubicBezTo>
                        <a:pt x="8671" y="5565"/>
                        <a:pt x="8452" y="5104"/>
                        <a:pt x="8520" y="4935"/>
                      </a:cubicBezTo>
                      <a:cubicBezTo>
                        <a:pt x="8571" y="4809"/>
                        <a:pt x="8687" y="4723"/>
                        <a:pt x="8808" y="4661"/>
                      </a:cubicBezTo>
                      <a:cubicBezTo>
                        <a:pt x="8856" y="4636"/>
                        <a:pt x="8908" y="4613"/>
                        <a:pt x="8940" y="4568"/>
                      </a:cubicBezTo>
                      <a:cubicBezTo>
                        <a:pt x="9028" y="4444"/>
                        <a:pt x="8912" y="4246"/>
                        <a:pt x="9011" y="4132"/>
                      </a:cubicBezTo>
                      <a:cubicBezTo>
                        <a:pt x="9117" y="4010"/>
                        <a:pt x="9338" y="4016"/>
                        <a:pt x="9486" y="3861"/>
                      </a:cubicBezTo>
                      <a:lnTo>
                        <a:pt x="39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1;p59">
                  <a:extLst>
                    <a:ext uri="{FF2B5EF4-FFF2-40B4-BE49-F238E27FC236}">
                      <a16:creationId xmlns:a16="http://schemas.microsoft.com/office/drawing/2014/main" id="{20402BD1-7C0C-0EAD-6235-D9EFC691B043}"/>
                    </a:ext>
                  </a:extLst>
                </p:cNvPr>
                <p:cNvSpPr/>
                <p:nvPr/>
              </p:nvSpPr>
              <p:spPr>
                <a:xfrm>
                  <a:off x="2760931" y="2393942"/>
                  <a:ext cx="347634" cy="169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1" h="4360" extrusionOk="0">
                      <a:moveTo>
                        <a:pt x="182" y="0"/>
                      </a:moveTo>
                      <a:cubicBezTo>
                        <a:pt x="88" y="334"/>
                        <a:pt x="32" y="664"/>
                        <a:pt x="0" y="960"/>
                      </a:cubicBezTo>
                      <a:lnTo>
                        <a:pt x="8515" y="4360"/>
                      </a:lnTo>
                      <a:cubicBezTo>
                        <a:pt x="8574" y="4273"/>
                        <a:pt x="8666" y="4208"/>
                        <a:pt x="8761" y="4159"/>
                      </a:cubicBezTo>
                      <a:cubicBezTo>
                        <a:pt x="8809" y="4134"/>
                        <a:pt x="8861" y="4111"/>
                        <a:pt x="8893" y="4066"/>
                      </a:cubicBezTo>
                      <a:cubicBezTo>
                        <a:pt x="8951" y="3986"/>
                        <a:pt x="8922" y="3873"/>
                        <a:pt x="8922" y="3773"/>
                      </a:cubicBezTo>
                      <a:lnTo>
                        <a:pt x="18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2;p59">
                  <a:extLst>
                    <a:ext uri="{FF2B5EF4-FFF2-40B4-BE49-F238E27FC236}">
                      <a16:creationId xmlns:a16="http://schemas.microsoft.com/office/drawing/2014/main" id="{DCAA2C5A-C396-A6AE-2D52-3D5202184E0B}"/>
                    </a:ext>
                  </a:extLst>
                </p:cNvPr>
                <p:cNvSpPr/>
                <p:nvPr/>
              </p:nvSpPr>
              <p:spPr>
                <a:xfrm>
                  <a:off x="2759106" y="2374446"/>
                  <a:ext cx="248910" cy="18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9" h="4866" extrusionOk="0">
                      <a:moveTo>
                        <a:pt x="397" y="0"/>
                      </a:moveTo>
                      <a:cubicBezTo>
                        <a:pt x="41" y="863"/>
                        <a:pt x="1" y="1821"/>
                        <a:pt x="6" y="2276"/>
                      </a:cubicBezTo>
                      <a:cubicBezTo>
                        <a:pt x="909" y="2647"/>
                        <a:pt x="4063" y="3946"/>
                        <a:pt x="6409" y="4865"/>
                      </a:cubicBezTo>
                      <a:lnTo>
                        <a:pt x="404" y="2160"/>
                      </a:lnTo>
                      <a:cubicBezTo>
                        <a:pt x="147" y="1289"/>
                        <a:pt x="397" y="1"/>
                        <a:pt x="3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33;p59">
                  <a:extLst>
                    <a:ext uri="{FF2B5EF4-FFF2-40B4-BE49-F238E27FC236}">
                      <a16:creationId xmlns:a16="http://schemas.microsoft.com/office/drawing/2014/main" id="{1590E9E9-4DFA-19FC-0009-2ABC9FE8522B}"/>
                    </a:ext>
                  </a:extLst>
                </p:cNvPr>
                <p:cNvSpPr/>
                <p:nvPr/>
              </p:nvSpPr>
              <p:spPr>
                <a:xfrm>
                  <a:off x="2761125" y="2387689"/>
                  <a:ext cx="309884" cy="16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9" h="4336" extrusionOk="0">
                      <a:moveTo>
                        <a:pt x="1148" y="0"/>
                      </a:moveTo>
                      <a:lnTo>
                        <a:pt x="1148" y="0"/>
                      </a:lnTo>
                      <a:cubicBezTo>
                        <a:pt x="1136" y="363"/>
                        <a:pt x="1182" y="665"/>
                        <a:pt x="1272" y="907"/>
                      </a:cubicBezTo>
                      <a:cubicBezTo>
                        <a:pt x="813" y="1098"/>
                        <a:pt x="363" y="1454"/>
                        <a:pt x="0" y="1955"/>
                      </a:cubicBezTo>
                      <a:cubicBezTo>
                        <a:pt x="589" y="2195"/>
                        <a:pt x="1981" y="2769"/>
                        <a:pt x="3506" y="3386"/>
                      </a:cubicBezTo>
                      <a:cubicBezTo>
                        <a:pt x="4009" y="3230"/>
                        <a:pt x="4320" y="2985"/>
                        <a:pt x="4508" y="2767"/>
                      </a:cubicBezTo>
                      <a:cubicBezTo>
                        <a:pt x="4684" y="3204"/>
                        <a:pt x="4995" y="3445"/>
                        <a:pt x="5306" y="3529"/>
                      </a:cubicBezTo>
                      <a:cubicBezTo>
                        <a:pt x="5367" y="3545"/>
                        <a:pt x="5438" y="3558"/>
                        <a:pt x="5515" y="3558"/>
                      </a:cubicBezTo>
                      <a:cubicBezTo>
                        <a:pt x="5644" y="3558"/>
                        <a:pt x="5790" y="3524"/>
                        <a:pt x="5938" y="3426"/>
                      </a:cubicBezTo>
                      <a:cubicBezTo>
                        <a:pt x="6076" y="3944"/>
                        <a:pt x="6403" y="4221"/>
                        <a:pt x="6730" y="4308"/>
                      </a:cubicBezTo>
                      <a:cubicBezTo>
                        <a:pt x="6788" y="4324"/>
                        <a:pt x="6854" y="4336"/>
                        <a:pt x="6926" y="4336"/>
                      </a:cubicBezTo>
                      <a:cubicBezTo>
                        <a:pt x="7243" y="4336"/>
                        <a:pt x="7671" y="4122"/>
                        <a:pt x="7939" y="3122"/>
                      </a:cubicBezTo>
                      <a:cubicBezTo>
                        <a:pt x="7959" y="3049"/>
                        <a:pt x="7969" y="2975"/>
                        <a:pt x="7978" y="2901"/>
                      </a:cubicBezTo>
                      <a:lnTo>
                        <a:pt x="114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34;p59">
                  <a:extLst>
                    <a:ext uri="{FF2B5EF4-FFF2-40B4-BE49-F238E27FC236}">
                      <a16:creationId xmlns:a16="http://schemas.microsoft.com/office/drawing/2014/main" id="{8B19F873-085D-348D-667E-B139C230F998}"/>
                    </a:ext>
                  </a:extLst>
                </p:cNvPr>
                <p:cNvSpPr/>
                <p:nvPr/>
              </p:nvSpPr>
              <p:spPr>
                <a:xfrm>
                  <a:off x="1196019" y="2356464"/>
                  <a:ext cx="546482" cy="38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1" h="10036" extrusionOk="0">
                      <a:moveTo>
                        <a:pt x="13874" y="0"/>
                      </a:moveTo>
                      <a:cubicBezTo>
                        <a:pt x="13921" y="220"/>
                        <a:pt x="13896" y="455"/>
                        <a:pt x="13785" y="667"/>
                      </a:cubicBezTo>
                      <a:cubicBezTo>
                        <a:pt x="12906" y="2341"/>
                        <a:pt x="10752" y="6398"/>
                        <a:pt x="9030" y="9256"/>
                      </a:cubicBezTo>
                      <a:cubicBezTo>
                        <a:pt x="8846" y="9563"/>
                        <a:pt x="8520" y="9734"/>
                        <a:pt x="8185" y="9734"/>
                      </a:cubicBezTo>
                      <a:cubicBezTo>
                        <a:pt x="8029" y="9734"/>
                        <a:pt x="7871" y="9697"/>
                        <a:pt x="7724" y="9620"/>
                      </a:cubicBezTo>
                      <a:cubicBezTo>
                        <a:pt x="6264" y="8849"/>
                        <a:pt x="3106" y="7183"/>
                        <a:pt x="378" y="5735"/>
                      </a:cubicBezTo>
                      <a:cubicBezTo>
                        <a:pt x="216" y="5649"/>
                        <a:pt x="90" y="5523"/>
                        <a:pt x="1" y="5376"/>
                      </a:cubicBezTo>
                      <a:lnTo>
                        <a:pt x="1" y="5376"/>
                      </a:lnTo>
                      <a:cubicBezTo>
                        <a:pt x="61" y="5649"/>
                        <a:pt x="233" y="5896"/>
                        <a:pt x="498" y="6037"/>
                      </a:cubicBezTo>
                      <a:cubicBezTo>
                        <a:pt x="3227" y="7485"/>
                        <a:pt x="6384" y="9151"/>
                        <a:pt x="7845" y="9921"/>
                      </a:cubicBezTo>
                      <a:cubicBezTo>
                        <a:pt x="7992" y="9998"/>
                        <a:pt x="8150" y="10035"/>
                        <a:pt x="8306" y="10035"/>
                      </a:cubicBezTo>
                      <a:cubicBezTo>
                        <a:pt x="8641" y="10035"/>
                        <a:pt x="8966" y="9864"/>
                        <a:pt x="9151" y="9558"/>
                      </a:cubicBezTo>
                      <a:cubicBezTo>
                        <a:pt x="10874" y="6699"/>
                        <a:pt x="13027" y="2643"/>
                        <a:pt x="13905" y="969"/>
                      </a:cubicBezTo>
                      <a:cubicBezTo>
                        <a:pt x="14070" y="654"/>
                        <a:pt x="14047" y="288"/>
                        <a:pt x="1387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35;p59">
                  <a:extLst>
                    <a:ext uri="{FF2B5EF4-FFF2-40B4-BE49-F238E27FC236}">
                      <a16:creationId xmlns:a16="http://schemas.microsoft.com/office/drawing/2014/main" id="{23ED3AAD-F1E0-EFBB-C970-ACC18137E777}"/>
                    </a:ext>
                  </a:extLst>
                </p:cNvPr>
                <p:cNvSpPr/>
                <p:nvPr/>
              </p:nvSpPr>
              <p:spPr>
                <a:xfrm>
                  <a:off x="1381507" y="2222708"/>
                  <a:ext cx="324254" cy="20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9" h="5327" extrusionOk="0">
                      <a:moveTo>
                        <a:pt x="975" y="1"/>
                      </a:moveTo>
                      <a:cubicBezTo>
                        <a:pt x="856" y="1"/>
                        <a:pt x="741" y="58"/>
                        <a:pt x="671" y="161"/>
                      </a:cubicBezTo>
                      <a:cubicBezTo>
                        <a:pt x="490" y="428"/>
                        <a:pt x="307" y="708"/>
                        <a:pt x="125" y="997"/>
                      </a:cubicBezTo>
                      <a:cubicBezTo>
                        <a:pt x="1" y="1193"/>
                        <a:pt x="83" y="1454"/>
                        <a:pt x="298" y="1540"/>
                      </a:cubicBezTo>
                      <a:cubicBezTo>
                        <a:pt x="1627" y="2078"/>
                        <a:pt x="4442" y="3324"/>
                        <a:pt x="7271" y="5260"/>
                      </a:cubicBezTo>
                      <a:cubicBezTo>
                        <a:pt x="7336" y="5305"/>
                        <a:pt x="7410" y="5326"/>
                        <a:pt x="7483" y="5326"/>
                      </a:cubicBezTo>
                      <a:cubicBezTo>
                        <a:pt x="7615" y="5326"/>
                        <a:pt x="7744" y="5256"/>
                        <a:pt x="7811" y="5129"/>
                      </a:cubicBezTo>
                      <a:cubicBezTo>
                        <a:pt x="7979" y="4810"/>
                        <a:pt x="8127" y="4530"/>
                        <a:pt x="8247" y="4303"/>
                      </a:cubicBezTo>
                      <a:cubicBezTo>
                        <a:pt x="8349" y="4108"/>
                        <a:pt x="8289" y="3868"/>
                        <a:pt x="8110" y="3744"/>
                      </a:cubicBezTo>
                      <a:cubicBezTo>
                        <a:pt x="5269" y="1796"/>
                        <a:pt x="2487" y="573"/>
                        <a:pt x="1113" y="28"/>
                      </a:cubicBezTo>
                      <a:cubicBezTo>
                        <a:pt x="1068" y="10"/>
                        <a:pt x="1021" y="1"/>
                        <a:pt x="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36;p59">
                  <a:extLst>
                    <a:ext uri="{FF2B5EF4-FFF2-40B4-BE49-F238E27FC236}">
                      <a16:creationId xmlns:a16="http://schemas.microsoft.com/office/drawing/2014/main" id="{AC593610-FC9F-12DF-95EB-019E8FB60869}"/>
                    </a:ext>
                  </a:extLst>
                </p:cNvPr>
                <p:cNvSpPr/>
                <p:nvPr/>
              </p:nvSpPr>
              <p:spPr>
                <a:xfrm>
                  <a:off x="1383060" y="2222708"/>
                  <a:ext cx="320293" cy="156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7" h="4017" extrusionOk="0">
                      <a:moveTo>
                        <a:pt x="935" y="1"/>
                      </a:moveTo>
                      <a:cubicBezTo>
                        <a:pt x="816" y="1"/>
                        <a:pt x="701" y="58"/>
                        <a:pt x="631" y="161"/>
                      </a:cubicBezTo>
                      <a:cubicBezTo>
                        <a:pt x="450" y="428"/>
                        <a:pt x="267" y="708"/>
                        <a:pt x="85" y="997"/>
                      </a:cubicBezTo>
                      <a:cubicBezTo>
                        <a:pt x="1" y="1129"/>
                        <a:pt x="13" y="1288"/>
                        <a:pt x="93" y="1405"/>
                      </a:cubicBezTo>
                      <a:cubicBezTo>
                        <a:pt x="79" y="1320"/>
                        <a:pt x="93" y="1229"/>
                        <a:pt x="145" y="1148"/>
                      </a:cubicBezTo>
                      <a:cubicBezTo>
                        <a:pt x="327" y="859"/>
                        <a:pt x="511" y="579"/>
                        <a:pt x="692" y="312"/>
                      </a:cubicBezTo>
                      <a:cubicBezTo>
                        <a:pt x="762" y="209"/>
                        <a:pt x="877" y="152"/>
                        <a:pt x="996" y="152"/>
                      </a:cubicBezTo>
                      <a:cubicBezTo>
                        <a:pt x="1042" y="152"/>
                        <a:pt x="1089" y="160"/>
                        <a:pt x="1133" y="178"/>
                      </a:cubicBezTo>
                      <a:cubicBezTo>
                        <a:pt x="2508" y="724"/>
                        <a:pt x="5289" y="1946"/>
                        <a:pt x="8130" y="3895"/>
                      </a:cubicBezTo>
                      <a:cubicBezTo>
                        <a:pt x="8178" y="3928"/>
                        <a:pt x="8217" y="3970"/>
                        <a:pt x="8247" y="4016"/>
                      </a:cubicBezTo>
                      <a:cubicBezTo>
                        <a:pt x="8226" y="3909"/>
                        <a:pt x="8166" y="3810"/>
                        <a:pt x="8070" y="3744"/>
                      </a:cubicBezTo>
                      <a:cubicBezTo>
                        <a:pt x="5229" y="1796"/>
                        <a:pt x="2447" y="573"/>
                        <a:pt x="1073" y="28"/>
                      </a:cubicBezTo>
                      <a:cubicBezTo>
                        <a:pt x="1028" y="10"/>
                        <a:pt x="981" y="1"/>
                        <a:pt x="93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37;p59">
                  <a:extLst>
                    <a:ext uri="{FF2B5EF4-FFF2-40B4-BE49-F238E27FC236}">
                      <a16:creationId xmlns:a16="http://schemas.microsoft.com/office/drawing/2014/main" id="{D9FD6ADE-8E98-F8C6-593D-F760981536F8}"/>
                    </a:ext>
                  </a:extLst>
                </p:cNvPr>
                <p:cNvSpPr/>
                <p:nvPr/>
              </p:nvSpPr>
              <p:spPr>
                <a:xfrm>
                  <a:off x="1427723" y="2333783"/>
                  <a:ext cx="80238" cy="6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6" h="1793" extrusionOk="0">
                      <a:moveTo>
                        <a:pt x="808" y="0"/>
                      </a:moveTo>
                      <a:cubicBezTo>
                        <a:pt x="682" y="0"/>
                        <a:pt x="560" y="64"/>
                        <a:pt x="491" y="179"/>
                      </a:cubicBezTo>
                      <a:cubicBezTo>
                        <a:pt x="363" y="392"/>
                        <a:pt x="236" y="609"/>
                        <a:pt x="109" y="827"/>
                      </a:cubicBezTo>
                      <a:cubicBezTo>
                        <a:pt x="1" y="1013"/>
                        <a:pt x="74" y="1252"/>
                        <a:pt x="268" y="1346"/>
                      </a:cubicBezTo>
                      <a:cubicBezTo>
                        <a:pt x="531" y="1471"/>
                        <a:pt x="805" y="1607"/>
                        <a:pt x="1089" y="1752"/>
                      </a:cubicBezTo>
                      <a:cubicBezTo>
                        <a:pt x="1143" y="1779"/>
                        <a:pt x="1201" y="1792"/>
                        <a:pt x="1258" y="1792"/>
                      </a:cubicBezTo>
                      <a:cubicBezTo>
                        <a:pt x="1386" y="1792"/>
                        <a:pt x="1510" y="1726"/>
                        <a:pt x="1579" y="1608"/>
                      </a:cubicBezTo>
                      <a:cubicBezTo>
                        <a:pt x="1704" y="1393"/>
                        <a:pt x="1829" y="1181"/>
                        <a:pt x="1955" y="971"/>
                      </a:cubicBezTo>
                      <a:cubicBezTo>
                        <a:pt x="2066" y="786"/>
                        <a:pt x="1997" y="546"/>
                        <a:pt x="1804" y="448"/>
                      </a:cubicBezTo>
                      <a:cubicBezTo>
                        <a:pt x="1514" y="301"/>
                        <a:pt x="1235" y="164"/>
                        <a:pt x="969" y="37"/>
                      </a:cubicBezTo>
                      <a:cubicBezTo>
                        <a:pt x="917" y="12"/>
                        <a:pt x="862" y="0"/>
                        <a:pt x="80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38;p59">
                  <a:extLst>
                    <a:ext uri="{FF2B5EF4-FFF2-40B4-BE49-F238E27FC236}">
                      <a16:creationId xmlns:a16="http://schemas.microsoft.com/office/drawing/2014/main" id="{C03430D0-14C2-A867-3AEC-A3CC3F76D7F7}"/>
                    </a:ext>
                  </a:extLst>
                </p:cNvPr>
                <p:cNvSpPr/>
                <p:nvPr/>
              </p:nvSpPr>
              <p:spPr>
                <a:xfrm>
                  <a:off x="1502330" y="2371999"/>
                  <a:ext cx="84161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" h="1933" extrusionOk="0">
                      <a:moveTo>
                        <a:pt x="806" y="0"/>
                      </a:moveTo>
                      <a:cubicBezTo>
                        <a:pt x="681" y="0"/>
                        <a:pt x="559" y="63"/>
                        <a:pt x="490" y="178"/>
                      </a:cubicBezTo>
                      <a:cubicBezTo>
                        <a:pt x="361" y="392"/>
                        <a:pt x="233" y="609"/>
                        <a:pt x="106" y="827"/>
                      </a:cubicBezTo>
                      <a:cubicBezTo>
                        <a:pt x="1" y="1006"/>
                        <a:pt x="64" y="1237"/>
                        <a:pt x="247" y="1338"/>
                      </a:cubicBezTo>
                      <a:cubicBezTo>
                        <a:pt x="559" y="1509"/>
                        <a:pt x="877" y="1690"/>
                        <a:pt x="1202" y="1881"/>
                      </a:cubicBezTo>
                      <a:cubicBezTo>
                        <a:pt x="1262" y="1916"/>
                        <a:pt x="1327" y="1932"/>
                        <a:pt x="1391" y="1932"/>
                      </a:cubicBezTo>
                      <a:cubicBezTo>
                        <a:pt x="1523" y="1932"/>
                        <a:pt x="1651" y="1862"/>
                        <a:pt x="1718" y="1738"/>
                      </a:cubicBezTo>
                      <a:cubicBezTo>
                        <a:pt x="1840" y="1511"/>
                        <a:pt x="1958" y="1290"/>
                        <a:pt x="2072" y="1078"/>
                      </a:cubicBezTo>
                      <a:cubicBezTo>
                        <a:pt x="2166" y="903"/>
                        <a:pt x="2105" y="686"/>
                        <a:pt x="1934" y="585"/>
                      </a:cubicBezTo>
                      <a:cubicBezTo>
                        <a:pt x="1613" y="396"/>
                        <a:pt x="1296" y="217"/>
                        <a:pt x="986" y="46"/>
                      </a:cubicBezTo>
                      <a:cubicBezTo>
                        <a:pt x="929" y="15"/>
                        <a:pt x="867" y="0"/>
                        <a:pt x="80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39;p59">
                  <a:extLst>
                    <a:ext uri="{FF2B5EF4-FFF2-40B4-BE49-F238E27FC236}">
                      <a16:creationId xmlns:a16="http://schemas.microsoft.com/office/drawing/2014/main" id="{99592DC4-1B12-C122-87E4-0B08D6957719}"/>
                    </a:ext>
                  </a:extLst>
                </p:cNvPr>
                <p:cNvSpPr/>
                <p:nvPr/>
              </p:nvSpPr>
              <p:spPr>
                <a:xfrm>
                  <a:off x="1341931" y="2296111"/>
                  <a:ext cx="90297" cy="7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1835" extrusionOk="0">
                      <a:moveTo>
                        <a:pt x="805" y="1"/>
                      </a:moveTo>
                      <a:cubicBezTo>
                        <a:pt x="677" y="1"/>
                        <a:pt x="555" y="66"/>
                        <a:pt x="486" y="182"/>
                      </a:cubicBezTo>
                      <a:cubicBezTo>
                        <a:pt x="361" y="393"/>
                        <a:pt x="237" y="607"/>
                        <a:pt x="113" y="822"/>
                      </a:cubicBezTo>
                      <a:cubicBezTo>
                        <a:pt x="1" y="1017"/>
                        <a:pt x="87" y="1265"/>
                        <a:pt x="296" y="1349"/>
                      </a:cubicBezTo>
                      <a:cubicBezTo>
                        <a:pt x="585" y="1466"/>
                        <a:pt x="947" y="1617"/>
                        <a:pt x="1366" y="1802"/>
                      </a:cubicBezTo>
                      <a:cubicBezTo>
                        <a:pt x="1415" y="1824"/>
                        <a:pt x="1466" y="1834"/>
                        <a:pt x="1517" y="1834"/>
                      </a:cubicBezTo>
                      <a:cubicBezTo>
                        <a:pt x="1646" y="1834"/>
                        <a:pt x="1770" y="1767"/>
                        <a:pt x="1839" y="1649"/>
                      </a:cubicBezTo>
                      <a:cubicBezTo>
                        <a:pt x="1962" y="1436"/>
                        <a:pt x="2086" y="1225"/>
                        <a:pt x="2210" y="1016"/>
                      </a:cubicBezTo>
                      <a:cubicBezTo>
                        <a:pt x="2324" y="824"/>
                        <a:pt x="2246" y="576"/>
                        <a:pt x="2041" y="486"/>
                      </a:cubicBezTo>
                      <a:cubicBezTo>
                        <a:pt x="1596" y="291"/>
                        <a:pt x="1221" y="138"/>
                        <a:pt x="941" y="26"/>
                      </a:cubicBezTo>
                      <a:cubicBezTo>
                        <a:pt x="897" y="9"/>
                        <a:pt x="851" y="1"/>
                        <a:pt x="80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840;p59">
                  <a:extLst>
                    <a:ext uri="{FF2B5EF4-FFF2-40B4-BE49-F238E27FC236}">
                      <a16:creationId xmlns:a16="http://schemas.microsoft.com/office/drawing/2014/main" id="{B914AF33-4870-4383-5BE8-4E85B336B28C}"/>
                    </a:ext>
                  </a:extLst>
                </p:cNvPr>
                <p:cNvSpPr/>
                <p:nvPr/>
              </p:nvSpPr>
              <p:spPr>
                <a:xfrm>
                  <a:off x="1580897" y="2417633"/>
                  <a:ext cx="84743" cy="7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" h="2057" extrusionOk="0">
                      <a:moveTo>
                        <a:pt x="773" y="0"/>
                      </a:moveTo>
                      <a:cubicBezTo>
                        <a:pt x="642" y="0"/>
                        <a:pt x="514" y="71"/>
                        <a:pt x="447" y="196"/>
                      </a:cubicBezTo>
                      <a:cubicBezTo>
                        <a:pt x="333" y="408"/>
                        <a:pt x="216" y="627"/>
                        <a:pt x="93" y="853"/>
                      </a:cubicBezTo>
                      <a:cubicBezTo>
                        <a:pt x="1" y="1025"/>
                        <a:pt x="57" y="1239"/>
                        <a:pt x="222" y="1342"/>
                      </a:cubicBezTo>
                      <a:cubicBezTo>
                        <a:pt x="546" y="1549"/>
                        <a:pt x="874" y="1765"/>
                        <a:pt x="1202" y="1990"/>
                      </a:cubicBezTo>
                      <a:cubicBezTo>
                        <a:pt x="1267" y="2035"/>
                        <a:pt x="1341" y="2056"/>
                        <a:pt x="1414" y="2056"/>
                      </a:cubicBezTo>
                      <a:cubicBezTo>
                        <a:pt x="1545" y="2056"/>
                        <a:pt x="1673" y="1987"/>
                        <a:pt x="1740" y="1862"/>
                      </a:cubicBezTo>
                      <a:cubicBezTo>
                        <a:pt x="1862" y="1636"/>
                        <a:pt x="1980" y="1417"/>
                        <a:pt x="2093" y="1206"/>
                      </a:cubicBezTo>
                      <a:cubicBezTo>
                        <a:pt x="2182" y="1040"/>
                        <a:pt x="2132" y="832"/>
                        <a:pt x="1978" y="726"/>
                      </a:cubicBezTo>
                      <a:cubicBezTo>
                        <a:pt x="1641" y="493"/>
                        <a:pt x="1304" y="271"/>
                        <a:pt x="971" y="58"/>
                      </a:cubicBezTo>
                      <a:cubicBezTo>
                        <a:pt x="909" y="19"/>
                        <a:pt x="841" y="0"/>
                        <a:pt x="77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841;p59">
                  <a:extLst>
                    <a:ext uri="{FF2B5EF4-FFF2-40B4-BE49-F238E27FC236}">
                      <a16:creationId xmlns:a16="http://schemas.microsoft.com/office/drawing/2014/main" id="{0AFA09BE-B10E-31CE-7526-BDAAAC9C0808}"/>
                    </a:ext>
                  </a:extLst>
                </p:cNvPr>
                <p:cNvSpPr/>
                <p:nvPr/>
              </p:nvSpPr>
              <p:spPr>
                <a:xfrm>
                  <a:off x="1464813" y="2438489"/>
                  <a:ext cx="85132" cy="7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" h="1958" extrusionOk="0">
                      <a:moveTo>
                        <a:pt x="783" y="0"/>
                      </a:moveTo>
                      <a:cubicBezTo>
                        <a:pt x="653" y="0"/>
                        <a:pt x="527" y="68"/>
                        <a:pt x="459" y="190"/>
                      </a:cubicBezTo>
                      <a:cubicBezTo>
                        <a:pt x="337" y="410"/>
                        <a:pt x="216" y="630"/>
                        <a:pt x="97" y="848"/>
                      </a:cubicBezTo>
                      <a:cubicBezTo>
                        <a:pt x="0" y="1027"/>
                        <a:pt x="66" y="1251"/>
                        <a:pt x="244" y="1349"/>
                      </a:cubicBezTo>
                      <a:cubicBezTo>
                        <a:pt x="562" y="1524"/>
                        <a:pt x="889" y="1710"/>
                        <a:pt x="1221" y="1906"/>
                      </a:cubicBezTo>
                      <a:cubicBezTo>
                        <a:pt x="1280" y="1941"/>
                        <a:pt x="1346" y="1957"/>
                        <a:pt x="1410" y="1957"/>
                      </a:cubicBezTo>
                      <a:cubicBezTo>
                        <a:pt x="1541" y="1957"/>
                        <a:pt x="1668" y="1889"/>
                        <a:pt x="1736" y="1766"/>
                      </a:cubicBezTo>
                      <a:cubicBezTo>
                        <a:pt x="1857" y="1545"/>
                        <a:pt x="1978" y="1325"/>
                        <a:pt x="2096" y="1109"/>
                      </a:cubicBezTo>
                      <a:cubicBezTo>
                        <a:pt x="2192" y="934"/>
                        <a:pt x="2131" y="715"/>
                        <a:pt x="1959" y="613"/>
                      </a:cubicBezTo>
                      <a:cubicBezTo>
                        <a:pt x="1622" y="413"/>
                        <a:pt x="1288" y="225"/>
                        <a:pt x="964" y="47"/>
                      </a:cubicBezTo>
                      <a:cubicBezTo>
                        <a:pt x="907" y="15"/>
                        <a:pt x="844" y="0"/>
                        <a:pt x="78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842;p59">
                  <a:extLst>
                    <a:ext uri="{FF2B5EF4-FFF2-40B4-BE49-F238E27FC236}">
                      <a16:creationId xmlns:a16="http://schemas.microsoft.com/office/drawing/2014/main" id="{72EA13D6-620C-43EA-1A96-71208F0E0BC4}"/>
                    </a:ext>
                  </a:extLst>
                </p:cNvPr>
                <p:cNvSpPr/>
                <p:nvPr/>
              </p:nvSpPr>
              <p:spPr>
                <a:xfrm>
                  <a:off x="1544080" y="2485288"/>
                  <a:ext cx="84938" cy="79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" h="2054" extrusionOk="0">
                      <a:moveTo>
                        <a:pt x="780" y="0"/>
                      </a:moveTo>
                      <a:cubicBezTo>
                        <a:pt x="649" y="0"/>
                        <a:pt x="522" y="70"/>
                        <a:pt x="454" y="194"/>
                      </a:cubicBezTo>
                      <a:cubicBezTo>
                        <a:pt x="337" y="409"/>
                        <a:pt x="217" y="627"/>
                        <a:pt x="96" y="846"/>
                      </a:cubicBezTo>
                      <a:cubicBezTo>
                        <a:pt x="1" y="1018"/>
                        <a:pt x="56" y="1233"/>
                        <a:pt x="221" y="1339"/>
                      </a:cubicBezTo>
                      <a:cubicBezTo>
                        <a:pt x="546" y="1546"/>
                        <a:pt x="874" y="1762"/>
                        <a:pt x="1200" y="1988"/>
                      </a:cubicBezTo>
                      <a:cubicBezTo>
                        <a:pt x="1266" y="2033"/>
                        <a:pt x="1340" y="2054"/>
                        <a:pt x="1413" y="2054"/>
                      </a:cubicBezTo>
                      <a:cubicBezTo>
                        <a:pt x="1543" y="2054"/>
                        <a:pt x="1670" y="1986"/>
                        <a:pt x="1737" y="1864"/>
                      </a:cubicBezTo>
                      <a:cubicBezTo>
                        <a:pt x="1859" y="1644"/>
                        <a:pt x="1979" y="1425"/>
                        <a:pt x="2096" y="1210"/>
                      </a:cubicBezTo>
                      <a:cubicBezTo>
                        <a:pt x="2187" y="1044"/>
                        <a:pt x="2138" y="835"/>
                        <a:pt x="1983" y="728"/>
                      </a:cubicBezTo>
                      <a:cubicBezTo>
                        <a:pt x="1647" y="495"/>
                        <a:pt x="1311" y="271"/>
                        <a:pt x="977" y="58"/>
                      </a:cubicBezTo>
                      <a:cubicBezTo>
                        <a:pt x="915" y="19"/>
                        <a:pt x="847" y="0"/>
                        <a:pt x="7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843;p59">
                  <a:extLst>
                    <a:ext uri="{FF2B5EF4-FFF2-40B4-BE49-F238E27FC236}">
                      <a16:creationId xmlns:a16="http://schemas.microsoft.com/office/drawing/2014/main" id="{9BC1F166-8AF3-3F53-3590-44BA3CA0BFED}"/>
                    </a:ext>
                  </a:extLst>
                </p:cNvPr>
                <p:cNvSpPr/>
                <p:nvPr/>
              </p:nvSpPr>
              <p:spPr>
                <a:xfrm>
                  <a:off x="1304842" y="2362795"/>
                  <a:ext cx="89132" cy="71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" h="1842" extrusionOk="0">
                      <a:moveTo>
                        <a:pt x="783" y="0"/>
                      </a:moveTo>
                      <a:cubicBezTo>
                        <a:pt x="651" y="0"/>
                        <a:pt x="524" y="71"/>
                        <a:pt x="457" y="193"/>
                      </a:cubicBezTo>
                      <a:cubicBezTo>
                        <a:pt x="338" y="409"/>
                        <a:pt x="221" y="625"/>
                        <a:pt x="105" y="839"/>
                      </a:cubicBezTo>
                      <a:cubicBezTo>
                        <a:pt x="1" y="1033"/>
                        <a:pt x="88" y="1274"/>
                        <a:pt x="292" y="1357"/>
                      </a:cubicBezTo>
                      <a:cubicBezTo>
                        <a:pt x="582" y="1474"/>
                        <a:pt x="944" y="1625"/>
                        <a:pt x="1359" y="1810"/>
                      </a:cubicBezTo>
                      <a:cubicBezTo>
                        <a:pt x="1408" y="1831"/>
                        <a:pt x="1459" y="1842"/>
                        <a:pt x="1509" y="1842"/>
                      </a:cubicBezTo>
                      <a:cubicBezTo>
                        <a:pt x="1642" y="1842"/>
                        <a:pt x="1770" y="1771"/>
                        <a:pt x="1836" y="1647"/>
                      </a:cubicBezTo>
                      <a:cubicBezTo>
                        <a:pt x="1951" y="1434"/>
                        <a:pt x="2069" y="1219"/>
                        <a:pt x="2189" y="1004"/>
                      </a:cubicBezTo>
                      <a:cubicBezTo>
                        <a:pt x="2294" y="813"/>
                        <a:pt x="2214" y="572"/>
                        <a:pt x="2014" y="484"/>
                      </a:cubicBezTo>
                      <a:cubicBezTo>
                        <a:pt x="1571" y="290"/>
                        <a:pt x="1199" y="138"/>
                        <a:pt x="918" y="26"/>
                      </a:cubicBezTo>
                      <a:cubicBezTo>
                        <a:pt x="874" y="8"/>
                        <a:pt x="828" y="0"/>
                        <a:pt x="78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844;p59">
                  <a:extLst>
                    <a:ext uri="{FF2B5EF4-FFF2-40B4-BE49-F238E27FC236}">
                      <a16:creationId xmlns:a16="http://schemas.microsoft.com/office/drawing/2014/main" id="{391968C8-8EBC-0224-E35F-6EDB3E1E4275}"/>
                    </a:ext>
                  </a:extLst>
                </p:cNvPr>
                <p:cNvSpPr/>
                <p:nvPr/>
              </p:nvSpPr>
              <p:spPr>
                <a:xfrm>
                  <a:off x="1390323" y="2400312"/>
                  <a:ext cx="79228" cy="7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" h="1804" extrusionOk="0">
                      <a:moveTo>
                        <a:pt x="785" y="0"/>
                      </a:moveTo>
                      <a:cubicBezTo>
                        <a:pt x="655" y="0"/>
                        <a:pt x="528" y="70"/>
                        <a:pt x="461" y="191"/>
                      </a:cubicBezTo>
                      <a:cubicBezTo>
                        <a:pt x="340" y="411"/>
                        <a:pt x="219" y="630"/>
                        <a:pt x="101" y="847"/>
                      </a:cubicBezTo>
                      <a:cubicBezTo>
                        <a:pt x="1" y="1032"/>
                        <a:pt x="76" y="1265"/>
                        <a:pt x="266" y="1355"/>
                      </a:cubicBezTo>
                      <a:cubicBezTo>
                        <a:pt x="528" y="1482"/>
                        <a:pt x="803" y="1618"/>
                        <a:pt x="1087" y="1763"/>
                      </a:cubicBezTo>
                      <a:cubicBezTo>
                        <a:pt x="1140" y="1790"/>
                        <a:pt x="1197" y="1803"/>
                        <a:pt x="1254" y="1803"/>
                      </a:cubicBezTo>
                      <a:cubicBezTo>
                        <a:pt x="1385" y="1803"/>
                        <a:pt x="1513" y="1732"/>
                        <a:pt x="1580" y="1609"/>
                      </a:cubicBezTo>
                      <a:cubicBezTo>
                        <a:pt x="1696" y="1394"/>
                        <a:pt x="1816" y="1177"/>
                        <a:pt x="1937" y="961"/>
                      </a:cubicBezTo>
                      <a:cubicBezTo>
                        <a:pt x="2040" y="776"/>
                        <a:pt x="1968" y="543"/>
                        <a:pt x="1779" y="448"/>
                      </a:cubicBezTo>
                      <a:cubicBezTo>
                        <a:pt x="1490" y="301"/>
                        <a:pt x="1211" y="164"/>
                        <a:pt x="945" y="37"/>
                      </a:cubicBezTo>
                      <a:cubicBezTo>
                        <a:pt x="894" y="12"/>
                        <a:pt x="839" y="0"/>
                        <a:pt x="7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845;p59">
                  <a:extLst>
                    <a:ext uri="{FF2B5EF4-FFF2-40B4-BE49-F238E27FC236}">
                      <a16:creationId xmlns:a16="http://schemas.microsoft.com/office/drawing/2014/main" id="{8191CC21-A7D2-4989-4875-B23E0918A6EE}"/>
                    </a:ext>
                  </a:extLst>
                </p:cNvPr>
                <p:cNvSpPr/>
                <p:nvPr/>
              </p:nvSpPr>
              <p:spPr>
                <a:xfrm>
                  <a:off x="1229381" y="2498221"/>
                  <a:ext cx="93327" cy="89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2300" extrusionOk="0">
                      <a:moveTo>
                        <a:pt x="907" y="0"/>
                      </a:moveTo>
                      <a:cubicBezTo>
                        <a:pt x="769" y="0"/>
                        <a:pt x="638" y="77"/>
                        <a:pt x="574" y="207"/>
                      </a:cubicBezTo>
                      <a:cubicBezTo>
                        <a:pt x="388" y="582"/>
                        <a:pt x="228" y="909"/>
                        <a:pt x="102" y="1169"/>
                      </a:cubicBezTo>
                      <a:cubicBezTo>
                        <a:pt x="0" y="1380"/>
                        <a:pt x="79" y="1627"/>
                        <a:pt x="291" y="1743"/>
                      </a:cubicBezTo>
                      <a:cubicBezTo>
                        <a:pt x="609" y="1911"/>
                        <a:pt x="933" y="2083"/>
                        <a:pt x="1260" y="2257"/>
                      </a:cubicBezTo>
                      <a:cubicBezTo>
                        <a:pt x="1315" y="2286"/>
                        <a:pt x="1375" y="2300"/>
                        <a:pt x="1433" y="2300"/>
                      </a:cubicBezTo>
                      <a:cubicBezTo>
                        <a:pt x="1571" y="2300"/>
                        <a:pt x="1704" y="2224"/>
                        <a:pt x="1768" y="2091"/>
                      </a:cubicBezTo>
                      <a:cubicBezTo>
                        <a:pt x="1916" y="1786"/>
                        <a:pt x="2099" y="1413"/>
                        <a:pt x="2309" y="993"/>
                      </a:cubicBezTo>
                      <a:cubicBezTo>
                        <a:pt x="2403" y="803"/>
                        <a:pt x="2320" y="572"/>
                        <a:pt x="2127" y="486"/>
                      </a:cubicBezTo>
                      <a:cubicBezTo>
                        <a:pt x="1702" y="298"/>
                        <a:pt x="1335" y="144"/>
                        <a:pt x="1044" y="27"/>
                      </a:cubicBezTo>
                      <a:cubicBezTo>
                        <a:pt x="999" y="9"/>
                        <a:pt x="953" y="0"/>
                        <a:pt x="90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846;p59">
                  <a:extLst>
                    <a:ext uri="{FF2B5EF4-FFF2-40B4-BE49-F238E27FC236}">
                      <a16:creationId xmlns:a16="http://schemas.microsoft.com/office/drawing/2014/main" id="{1D0C31B7-7140-BCC5-1C46-2E795F112D8D}"/>
                    </a:ext>
                  </a:extLst>
                </p:cNvPr>
                <p:cNvSpPr/>
                <p:nvPr/>
              </p:nvSpPr>
              <p:spPr>
                <a:xfrm>
                  <a:off x="1384691" y="2574303"/>
                  <a:ext cx="90064" cy="91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9" h="2356" extrusionOk="0">
                      <a:moveTo>
                        <a:pt x="1005" y="1"/>
                      </a:moveTo>
                      <a:cubicBezTo>
                        <a:pt x="869" y="1"/>
                        <a:pt x="737" y="77"/>
                        <a:pt x="672" y="207"/>
                      </a:cubicBezTo>
                      <a:cubicBezTo>
                        <a:pt x="444" y="660"/>
                        <a:pt x="247" y="1063"/>
                        <a:pt x="88" y="1389"/>
                      </a:cubicBezTo>
                      <a:cubicBezTo>
                        <a:pt x="1" y="1569"/>
                        <a:pt x="72" y="1785"/>
                        <a:pt x="250" y="1878"/>
                      </a:cubicBezTo>
                      <a:cubicBezTo>
                        <a:pt x="533" y="2029"/>
                        <a:pt x="808" y="2174"/>
                        <a:pt x="1070" y="2312"/>
                      </a:cubicBezTo>
                      <a:cubicBezTo>
                        <a:pt x="1126" y="2341"/>
                        <a:pt x="1185" y="2355"/>
                        <a:pt x="1244" y="2355"/>
                      </a:cubicBezTo>
                      <a:cubicBezTo>
                        <a:pt x="1370" y="2355"/>
                        <a:pt x="1491" y="2291"/>
                        <a:pt x="1561" y="2176"/>
                      </a:cubicBezTo>
                      <a:cubicBezTo>
                        <a:pt x="1773" y="1826"/>
                        <a:pt x="1992" y="1455"/>
                        <a:pt x="2217" y="1071"/>
                      </a:cubicBezTo>
                      <a:cubicBezTo>
                        <a:pt x="2319" y="895"/>
                        <a:pt x="2261" y="668"/>
                        <a:pt x="2086" y="564"/>
                      </a:cubicBezTo>
                      <a:cubicBezTo>
                        <a:pt x="1779" y="383"/>
                        <a:pt x="1477" y="211"/>
                        <a:pt x="1182" y="47"/>
                      </a:cubicBezTo>
                      <a:cubicBezTo>
                        <a:pt x="1126" y="15"/>
                        <a:pt x="1065" y="1"/>
                        <a:pt x="100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847;p59">
                  <a:extLst>
                    <a:ext uri="{FF2B5EF4-FFF2-40B4-BE49-F238E27FC236}">
                      <a16:creationId xmlns:a16="http://schemas.microsoft.com/office/drawing/2014/main" id="{A7427EBA-41E5-2137-B323-22052727E143}"/>
                    </a:ext>
                  </a:extLst>
                </p:cNvPr>
                <p:cNvSpPr/>
                <p:nvPr/>
              </p:nvSpPr>
              <p:spPr>
                <a:xfrm>
                  <a:off x="1310978" y="2535971"/>
                  <a:ext cx="86918" cy="9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2334" extrusionOk="0">
                      <a:moveTo>
                        <a:pt x="995" y="1"/>
                      </a:moveTo>
                      <a:cubicBezTo>
                        <a:pt x="858" y="1"/>
                        <a:pt x="727" y="76"/>
                        <a:pt x="662" y="207"/>
                      </a:cubicBezTo>
                      <a:cubicBezTo>
                        <a:pt x="436" y="657"/>
                        <a:pt x="242" y="1054"/>
                        <a:pt x="87" y="1372"/>
                      </a:cubicBezTo>
                      <a:cubicBezTo>
                        <a:pt x="1" y="1552"/>
                        <a:pt x="72" y="1768"/>
                        <a:pt x="249" y="1861"/>
                      </a:cubicBezTo>
                      <a:cubicBezTo>
                        <a:pt x="521" y="2005"/>
                        <a:pt x="792" y="2149"/>
                        <a:pt x="1059" y="2290"/>
                      </a:cubicBezTo>
                      <a:cubicBezTo>
                        <a:pt x="1115" y="2320"/>
                        <a:pt x="1174" y="2334"/>
                        <a:pt x="1233" y="2334"/>
                      </a:cubicBezTo>
                      <a:cubicBezTo>
                        <a:pt x="1370" y="2334"/>
                        <a:pt x="1501" y="2257"/>
                        <a:pt x="1565" y="2125"/>
                      </a:cubicBezTo>
                      <a:cubicBezTo>
                        <a:pt x="1725" y="1797"/>
                        <a:pt x="1922" y="1397"/>
                        <a:pt x="2147" y="947"/>
                      </a:cubicBezTo>
                      <a:cubicBezTo>
                        <a:pt x="2238" y="765"/>
                        <a:pt x="2165" y="542"/>
                        <a:pt x="1984" y="449"/>
                      </a:cubicBezTo>
                      <a:cubicBezTo>
                        <a:pt x="1696" y="303"/>
                        <a:pt x="1419" y="165"/>
                        <a:pt x="1155" y="37"/>
                      </a:cubicBezTo>
                      <a:cubicBezTo>
                        <a:pt x="1103" y="12"/>
                        <a:pt x="1049" y="1"/>
                        <a:pt x="99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848;p59">
                  <a:extLst>
                    <a:ext uri="{FF2B5EF4-FFF2-40B4-BE49-F238E27FC236}">
                      <a16:creationId xmlns:a16="http://schemas.microsoft.com/office/drawing/2014/main" id="{4F09C548-5826-0A34-A92B-F881041B648A}"/>
                    </a:ext>
                  </a:extLst>
                </p:cNvPr>
                <p:cNvSpPr/>
                <p:nvPr/>
              </p:nvSpPr>
              <p:spPr>
                <a:xfrm>
                  <a:off x="1458715" y="2552515"/>
                  <a:ext cx="133057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6" h="4047" extrusionOk="0">
                      <a:moveTo>
                        <a:pt x="2020" y="1"/>
                      </a:moveTo>
                      <a:cubicBezTo>
                        <a:pt x="1891" y="1"/>
                        <a:pt x="1764" y="69"/>
                        <a:pt x="1696" y="190"/>
                      </a:cubicBezTo>
                      <a:cubicBezTo>
                        <a:pt x="1441" y="642"/>
                        <a:pt x="1102" y="1239"/>
                        <a:pt x="912" y="1571"/>
                      </a:cubicBezTo>
                      <a:cubicBezTo>
                        <a:pt x="639" y="2045"/>
                        <a:pt x="368" y="2503"/>
                        <a:pt x="110" y="2930"/>
                      </a:cubicBezTo>
                      <a:cubicBezTo>
                        <a:pt x="0" y="3113"/>
                        <a:pt x="67" y="3350"/>
                        <a:pt x="256" y="3450"/>
                      </a:cubicBezTo>
                      <a:cubicBezTo>
                        <a:pt x="667" y="3666"/>
                        <a:pt x="1024" y="3855"/>
                        <a:pt x="1307" y="4004"/>
                      </a:cubicBezTo>
                      <a:cubicBezTo>
                        <a:pt x="1362" y="4033"/>
                        <a:pt x="1421" y="4047"/>
                        <a:pt x="1479" y="4047"/>
                      </a:cubicBezTo>
                      <a:cubicBezTo>
                        <a:pt x="1605" y="4047"/>
                        <a:pt x="1728" y="3982"/>
                        <a:pt x="1797" y="3867"/>
                      </a:cubicBezTo>
                      <a:cubicBezTo>
                        <a:pt x="2030" y="3480"/>
                        <a:pt x="2274" y="3069"/>
                        <a:pt x="2520" y="2643"/>
                      </a:cubicBezTo>
                      <a:cubicBezTo>
                        <a:pt x="2716" y="2301"/>
                        <a:pt x="3073" y="1674"/>
                        <a:pt x="3332" y="1216"/>
                      </a:cubicBezTo>
                      <a:cubicBezTo>
                        <a:pt x="3425" y="1050"/>
                        <a:pt x="3378" y="838"/>
                        <a:pt x="3222" y="729"/>
                      </a:cubicBezTo>
                      <a:cubicBezTo>
                        <a:pt x="2886" y="496"/>
                        <a:pt x="2550" y="272"/>
                        <a:pt x="2217" y="58"/>
                      </a:cubicBezTo>
                      <a:cubicBezTo>
                        <a:pt x="2155" y="19"/>
                        <a:pt x="2087" y="1"/>
                        <a:pt x="20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849;p59">
                  <a:extLst>
                    <a:ext uri="{FF2B5EF4-FFF2-40B4-BE49-F238E27FC236}">
                      <a16:creationId xmlns:a16="http://schemas.microsoft.com/office/drawing/2014/main" id="{4D2C1F96-0955-B4B5-4E58-0B3E498D065C}"/>
                    </a:ext>
                  </a:extLst>
                </p:cNvPr>
                <p:cNvSpPr/>
                <p:nvPr/>
              </p:nvSpPr>
              <p:spPr>
                <a:xfrm>
                  <a:off x="1269461" y="2430216"/>
                  <a:ext cx="88200" cy="71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" h="1849" extrusionOk="0">
                      <a:moveTo>
                        <a:pt x="765" y="0"/>
                      </a:moveTo>
                      <a:cubicBezTo>
                        <a:pt x="630" y="0"/>
                        <a:pt x="501" y="74"/>
                        <a:pt x="436" y="200"/>
                      </a:cubicBezTo>
                      <a:cubicBezTo>
                        <a:pt x="320" y="424"/>
                        <a:pt x="207" y="641"/>
                        <a:pt x="100" y="852"/>
                      </a:cubicBezTo>
                      <a:cubicBezTo>
                        <a:pt x="0" y="1045"/>
                        <a:pt x="88" y="1281"/>
                        <a:pt x="289" y="1362"/>
                      </a:cubicBezTo>
                      <a:cubicBezTo>
                        <a:pt x="582" y="1482"/>
                        <a:pt x="940" y="1633"/>
                        <a:pt x="1350" y="1816"/>
                      </a:cubicBezTo>
                      <a:cubicBezTo>
                        <a:pt x="1399" y="1838"/>
                        <a:pt x="1451" y="1849"/>
                        <a:pt x="1502" y="1849"/>
                      </a:cubicBezTo>
                      <a:cubicBezTo>
                        <a:pt x="1637" y="1849"/>
                        <a:pt x="1767" y="1775"/>
                        <a:pt x="1833" y="1647"/>
                      </a:cubicBezTo>
                      <a:cubicBezTo>
                        <a:pt x="1941" y="1436"/>
                        <a:pt x="2055" y="1217"/>
                        <a:pt x="2171" y="995"/>
                      </a:cubicBezTo>
                      <a:cubicBezTo>
                        <a:pt x="2270" y="805"/>
                        <a:pt x="2187" y="570"/>
                        <a:pt x="1992" y="484"/>
                      </a:cubicBezTo>
                      <a:cubicBezTo>
                        <a:pt x="1557" y="293"/>
                        <a:pt x="1187" y="140"/>
                        <a:pt x="901" y="27"/>
                      </a:cubicBezTo>
                      <a:cubicBezTo>
                        <a:pt x="857" y="9"/>
                        <a:pt x="810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850;p59">
                  <a:extLst>
                    <a:ext uri="{FF2B5EF4-FFF2-40B4-BE49-F238E27FC236}">
                      <a16:creationId xmlns:a16="http://schemas.microsoft.com/office/drawing/2014/main" id="{D7EE9EC4-2298-A979-6FEF-5AC9A195F8D8}"/>
                    </a:ext>
                  </a:extLst>
                </p:cNvPr>
                <p:cNvSpPr/>
                <p:nvPr/>
              </p:nvSpPr>
              <p:spPr>
                <a:xfrm>
                  <a:off x="1428966" y="2505988"/>
                  <a:ext cx="83811" cy="7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1946" extrusionOk="0">
                      <a:moveTo>
                        <a:pt x="767" y="1"/>
                      </a:moveTo>
                      <a:cubicBezTo>
                        <a:pt x="634" y="1"/>
                        <a:pt x="505" y="72"/>
                        <a:pt x="439" y="198"/>
                      </a:cubicBezTo>
                      <a:cubicBezTo>
                        <a:pt x="320" y="425"/>
                        <a:pt x="204" y="648"/>
                        <a:pt x="93" y="863"/>
                      </a:cubicBezTo>
                      <a:cubicBezTo>
                        <a:pt x="0" y="1042"/>
                        <a:pt x="67" y="1262"/>
                        <a:pt x="243" y="1359"/>
                      </a:cubicBezTo>
                      <a:cubicBezTo>
                        <a:pt x="549" y="1528"/>
                        <a:pt x="861" y="1706"/>
                        <a:pt x="1179" y="1893"/>
                      </a:cubicBezTo>
                      <a:cubicBezTo>
                        <a:pt x="1239" y="1928"/>
                        <a:pt x="1305" y="1945"/>
                        <a:pt x="1370" y="1945"/>
                      </a:cubicBezTo>
                      <a:cubicBezTo>
                        <a:pt x="1499" y="1945"/>
                        <a:pt x="1623" y="1879"/>
                        <a:pt x="1692" y="1759"/>
                      </a:cubicBezTo>
                      <a:cubicBezTo>
                        <a:pt x="1815" y="1543"/>
                        <a:pt x="1937" y="1324"/>
                        <a:pt x="2060" y="1106"/>
                      </a:cubicBezTo>
                      <a:cubicBezTo>
                        <a:pt x="2158" y="931"/>
                        <a:pt x="2098" y="709"/>
                        <a:pt x="1926" y="607"/>
                      </a:cubicBezTo>
                      <a:cubicBezTo>
                        <a:pt x="1594" y="409"/>
                        <a:pt x="1266" y="223"/>
                        <a:pt x="947" y="47"/>
                      </a:cubicBezTo>
                      <a:cubicBezTo>
                        <a:pt x="890" y="15"/>
                        <a:pt x="828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851;p59">
                  <a:extLst>
                    <a:ext uri="{FF2B5EF4-FFF2-40B4-BE49-F238E27FC236}">
                      <a16:creationId xmlns:a16="http://schemas.microsoft.com/office/drawing/2014/main" id="{03519DEF-5FFD-79FE-B982-13482CDFD043}"/>
                    </a:ext>
                  </a:extLst>
                </p:cNvPr>
                <p:cNvSpPr/>
                <p:nvPr/>
              </p:nvSpPr>
              <p:spPr>
                <a:xfrm>
                  <a:off x="1354670" y="2467772"/>
                  <a:ext cx="78335" cy="70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1812" extrusionOk="0">
                      <a:moveTo>
                        <a:pt x="768" y="1"/>
                      </a:moveTo>
                      <a:cubicBezTo>
                        <a:pt x="634" y="1"/>
                        <a:pt x="505" y="73"/>
                        <a:pt x="439" y="199"/>
                      </a:cubicBezTo>
                      <a:cubicBezTo>
                        <a:pt x="321" y="425"/>
                        <a:pt x="206" y="646"/>
                        <a:pt x="95" y="861"/>
                      </a:cubicBezTo>
                      <a:cubicBezTo>
                        <a:pt x="0" y="1046"/>
                        <a:pt x="74" y="1272"/>
                        <a:pt x="262" y="1363"/>
                      </a:cubicBezTo>
                      <a:cubicBezTo>
                        <a:pt x="524" y="1489"/>
                        <a:pt x="797" y="1626"/>
                        <a:pt x="1080" y="1771"/>
                      </a:cubicBezTo>
                      <a:cubicBezTo>
                        <a:pt x="1134" y="1798"/>
                        <a:pt x="1192" y="1811"/>
                        <a:pt x="1248" y="1811"/>
                      </a:cubicBezTo>
                      <a:cubicBezTo>
                        <a:pt x="1382" y="1811"/>
                        <a:pt x="1511" y="1738"/>
                        <a:pt x="1577" y="1611"/>
                      </a:cubicBezTo>
                      <a:cubicBezTo>
                        <a:pt x="1688" y="1397"/>
                        <a:pt x="1802" y="1177"/>
                        <a:pt x="1920" y="953"/>
                      </a:cubicBezTo>
                      <a:cubicBezTo>
                        <a:pt x="2016" y="769"/>
                        <a:pt x="1944" y="543"/>
                        <a:pt x="1759" y="449"/>
                      </a:cubicBezTo>
                      <a:cubicBezTo>
                        <a:pt x="1471" y="302"/>
                        <a:pt x="1193" y="165"/>
                        <a:pt x="928" y="37"/>
                      </a:cubicBezTo>
                      <a:cubicBezTo>
                        <a:pt x="876" y="13"/>
                        <a:pt x="822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852;p59">
                  <a:extLst>
                    <a:ext uri="{FF2B5EF4-FFF2-40B4-BE49-F238E27FC236}">
                      <a16:creationId xmlns:a16="http://schemas.microsoft.com/office/drawing/2014/main" id="{FE96F001-CC4B-CF3F-BC22-BCA988EDDCB2}"/>
                    </a:ext>
                  </a:extLst>
                </p:cNvPr>
                <p:cNvSpPr/>
                <p:nvPr/>
              </p:nvSpPr>
              <p:spPr>
                <a:xfrm>
                  <a:off x="1430247" y="2355959"/>
                  <a:ext cx="76432" cy="47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" h="1222" extrusionOk="0">
                      <a:moveTo>
                        <a:pt x="1876" y="0"/>
                      </a:moveTo>
                      <a:cubicBezTo>
                        <a:pt x="1890" y="83"/>
                        <a:pt x="1877" y="171"/>
                        <a:pt x="1830" y="249"/>
                      </a:cubicBezTo>
                      <a:cubicBezTo>
                        <a:pt x="1704" y="459"/>
                        <a:pt x="1578" y="672"/>
                        <a:pt x="1454" y="886"/>
                      </a:cubicBezTo>
                      <a:cubicBezTo>
                        <a:pt x="1385" y="1004"/>
                        <a:pt x="1261" y="1070"/>
                        <a:pt x="1132" y="1070"/>
                      </a:cubicBezTo>
                      <a:cubicBezTo>
                        <a:pt x="1075" y="1070"/>
                        <a:pt x="1018" y="1057"/>
                        <a:pt x="964" y="1030"/>
                      </a:cubicBezTo>
                      <a:cubicBezTo>
                        <a:pt x="680" y="885"/>
                        <a:pt x="405" y="749"/>
                        <a:pt x="143" y="624"/>
                      </a:cubicBezTo>
                      <a:cubicBezTo>
                        <a:pt x="83" y="594"/>
                        <a:pt x="35" y="550"/>
                        <a:pt x="0" y="499"/>
                      </a:cubicBezTo>
                      <a:lnTo>
                        <a:pt x="0" y="499"/>
                      </a:lnTo>
                      <a:cubicBezTo>
                        <a:pt x="19" y="614"/>
                        <a:pt x="90" y="720"/>
                        <a:pt x="203" y="775"/>
                      </a:cubicBezTo>
                      <a:cubicBezTo>
                        <a:pt x="466" y="900"/>
                        <a:pt x="740" y="1036"/>
                        <a:pt x="1024" y="1181"/>
                      </a:cubicBezTo>
                      <a:cubicBezTo>
                        <a:pt x="1078" y="1208"/>
                        <a:pt x="1136" y="1221"/>
                        <a:pt x="1193" y="1221"/>
                      </a:cubicBezTo>
                      <a:cubicBezTo>
                        <a:pt x="1321" y="1221"/>
                        <a:pt x="1445" y="1155"/>
                        <a:pt x="1514" y="1037"/>
                      </a:cubicBezTo>
                      <a:cubicBezTo>
                        <a:pt x="1639" y="822"/>
                        <a:pt x="1764" y="610"/>
                        <a:pt x="1890" y="400"/>
                      </a:cubicBezTo>
                      <a:cubicBezTo>
                        <a:pt x="1968" y="271"/>
                        <a:pt x="1955" y="115"/>
                        <a:pt x="187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853;p59">
                  <a:extLst>
                    <a:ext uri="{FF2B5EF4-FFF2-40B4-BE49-F238E27FC236}">
                      <a16:creationId xmlns:a16="http://schemas.microsoft.com/office/drawing/2014/main" id="{0DF3E3D8-8119-D835-9257-0B5CDCC5A94F}"/>
                    </a:ext>
                  </a:extLst>
                </p:cNvPr>
                <p:cNvSpPr/>
                <p:nvPr/>
              </p:nvSpPr>
              <p:spPr>
                <a:xfrm>
                  <a:off x="1504699" y="2398913"/>
                  <a:ext cx="80743" cy="48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240" extrusionOk="0">
                      <a:moveTo>
                        <a:pt x="1988" y="0"/>
                      </a:moveTo>
                      <a:cubicBezTo>
                        <a:pt x="2001" y="78"/>
                        <a:pt x="1991" y="160"/>
                        <a:pt x="1951" y="234"/>
                      </a:cubicBezTo>
                      <a:cubicBezTo>
                        <a:pt x="1837" y="446"/>
                        <a:pt x="1719" y="667"/>
                        <a:pt x="1597" y="894"/>
                      </a:cubicBezTo>
                      <a:cubicBezTo>
                        <a:pt x="1529" y="1018"/>
                        <a:pt x="1401" y="1088"/>
                        <a:pt x="1269" y="1088"/>
                      </a:cubicBezTo>
                      <a:cubicBezTo>
                        <a:pt x="1205" y="1088"/>
                        <a:pt x="1140" y="1072"/>
                        <a:pt x="1081" y="1037"/>
                      </a:cubicBezTo>
                      <a:cubicBezTo>
                        <a:pt x="756" y="846"/>
                        <a:pt x="437" y="665"/>
                        <a:pt x="125" y="494"/>
                      </a:cubicBezTo>
                      <a:cubicBezTo>
                        <a:pt x="73" y="465"/>
                        <a:pt x="32" y="425"/>
                        <a:pt x="1" y="379"/>
                      </a:cubicBezTo>
                      <a:lnTo>
                        <a:pt x="1" y="379"/>
                      </a:lnTo>
                      <a:cubicBezTo>
                        <a:pt x="18" y="488"/>
                        <a:pt x="82" y="587"/>
                        <a:pt x="186" y="645"/>
                      </a:cubicBezTo>
                      <a:cubicBezTo>
                        <a:pt x="498" y="816"/>
                        <a:pt x="816" y="997"/>
                        <a:pt x="1141" y="1188"/>
                      </a:cubicBezTo>
                      <a:cubicBezTo>
                        <a:pt x="1201" y="1223"/>
                        <a:pt x="1266" y="1239"/>
                        <a:pt x="1330" y="1239"/>
                      </a:cubicBezTo>
                      <a:cubicBezTo>
                        <a:pt x="1462" y="1239"/>
                        <a:pt x="1590" y="1169"/>
                        <a:pt x="1657" y="1045"/>
                      </a:cubicBezTo>
                      <a:cubicBezTo>
                        <a:pt x="1779" y="818"/>
                        <a:pt x="1897" y="597"/>
                        <a:pt x="2011" y="385"/>
                      </a:cubicBezTo>
                      <a:cubicBezTo>
                        <a:pt x="2079" y="259"/>
                        <a:pt x="2065" y="111"/>
                        <a:pt x="198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854;p59">
                  <a:extLst>
                    <a:ext uri="{FF2B5EF4-FFF2-40B4-BE49-F238E27FC236}">
                      <a16:creationId xmlns:a16="http://schemas.microsoft.com/office/drawing/2014/main" id="{5579F62A-1219-6F62-27C7-2B1C63EBC7DA}"/>
                    </a:ext>
                  </a:extLst>
                </p:cNvPr>
                <p:cNvSpPr/>
                <p:nvPr/>
              </p:nvSpPr>
              <p:spPr>
                <a:xfrm>
                  <a:off x="1344572" y="2320035"/>
                  <a:ext cx="86219" cy="47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1219" extrusionOk="0">
                      <a:moveTo>
                        <a:pt x="2128" y="1"/>
                      </a:moveTo>
                      <a:cubicBezTo>
                        <a:pt x="2141" y="83"/>
                        <a:pt x="2128" y="171"/>
                        <a:pt x="2082" y="249"/>
                      </a:cubicBezTo>
                      <a:cubicBezTo>
                        <a:pt x="1957" y="458"/>
                        <a:pt x="1834" y="669"/>
                        <a:pt x="1711" y="882"/>
                      </a:cubicBezTo>
                      <a:cubicBezTo>
                        <a:pt x="1642" y="1000"/>
                        <a:pt x="1518" y="1068"/>
                        <a:pt x="1388" y="1068"/>
                      </a:cubicBezTo>
                      <a:cubicBezTo>
                        <a:pt x="1338" y="1068"/>
                        <a:pt x="1287" y="1058"/>
                        <a:pt x="1238" y="1036"/>
                      </a:cubicBezTo>
                      <a:cubicBezTo>
                        <a:pt x="819" y="850"/>
                        <a:pt x="457" y="699"/>
                        <a:pt x="168" y="582"/>
                      </a:cubicBezTo>
                      <a:cubicBezTo>
                        <a:pt x="96" y="554"/>
                        <a:pt x="41" y="505"/>
                        <a:pt x="1" y="447"/>
                      </a:cubicBezTo>
                      <a:lnTo>
                        <a:pt x="1" y="447"/>
                      </a:lnTo>
                      <a:cubicBezTo>
                        <a:pt x="21" y="571"/>
                        <a:pt x="101" y="682"/>
                        <a:pt x="228" y="733"/>
                      </a:cubicBezTo>
                      <a:cubicBezTo>
                        <a:pt x="517" y="850"/>
                        <a:pt x="879" y="1001"/>
                        <a:pt x="1298" y="1186"/>
                      </a:cubicBezTo>
                      <a:cubicBezTo>
                        <a:pt x="1347" y="1208"/>
                        <a:pt x="1398" y="1218"/>
                        <a:pt x="1449" y="1218"/>
                      </a:cubicBezTo>
                      <a:cubicBezTo>
                        <a:pt x="1578" y="1218"/>
                        <a:pt x="1702" y="1151"/>
                        <a:pt x="1771" y="1033"/>
                      </a:cubicBezTo>
                      <a:cubicBezTo>
                        <a:pt x="1894" y="820"/>
                        <a:pt x="2017" y="609"/>
                        <a:pt x="2142" y="400"/>
                      </a:cubicBezTo>
                      <a:cubicBezTo>
                        <a:pt x="2220" y="270"/>
                        <a:pt x="2206" y="116"/>
                        <a:pt x="212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855;p59">
                  <a:extLst>
                    <a:ext uri="{FF2B5EF4-FFF2-40B4-BE49-F238E27FC236}">
                      <a16:creationId xmlns:a16="http://schemas.microsoft.com/office/drawing/2014/main" id="{10426443-72FA-7EED-2932-0AAAC0F1CC05}"/>
                    </a:ext>
                  </a:extLst>
                </p:cNvPr>
                <p:cNvSpPr/>
                <p:nvPr/>
              </p:nvSpPr>
              <p:spPr>
                <a:xfrm>
                  <a:off x="1583034" y="2449402"/>
                  <a:ext cx="81792" cy="48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" h="1239" extrusionOk="0">
                      <a:moveTo>
                        <a:pt x="2015" y="1"/>
                      </a:moveTo>
                      <a:lnTo>
                        <a:pt x="2015" y="1"/>
                      </a:lnTo>
                      <a:cubicBezTo>
                        <a:pt x="2028" y="79"/>
                        <a:pt x="2018" y="162"/>
                        <a:pt x="1978" y="237"/>
                      </a:cubicBezTo>
                      <a:cubicBezTo>
                        <a:pt x="1865" y="448"/>
                        <a:pt x="1747" y="667"/>
                        <a:pt x="1625" y="893"/>
                      </a:cubicBezTo>
                      <a:cubicBezTo>
                        <a:pt x="1557" y="1018"/>
                        <a:pt x="1430" y="1087"/>
                        <a:pt x="1299" y="1087"/>
                      </a:cubicBezTo>
                      <a:cubicBezTo>
                        <a:pt x="1226" y="1087"/>
                        <a:pt x="1152" y="1066"/>
                        <a:pt x="1087" y="1021"/>
                      </a:cubicBezTo>
                      <a:cubicBezTo>
                        <a:pt x="759" y="796"/>
                        <a:pt x="431" y="580"/>
                        <a:pt x="106" y="373"/>
                      </a:cubicBezTo>
                      <a:cubicBezTo>
                        <a:pt x="63" y="346"/>
                        <a:pt x="28" y="311"/>
                        <a:pt x="1" y="272"/>
                      </a:cubicBezTo>
                      <a:lnTo>
                        <a:pt x="1" y="272"/>
                      </a:lnTo>
                      <a:cubicBezTo>
                        <a:pt x="17" y="372"/>
                        <a:pt x="74" y="466"/>
                        <a:pt x="167" y="524"/>
                      </a:cubicBezTo>
                      <a:cubicBezTo>
                        <a:pt x="491" y="731"/>
                        <a:pt x="819" y="947"/>
                        <a:pt x="1147" y="1172"/>
                      </a:cubicBezTo>
                      <a:cubicBezTo>
                        <a:pt x="1212" y="1217"/>
                        <a:pt x="1286" y="1238"/>
                        <a:pt x="1359" y="1238"/>
                      </a:cubicBezTo>
                      <a:cubicBezTo>
                        <a:pt x="1490" y="1238"/>
                        <a:pt x="1618" y="1169"/>
                        <a:pt x="1685" y="1044"/>
                      </a:cubicBezTo>
                      <a:cubicBezTo>
                        <a:pt x="1807" y="818"/>
                        <a:pt x="1925" y="599"/>
                        <a:pt x="2038" y="388"/>
                      </a:cubicBezTo>
                      <a:cubicBezTo>
                        <a:pt x="2106" y="262"/>
                        <a:pt x="2093" y="112"/>
                        <a:pt x="20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856;p59">
                  <a:extLst>
                    <a:ext uri="{FF2B5EF4-FFF2-40B4-BE49-F238E27FC236}">
                      <a16:creationId xmlns:a16="http://schemas.microsoft.com/office/drawing/2014/main" id="{F3E672FC-4985-AC94-175B-58FB6993D364}"/>
                    </a:ext>
                  </a:extLst>
                </p:cNvPr>
                <p:cNvSpPr/>
                <p:nvPr/>
              </p:nvSpPr>
              <p:spPr>
                <a:xfrm>
                  <a:off x="1467065" y="2466491"/>
                  <a:ext cx="81869" cy="48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8" h="1237" extrusionOk="0">
                      <a:moveTo>
                        <a:pt x="2017" y="1"/>
                      </a:moveTo>
                      <a:cubicBezTo>
                        <a:pt x="2029" y="79"/>
                        <a:pt x="2018" y="162"/>
                        <a:pt x="1977" y="237"/>
                      </a:cubicBezTo>
                      <a:cubicBezTo>
                        <a:pt x="1860" y="453"/>
                        <a:pt x="1739" y="673"/>
                        <a:pt x="1618" y="894"/>
                      </a:cubicBezTo>
                      <a:cubicBezTo>
                        <a:pt x="1550" y="1017"/>
                        <a:pt x="1423" y="1085"/>
                        <a:pt x="1292" y="1085"/>
                      </a:cubicBezTo>
                      <a:cubicBezTo>
                        <a:pt x="1228" y="1085"/>
                        <a:pt x="1162" y="1069"/>
                        <a:pt x="1103" y="1034"/>
                      </a:cubicBezTo>
                      <a:cubicBezTo>
                        <a:pt x="771" y="838"/>
                        <a:pt x="444" y="652"/>
                        <a:pt x="126" y="476"/>
                      </a:cubicBezTo>
                      <a:cubicBezTo>
                        <a:pt x="73" y="449"/>
                        <a:pt x="32" y="408"/>
                        <a:pt x="1" y="362"/>
                      </a:cubicBezTo>
                      <a:lnTo>
                        <a:pt x="1" y="362"/>
                      </a:lnTo>
                      <a:cubicBezTo>
                        <a:pt x="18" y="470"/>
                        <a:pt x="82" y="571"/>
                        <a:pt x="186" y="628"/>
                      </a:cubicBezTo>
                      <a:cubicBezTo>
                        <a:pt x="504" y="803"/>
                        <a:pt x="831" y="989"/>
                        <a:pt x="1163" y="1185"/>
                      </a:cubicBezTo>
                      <a:cubicBezTo>
                        <a:pt x="1222" y="1220"/>
                        <a:pt x="1288" y="1236"/>
                        <a:pt x="1352" y="1236"/>
                      </a:cubicBezTo>
                      <a:cubicBezTo>
                        <a:pt x="1483" y="1236"/>
                        <a:pt x="1610" y="1168"/>
                        <a:pt x="1678" y="1045"/>
                      </a:cubicBezTo>
                      <a:cubicBezTo>
                        <a:pt x="1799" y="824"/>
                        <a:pt x="1920" y="604"/>
                        <a:pt x="2038" y="388"/>
                      </a:cubicBezTo>
                      <a:cubicBezTo>
                        <a:pt x="2108" y="262"/>
                        <a:pt x="2094" y="112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857;p59">
                  <a:extLst>
                    <a:ext uri="{FF2B5EF4-FFF2-40B4-BE49-F238E27FC236}">
                      <a16:creationId xmlns:a16="http://schemas.microsoft.com/office/drawing/2014/main" id="{66D03AA7-929B-0DA8-070C-D268A8412995}"/>
                    </a:ext>
                  </a:extLst>
                </p:cNvPr>
                <p:cNvSpPr/>
                <p:nvPr/>
              </p:nvSpPr>
              <p:spPr>
                <a:xfrm>
                  <a:off x="1546216" y="2517135"/>
                  <a:ext cx="81986" cy="4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" h="1234" extrusionOk="0">
                      <a:moveTo>
                        <a:pt x="2020" y="0"/>
                      </a:moveTo>
                      <a:lnTo>
                        <a:pt x="2020" y="0"/>
                      </a:lnTo>
                      <a:cubicBezTo>
                        <a:pt x="2033" y="80"/>
                        <a:pt x="2022" y="163"/>
                        <a:pt x="1981" y="239"/>
                      </a:cubicBezTo>
                      <a:cubicBezTo>
                        <a:pt x="1863" y="454"/>
                        <a:pt x="1743" y="672"/>
                        <a:pt x="1622" y="893"/>
                      </a:cubicBezTo>
                      <a:cubicBezTo>
                        <a:pt x="1554" y="1015"/>
                        <a:pt x="1428" y="1083"/>
                        <a:pt x="1298" y="1083"/>
                      </a:cubicBezTo>
                      <a:cubicBezTo>
                        <a:pt x="1225" y="1083"/>
                        <a:pt x="1150" y="1061"/>
                        <a:pt x="1085" y="1017"/>
                      </a:cubicBezTo>
                      <a:cubicBezTo>
                        <a:pt x="758" y="791"/>
                        <a:pt x="431" y="575"/>
                        <a:pt x="106" y="368"/>
                      </a:cubicBezTo>
                      <a:cubicBezTo>
                        <a:pt x="63" y="341"/>
                        <a:pt x="28" y="306"/>
                        <a:pt x="1" y="266"/>
                      </a:cubicBezTo>
                      <a:lnTo>
                        <a:pt x="1" y="266"/>
                      </a:lnTo>
                      <a:cubicBezTo>
                        <a:pt x="18" y="367"/>
                        <a:pt x="74" y="460"/>
                        <a:pt x="166" y="519"/>
                      </a:cubicBezTo>
                      <a:cubicBezTo>
                        <a:pt x="491" y="726"/>
                        <a:pt x="819" y="942"/>
                        <a:pt x="1145" y="1168"/>
                      </a:cubicBezTo>
                      <a:cubicBezTo>
                        <a:pt x="1211" y="1213"/>
                        <a:pt x="1285" y="1234"/>
                        <a:pt x="1358" y="1234"/>
                      </a:cubicBezTo>
                      <a:cubicBezTo>
                        <a:pt x="1488" y="1234"/>
                        <a:pt x="1615" y="1166"/>
                        <a:pt x="1682" y="1044"/>
                      </a:cubicBezTo>
                      <a:cubicBezTo>
                        <a:pt x="1804" y="824"/>
                        <a:pt x="1924" y="605"/>
                        <a:pt x="2041" y="390"/>
                      </a:cubicBezTo>
                      <a:cubicBezTo>
                        <a:pt x="2111" y="263"/>
                        <a:pt x="2098" y="113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Google Shape;4858;p59">
                  <a:extLst>
                    <a:ext uri="{FF2B5EF4-FFF2-40B4-BE49-F238E27FC236}">
                      <a16:creationId xmlns:a16="http://schemas.microsoft.com/office/drawing/2014/main" id="{AA7EEF9A-6BA1-47AD-0873-B461CA8C7899}"/>
                    </a:ext>
                  </a:extLst>
                </p:cNvPr>
                <p:cNvSpPr/>
                <p:nvPr/>
              </p:nvSpPr>
              <p:spPr>
                <a:xfrm>
                  <a:off x="2728435" y="2362180"/>
                  <a:ext cx="50683" cy="104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2693" extrusionOk="0">
                      <a:moveTo>
                        <a:pt x="638" y="167"/>
                      </a:moveTo>
                      <a:cubicBezTo>
                        <a:pt x="688" y="167"/>
                        <a:pt x="776" y="228"/>
                        <a:pt x="825" y="249"/>
                      </a:cubicBezTo>
                      <a:cubicBezTo>
                        <a:pt x="927" y="292"/>
                        <a:pt x="1029" y="336"/>
                        <a:pt x="1131" y="380"/>
                      </a:cubicBezTo>
                      <a:lnTo>
                        <a:pt x="1131" y="380"/>
                      </a:lnTo>
                      <a:cubicBezTo>
                        <a:pt x="945" y="878"/>
                        <a:pt x="836" y="1393"/>
                        <a:pt x="788" y="1923"/>
                      </a:cubicBezTo>
                      <a:cubicBezTo>
                        <a:pt x="782" y="1989"/>
                        <a:pt x="802" y="2497"/>
                        <a:pt x="760" y="2524"/>
                      </a:cubicBezTo>
                      <a:cubicBezTo>
                        <a:pt x="767" y="2520"/>
                        <a:pt x="421" y="2364"/>
                        <a:pt x="419" y="2364"/>
                      </a:cubicBezTo>
                      <a:lnTo>
                        <a:pt x="419" y="2364"/>
                      </a:lnTo>
                      <a:cubicBezTo>
                        <a:pt x="419" y="2364"/>
                        <a:pt x="419" y="2364"/>
                        <a:pt x="419" y="2364"/>
                      </a:cubicBezTo>
                      <a:cubicBezTo>
                        <a:pt x="288" y="2290"/>
                        <a:pt x="226" y="2274"/>
                        <a:pt x="202" y="2104"/>
                      </a:cubicBezTo>
                      <a:cubicBezTo>
                        <a:pt x="131" y="1616"/>
                        <a:pt x="328" y="710"/>
                        <a:pt x="561" y="272"/>
                      </a:cubicBezTo>
                      <a:cubicBezTo>
                        <a:pt x="628" y="146"/>
                        <a:pt x="500" y="177"/>
                        <a:pt x="635" y="167"/>
                      </a:cubicBezTo>
                      <a:cubicBezTo>
                        <a:pt x="636" y="167"/>
                        <a:pt x="637" y="167"/>
                        <a:pt x="638" y="167"/>
                      </a:cubicBezTo>
                      <a:close/>
                      <a:moveTo>
                        <a:pt x="629" y="0"/>
                      </a:moveTo>
                      <a:cubicBezTo>
                        <a:pt x="628" y="0"/>
                        <a:pt x="626" y="0"/>
                        <a:pt x="625" y="0"/>
                      </a:cubicBezTo>
                      <a:cubicBezTo>
                        <a:pt x="362" y="6"/>
                        <a:pt x="334" y="463"/>
                        <a:pt x="279" y="665"/>
                      </a:cubicBezTo>
                      <a:cubicBezTo>
                        <a:pt x="197" y="964"/>
                        <a:pt x="139" y="1270"/>
                        <a:pt x="100" y="1577"/>
                      </a:cubicBezTo>
                      <a:cubicBezTo>
                        <a:pt x="78" y="1746"/>
                        <a:pt x="0" y="2062"/>
                        <a:pt x="46" y="2233"/>
                      </a:cubicBezTo>
                      <a:cubicBezTo>
                        <a:pt x="123" y="2529"/>
                        <a:pt x="542" y="2576"/>
                        <a:pt x="815" y="2688"/>
                      </a:cubicBezTo>
                      <a:cubicBezTo>
                        <a:pt x="822" y="2691"/>
                        <a:pt x="830" y="2692"/>
                        <a:pt x="837" y="2692"/>
                      </a:cubicBezTo>
                      <a:cubicBezTo>
                        <a:pt x="875" y="2692"/>
                        <a:pt x="910" y="2653"/>
                        <a:pt x="910" y="2615"/>
                      </a:cubicBezTo>
                      <a:cubicBezTo>
                        <a:pt x="907" y="1843"/>
                        <a:pt x="1018" y="1081"/>
                        <a:pt x="1299" y="359"/>
                      </a:cubicBezTo>
                      <a:cubicBezTo>
                        <a:pt x="1304" y="346"/>
                        <a:pt x="1305" y="334"/>
                        <a:pt x="1303" y="324"/>
                      </a:cubicBezTo>
                      <a:lnTo>
                        <a:pt x="1303" y="324"/>
                      </a:lnTo>
                      <a:cubicBezTo>
                        <a:pt x="1302" y="304"/>
                        <a:pt x="1290" y="285"/>
                        <a:pt x="1265" y="274"/>
                      </a:cubicBezTo>
                      <a:cubicBezTo>
                        <a:pt x="1102" y="204"/>
                        <a:pt x="807" y="0"/>
                        <a:pt x="62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" name="Google Shape;4859;p59">
                  <a:extLst>
                    <a:ext uri="{FF2B5EF4-FFF2-40B4-BE49-F238E27FC236}">
                      <a16:creationId xmlns:a16="http://schemas.microsoft.com/office/drawing/2014/main" id="{2C5606C8-C226-8316-3308-FD6DBB552FE7}"/>
                    </a:ext>
                  </a:extLst>
                </p:cNvPr>
                <p:cNvSpPr/>
                <p:nvPr/>
              </p:nvSpPr>
              <p:spPr>
                <a:xfrm>
                  <a:off x="1307405" y="2386680"/>
                  <a:ext cx="85209" cy="47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4" h="1227" extrusionOk="0">
                      <a:moveTo>
                        <a:pt x="2103" y="0"/>
                      </a:moveTo>
                      <a:lnTo>
                        <a:pt x="2103" y="0"/>
                      </a:lnTo>
                      <a:cubicBezTo>
                        <a:pt x="2116" y="79"/>
                        <a:pt x="2103" y="162"/>
                        <a:pt x="2062" y="238"/>
                      </a:cubicBezTo>
                      <a:cubicBezTo>
                        <a:pt x="1943" y="453"/>
                        <a:pt x="1825" y="668"/>
                        <a:pt x="1710" y="882"/>
                      </a:cubicBezTo>
                      <a:cubicBezTo>
                        <a:pt x="1643" y="1005"/>
                        <a:pt x="1516" y="1076"/>
                        <a:pt x="1384" y="1076"/>
                      </a:cubicBezTo>
                      <a:cubicBezTo>
                        <a:pt x="1333" y="1076"/>
                        <a:pt x="1282" y="1065"/>
                        <a:pt x="1233" y="1044"/>
                      </a:cubicBezTo>
                      <a:cubicBezTo>
                        <a:pt x="816" y="859"/>
                        <a:pt x="456" y="708"/>
                        <a:pt x="166" y="590"/>
                      </a:cubicBezTo>
                      <a:cubicBezTo>
                        <a:pt x="95" y="562"/>
                        <a:pt x="39" y="514"/>
                        <a:pt x="0" y="455"/>
                      </a:cubicBezTo>
                      <a:lnTo>
                        <a:pt x="0" y="455"/>
                      </a:lnTo>
                      <a:cubicBezTo>
                        <a:pt x="19" y="579"/>
                        <a:pt x="100" y="691"/>
                        <a:pt x="226" y="742"/>
                      </a:cubicBezTo>
                      <a:cubicBezTo>
                        <a:pt x="516" y="859"/>
                        <a:pt x="878" y="1010"/>
                        <a:pt x="1293" y="1195"/>
                      </a:cubicBezTo>
                      <a:cubicBezTo>
                        <a:pt x="1342" y="1216"/>
                        <a:pt x="1393" y="1227"/>
                        <a:pt x="1443" y="1227"/>
                      </a:cubicBezTo>
                      <a:cubicBezTo>
                        <a:pt x="1576" y="1227"/>
                        <a:pt x="1704" y="1156"/>
                        <a:pt x="1770" y="1032"/>
                      </a:cubicBezTo>
                      <a:cubicBezTo>
                        <a:pt x="1885" y="819"/>
                        <a:pt x="2003" y="604"/>
                        <a:pt x="2123" y="389"/>
                      </a:cubicBezTo>
                      <a:cubicBezTo>
                        <a:pt x="2193" y="261"/>
                        <a:pt x="2179" y="112"/>
                        <a:pt x="21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60;p59">
                  <a:extLst>
                    <a:ext uri="{FF2B5EF4-FFF2-40B4-BE49-F238E27FC236}">
                      <a16:creationId xmlns:a16="http://schemas.microsoft.com/office/drawing/2014/main" id="{A19B95F9-8867-9F89-BD82-1FB8433DA57E}"/>
                    </a:ext>
                  </a:extLst>
                </p:cNvPr>
                <p:cNvSpPr/>
                <p:nvPr/>
              </p:nvSpPr>
              <p:spPr>
                <a:xfrm>
                  <a:off x="1392692" y="2422449"/>
                  <a:ext cx="75617" cy="4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" h="1234" extrusionOk="0">
                      <a:moveTo>
                        <a:pt x="1856" y="0"/>
                      </a:moveTo>
                      <a:lnTo>
                        <a:pt x="1856" y="0"/>
                      </a:lnTo>
                      <a:cubicBezTo>
                        <a:pt x="1869" y="80"/>
                        <a:pt x="1857" y="164"/>
                        <a:pt x="1815" y="240"/>
                      </a:cubicBezTo>
                      <a:cubicBezTo>
                        <a:pt x="1695" y="456"/>
                        <a:pt x="1575" y="673"/>
                        <a:pt x="1458" y="887"/>
                      </a:cubicBezTo>
                      <a:cubicBezTo>
                        <a:pt x="1391" y="1011"/>
                        <a:pt x="1264" y="1082"/>
                        <a:pt x="1132" y="1082"/>
                      </a:cubicBezTo>
                      <a:cubicBezTo>
                        <a:pt x="1076" y="1082"/>
                        <a:pt x="1019" y="1069"/>
                        <a:pt x="966" y="1042"/>
                      </a:cubicBezTo>
                      <a:cubicBezTo>
                        <a:pt x="681" y="897"/>
                        <a:pt x="407" y="761"/>
                        <a:pt x="145" y="635"/>
                      </a:cubicBezTo>
                      <a:cubicBezTo>
                        <a:pt x="84" y="605"/>
                        <a:pt x="37" y="561"/>
                        <a:pt x="1" y="509"/>
                      </a:cubicBezTo>
                      <a:lnTo>
                        <a:pt x="1" y="509"/>
                      </a:lnTo>
                      <a:cubicBezTo>
                        <a:pt x="19" y="626"/>
                        <a:pt x="91" y="731"/>
                        <a:pt x="205" y="785"/>
                      </a:cubicBezTo>
                      <a:cubicBezTo>
                        <a:pt x="467" y="912"/>
                        <a:pt x="742" y="1048"/>
                        <a:pt x="1026" y="1193"/>
                      </a:cubicBezTo>
                      <a:cubicBezTo>
                        <a:pt x="1079" y="1220"/>
                        <a:pt x="1136" y="1233"/>
                        <a:pt x="1193" y="1233"/>
                      </a:cubicBezTo>
                      <a:cubicBezTo>
                        <a:pt x="1324" y="1233"/>
                        <a:pt x="1452" y="1162"/>
                        <a:pt x="1519" y="1039"/>
                      </a:cubicBezTo>
                      <a:cubicBezTo>
                        <a:pt x="1635" y="824"/>
                        <a:pt x="1755" y="607"/>
                        <a:pt x="1876" y="391"/>
                      </a:cubicBezTo>
                      <a:cubicBezTo>
                        <a:pt x="1946" y="262"/>
                        <a:pt x="1932" y="113"/>
                        <a:pt x="185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861;p59">
                  <a:extLst>
                    <a:ext uri="{FF2B5EF4-FFF2-40B4-BE49-F238E27FC236}">
                      <a16:creationId xmlns:a16="http://schemas.microsoft.com/office/drawing/2014/main" id="{8A317888-819B-377E-BA4E-A1357B6AC7EA}"/>
                    </a:ext>
                  </a:extLst>
                </p:cNvPr>
                <p:cNvSpPr/>
                <p:nvPr/>
              </p:nvSpPr>
              <p:spPr>
                <a:xfrm>
                  <a:off x="1231983" y="2522261"/>
                  <a:ext cx="89482" cy="65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1681" extrusionOk="0">
                      <a:moveTo>
                        <a:pt x="2215" y="0"/>
                      </a:moveTo>
                      <a:lnTo>
                        <a:pt x="2215" y="0"/>
                      </a:lnTo>
                      <a:cubicBezTo>
                        <a:pt x="2228" y="73"/>
                        <a:pt x="2217" y="151"/>
                        <a:pt x="2181" y="223"/>
                      </a:cubicBezTo>
                      <a:cubicBezTo>
                        <a:pt x="1971" y="644"/>
                        <a:pt x="1788" y="1015"/>
                        <a:pt x="1641" y="1321"/>
                      </a:cubicBezTo>
                      <a:cubicBezTo>
                        <a:pt x="1577" y="1453"/>
                        <a:pt x="1444" y="1530"/>
                        <a:pt x="1306" y="1530"/>
                      </a:cubicBezTo>
                      <a:cubicBezTo>
                        <a:pt x="1248" y="1530"/>
                        <a:pt x="1188" y="1516"/>
                        <a:pt x="1133" y="1487"/>
                      </a:cubicBezTo>
                      <a:cubicBezTo>
                        <a:pt x="806" y="1313"/>
                        <a:pt x="481" y="1141"/>
                        <a:pt x="164" y="973"/>
                      </a:cubicBezTo>
                      <a:cubicBezTo>
                        <a:pt x="93" y="934"/>
                        <a:pt x="40" y="881"/>
                        <a:pt x="0" y="820"/>
                      </a:cubicBezTo>
                      <a:lnTo>
                        <a:pt x="0" y="820"/>
                      </a:lnTo>
                      <a:cubicBezTo>
                        <a:pt x="23" y="943"/>
                        <a:pt x="100" y="1056"/>
                        <a:pt x="224" y="1124"/>
                      </a:cubicBezTo>
                      <a:cubicBezTo>
                        <a:pt x="542" y="1292"/>
                        <a:pt x="866" y="1464"/>
                        <a:pt x="1194" y="1637"/>
                      </a:cubicBezTo>
                      <a:cubicBezTo>
                        <a:pt x="1249" y="1667"/>
                        <a:pt x="1309" y="1681"/>
                        <a:pt x="1367" y="1681"/>
                      </a:cubicBezTo>
                      <a:cubicBezTo>
                        <a:pt x="1505" y="1681"/>
                        <a:pt x="1637" y="1604"/>
                        <a:pt x="1701" y="1472"/>
                      </a:cubicBezTo>
                      <a:cubicBezTo>
                        <a:pt x="1849" y="1167"/>
                        <a:pt x="2032" y="794"/>
                        <a:pt x="2242" y="374"/>
                      </a:cubicBezTo>
                      <a:cubicBezTo>
                        <a:pt x="2304" y="249"/>
                        <a:pt x="2288" y="107"/>
                        <a:pt x="22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62;p59">
                  <a:extLst>
                    <a:ext uri="{FF2B5EF4-FFF2-40B4-BE49-F238E27FC236}">
                      <a16:creationId xmlns:a16="http://schemas.microsoft.com/office/drawing/2014/main" id="{53018F76-F176-7614-AF24-68605C206673}"/>
                    </a:ext>
                  </a:extLst>
                </p:cNvPr>
                <p:cNvSpPr/>
                <p:nvPr/>
              </p:nvSpPr>
              <p:spPr>
                <a:xfrm>
                  <a:off x="1386866" y="2600324"/>
                  <a:ext cx="86841" cy="6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686" extrusionOk="0">
                      <a:moveTo>
                        <a:pt x="2144" y="1"/>
                      </a:moveTo>
                      <a:cubicBezTo>
                        <a:pt x="2157" y="84"/>
                        <a:pt x="2145" y="172"/>
                        <a:pt x="2100" y="250"/>
                      </a:cubicBezTo>
                      <a:cubicBezTo>
                        <a:pt x="1876" y="634"/>
                        <a:pt x="1656" y="1006"/>
                        <a:pt x="1445" y="1355"/>
                      </a:cubicBezTo>
                      <a:cubicBezTo>
                        <a:pt x="1375" y="1470"/>
                        <a:pt x="1253" y="1534"/>
                        <a:pt x="1127" y="1534"/>
                      </a:cubicBezTo>
                      <a:cubicBezTo>
                        <a:pt x="1069" y="1534"/>
                        <a:pt x="1009" y="1520"/>
                        <a:pt x="954" y="1491"/>
                      </a:cubicBezTo>
                      <a:cubicBezTo>
                        <a:pt x="691" y="1352"/>
                        <a:pt x="416" y="1208"/>
                        <a:pt x="133" y="1057"/>
                      </a:cubicBezTo>
                      <a:cubicBezTo>
                        <a:pt x="78" y="1029"/>
                        <a:pt x="33" y="986"/>
                        <a:pt x="1" y="937"/>
                      </a:cubicBezTo>
                      <a:lnTo>
                        <a:pt x="1" y="937"/>
                      </a:lnTo>
                      <a:cubicBezTo>
                        <a:pt x="17" y="1049"/>
                        <a:pt x="85" y="1152"/>
                        <a:pt x="194" y="1208"/>
                      </a:cubicBezTo>
                      <a:cubicBezTo>
                        <a:pt x="477" y="1359"/>
                        <a:pt x="752" y="1504"/>
                        <a:pt x="1014" y="1642"/>
                      </a:cubicBezTo>
                      <a:cubicBezTo>
                        <a:pt x="1070" y="1671"/>
                        <a:pt x="1129" y="1685"/>
                        <a:pt x="1188" y="1685"/>
                      </a:cubicBezTo>
                      <a:cubicBezTo>
                        <a:pt x="1314" y="1685"/>
                        <a:pt x="1435" y="1621"/>
                        <a:pt x="1505" y="1506"/>
                      </a:cubicBezTo>
                      <a:cubicBezTo>
                        <a:pt x="1717" y="1156"/>
                        <a:pt x="1936" y="785"/>
                        <a:pt x="2161" y="401"/>
                      </a:cubicBezTo>
                      <a:cubicBezTo>
                        <a:pt x="2235" y="272"/>
                        <a:pt x="2224" y="116"/>
                        <a:pt x="21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63;p59">
                  <a:extLst>
                    <a:ext uri="{FF2B5EF4-FFF2-40B4-BE49-F238E27FC236}">
                      <a16:creationId xmlns:a16="http://schemas.microsoft.com/office/drawing/2014/main" id="{749ACBA5-4107-DBAC-76C6-C46347488CF9}"/>
                    </a:ext>
                  </a:extLst>
                </p:cNvPr>
                <p:cNvSpPr/>
                <p:nvPr/>
              </p:nvSpPr>
              <p:spPr>
                <a:xfrm>
                  <a:off x="1313114" y="2558186"/>
                  <a:ext cx="83656" cy="6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4" h="1762" extrusionOk="0">
                      <a:moveTo>
                        <a:pt x="2065" y="1"/>
                      </a:moveTo>
                      <a:lnTo>
                        <a:pt x="2065" y="1"/>
                      </a:lnTo>
                      <a:cubicBezTo>
                        <a:pt x="2077" y="75"/>
                        <a:pt x="2067" y="152"/>
                        <a:pt x="2031" y="224"/>
                      </a:cubicBezTo>
                      <a:cubicBezTo>
                        <a:pt x="1805" y="674"/>
                        <a:pt x="1609" y="1074"/>
                        <a:pt x="1450" y="1402"/>
                      </a:cubicBezTo>
                      <a:cubicBezTo>
                        <a:pt x="1385" y="1534"/>
                        <a:pt x="1253" y="1611"/>
                        <a:pt x="1116" y="1611"/>
                      </a:cubicBezTo>
                      <a:cubicBezTo>
                        <a:pt x="1058" y="1611"/>
                        <a:pt x="999" y="1597"/>
                        <a:pt x="944" y="1568"/>
                      </a:cubicBezTo>
                      <a:cubicBezTo>
                        <a:pt x="676" y="1426"/>
                        <a:pt x="406" y="1282"/>
                        <a:pt x="133" y="1138"/>
                      </a:cubicBezTo>
                      <a:cubicBezTo>
                        <a:pt x="77" y="1109"/>
                        <a:pt x="34" y="1067"/>
                        <a:pt x="1" y="1018"/>
                      </a:cubicBezTo>
                      <a:lnTo>
                        <a:pt x="1" y="1018"/>
                      </a:lnTo>
                      <a:cubicBezTo>
                        <a:pt x="18" y="1130"/>
                        <a:pt x="86" y="1233"/>
                        <a:pt x="194" y="1289"/>
                      </a:cubicBezTo>
                      <a:cubicBezTo>
                        <a:pt x="466" y="1433"/>
                        <a:pt x="737" y="1577"/>
                        <a:pt x="1004" y="1718"/>
                      </a:cubicBezTo>
                      <a:cubicBezTo>
                        <a:pt x="1060" y="1748"/>
                        <a:pt x="1119" y="1762"/>
                        <a:pt x="1178" y="1762"/>
                      </a:cubicBezTo>
                      <a:cubicBezTo>
                        <a:pt x="1315" y="1762"/>
                        <a:pt x="1446" y="1685"/>
                        <a:pt x="1510" y="1553"/>
                      </a:cubicBezTo>
                      <a:cubicBezTo>
                        <a:pt x="1670" y="1224"/>
                        <a:pt x="1867" y="825"/>
                        <a:pt x="2092" y="375"/>
                      </a:cubicBezTo>
                      <a:cubicBezTo>
                        <a:pt x="2154" y="251"/>
                        <a:pt x="2138" y="109"/>
                        <a:pt x="206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4;p59">
                  <a:extLst>
                    <a:ext uri="{FF2B5EF4-FFF2-40B4-BE49-F238E27FC236}">
                      <a16:creationId xmlns:a16="http://schemas.microsoft.com/office/drawing/2014/main" id="{FF54CE78-EB63-783D-5B27-178FAADEB8CE}"/>
                    </a:ext>
                  </a:extLst>
                </p:cNvPr>
                <p:cNvSpPr/>
                <p:nvPr/>
              </p:nvSpPr>
              <p:spPr>
                <a:xfrm>
                  <a:off x="1461162" y="2584401"/>
                  <a:ext cx="129756" cy="12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" h="3226" extrusionOk="0">
                      <a:moveTo>
                        <a:pt x="3251" y="0"/>
                      </a:moveTo>
                      <a:cubicBezTo>
                        <a:pt x="3264" y="82"/>
                        <a:pt x="3251" y="168"/>
                        <a:pt x="3209" y="244"/>
                      </a:cubicBezTo>
                      <a:cubicBezTo>
                        <a:pt x="2950" y="702"/>
                        <a:pt x="2593" y="1329"/>
                        <a:pt x="2396" y="1671"/>
                      </a:cubicBezTo>
                      <a:cubicBezTo>
                        <a:pt x="2150" y="2097"/>
                        <a:pt x="1907" y="2508"/>
                        <a:pt x="1674" y="2895"/>
                      </a:cubicBezTo>
                      <a:cubicBezTo>
                        <a:pt x="1604" y="3010"/>
                        <a:pt x="1482" y="3075"/>
                        <a:pt x="1356" y="3075"/>
                      </a:cubicBezTo>
                      <a:cubicBezTo>
                        <a:pt x="1297" y="3075"/>
                        <a:pt x="1238" y="3061"/>
                        <a:pt x="1183" y="3032"/>
                      </a:cubicBezTo>
                      <a:cubicBezTo>
                        <a:pt x="901" y="2883"/>
                        <a:pt x="544" y="2694"/>
                        <a:pt x="133" y="2478"/>
                      </a:cubicBezTo>
                      <a:cubicBezTo>
                        <a:pt x="77" y="2449"/>
                        <a:pt x="34" y="2406"/>
                        <a:pt x="1" y="2358"/>
                      </a:cubicBezTo>
                      <a:lnTo>
                        <a:pt x="1" y="2358"/>
                      </a:lnTo>
                      <a:cubicBezTo>
                        <a:pt x="18" y="2469"/>
                        <a:pt x="85" y="2572"/>
                        <a:pt x="193" y="2629"/>
                      </a:cubicBezTo>
                      <a:cubicBezTo>
                        <a:pt x="604" y="2845"/>
                        <a:pt x="961" y="3034"/>
                        <a:pt x="1244" y="3183"/>
                      </a:cubicBezTo>
                      <a:cubicBezTo>
                        <a:pt x="1299" y="3212"/>
                        <a:pt x="1358" y="3226"/>
                        <a:pt x="1416" y="3226"/>
                      </a:cubicBezTo>
                      <a:cubicBezTo>
                        <a:pt x="1542" y="3226"/>
                        <a:pt x="1665" y="3161"/>
                        <a:pt x="1734" y="3046"/>
                      </a:cubicBezTo>
                      <a:cubicBezTo>
                        <a:pt x="1967" y="2659"/>
                        <a:pt x="2211" y="2248"/>
                        <a:pt x="2457" y="1822"/>
                      </a:cubicBezTo>
                      <a:cubicBezTo>
                        <a:pt x="2653" y="1480"/>
                        <a:pt x="3010" y="853"/>
                        <a:pt x="3269" y="395"/>
                      </a:cubicBezTo>
                      <a:cubicBezTo>
                        <a:pt x="3340" y="268"/>
                        <a:pt x="3329" y="115"/>
                        <a:pt x="325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65;p59">
                  <a:extLst>
                    <a:ext uri="{FF2B5EF4-FFF2-40B4-BE49-F238E27FC236}">
                      <a16:creationId xmlns:a16="http://schemas.microsoft.com/office/drawing/2014/main" id="{2B6DE7D0-1FE9-3693-C3B9-A355F9853962}"/>
                    </a:ext>
                  </a:extLst>
                </p:cNvPr>
                <p:cNvSpPr/>
                <p:nvPr/>
              </p:nvSpPr>
              <p:spPr>
                <a:xfrm>
                  <a:off x="1271869" y="2454101"/>
                  <a:ext cx="84472" cy="4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234" extrusionOk="0">
                      <a:moveTo>
                        <a:pt x="2085" y="1"/>
                      </a:moveTo>
                      <a:lnTo>
                        <a:pt x="2085" y="1"/>
                      </a:lnTo>
                      <a:cubicBezTo>
                        <a:pt x="2097" y="77"/>
                        <a:pt x="2087" y="156"/>
                        <a:pt x="2048" y="230"/>
                      </a:cubicBezTo>
                      <a:cubicBezTo>
                        <a:pt x="1931" y="451"/>
                        <a:pt x="1819" y="670"/>
                        <a:pt x="1710" y="881"/>
                      </a:cubicBezTo>
                      <a:cubicBezTo>
                        <a:pt x="1644" y="1009"/>
                        <a:pt x="1514" y="1083"/>
                        <a:pt x="1379" y="1083"/>
                      </a:cubicBezTo>
                      <a:cubicBezTo>
                        <a:pt x="1328" y="1083"/>
                        <a:pt x="1277" y="1072"/>
                        <a:pt x="1228" y="1050"/>
                      </a:cubicBezTo>
                      <a:cubicBezTo>
                        <a:pt x="818" y="867"/>
                        <a:pt x="459" y="716"/>
                        <a:pt x="167" y="597"/>
                      </a:cubicBezTo>
                      <a:cubicBezTo>
                        <a:pt x="96" y="568"/>
                        <a:pt x="40" y="520"/>
                        <a:pt x="1" y="461"/>
                      </a:cubicBezTo>
                      <a:lnTo>
                        <a:pt x="1" y="461"/>
                      </a:lnTo>
                      <a:cubicBezTo>
                        <a:pt x="20" y="585"/>
                        <a:pt x="101" y="697"/>
                        <a:pt x="227" y="747"/>
                      </a:cubicBezTo>
                      <a:cubicBezTo>
                        <a:pt x="520" y="867"/>
                        <a:pt x="878" y="1018"/>
                        <a:pt x="1288" y="1201"/>
                      </a:cubicBezTo>
                      <a:cubicBezTo>
                        <a:pt x="1337" y="1223"/>
                        <a:pt x="1389" y="1233"/>
                        <a:pt x="1439" y="1233"/>
                      </a:cubicBezTo>
                      <a:cubicBezTo>
                        <a:pt x="1575" y="1233"/>
                        <a:pt x="1705" y="1160"/>
                        <a:pt x="1771" y="1032"/>
                      </a:cubicBezTo>
                      <a:cubicBezTo>
                        <a:pt x="1879" y="821"/>
                        <a:pt x="1993" y="602"/>
                        <a:pt x="2109" y="380"/>
                      </a:cubicBezTo>
                      <a:cubicBezTo>
                        <a:pt x="2174" y="255"/>
                        <a:pt x="2159" y="110"/>
                        <a:pt x="20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66;p59">
                  <a:extLst>
                    <a:ext uri="{FF2B5EF4-FFF2-40B4-BE49-F238E27FC236}">
                      <a16:creationId xmlns:a16="http://schemas.microsoft.com/office/drawing/2014/main" id="{033A5126-7226-DB29-C142-74478A59C0BA}"/>
                    </a:ext>
                  </a:extLst>
                </p:cNvPr>
                <p:cNvSpPr/>
                <p:nvPr/>
              </p:nvSpPr>
              <p:spPr>
                <a:xfrm>
                  <a:off x="1431180" y="2533679"/>
                  <a:ext cx="80549" cy="47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4" h="1233" extrusionOk="0">
                      <a:moveTo>
                        <a:pt x="1983" y="0"/>
                      </a:moveTo>
                      <a:cubicBezTo>
                        <a:pt x="1996" y="81"/>
                        <a:pt x="1986" y="166"/>
                        <a:pt x="1943" y="242"/>
                      </a:cubicBezTo>
                      <a:cubicBezTo>
                        <a:pt x="1820" y="460"/>
                        <a:pt x="1697" y="679"/>
                        <a:pt x="1574" y="895"/>
                      </a:cubicBezTo>
                      <a:cubicBezTo>
                        <a:pt x="1506" y="1015"/>
                        <a:pt x="1381" y="1082"/>
                        <a:pt x="1252" y="1082"/>
                      </a:cubicBezTo>
                      <a:cubicBezTo>
                        <a:pt x="1187" y="1082"/>
                        <a:pt x="1122" y="1065"/>
                        <a:pt x="1062" y="1030"/>
                      </a:cubicBezTo>
                      <a:cubicBezTo>
                        <a:pt x="744" y="842"/>
                        <a:pt x="431" y="664"/>
                        <a:pt x="126" y="494"/>
                      </a:cubicBezTo>
                      <a:cubicBezTo>
                        <a:pt x="73" y="466"/>
                        <a:pt x="31" y="425"/>
                        <a:pt x="0" y="378"/>
                      </a:cubicBezTo>
                      <a:lnTo>
                        <a:pt x="0" y="378"/>
                      </a:lnTo>
                      <a:cubicBezTo>
                        <a:pt x="17" y="487"/>
                        <a:pt x="82" y="588"/>
                        <a:pt x="186" y="646"/>
                      </a:cubicBezTo>
                      <a:cubicBezTo>
                        <a:pt x="492" y="815"/>
                        <a:pt x="804" y="993"/>
                        <a:pt x="1122" y="1180"/>
                      </a:cubicBezTo>
                      <a:cubicBezTo>
                        <a:pt x="1182" y="1215"/>
                        <a:pt x="1248" y="1232"/>
                        <a:pt x="1313" y="1232"/>
                      </a:cubicBezTo>
                      <a:cubicBezTo>
                        <a:pt x="1442" y="1232"/>
                        <a:pt x="1566" y="1166"/>
                        <a:pt x="1635" y="1046"/>
                      </a:cubicBezTo>
                      <a:cubicBezTo>
                        <a:pt x="1758" y="830"/>
                        <a:pt x="1880" y="611"/>
                        <a:pt x="2003" y="393"/>
                      </a:cubicBezTo>
                      <a:cubicBezTo>
                        <a:pt x="2074" y="266"/>
                        <a:pt x="2061" y="114"/>
                        <a:pt x="198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67;p59">
                  <a:extLst>
                    <a:ext uri="{FF2B5EF4-FFF2-40B4-BE49-F238E27FC236}">
                      <a16:creationId xmlns:a16="http://schemas.microsoft.com/office/drawing/2014/main" id="{EAA07F05-0FD0-E5A4-1940-0AD5C566DF7A}"/>
                    </a:ext>
                  </a:extLst>
                </p:cNvPr>
                <p:cNvSpPr/>
                <p:nvPr/>
              </p:nvSpPr>
              <p:spPr>
                <a:xfrm>
                  <a:off x="1356961" y="2489948"/>
                  <a:ext cx="74879" cy="4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8" h="1241" extrusionOk="0">
                      <a:moveTo>
                        <a:pt x="1838" y="1"/>
                      </a:moveTo>
                      <a:lnTo>
                        <a:pt x="1838" y="1"/>
                      </a:lnTo>
                      <a:cubicBezTo>
                        <a:pt x="1850" y="77"/>
                        <a:pt x="1839" y="157"/>
                        <a:pt x="1801" y="231"/>
                      </a:cubicBezTo>
                      <a:cubicBezTo>
                        <a:pt x="1683" y="455"/>
                        <a:pt x="1569" y="675"/>
                        <a:pt x="1458" y="889"/>
                      </a:cubicBezTo>
                      <a:cubicBezTo>
                        <a:pt x="1392" y="1016"/>
                        <a:pt x="1263" y="1089"/>
                        <a:pt x="1129" y="1089"/>
                      </a:cubicBezTo>
                      <a:cubicBezTo>
                        <a:pt x="1072" y="1089"/>
                        <a:pt x="1015" y="1076"/>
                        <a:pt x="961" y="1049"/>
                      </a:cubicBezTo>
                      <a:cubicBezTo>
                        <a:pt x="678" y="904"/>
                        <a:pt x="405" y="767"/>
                        <a:pt x="143" y="641"/>
                      </a:cubicBezTo>
                      <a:cubicBezTo>
                        <a:pt x="83" y="612"/>
                        <a:pt x="36" y="567"/>
                        <a:pt x="1" y="516"/>
                      </a:cubicBezTo>
                      <a:lnTo>
                        <a:pt x="1" y="516"/>
                      </a:lnTo>
                      <a:cubicBezTo>
                        <a:pt x="18" y="632"/>
                        <a:pt x="90" y="737"/>
                        <a:pt x="203" y="792"/>
                      </a:cubicBezTo>
                      <a:cubicBezTo>
                        <a:pt x="465" y="918"/>
                        <a:pt x="738" y="1055"/>
                        <a:pt x="1021" y="1200"/>
                      </a:cubicBezTo>
                      <a:cubicBezTo>
                        <a:pt x="1075" y="1227"/>
                        <a:pt x="1133" y="1240"/>
                        <a:pt x="1189" y="1240"/>
                      </a:cubicBezTo>
                      <a:cubicBezTo>
                        <a:pt x="1323" y="1240"/>
                        <a:pt x="1452" y="1167"/>
                        <a:pt x="1518" y="1040"/>
                      </a:cubicBezTo>
                      <a:cubicBezTo>
                        <a:pt x="1629" y="826"/>
                        <a:pt x="1743" y="606"/>
                        <a:pt x="1861" y="382"/>
                      </a:cubicBezTo>
                      <a:cubicBezTo>
                        <a:pt x="1928" y="256"/>
                        <a:pt x="1912" y="111"/>
                        <a:pt x="18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868;p59">
                  <a:extLst>
                    <a:ext uri="{FF2B5EF4-FFF2-40B4-BE49-F238E27FC236}">
                      <a16:creationId xmlns:a16="http://schemas.microsoft.com/office/drawing/2014/main" id="{5F34DE8B-23B0-631D-4D04-9AA7F8FE99AF}"/>
                    </a:ext>
                  </a:extLst>
                </p:cNvPr>
                <p:cNvSpPr/>
                <p:nvPr/>
              </p:nvSpPr>
              <p:spPr>
                <a:xfrm>
                  <a:off x="1352146" y="2203561"/>
                  <a:ext cx="61519" cy="91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2348" extrusionOk="0">
                      <a:moveTo>
                        <a:pt x="1455" y="1"/>
                      </a:moveTo>
                      <a:cubicBezTo>
                        <a:pt x="1203" y="1"/>
                        <a:pt x="737" y="801"/>
                        <a:pt x="382" y="1417"/>
                      </a:cubicBezTo>
                      <a:cubicBezTo>
                        <a:pt x="1" y="2078"/>
                        <a:pt x="22" y="2309"/>
                        <a:pt x="84" y="2347"/>
                      </a:cubicBezTo>
                      <a:cubicBezTo>
                        <a:pt x="85" y="2348"/>
                        <a:pt x="86" y="2348"/>
                        <a:pt x="87" y="2348"/>
                      </a:cubicBezTo>
                      <a:cubicBezTo>
                        <a:pt x="170" y="2348"/>
                        <a:pt x="1173" y="754"/>
                        <a:pt x="1371" y="494"/>
                      </a:cubicBezTo>
                      <a:cubicBezTo>
                        <a:pt x="1571" y="231"/>
                        <a:pt x="1584" y="59"/>
                        <a:pt x="1509" y="15"/>
                      </a:cubicBezTo>
                      <a:cubicBezTo>
                        <a:pt x="1493" y="5"/>
                        <a:pt x="1475" y="1"/>
                        <a:pt x="145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869;p59">
                  <a:extLst>
                    <a:ext uri="{FF2B5EF4-FFF2-40B4-BE49-F238E27FC236}">
                      <a16:creationId xmlns:a16="http://schemas.microsoft.com/office/drawing/2014/main" id="{FAF8E5F4-A8BB-EA79-4E92-6F60B2BEB07A}"/>
                    </a:ext>
                  </a:extLst>
                </p:cNvPr>
                <p:cNvSpPr/>
                <p:nvPr/>
              </p:nvSpPr>
              <p:spPr>
                <a:xfrm>
                  <a:off x="1356068" y="2301276"/>
                  <a:ext cx="26138" cy="1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" h="402" extrusionOk="0">
                      <a:moveTo>
                        <a:pt x="427" y="1"/>
                      </a:moveTo>
                      <a:cubicBezTo>
                        <a:pt x="402" y="1"/>
                        <a:pt x="377" y="8"/>
                        <a:pt x="354" y="24"/>
                      </a:cubicBezTo>
                      <a:cubicBezTo>
                        <a:pt x="247" y="101"/>
                        <a:pt x="0" y="347"/>
                        <a:pt x="61" y="394"/>
                      </a:cubicBezTo>
                      <a:cubicBezTo>
                        <a:pt x="68" y="399"/>
                        <a:pt x="81" y="401"/>
                        <a:pt x="98" y="401"/>
                      </a:cubicBezTo>
                      <a:cubicBezTo>
                        <a:pt x="232" y="401"/>
                        <a:pt x="634" y="256"/>
                        <a:pt x="654" y="208"/>
                      </a:cubicBezTo>
                      <a:cubicBezTo>
                        <a:pt x="673" y="164"/>
                        <a:pt x="547" y="1"/>
                        <a:pt x="4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4870;p59">
                  <a:extLst>
                    <a:ext uri="{FF2B5EF4-FFF2-40B4-BE49-F238E27FC236}">
                      <a16:creationId xmlns:a16="http://schemas.microsoft.com/office/drawing/2014/main" id="{CF596595-22DB-9908-9F30-80A1DD843318}"/>
                    </a:ext>
                  </a:extLst>
                </p:cNvPr>
                <p:cNvSpPr/>
                <p:nvPr/>
              </p:nvSpPr>
              <p:spPr>
                <a:xfrm>
                  <a:off x="1482794" y="2444858"/>
                  <a:ext cx="22332" cy="12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23" extrusionOk="0">
                      <a:moveTo>
                        <a:pt x="365" y="0"/>
                      </a:moveTo>
                      <a:cubicBezTo>
                        <a:pt x="351" y="0"/>
                        <a:pt x="338" y="2"/>
                        <a:pt x="324" y="7"/>
                      </a:cubicBezTo>
                      <a:cubicBezTo>
                        <a:pt x="191" y="48"/>
                        <a:pt x="47" y="125"/>
                        <a:pt x="17" y="239"/>
                      </a:cubicBezTo>
                      <a:cubicBezTo>
                        <a:pt x="1" y="295"/>
                        <a:pt x="90" y="323"/>
                        <a:pt x="196" y="323"/>
                      </a:cubicBezTo>
                      <a:cubicBezTo>
                        <a:pt x="305" y="323"/>
                        <a:pt x="432" y="294"/>
                        <a:pt x="484" y="239"/>
                      </a:cubicBezTo>
                      <a:cubicBezTo>
                        <a:pt x="575" y="141"/>
                        <a:pt x="479" y="0"/>
                        <a:pt x="3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871;p59">
                  <a:extLst>
                    <a:ext uri="{FF2B5EF4-FFF2-40B4-BE49-F238E27FC236}">
                      <a16:creationId xmlns:a16="http://schemas.microsoft.com/office/drawing/2014/main" id="{46A9421A-0716-3BAF-9296-12847F6CF546}"/>
                    </a:ext>
                  </a:extLst>
                </p:cNvPr>
                <p:cNvSpPr/>
                <p:nvPr/>
              </p:nvSpPr>
              <p:spPr>
                <a:xfrm>
                  <a:off x="1367680" y="2472549"/>
                  <a:ext cx="28235" cy="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" h="375" extrusionOk="0">
                      <a:moveTo>
                        <a:pt x="414" y="0"/>
                      </a:moveTo>
                      <a:cubicBezTo>
                        <a:pt x="383" y="0"/>
                        <a:pt x="355" y="7"/>
                        <a:pt x="332" y="24"/>
                      </a:cubicBezTo>
                      <a:cubicBezTo>
                        <a:pt x="202" y="116"/>
                        <a:pt x="1" y="348"/>
                        <a:pt x="109" y="371"/>
                      </a:cubicBezTo>
                      <a:cubicBezTo>
                        <a:pt x="118" y="373"/>
                        <a:pt x="131" y="374"/>
                        <a:pt x="146" y="374"/>
                      </a:cubicBezTo>
                      <a:cubicBezTo>
                        <a:pt x="302" y="374"/>
                        <a:pt x="726" y="270"/>
                        <a:pt x="725" y="197"/>
                      </a:cubicBezTo>
                      <a:cubicBezTo>
                        <a:pt x="725" y="133"/>
                        <a:pt x="546" y="0"/>
                        <a:pt x="4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872;p59">
                  <a:extLst>
                    <a:ext uri="{FF2B5EF4-FFF2-40B4-BE49-F238E27FC236}">
                      <a16:creationId xmlns:a16="http://schemas.microsoft.com/office/drawing/2014/main" id="{F869838A-7159-6686-9ADC-BC5493C755BA}"/>
                    </a:ext>
                  </a:extLst>
                </p:cNvPr>
                <p:cNvSpPr/>
                <p:nvPr/>
              </p:nvSpPr>
              <p:spPr>
                <a:xfrm>
                  <a:off x="1243984" y="2503658"/>
                  <a:ext cx="36158" cy="18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480" extrusionOk="0">
                      <a:moveTo>
                        <a:pt x="515" y="1"/>
                      </a:moveTo>
                      <a:cubicBezTo>
                        <a:pt x="488" y="1"/>
                        <a:pt x="465" y="6"/>
                        <a:pt x="446" y="19"/>
                      </a:cubicBezTo>
                      <a:cubicBezTo>
                        <a:pt x="312" y="106"/>
                        <a:pt x="1" y="479"/>
                        <a:pt x="224" y="479"/>
                      </a:cubicBezTo>
                      <a:cubicBezTo>
                        <a:pt x="226" y="479"/>
                        <a:pt x="228" y="479"/>
                        <a:pt x="230" y="479"/>
                      </a:cubicBezTo>
                      <a:cubicBezTo>
                        <a:pt x="464" y="471"/>
                        <a:pt x="930" y="404"/>
                        <a:pt x="869" y="249"/>
                      </a:cubicBezTo>
                      <a:cubicBezTo>
                        <a:pt x="818" y="121"/>
                        <a:pt x="637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873;p59">
                  <a:extLst>
                    <a:ext uri="{FF2B5EF4-FFF2-40B4-BE49-F238E27FC236}">
                      <a16:creationId xmlns:a16="http://schemas.microsoft.com/office/drawing/2014/main" id="{1F6EB730-724A-681D-0872-0B8642067713}"/>
                    </a:ext>
                  </a:extLst>
                </p:cNvPr>
                <p:cNvSpPr/>
                <p:nvPr/>
              </p:nvSpPr>
              <p:spPr>
                <a:xfrm>
                  <a:off x="1514796" y="2561798"/>
                  <a:ext cx="41362" cy="23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616" extrusionOk="0">
                      <a:moveTo>
                        <a:pt x="631" y="1"/>
                      </a:moveTo>
                      <a:cubicBezTo>
                        <a:pt x="610" y="1"/>
                        <a:pt x="589" y="5"/>
                        <a:pt x="570" y="14"/>
                      </a:cubicBezTo>
                      <a:cubicBezTo>
                        <a:pt x="401" y="94"/>
                        <a:pt x="0" y="459"/>
                        <a:pt x="93" y="582"/>
                      </a:cubicBezTo>
                      <a:cubicBezTo>
                        <a:pt x="110" y="605"/>
                        <a:pt x="154" y="615"/>
                        <a:pt x="215" y="615"/>
                      </a:cubicBezTo>
                      <a:cubicBezTo>
                        <a:pt x="482" y="615"/>
                        <a:pt x="1064" y="422"/>
                        <a:pt x="1002" y="293"/>
                      </a:cubicBezTo>
                      <a:cubicBezTo>
                        <a:pt x="935" y="159"/>
                        <a:pt x="764" y="1"/>
                        <a:pt x="6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874;p59">
                  <a:extLst>
                    <a:ext uri="{FF2B5EF4-FFF2-40B4-BE49-F238E27FC236}">
                      <a16:creationId xmlns:a16="http://schemas.microsoft.com/office/drawing/2014/main" id="{92B0183A-460F-18A6-B460-583ED11C16B5}"/>
                    </a:ext>
                  </a:extLst>
                </p:cNvPr>
                <p:cNvSpPr/>
                <p:nvPr/>
              </p:nvSpPr>
              <p:spPr>
                <a:xfrm>
                  <a:off x="1589286" y="2426177"/>
                  <a:ext cx="37362" cy="1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" h="385" extrusionOk="0">
                      <a:moveTo>
                        <a:pt x="587" y="1"/>
                      </a:moveTo>
                      <a:cubicBezTo>
                        <a:pt x="572" y="1"/>
                        <a:pt x="559" y="4"/>
                        <a:pt x="546" y="10"/>
                      </a:cubicBezTo>
                      <a:cubicBezTo>
                        <a:pt x="395" y="86"/>
                        <a:pt x="1" y="385"/>
                        <a:pt x="190" y="385"/>
                      </a:cubicBezTo>
                      <a:cubicBezTo>
                        <a:pt x="203" y="385"/>
                        <a:pt x="219" y="383"/>
                        <a:pt x="238" y="380"/>
                      </a:cubicBezTo>
                      <a:cubicBezTo>
                        <a:pt x="530" y="334"/>
                        <a:pt x="962" y="316"/>
                        <a:pt x="877" y="209"/>
                      </a:cubicBezTo>
                      <a:cubicBezTo>
                        <a:pt x="804" y="117"/>
                        <a:pt x="679" y="1"/>
                        <a:pt x="58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875;p59">
                  <a:extLst>
                    <a:ext uri="{FF2B5EF4-FFF2-40B4-BE49-F238E27FC236}">
                      <a16:creationId xmlns:a16="http://schemas.microsoft.com/office/drawing/2014/main" id="{311966FD-D2CF-FDC4-6DCE-0849B31F7307}"/>
                    </a:ext>
                  </a:extLst>
                </p:cNvPr>
                <p:cNvSpPr/>
                <p:nvPr/>
              </p:nvSpPr>
              <p:spPr>
                <a:xfrm>
                  <a:off x="1489785" y="2508823"/>
                  <a:ext cx="174147" cy="18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4" h="4871" extrusionOk="0">
                      <a:moveTo>
                        <a:pt x="3050" y="1"/>
                      </a:moveTo>
                      <a:cubicBezTo>
                        <a:pt x="2829" y="1"/>
                        <a:pt x="2616" y="44"/>
                        <a:pt x="2416" y="131"/>
                      </a:cubicBezTo>
                      <a:cubicBezTo>
                        <a:pt x="1870" y="369"/>
                        <a:pt x="123" y="1546"/>
                        <a:pt x="42" y="2087"/>
                      </a:cubicBezTo>
                      <a:cubicBezTo>
                        <a:pt x="1" y="2360"/>
                        <a:pt x="135" y="2650"/>
                        <a:pt x="401" y="2862"/>
                      </a:cubicBezTo>
                      <a:cubicBezTo>
                        <a:pt x="670" y="3075"/>
                        <a:pt x="1031" y="3183"/>
                        <a:pt x="1443" y="3183"/>
                      </a:cubicBezTo>
                      <a:cubicBezTo>
                        <a:pt x="1724" y="3183"/>
                        <a:pt x="2029" y="3133"/>
                        <a:pt x="2344" y="3032"/>
                      </a:cubicBezTo>
                      <a:lnTo>
                        <a:pt x="2344" y="3032"/>
                      </a:lnTo>
                      <a:cubicBezTo>
                        <a:pt x="2214" y="3368"/>
                        <a:pt x="2008" y="4043"/>
                        <a:pt x="2041" y="4871"/>
                      </a:cubicBezTo>
                      <a:cubicBezTo>
                        <a:pt x="2851" y="3493"/>
                        <a:pt x="3717" y="1933"/>
                        <a:pt x="4483" y="524"/>
                      </a:cubicBezTo>
                      <a:cubicBezTo>
                        <a:pt x="3994" y="181"/>
                        <a:pt x="3504" y="1"/>
                        <a:pt x="305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876;p59">
                  <a:extLst>
                    <a:ext uri="{FF2B5EF4-FFF2-40B4-BE49-F238E27FC236}">
                      <a16:creationId xmlns:a16="http://schemas.microsoft.com/office/drawing/2014/main" id="{5995BCC8-3DCB-24E2-2DBC-4A49FA7B5AAD}"/>
                    </a:ext>
                  </a:extLst>
                </p:cNvPr>
                <p:cNvSpPr/>
                <p:nvPr/>
              </p:nvSpPr>
              <p:spPr>
                <a:xfrm>
                  <a:off x="1499339" y="2520669"/>
                  <a:ext cx="235006" cy="25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1" h="6559" extrusionOk="0">
                      <a:moveTo>
                        <a:pt x="2880" y="0"/>
                      </a:moveTo>
                      <a:cubicBezTo>
                        <a:pt x="2677" y="0"/>
                        <a:pt x="2485" y="40"/>
                        <a:pt x="2308" y="117"/>
                      </a:cubicBezTo>
                      <a:cubicBezTo>
                        <a:pt x="1713" y="376"/>
                        <a:pt x="129" y="1500"/>
                        <a:pt x="64" y="1937"/>
                      </a:cubicBezTo>
                      <a:cubicBezTo>
                        <a:pt x="0" y="2359"/>
                        <a:pt x="460" y="2884"/>
                        <a:pt x="1326" y="2884"/>
                      </a:cubicBezTo>
                      <a:cubicBezTo>
                        <a:pt x="1631" y="2884"/>
                        <a:pt x="1986" y="2819"/>
                        <a:pt x="2386" y="2661"/>
                      </a:cubicBezTo>
                      <a:lnTo>
                        <a:pt x="2386" y="2661"/>
                      </a:lnTo>
                      <a:cubicBezTo>
                        <a:pt x="2386" y="2661"/>
                        <a:pt x="1388" y="4559"/>
                        <a:pt x="2590" y="6559"/>
                      </a:cubicBezTo>
                      <a:lnTo>
                        <a:pt x="4710" y="5639"/>
                      </a:lnTo>
                      <a:cubicBezTo>
                        <a:pt x="4710" y="5639"/>
                        <a:pt x="6051" y="2448"/>
                        <a:pt x="5197" y="1418"/>
                      </a:cubicBezTo>
                      <a:cubicBezTo>
                        <a:pt x="4405" y="462"/>
                        <a:pt x="3578" y="0"/>
                        <a:pt x="2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877;p59">
                  <a:extLst>
                    <a:ext uri="{FF2B5EF4-FFF2-40B4-BE49-F238E27FC236}">
                      <a16:creationId xmlns:a16="http://schemas.microsoft.com/office/drawing/2014/main" id="{797F8A97-F6A4-4D42-3A9E-C43354DB4619}"/>
                    </a:ext>
                  </a:extLst>
                </p:cNvPr>
                <p:cNvSpPr/>
                <p:nvPr/>
              </p:nvSpPr>
              <p:spPr>
                <a:xfrm>
                  <a:off x="2813323" y="2338793"/>
                  <a:ext cx="77287" cy="105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" h="2724" extrusionOk="0">
                      <a:moveTo>
                        <a:pt x="977" y="0"/>
                      </a:moveTo>
                      <a:cubicBezTo>
                        <a:pt x="549" y="0"/>
                        <a:pt x="130" y="464"/>
                        <a:pt x="76" y="1122"/>
                      </a:cubicBezTo>
                      <a:cubicBezTo>
                        <a:pt x="1" y="2032"/>
                        <a:pt x="334" y="2576"/>
                        <a:pt x="809" y="2704"/>
                      </a:cubicBezTo>
                      <a:cubicBezTo>
                        <a:pt x="857" y="2717"/>
                        <a:pt x="903" y="2723"/>
                        <a:pt x="947" y="2723"/>
                      </a:cubicBezTo>
                      <a:cubicBezTo>
                        <a:pt x="1347" y="2723"/>
                        <a:pt x="1625" y="2227"/>
                        <a:pt x="1798" y="1585"/>
                      </a:cubicBezTo>
                      <a:cubicBezTo>
                        <a:pt x="1989" y="872"/>
                        <a:pt x="1604" y="149"/>
                        <a:pt x="1129" y="20"/>
                      </a:cubicBezTo>
                      <a:cubicBezTo>
                        <a:pt x="1078" y="7"/>
                        <a:pt x="1028" y="0"/>
                        <a:pt x="9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4878;p59">
                  <a:extLst>
                    <a:ext uri="{FF2B5EF4-FFF2-40B4-BE49-F238E27FC236}">
                      <a16:creationId xmlns:a16="http://schemas.microsoft.com/office/drawing/2014/main" id="{A65EAE9F-20DA-E2F3-DC00-063F9CD39EB0}"/>
                    </a:ext>
                  </a:extLst>
                </p:cNvPr>
                <p:cNvSpPr/>
                <p:nvPr/>
              </p:nvSpPr>
              <p:spPr>
                <a:xfrm>
                  <a:off x="2874725" y="2364542"/>
                  <a:ext cx="82763" cy="11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" h="2917" extrusionOk="0">
                      <a:moveTo>
                        <a:pt x="1045" y="0"/>
                      </a:moveTo>
                      <a:cubicBezTo>
                        <a:pt x="586" y="0"/>
                        <a:pt x="138" y="497"/>
                        <a:pt x="81" y="1202"/>
                      </a:cubicBezTo>
                      <a:cubicBezTo>
                        <a:pt x="0" y="2177"/>
                        <a:pt x="357" y="2759"/>
                        <a:pt x="866" y="2896"/>
                      </a:cubicBezTo>
                      <a:cubicBezTo>
                        <a:pt x="917" y="2910"/>
                        <a:pt x="967" y="2917"/>
                        <a:pt x="1015" y="2917"/>
                      </a:cubicBezTo>
                      <a:cubicBezTo>
                        <a:pt x="1443" y="2917"/>
                        <a:pt x="1740" y="2385"/>
                        <a:pt x="1926" y="1697"/>
                      </a:cubicBezTo>
                      <a:cubicBezTo>
                        <a:pt x="2131" y="933"/>
                        <a:pt x="1718" y="158"/>
                        <a:pt x="1209" y="22"/>
                      </a:cubicBezTo>
                      <a:cubicBezTo>
                        <a:pt x="1154" y="7"/>
                        <a:pt x="1100" y="0"/>
                        <a:pt x="104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4879;p59">
                  <a:extLst>
                    <a:ext uri="{FF2B5EF4-FFF2-40B4-BE49-F238E27FC236}">
                      <a16:creationId xmlns:a16="http://schemas.microsoft.com/office/drawing/2014/main" id="{A6DF8518-CC5A-945B-E1BE-E4764AB82765}"/>
                    </a:ext>
                  </a:extLst>
                </p:cNvPr>
                <p:cNvSpPr/>
                <p:nvPr/>
              </p:nvSpPr>
              <p:spPr>
                <a:xfrm>
                  <a:off x="2938457" y="2409749"/>
                  <a:ext cx="77287" cy="105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" h="2723" extrusionOk="0">
                      <a:moveTo>
                        <a:pt x="976" y="1"/>
                      </a:moveTo>
                      <a:cubicBezTo>
                        <a:pt x="549" y="1"/>
                        <a:pt x="130" y="465"/>
                        <a:pt x="76" y="1122"/>
                      </a:cubicBezTo>
                      <a:cubicBezTo>
                        <a:pt x="1" y="2032"/>
                        <a:pt x="333" y="2577"/>
                        <a:pt x="809" y="2704"/>
                      </a:cubicBezTo>
                      <a:cubicBezTo>
                        <a:pt x="857" y="2717"/>
                        <a:pt x="903" y="2723"/>
                        <a:pt x="948" y="2723"/>
                      </a:cubicBezTo>
                      <a:cubicBezTo>
                        <a:pt x="1348" y="2723"/>
                        <a:pt x="1626" y="2227"/>
                        <a:pt x="1798" y="1585"/>
                      </a:cubicBezTo>
                      <a:cubicBezTo>
                        <a:pt x="1990" y="871"/>
                        <a:pt x="1605" y="148"/>
                        <a:pt x="1129" y="21"/>
                      </a:cubicBezTo>
                      <a:cubicBezTo>
                        <a:pt x="1078" y="7"/>
                        <a:pt x="1027" y="1"/>
                        <a:pt x="9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4880;p59">
                  <a:extLst>
                    <a:ext uri="{FF2B5EF4-FFF2-40B4-BE49-F238E27FC236}">
                      <a16:creationId xmlns:a16="http://schemas.microsoft.com/office/drawing/2014/main" id="{AE8ABB48-B5A7-BB9C-0D43-F9DBFC317B99}"/>
                    </a:ext>
                  </a:extLst>
                </p:cNvPr>
                <p:cNvSpPr/>
                <p:nvPr/>
              </p:nvSpPr>
              <p:spPr>
                <a:xfrm>
                  <a:off x="2997179" y="2451305"/>
                  <a:ext cx="68975" cy="94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2431" extrusionOk="0">
                      <a:moveTo>
                        <a:pt x="871" y="0"/>
                      </a:moveTo>
                      <a:cubicBezTo>
                        <a:pt x="489" y="0"/>
                        <a:pt x="115" y="414"/>
                        <a:pt x="67" y="1002"/>
                      </a:cubicBezTo>
                      <a:cubicBezTo>
                        <a:pt x="0" y="1814"/>
                        <a:pt x="297" y="2299"/>
                        <a:pt x="721" y="2414"/>
                      </a:cubicBezTo>
                      <a:cubicBezTo>
                        <a:pt x="764" y="2425"/>
                        <a:pt x="805" y="2431"/>
                        <a:pt x="845" y="2431"/>
                      </a:cubicBezTo>
                      <a:cubicBezTo>
                        <a:pt x="1202" y="2431"/>
                        <a:pt x="1450" y="1987"/>
                        <a:pt x="1604" y="1415"/>
                      </a:cubicBezTo>
                      <a:cubicBezTo>
                        <a:pt x="1775" y="778"/>
                        <a:pt x="1431" y="132"/>
                        <a:pt x="1007" y="18"/>
                      </a:cubicBezTo>
                      <a:cubicBezTo>
                        <a:pt x="962" y="6"/>
                        <a:pt x="917" y="0"/>
                        <a:pt x="87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4881;p59">
                  <a:extLst>
                    <a:ext uri="{FF2B5EF4-FFF2-40B4-BE49-F238E27FC236}">
                      <a16:creationId xmlns:a16="http://schemas.microsoft.com/office/drawing/2014/main" id="{40A2A3EA-D1D5-972A-846E-719F092C5076}"/>
                    </a:ext>
                  </a:extLst>
                </p:cNvPr>
                <p:cNvSpPr/>
                <p:nvPr/>
              </p:nvSpPr>
              <p:spPr>
                <a:xfrm>
                  <a:off x="2734794" y="2426488"/>
                  <a:ext cx="213140" cy="231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8" h="5957" extrusionOk="0">
                      <a:moveTo>
                        <a:pt x="2790" y="0"/>
                      </a:moveTo>
                      <a:cubicBezTo>
                        <a:pt x="2754" y="0"/>
                        <a:pt x="2721" y="1"/>
                        <a:pt x="2689" y="2"/>
                      </a:cubicBezTo>
                      <a:cubicBezTo>
                        <a:pt x="1833" y="38"/>
                        <a:pt x="697" y="817"/>
                        <a:pt x="318" y="2374"/>
                      </a:cubicBezTo>
                      <a:cubicBezTo>
                        <a:pt x="1" y="3674"/>
                        <a:pt x="2602" y="5957"/>
                        <a:pt x="2602" y="5957"/>
                      </a:cubicBezTo>
                      <a:lnTo>
                        <a:pt x="4911" y="5856"/>
                      </a:lnTo>
                      <a:cubicBezTo>
                        <a:pt x="5116" y="3533"/>
                        <a:pt x="3388" y="2263"/>
                        <a:pt x="3388" y="2263"/>
                      </a:cubicBezTo>
                      <a:cubicBezTo>
                        <a:pt x="5036" y="2135"/>
                        <a:pt x="5487" y="1072"/>
                        <a:pt x="5160" y="595"/>
                      </a:cubicBezTo>
                      <a:cubicBezTo>
                        <a:pt x="4922" y="248"/>
                        <a:pt x="3487" y="0"/>
                        <a:pt x="279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4882;p59">
                  <a:extLst>
                    <a:ext uri="{FF2B5EF4-FFF2-40B4-BE49-F238E27FC236}">
                      <a16:creationId xmlns:a16="http://schemas.microsoft.com/office/drawing/2014/main" id="{36BF65BF-C68B-0A93-9190-D417D7972A0A}"/>
                    </a:ext>
                  </a:extLst>
                </p:cNvPr>
                <p:cNvSpPr/>
                <p:nvPr/>
              </p:nvSpPr>
              <p:spPr>
                <a:xfrm>
                  <a:off x="2797283" y="2655007"/>
                  <a:ext cx="41595" cy="269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" h="6950" extrusionOk="0">
                      <a:moveTo>
                        <a:pt x="996" y="0"/>
                      </a:moveTo>
                      <a:cubicBezTo>
                        <a:pt x="959" y="0"/>
                        <a:pt x="920" y="24"/>
                        <a:pt x="918" y="73"/>
                      </a:cubicBezTo>
                      <a:cubicBezTo>
                        <a:pt x="864" y="1434"/>
                        <a:pt x="747" y="2788"/>
                        <a:pt x="569" y="4139"/>
                      </a:cubicBezTo>
                      <a:cubicBezTo>
                        <a:pt x="495" y="4698"/>
                        <a:pt x="414" y="5256"/>
                        <a:pt x="321" y="5813"/>
                      </a:cubicBezTo>
                      <a:cubicBezTo>
                        <a:pt x="288" y="6016"/>
                        <a:pt x="190" y="6709"/>
                        <a:pt x="160" y="6709"/>
                      </a:cubicBezTo>
                      <a:cubicBezTo>
                        <a:pt x="159" y="6709"/>
                        <a:pt x="159" y="6708"/>
                        <a:pt x="158" y="6708"/>
                      </a:cubicBezTo>
                      <a:cubicBezTo>
                        <a:pt x="143" y="6691"/>
                        <a:pt x="125" y="6685"/>
                        <a:pt x="108" y="6685"/>
                      </a:cubicBezTo>
                      <a:cubicBezTo>
                        <a:pt x="52" y="6685"/>
                        <a:pt x="1" y="6760"/>
                        <a:pt x="52" y="6813"/>
                      </a:cubicBezTo>
                      <a:cubicBezTo>
                        <a:pt x="87" y="6852"/>
                        <a:pt x="123" y="6890"/>
                        <a:pt x="159" y="6928"/>
                      </a:cubicBezTo>
                      <a:cubicBezTo>
                        <a:pt x="173" y="6942"/>
                        <a:pt x="192" y="6949"/>
                        <a:pt x="212" y="6949"/>
                      </a:cubicBezTo>
                      <a:cubicBezTo>
                        <a:pt x="245" y="6949"/>
                        <a:pt x="278" y="6930"/>
                        <a:pt x="285" y="6895"/>
                      </a:cubicBezTo>
                      <a:cubicBezTo>
                        <a:pt x="696" y="4638"/>
                        <a:pt x="977" y="2366"/>
                        <a:pt x="1068" y="73"/>
                      </a:cubicBezTo>
                      <a:cubicBezTo>
                        <a:pt x="1070" y="24"/>
                        <a:pt x="1034" y="0"/>
                        <a:pt x="99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4883;p59">
                  <a:extLst>
                    <a:ext uri="{FF2B5EF4-FFF2-40B4-BE49-F238E27FC236}">
                      <a16:creationId xmlns:a16="http://schemas.microsoft.com/office/drawing/2014/main" id="{445A59DD-DF67-9480-34A8-30770B07BE71}"/>
                    </a:ext>
                  </a:extLst>
                </p:cNvPr>
                <p:cNvSpPr/>
                <p:nvPr/>
              </p:nvSpPr>
              <p:spPr>
                <a:xfrm>
                  <a:off x="2646167" y="2655007"/>
                  <a:ext cx="369228" cy="53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7" h="13672" extrusionOk="0">
                      <a:moveTo>
                        <a:pt x="9371" y="0"/>
                      </a:moveTo>
                      <a:cubicBezTo>
                        <a:pt x="9334" y="0"/>
                        <a:pt x="9297" y="24"/>
                        <a:pt x="9299" y="73"/>
                      </a:cubicBezTo>
                      <a:cubicBezTo>
                        <a:pt x="9409" y="2979"/>
                        <a:pt x="9380" y="6000"/>
                        <a:pt x="8828" y="8861"/>
                      </a:cubicBezTo>
                      <a:cubicBezTo>
                        <a:pt x="8458" y="10776"/>
                        <a:pt x="7592" y="12849"/>
                        <a:pt x="5529" y="13399"/>
                      </a:cubicBezTo>
                      <a:cubicBezTo>
                        <a:pt x="5188" y="13491"/>
                        <a:pt x="4856" y="13532"/>
                        <a:pt x="4533" y="13532"/>
                      </a:cubicBezTo>
                      <a:cubicBezTo>
                        <a:pt x="2818" y="13532"/>
                        <a:pt x="1357" y="12358"/>
                        <a:pt x="159" y="11163"/>
                      </a:cubicBezTo>
                      <a:cubicBezTo>
                        <a:pt x="144" y="11148"/>
                        <a:pt x="126" y="11141"/>
                        <a:pt x="109" y="11141"/>
                      </a:cubicBezTo>
                      <a:cubicBezTo>
                        <a:pt x="51" y="11141"/>
                        <a:pt x="0" y="11216"/>
                        <a:pt x="53" y="11269"/>
                      </a:cubicBezTo>
                      <a:cubicBezTo>
                        <a:pt x="1305" y="12518"/>
                        <a:pt x="2711" y="13671"/>
                        <a:pt x="4543" y="13671"/>
                      </a:cubicBezTo>
                      <a:cubicBezTo>
                        <a:pt x="4639" y="13671"/>
                        <a:pt x="4736" y="13668"/>
                        <a:pt x="4834" y="13661"/>
                      </a:cubicBezTo>
                      <a:cubicBezTo>
                        <a:pt x="6534" y="13550"/>
                        <a:pt x="7775" y="12356"/>
                        <a:pt x="8418" y="10840"/>
                      </a:cubicBezTo>
                      <a:cubicBezTo>
                        <a:pt x="9235" y="8918"/>
                        <a:pt x="9331" y="6632"/>
                        <a:pt x="9423" y="4572"/>
                      </a:cubicBezTo>
                      <a:cubicBezTo>
                        <a:pt x="9490" y="3076"/>
                        <a:pt x="9506" y="1570"/>
                        <a:pt x="9449" y="73"/>
                      </a:cubicBezTo>
                      <a:cubicBezTo>
                        <a:pt x="9448" y="24"/>
                        <a:pt x="9409" y="0"/>
                        <a:pt x="937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4884;p59">
                  <a:extLst>
                    <a:ext uri="{FF2B5EF4-FFF2-40B4-BE49-F238E27FC236}">
                      <a16:creationId xmlns:a16="http://schemas.microsoft.com/office/drawing/2014/main" id="{18F36FBB-248D-BFE4-7067-2FB94903B4E6}"/>
                    </a:ext>
                  </a:extLst>
                </p:cNvPr>
                <p:cNvSpPr/>
                <p:nvPr/>
              </p:nvSpPr>
              <p:spPr>
                <a:xfrm>
                  <a:off x="3006267" y="2568672"/>
                  <a:ext cx="23303" cy="92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2369" extrusionOk="0">
                      <a:moveTo>
                        <a:pt x="468" y="1"/>
                      </a:moveTo>
                      <a:cubicBezTo>
                        <a:pt x="445" y="1"/>
                        <a:pt x="429" y="12"/>
                        <a:pt x="430" y="44"/>
                      </a:cubicBezTo>
                      <a:cubicBezTo>
                        <a:pt x="449" y="778"/>
                        <a:pt x="451" y="1619"/>
                        <a:pt x="37" y="2257"/>
                      </a:cubicBezTo>
                      <a:cubicBezTo>
                        <a:pt x="0" y="2315"/>
                        <a:pt x="52" y="2368"/>
                        <a:pt x="105" y="2368"/>
                      </a:cubicBezTo>
                      <a:cubicBezTo>
                        <a:pt x="128" y="2368"/>
                        <a:pt x="151" y="2358"/>
                        <a:pt x="167" y="2333"/>
                      </a:cubicBezTo>
                      <a:cubicBezTo>
                        <a:pt x="595" y="1672"/>
                        <a:pt x="600" y="804"/>
                        <a:pt x="581" y="44"/>
                      </a:cubicBezTo>
                      <a:cubicBezTo>
                        <a:pt x="581" y="44"/>
                        <a:pt x="512" y="1"/>
                        <a:pt x="46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4885;p59">
                  <a:extLst>
                    <a:ext uri="{FF2B5EF4-FFF2-40B4-BE49-F238E27FC236}">
                      <a16:creationId xmlns:a16="http://schemas.microsoft.com/office/drawing/2014/main" id="{3BBEE0DA-395B-61E0-6864-693EB3870927}"/>
                    </a:ext>
                  </a:extLst>
                </p:cNvPr>
                <p:cNvSpPr/>
                <p:nvPr/>
              </p:nvSpPr>
              <p:spPr>
                <a:xfrm>
                  <a:off x="2518742" y="2699049"/>
                  <a:ext cx="292912" cy="402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2" h="10353" extrusionOk="0">
                      <a:moveTo>
                        <a:pt x="104" y="0"/>
                      </a:moveTo>
                      <a:cubicBezTo>
                        <a:pt x="28" y="0"/>
                        <a:pt x="1" y="124"/>
                        <a:pt x="87" y="149"/>
                      </a:cubicBezTo>
                      <a:cubicBezTo>
                        <a:pt x="1985" y="694"/>
                        <a:pt x="3485" y="2066"/>
                        <a:pt x="4925" y="3358"/>
                      </a:cubicBezTo>
                      <a:cubicBezTo>
                        <a:pt x="5250" y="3649"/>
                        <a:pt x="5574" y="3920"/>
                        <a:pt x="5916" y="4185"/>
                      </a:cubicBezTo>
                      <a:cubicBezTo>
                        <a:pt x="6253" y="4447"/>
                        <a:pt x="6688" y="4640"/>
                        <a:pt x="6960" y="4972"/>
                      </a:cubicBezTo>
                      <a:cubicBezTo>
                        <a:pt x="7295" y="5383"/>
                        <a:pt x="7230" y="5414"/>
                        <a:pt x="7043" y="5839"/>
                      </a:cubicBezTo>
                      <a:cubicBezTo>
                        <a:pt x="6493" y="7088"/>
                        <a:pt x="5176" y="8368"/>
                        <a:pt x="4192" y="9297"/>
                      </a:cubicBezTo>
                      <a:cubicBezTo>
                        <a:pt x="3905" y="9568"/>
                        <a:pt x="3555" y="9965"/>
                        <a:pt x="3115" y="9965"/>
                      </a:cubicBezTo>
                      <a:cubicBezTo>
                        <a:pt x="3042" y="9965"/>
                        <a:pt x="2966" y="9954"/>
                        <a:pt x="2888" y="9930"/>
                      </a:cubicBezTo>
                      <a:cubicBezTo>
                        <a:pt x="2611" y="9844"/>
                        <a:pt x="2217" y="9211"/>
                        <a:pt x="2040" y="9010"/>
                      </a:cubicBezTo>
                      <a:cubicBezTo>
                        <a:pt x="1568" y="8473"/>
                        <a:pt x="1119" y="7917"/>
                        <a:pt x="680" y="7355"/>
                      </a:cubicBezTo>
                      <a:cubicBezTo>
                        <a:pt x="666" y="7336"/>
                        <a:pt x="649" y="7328"/>
                        <a:pt x="632" y="7328"/>
                      </a:cubicBezTo>
                      <a:cubicBezTo>
                        <a:pt x="579" y="7328"/>
                        <a:pt x="529" y="7404"/>
                        <a:pt x="574" y="7461"/>
                      </a:cubicBezTo>
                      <a:cubicBezTo>
                        <a:pt x="1356" y="8463"/>
                        <a:pt x="2176" y="9429"/>
                        <a:pt x="3074" y="10331"/>
                      </a:cubicBezTo>
                      <a:cubicBezTo>
                        <a:pt x="3087" y="10344"/>
                        <a:pt x="3108" y="10353"/>
                        <a:pt x="3129" y="10353"/>
                      </a:cubicBezTo>
                      <a:cubicBezTo>
                        <a:pt x="3142" y="10353"/>
                        <a:pt x="3154" y="10350"/>
                        <a:pt x="3164" y="10342"/>
                      </a:cubicBezTo>
                      <a:cubicBezTo>
                        <a:pt x="4941" y="9036"/>
                        <a:pt x="6370" y="7230"/>
                        <a:pt x="7524" y="5364"/>
                      </a:cubicBezTo>
                      <a:cubicBezTo>
                        <a:pt x="7541" y="5336"/>
                        <a:pt x="7536" y="5295"/>
                        <a:pt x="7513" y="5273"/>
                      </a:cubicBezTo>
                      <a:cubicBezTo>
                        <a:pt x="6404" y="4227"/>
                        <a:pt x="5139" y="3307"/>
                        <a:pt x="3975" y="2322"/>
                      </a:cubicBezTo>
                      <a:cubicBezTo>
                        <a:pt x="2819" y="1345"/>
                        <a:pt x="1600" y="427"/>
                        <a:pt x="126" y="3"/>
                      </a:cubicBezTo>
                      <a:cubicBezTo>
                        <a:pt x="118" y="1"/>
                        <a:pt x="111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4886;p59">
                  <a:extLst>
                    <a:ext uri="{FF2B5EF4-FFF2-40B4-BE49-F238E27FC236}">
                      <a16:creationId xmlns:a16="http://schemas.microsoft.com/office/drawing/2014/main" id="{46649F29-542A-713B-6619-EA754A01F92D}"/>
                    </a:ext>
                  </a:extLst>
                </p:cNvPr>
                <p:cNvSpPr/>
                <p:nvPr/>
              </p:nvSpPr>
              <p:spPr>
                <a:xfrm>
                  <a:off x="1678340" y="2736760"/>
                  <a:ext cx="145757" cy="192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3" h="4951" extrusionOk="0">
                      <a:moveTo>
                        <a:pt x="105" y="1"/>
                      </a:moveTo>
                      <a:cubicBezTo>
                        <a:pt x="53" y="1"/>
                        <a:pt x="1" y="55"/>
                        <a:pt x="35" y="112"/>
                      </a:cubicBezTo>
                      <a:cubicBezTo>
                        <a:pt x="1036" y="1759"/>
                        <a:pt x="2110" y="3366"/>
                        <a:pt x="3261" y="4912"/>
                      </a:cubicBezTo>
                      <a:cubicBezTo>
                        <a:pt x="3276" y="4933"/>
                        <a:pt x="3303" y="4951"/>
                        <a:pt x="3330" y="4951"/>
                      </a:cubicBezTo>
                      <a:cubicBezTo>
                        <a:pt x="3341" y="4951"/>
                        <a:pt x="3353" y="4947"/>
                        <a:pt x="3364" y="4939"/>
                      </a:cubicBezTo>
                      <a:cubicBezTo>
                        <a:pt x="3472" y="4858"/>
                        <a:pt x="3581" y="4776"/>
                        <a:pt x="3689" y="4694"/>
                      </a:cubicBezTo>
                      <a:cubicBezTo>
                        <a:pt x="3753" y="4647"/>
                        <a:pt x="3713" y="4550"/>
                        <a:pt x="3653" y="4550"/>
                      </a:cubicBezTo>
                      <a:cubicBezTo>
                        <a:pt x="3641" y="4550"/>
                        <a:pt x="3627" y="4554"/>
                        <a:pt x="3613" y="4564"/>
                      </a:cubicBezTo>
                      <a:cubicBezTo>
                        <a:pt x="3427" y="4705"/>
                        <a:pt x="3413" y="4777"/>
                        <a:pt x="3392" y="4777"/>
                      </a:cubicBezTo>
                      <a:cubicBezTo>
                        <a:pt x="3376" y="4777"/>
                        <a:pt x="3356" y="4737"/>
                        <a:pt x="3255" y="4653"/>
                      </a:cubicBezTo>
                      <a:cubicBezTo>
                        <a:pt x="2977" y="4423"/>
                        <a:pt x="2766" y="3977"/>
                        <a:pt x="2561" y="3685"/>
                      </a:cubicBezTo>
                      <a:cubicBezTo>
                        <a:pt x="1723" y="2495"/>
                        <a:pt x="921" y="1281"/>
                        <a:pt x="165" y="36"/>
                      </a:cubicBezTo>
                      <a:cubicBezTo>
                        <a:pt x="150" y="11"/>
                        <a:pt x="127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4887;p59">
                  <a:extLst>
                    <a:ext uri="{FF2B5EF4-FFF2-40B4-BE49-F238E27FC236}">
                      <a16:creationId xmlns:a16="http://schemas.microsoft.com/office/drawing/2014/main" id="{2FDCDC31-E45A-11DB-A9DD-B3C3928CFEBA}"/>
                    </a:ext>
                  </a:extLst>
                </p:cNvPr>
                <p:cNvSpPr/>
                <p:nvPr/>
              </p:nvSpPr>
              <p:spPr>
                <a:xfrm>
                  <a:off x="1453123" y="2715982"/>
                  <a:ext cx="69519" cy="100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2587" extrusionOk="0">
                      <a:moveTo>
                        <a:pt x="92" y="1"/>
                      </a:moveTo>
                      <a:cubicBezTo>
                        <a:pt x="46" y="1"/>
                        <a:pt x="0" y="37"/>
                        <a:pt x="17" y="93"/>
                      </a:cubicBezTo>
                      <a:cubicBezTo>
                        <a:pt x="306" y="1050"/>
                        <a:pt x="750" y="2044"/>
                        <a:pt x="1643" y="2575"/>
                      </a:cubicBezTo>
                      <a:cubicBezTo>
                        <a:pt x="1656" y="2583"/>
                        <a:pt x="1669" y="2586"/>
                        <a:pt x="1681" y="2586"/>
                      </a:cubicBezTo>
                      <a:cubicBezTo>
                        <a:pt x="1746" y="2586"/>
                        <a:pt x="1789" y="2487"/>
                        <a:pt x="1719" y="2445"/>
                      </a:cubicBezTo>
                      <a:cubicBezTo>
                        <a:pt x="861" y="1935"/>
                        <a:pt x="440" y="970"/>
                        <a:pt x="162" y="53"/>
                      </a:cubicBezTo>
                      <a:cubicBezTo>
                        <a:pt x="151" y="16"/>
                        <a:pt x="122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4888;p59">
                  <a:extLst>
                    <a:ext uri="{FF2B5EF4-FFF2-40B4-BE49-F238E27FC236}">
                      <a16:creationId xmlns:a16="http://schemas.microsoft.com/office/drawing/2014/main" id="{1D922162-0844-DB40-C24B-9D400306688F}"/>
                    </a:ext>
                  </a:extLst>
                </p:cNvPr>
                <p:cNvSpPr/>
                <p:nvPr/>
              </p:nvSpPr>
              <p:spPr>
                <a:xfrm>
                  <a:off x="1514835" y="2810668"/>
                  <a:ext cx="463487" cy="376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4" h="9690" extrusionOk="0">
                      <a:moveTo>
                        <a:pt x="92" y="0"/>
                      </a:moveTo>
                      <a:cubicBezTo>
                        <a:pt x="47" y="0"/>
                        <a:pt x="1" y="37"/>
                        <a:pt x="19" y="93"/>
                      </a:cubicBezTo>
                      <a:cubicBezTo>
                        <a:pt x="1064" y="3259"/>
                        <a:pt x="2615" y="6973"/>
                        <a:pt x="5457" y="8959"/>
                      </a:cubicBezTo>
                      <a:cubicBezTo>
                        <a:pt x="6192" y="9473"/>
                        <a:pt x="6903" y="9689"/>
                        <a:pt x="7587" y="9689"/>
                      </a:cubicBezTo>
                      <a:cubicBezTo>
                        <a:pt x="9169" y="9689"/>
                        <a:pt x="10608" y="8536"/>
                        <a:pt x="11881" y="7249"/>
                      </a:cubicBezTo>
                      <a:cubicBezTo>
                        <a:pt x="11933" y="7196"/>
                        <a:pt x="11882" y="7120"/>
                        <a:pt x="11824" y="7120"/>
                      </a:cubicBezTo>
                      <a:cubicBezTo>
                        <a:pt x="11807" y="7120"/>
                        <a:pt x="11790" y="7127"/>
                        <a:pt x="11774" y="7142"/>
                      </a:cubicBezTo>
                      <a:cubicBezTo>
                        <a:pt x="10844" y="8083"/>
                        <a:pt x="9777" y="9140"/>
                        <a:pt x="8469" y="9504"/>
                      </a:cubicBezTo>
                      <a:cubicBezTo>
                        <a:pt x="8209" y="9577"/>
                        <a:pt x="7953" y="9610"/>
                        <a:pt x="7703" y="9610"/>
                      </a:cubicBezTo>
                      <a:cubicBezTo>
                        <a:pt x="6646" y="9610"/>
                        <a:pt x="5687" y="9019"/>
                        <a:pt x="4883" y="8310"/>
                      </a:cubicBezTo>
                      <a:cubicBezTo>
                        <a:pt x="2511" y="6212"/>
                        <a:pt x="1133" y="2989"/>
                        <a:pt x="164" y="52"/>
                      </a:cubicBezTo>
                      <a:cubicBezTo>
                        <a:pt x="152" y="16"/>
                        <a:pt x="122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Google Shape;4889;p59">
                  <a:extLst>
                    <a:ext uri="{FF2B5EF4-FFF2-40B4-BE49-F238E27FC236}">
                      <a16:creationId xmlns:a16="http://schemas.microsoft.com/office/drawing/2014/main" id="{D8E96AFB-35FB-5DB5-A993-DE05C9120516}"/>
                    </a:ext>
                  </a:extLst>
                </p:cNvPr>
                <p:cNvSpPr/>
                <p:nvPr/>
              </p:nvSpPr>
              <p:spPr>
                <a:xfrm>
                  <a:off x="1810970" y="2699049"/>
                  <a:ext cx="294155" cy="40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4" h="10352" extrusionOk="0">
                      <a:moveTo>
                        <a:pt x="7470" y="0"/>
                      </a:moveTo>
                      <a:cubicBezTo>
                        <a:pt x="7463" y="0"/>
                        <a:pt x="7456" y="1"/>
                        <a:pt x="7448" y="3"/>
                      </a:cubicBezTo>
                      <a:cubicBezTo>
                        <a:pt x="5976" y="427"/>
                        <a:pt x="4753" y="1344"/>
                        <a:pt x="3599" y="2322"/>
                      </a:cubicBezTo>
                      <a:cubicBezTo>
                        <a:pt x="2425" y="3318"/>
                        <a:pt x="1148" y="4250"/>
                        <a:pt x="30" y="5305"/>
                      </a:cubicBezTo>
                      <a:cubicBezTo>
                        <a:pt x="6" y="5327"/>
                        <a:pt x="0" y="5369"/>
                        <a:pt x="18" y="5396"/>
                      </a:cubicBezTo>
                      <a:cubicBezTo>
                        <a:pt x="1182" y="7254"/>
                        <a:pt x="2730" y="8914"/>
                        <a:pt x="4395" y="10331"/>
                      </a:cubicBezTo>
                      <a:cubicBezTo>
                        <a:pt x="4410" y="10344"/>
                        <a:pt x="4430" y="10352"/>
                        <a:pt x="4450" y="10352"/>
                      </a:cubicBezTo>
                      <a:cubicBezTo>
                        <a:pt x="4468" y="10352"/>
                        <a:pt x="4486" y="10345"/>
                        <a:pt x="4501" y="10331"/>
                      </a:cubicBezTo>
                      <a:cubicBezTo>
                        <a:pt x="5403" y="9423"/>
                        <a:pt x="6229" y="8451"/>
                        <a:pt x="7016" y="7441"/>
                      </a:cubicBezTo>
                      <a:cubicBezTo>
                        <a:pt x="7060" y="7384"/>
                        <a:pt x="7010" y="7309"/>
                        <a:pt x="6957" y="7309"/>
                      </a:cubicBezTo>
                      <a:cubicBezTo>
                        <a:pt x="6941" y="7309"/>
                        <a:pt x="6924" y="7317"/>
                        <a:pt x="6909" y="7335"/>
                      </a:cubicBezTo>
                      <a:cubicBezTo>
                        <a:pt x="6468" y="7902"/>
                        <a:pt x="6017" y="8459"/>
                        <a:pt x="5544" y="8999"/>
                      </a:cubicBezTo>
                      <a:cubicBezTo>
                        <a:pt x="5378" y="9189"/>
                        <a:pt x="4924" y="9833"/>
                        <a:pt x="4690" y="9927"/>
                      </a:cubicBezTo>
                      <a:cubicBezTo>
                        <a:pt x="4598" y="9965"/>
                        <a:pt x="4514" y="9981"/>
                        <a:pt x="4435" y="9981"/>
                      </a:cubicBezTo>
                      <a:cubicBezTo>
                        <a:pt x="4097" y="9981"/>
                        <a:pt x="3868" y="9676"/>
                        <a:pt x="3610" y="9432"/>
                      </a:cubicBezTo>
                      <a:cubicBezTo>
                        <a:pt x="2603" y="8481"/>
                        <a:pt x="1100" y="7168"/>
                        <a:pt x="523" y="5892"/>
                      </a:cubicBezTo>
                      <a:cubicBezTo>
                        <a:pt x="354" y="5516"/>
                        <a:pt x="270" y="5547"/>
                        <a:pt x="432" y="5132"/>
                      </a:cubicBezTo>
                      <a:cubicBezTo>
                        <a:pt x="575" y="4766"/>
                        <a:pt x="1229" y="4502"/>
                        <a:pt x="1553" y="4259"/>
                      </a:cubicBezTo>
                      <a:cubicBezTo>
                        <a:pt x="1938" y="3969"/>
                        <a:pt x="2284" y="3686"/>
                        <a:pt x="2649" y="3358"/>
                      </a:cubicBezTo>
                      <a:cubicBezTo>
                        <a:pt x="4089" y="2066"/>
                        <a:pt x="5588" y="695"/>
                        <a:pt x="7488" y="149"/>
                      </a:cubicBezTo>
                      <a:cubicBezTo>
                        <a:pt x="7573" y="124"/>
                        <a:pt x="7547" y="0"/>
                        <a:pt x="747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2" name="Google Shape;4890;p59">
                  <a:extLst>
                    <a:ext uri="{FF2B5EF4-FFF2-40B4-BE49-F238E27FC236}">
                      <a16:creationId xmlns:a16="http://schemas.microsoft.com/office/drawing/2014/main" id="{3B86B932-CBD2-E66B-077F-D3D01D9B7C35}"/>
                    </a:ext>
                  </a:extLst>
                </p:cNvPr>
                <p:cNvSpPr/>
                <p:nvPr/>
              </p:nvSpPr>
              <p:spPr>
                <a:xfrm>
                  <a:off x="2216082" y="2653104"/>
                  <a:ext cx="20545" cy="4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1276" extrusionOk="0">
                      <a:moveTo>
                        <a:pt x="452" y="0"/>
                      </a:moveTo>
                      <a:cubicBezTo>
                        <a:pt x="415" y="0"/>
                        <a:pt x="377" y="24"/>
                        <a:pt x="378" y="73"/>
                      </a:cubicBezTo>
                      <a:cubicBezTo>
                        <a:pt x="378" y="419"/>
                        <a:pt x="378" y="766"/>
                        <a:pt x="378" y="1112"/>
                      </a:cubicBezTo>
                      <a:lnTo>
                        <a:pt x="378" y="1112"/>
                      </a:lnTo>
                      <a:cubicBezTo>
                        <a:pt x="285" y="1097"/>
                        <a:pt x="190" y="1084"/>
                        <a:pt x="96" y="1072"/>
                      </a:cubicBezTo>
                      <a:cubicBezTo>
                        <a:pt x="93" y="1071"/>
                        <a:pt x="89" y="1071"/>
                        <a:pt x="86" y="1071"/>
                      </a:cubicBezTo>
                      <a:cubicBezTo>
                        <a:pt x="1" y="1071"/>
                        <a:pt x="5" y="1210"/>
                        <a:pt x="96" y="1222"/>
                      </a:cubicBezTo>
                      <a:cubicBezTo>
                        <a:pt x="209" y="1237"/>
                        <a:pt x="322" y="1253"/>
                        <a:pt x="433" y="1274"/>
                      </a:cubicBezTo>
                      <a:cubicBezTo>
                        <a:pt x="439" y="1275"/>
                        <a:pt x="444" y="1276"/>
                        <a:pt x="450" y="1276"/>
                      </a:cubicBezTo>
                      <a:cubicBezTo>
                        <a:pt x="491" y="1276"/>
                        <a:pt x="529" y="1247"/>
                        <a:pt x="529" y="1202"/>
                      </a:cubicBezTo>
                      <a:cubicBezTo>
                        <a:pt x="528" y="826"/>
                        <a:pt x="528" y="449"/>
                        <a:pt x="528" y="73"/>
                      </a:cubicBezTo>
                      <a:cubicBezTo>
                        <a:pt x="528" y="24"/>
                        <a:pt x="490" y="0"/>
                        <a:pt x="4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Google Shape;4891;p59">
                  <a:extLst>
                    <a:ext uri="{FF2B5EF4-FFF2-40B4-BE49-F238E27FC236}">
                      <a16:creationId xmlns:a16="http://schemas.microsoft.com/office/drawing/2014/main" id="{9357C7E8-C19C-69D6-F8B0-B7E8719F70E7}"/>
                    </a:ext>
                  </a:extLst>
                </p:cNvPr>
                <p:cNvSpPr/>
                <p:nvPr/>
              </p:nvSpPr>
              <p:spPr>
                <a:xfrm>
                  <a:off x="2387238" y="2653104"/>
                  <a:ext cx="20545" cy="4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1276" extrusionOk="0">
                      <a:moveTo>
                        <a:pt x="77" y="0"/>
                      </a:moveTo>
                      <a:cubicBezTo>
                        <a:pt x="39" y="0"/>
                        <a:pt x="2" y="24"/>
                        <a:pt x="2" y="73"/>
                      </a:cubicBezTo>
                      <a:cubicBezTo>
                        <a:pt x="1" y="449"/>
                        <a:pt x="1" y="826"/>
                        <a:pt x="1" y="1202"/>
                      </a:cubicBezTo>
                      <a:cubicBezTo>
                        <a:pt x="1" y="1247"/>
                        <a:pt x="38" y="1276"/>
                        <a:pt x="79" y="1276"/>
                      </a:cubicBezTo>
                      <a:cubicBezTo>
                        <a:pt x="85" y="1276"/>
                        <a:pt x="91" y="1275"/>
                        <a:pt x="96" y="1274"/>
                      </a:cubicBezTo>
                      <a:cubicBezTo>
                        <a:pt x="207" y="1253"/>
                        <a:pt x="321" y="1237"/>
                        <a:pt x="433" y="1222"/>
                      </a:cubicBezTo>
                      <a:cubicBezTo>
                        <a:pt x="524" y="1210"/>
                        <a:pt x="529" y="1071"/>
                        <a:pt x="444" y="1071"/>
                      </a:cubicBezTo>
                      <a:cubicBezTo>
                        <a:pt x="441" y="1071"/>
                        <a:pt x="437" y="1071"/>
                        <a:pt x="433" y="1072"/>
                      </a:cubicBezTo>
                      <a:cubicBezTo>
                        <a:pt x="339" y="1084"/>
                        <a:pt x="245" y="1097"/>
                        <a:pt x="151" y="1112"/>
                      </a:cubicBezTo>
                      <a:lnTo>
                        <a:pt x="151" y="1112"/>
                      </a:lnTo>
                      <a:cubicBezTo>
                        <a:pt x="151" y="766"/>
                        <a:pt x="152" y="419"/>
                        <a:pt x="152" y="73"/>
                      </a:cubicBezTo>
                      <a:cubicBezTo>
                        <a:pt x="152" y="24"/>
                        <a:pt x="114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4" name="Google Shape;4892;p59">
                  <a:extLst>
                    <a:ext uri="{FF2B5EF4-FFF2-40B4-BE49-F238E27FC236}">
                      <a16:creationId xmlns:a16="http://schemas.microsoft.com/office/drawing/2014/main" id="{80731845-2629-2EF8-7E34-CADEE1DEAA3D}"/>
                    </a:ext>
                  </a:extLst>
                </p:cNvPr>
                <p:cNvSpPr/>
                <p:nvPr/>
              </p:nvSpPr>
              <p:spPr>
                <a:xfrm>
                  <a:off x="2032576" y="2907062"/>
                  <a:ext cx="558716" cy="579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6" h="14929" extrusionOk="0">
                      <a:moveTo>
                        <a:pt x="1393" y="0"/>
                      </a:moveTo>
                      <a:cubicBezTo>
                        <a:pt x="1355" y="0"/>
                        <a:pt x="1315" y="25"/>
                        <a:pt x="1312" y="73"/>
                      </a:cubicBezTo>
                      <a:cubicBezTo>
                        <a:pt x="956" y="4974"/>
                        <a:pt x="786" y="9976"/>
                        <a:pt x="8" y="14833"/>
                      </a:cubicBezTo>
                      <a:cubicBezTo>
                        <a:pt x="0" y="14880"/>
                        <a:pt x="27" y="14928"/>
                        <a:pt x="80" y="14928"/>
                      </a:cubicBezTo>
                      <a:lnTo>
                        <a:pt x="14305" y="14928"/>
                      </a:lnTo>
                      <a:cubicBezTo>
                        <a:pt x="14359" y="14928"/>
                        <a:pt x="14386" y="14880"/>
                        <a:pt x="14378" y="14833"/>
                      </a:cubicBezTo>
                      <a:cubicBezTo>
                        <a:pt x="13600" y="9976"/>
                        <a:pt x="13430" y="4974"/>
                        <a:pt x="13074" y="73"/>
                      </a:cubicBezTo>
                      <a:cubicBezTo>
                        <a:pt x="13071" y="25"/>
                        <a:pt x="13031" y="0"/>
                        <a:pt x="12994" y="0"/>
                      </a:cubicBezTo>
                      <a:cubicBezTo>
                        <a:pt x="12956" y="0"/>
                        <a:pt x="12921" y="24"/>
                        <a:pt x="12924" y="73"/>
                      </a:cubicBezTo>
                      <a:cubicBezTo>
                        <a:pt x="13227" y="4249"/>
                        <a:pt x="13520" y="8430"/>
                        <a:pt x="13953" y="12594"/>
                      </a:cubicBezTo>
                      <a:cubicBezTo>
                        <a:pt x="14014" y="13184"/>
                        <a:pt x="14052" y="13787"/>
                        <a:pt x="14159" y="14370"/>
                      </a:cubicBezTo>
                      <a:cubicBezTo>
                        <a:pt x="14251" y="14883"/>
                        <a:pt x="14370" y="14666"/>
                        <a:pt x="14073" y="14778"/>
                      </a:cubicBezTo>
                      <a:cubicBezTo>
                        <a:pt x="13865" y="14856"/>
                        <a:pt x="13595" y="14883"/>
                        <a:pt x="13302" y="14883"/>
                      </a:cubicBezTo>
                      <a:cubicBezTo>
                        <a:pt x="12716" y="14883"/>
                        <a:pt x="12041" y="14778"/>
                        <a:pt x="11600" y="14778"/>
                      </a:cubicBezTo>
                      <a:lnTo>
                        <a:pt x="719" y="14778"/>
                      </a:lnTo>
                      <a:cubicBezTo>
                        <a:pt x="668" y="14778"/>
                        <a:pt x="447" y="14804"/>
                        <a:pt x="290" y="14804"/>
                      </a:cubicBezTo>
                      <a:cubicBezTo>
                        <a:pt x="211" y="14804"/>
                        <a:pt x="148" y="14798"/>
                        <a:pt x="131" y="14778"/>
                      </a:cubicBezTo>
                      <a:lnTo>
                        <a:pt x="131" y="14778"/>
                      </a:lnTo>
                      <a:cubicBezTo>
                        <a:pt x="131" y="14778"/>
                        <a:pt x="131" y="14778"/>
                        <a:pt x="131" y="14778"/>
                      </a:cubicBezTo>
                      <a:cubicBezTo>
                        <a:pt x="137" y="14778"/>
                        <a:pt x="289" y="13895"/>
                        <a:pt x="308" y="13740"/>
                      </a:cubicBezTo>
                      <a:cubicBezTo>
                        <a:pt x="853" y="9204"/>
                        <a:pt x="1132" y="4628"/>
                        <a:pt x="1463" y="73"/>
                      </a:cubicBezTo>
                      <a:cubicBezTo>
                        <a:pt x="1466" y="24"/>
                        <a:pt x="1430" y="0"/>
                        <a:pt x="139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Google Shape;4893;p59">
                  <a:extLst>
                    <a:ext uri="{FF2B5EF4-FFF2-40B4-BE49-F238E27FC236}">
                      <a16:creationId xmlns:a16="http://schemas.microsoft.com/office/drawing/2014/main" id="{7A8A5FFA-2977-3167-1AB2-C98885B5DB42}"/>
                    </a:ext>
                  </a:extLst>
                </p:cNvPr>
                <p:cNvSpPr/>
                <p:nvPr/>
              </p:nvSpPr>
              <p:spPr>
                <a:xfrm>
                  <a:off x="2092851" y="2685883"/>
                  <a:ext cx="437854" cy="88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4" h="2268" extrusionOk="0">
                      <a:moveTo>
                        <a:pt x="2400" y="0"/>
                      </a:moveTo>
                      <a:cubicBezTo>
                        <a:pt x="1639" y="0"/>
                        <a:pt x="723" y="226"/>
                        <a:pt x="190" y="342"/>
                      </a:cubicBezTo>
                      <a:cubicBezTo>
                        <a:pt x="156" y="350"/>
                        <a:pt x="137" y="383"/>
                        <a:pt x="135" y="416"/>
                      </a:cubicBezTo>
                      <a:cubicBezTo>
                        <a:pt x="95" y="1008"/>
                        <a:pt x="54" y="1601"/>
                        <a:pt x="13" y="2195"/>
                      </a:cubicBezTo>
                      <a:cubicBezTo>
                        <a:pt x="10" y="2243"/>
                        <a:pt x="45" y="2267"/>
                        <a:pt x="83" y="2267"/>
                      </a:cubicBezTo>
                      <a:cubicBezTo>
                        <a:pt x="121" y="2267"/>
                        <a:pt x="160" y="2243"/>
                        <a:pt x="164" y="2195"/>
                      </a:cubicBezTo>
                      <a:cubicBezTo>
                        <a:pt x="189" y="1826"/>
                        <a:pt x="124" y="1250"/>
                        <a:pt x="252" y="899"/>
                      </a:cubicBezTo>
                      <a:cubicBezTo>
                        <a:pt x="436" y="391"/>
                        <a:pt x="0" y="596"/>
                        <a:pt x="705" y="384"/>
                      </a:cubicBezTo>
                      <a:cubicBezTo>
                        <a:pt x="1055" y="278"/>
                        <a:pt x="1589" y="189"/>
                        <a:pt x="2104" y="189"/>
                      </a:cubicBezTo>
                      <a:cubicBezTo>
                        <a:pt x="2562" y="189"/>
                        <a:pt x="3006" y="259"/>
                        <a:pt x="3295" y="451"/>
                      </a:cubicBezTo>
                      <a:cubicBezTo>
                        <a:pt x="3583" y="643"/>
                        <a:pt x="3744" y="1016"/>
                        <a:pt x="4081" y="1211"/>
                      </a:cubicBezTo>
                      <a:cubicBezTo>
                        <a:pt x="4550" y="1481"/>
                        <a:pt x="5106" y="1567"/>
                        <a:pt x="5641" y="1569"/>
                      </a:cubicBezTo>
                      <a:cubicBezTo>
                        <a:pt x="5647" y="1569"/>
                        <a:pt x="5652" y="1569"/>
                        <a:pt x="5658" y="1569"/>
                      </a:cubicBezTo>
                      <a:cubicBezTo>
                        <a:pt x="6140" y="1569"/>
                        <a:pt x="6645" y="1495"/>
                        <a:pt x="7079" y="1279"/>
                      </a:cubicBezTo>
                      <a:cubicBezTo>
                        <a:pt x="7510" y="1065"/>
                        <a:pt x="7638" y="698"/>
                        <a:pt x="7988" y="451"/>
                      </a:cubicBezTo>
                      <a:cubicBezTo>
                        <a:pt x="8246" y="269"/>
                        <a:pt x="8712" y="202"/>
                        <a:pt x="9193" y="202"/>
                      </a:cubicBezTo>
                      <a:cubicBezTo>
                        <a:pt x="9722" y="202"/>
                        <a:pt x="10270" y="284"/>
                        <a:pt x="10578" y="384"/>
                      </a:cubicBezTo>
                      <a:cubicBezTo>
                        <a:pt x="11273" y="611"/>
                        <a:pt x="10867" y="348"/>
                        <a:pt x="11021" y="767"/>
                      </a:cubicBezTo>
                      <a:cubicBezTo>
                        <a:pt x="11163" y="1155"/>
                        <a:pt x="11091" y="1787"/>
                        <a:pt x="11119" y="2195"/>
                      </a:cubicBezTo>
                      <a:cubicBezTo>
                        <a:pt x="11122" y="2243"/>
                        <a:pt x="11161" y="2267"/>
                        <a:pt x="11199" y="2267"/>
                      </a:cubicBezTo>
                      <a:cubicBezTo>
                        <a:pt x="11237" y="2267"/>
                        <a:pt x="11273" y="2243"/>
                        <a:pt x="11269" y="2195"/>
                      </a:cubicBezTo>
                      <a:cubicBezTo>
                        <a:pt x="11228" y="1601"/>
                        <a:pt x="11187" y="1008"/>
                        <a:pt x="11148" y="416"/>
                      </a:cubicBezTo>
                      <a:cubicBezTo>
                        <a:pt x="11145" y="383"/>
                        <a:pt x="11126" y="350"/>
                        <a:pt x="11093" y="342"/>
                      </a:cubicBezTo>
                      <a:cubicBezTo>
                        <a:pt x="10553" y="225"/>
                        <a:pt x="9652" y="2"/>
                        <a:pt x="8895" y="2"/>
                      </a:cubicBezTo>
                      <a:cubicBezTo>
                        <a:pt x="8552" y="2"/>
                        <a:pt x="8239" y="47"/>
                        <a:pt x="8003" y="169"/>
                      </a:cubicBezTo>
                      <a:cubicBezTo>
                        <a:pt x="7920" y="212"/>
                        <a:pt x="7928" y="328"/>
                        <a:pt x="7858" y="375"/>
                      </a:cubicBezTo>
                      <a:cubicBezTo>
                        <a:pt x="7543" y="587"/>
                        <a:pt x="7376" y="945"/>
                        <a:pt x="6992" y="1134"/>
                      </a:cubicBezTo>
                      <a:cubicBezTo>
                        <a:pt x="6558" y="1350"/>
                        <a:pt x="6144" y="1419"/>
                        <a:pt x="5641" y="1419"/>
                      </a:cubicBezTo>
                      <a:cubicBezTo>
                        <a:pt x="4757" y="1419"/>
                        <a:pt x="4171" y="1127"/>
                        <a:pt x="3547" y="540"/>
                      </a:cubicBezTo>
                      <a:cubicBezTo>
                        <a:pt x="3447" y="446"/>
                        <a:pt x="3409" y="235"/>
                        <a:pt x="3289" y="170"/>
                      </a:cubicBezTo>
                      <a:cubicBezTo>
                        <a:pt x="3057" y="47"/>
                        <a:pt x="2744" y="0"/>
                        <a:pt x="2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6" name="Google Shape;4894;p59">
                  <a:extLst>
                    <a:ext uri="{FF2B5EF4-FFF2-40B4-BE49-F238E27FC236}">
                      <a16:creationId xmlns:a16="http://schemas.microsoft.com/office/drawing/2014/main" id="{F3448188-ADE7-A906-557C-8FF5F94418D0}"/>
                    </a:ext>
                  </a:extLst>
                </p:cNvPr>
                <p:cNvSpPr/>
                <p:nvPr/>
              </p:nvSpPr>
              <p:spPr>
                <a:xfrm>
                  <a:off x="1668165" y="2174783"/>
                  <a:ext cx="196168" cy="22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5811" extrusionOk="0">
                      <a:moveTo>
                        <a:pt x="3759" y="0"/>
                      </a:moveTo>
                      <a:cubicBezTo>
                        <a:pt x="0" y="0"/>
                        <a:pt x="975" y="5811"/>
                        <a:pt x="4119" y="5811"/>
                      </a:cubicBezTo>
                      <a:cubicBezTo>
                        <a:pt x="4386" y="5811"/>
                        <a:pt x="4669" y="5768"/>
                        <a:pt x="4967" y="5677"/>
                      </a:cubicBezTo>
                      <a:cubicBezTo>
                        <a:pt x="5050" y="5652"/>
                        <a:pt x="5025" y="5529"/>
                        <a:pt x="4949" y="5529"/>
                      </a:cubicBezTo>
                      <a:cubicBezTo>
                        <a:pt x="4942" y="5529"/>
                        <a:pt x="4935" y="5530"/>
                        <a:pt x="4927" y="5532"/>
                      </a:cubicBezTo>
                      <a:cubicBezTo>
                        <a:pt x="4646" y="5618"/>
                        <a:pt x="4379" y="5658"/>
                        <a:pt x="4126" y="5658"/>
                      </a:cubicBezTo>
                      <a:cubicBezTo>
                        <a:pt x="1148" y="5658"/>
                        <a:pt x="193" y="151"/>
                        <a:pt x="3762" y="151"/>
                      </a:cubicBezTo>
                      <a:cubicBezTo>
                        <a:pt x="3780" y="151"/>
                        <a:pt x="3799" y="152"/>
                        <a:pt x="3819" y="152"/>
                      </a:cubicBezTo>
                      <a:cubicBezTo>
                        <a:pt x="3819" y="152"/>
                        <a:pt x="3819" y="152"/>
                        <a:pt x="3819" y="152"/>
                      </a:cubicBezTo>
                      <a:cubicBezTo>
                        <a:pt x="3915" y="152"/>
                        <a:pt x="3915" y="3"/>
                        <a:pt x="3819" y="1"/>
                      </a:cubicBezTo>
                      <a:cubicBezTo>
                        <a:pt x="3799" y="1"/>
                        <a:pt x="3779" y="0"/>
                        <a:pt x="375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7" name="Google Shape;4895;p59">
                  <a:extLst>
                    <a:ext uri="{FF2B5EF4-FFF2-40B4-BE49-F238E27FC236}">
                      <a16:creationId xmlns:a16="http://schemas.microsoft.com/office/drawing/2014/main" id="{F7B4CD5F-4D68-B155-713A-066F94614CC4}"/>
                    </a:ext>
                  </a:extLst>
                </p:cNvPr>
                <p:cNvSpPr/>
                <p:nvPr/>
              </p:nvSpPr>
              <p:spPr>
                <a:xfrm>
                  <a:off x="1754112" y="2211251"/>
                  <a:ext cx="113367" cy="59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9" h="1528" extrusionOk="0">
                      <a:moveTo>
                        <a:pt x="1262" y="1"/>
                      </a:moveTo>
                      <a:cubicBezTo>
                        <a:pt x="1172" y="1"/>
                        <a:pt x="1079" y="11"/>
                        <a:pt x="982" y="34"/>
                      </a:cubicBezTo>
                      <a:cubicBezTo>
                        <a:pt x="353" y="179"/>
                        <a:pt x="23" y="856"/>
                        <a:pt x="2" y="1455"/>
                      </a:cubicBezTo>
                      <a:cubicBezTo>
                        <a:pt x="0" y="1504"/>
                        <a:pt x="37" y="1528"/>
                        <a:pt x="75" y="1528"/>
                      </a:cubicBezTo>
                      <a:cubicBezTo>
                        <a:pt x="112" y="1528"/>
                        <a:pt x="151" y="1504"/>
                        <a:pt x="153" y="1455"/>
                      </a:cubicBezTo>
                      <a:cubicBezTo>
                        <a:pt x="171" y="922"/>
                        <a:pt x="459" y="307"/>
                        <a:pt x="1022" y="179"/>
                      </a:cubicBezTo>
                      <a:cubicBezTo>
                        <a:pt x="1107" y="159"/>
                        <a:pt x="1189" y="150"/>
                        <a:pt x="1268" y="150"/>
                      </a:cubicBezTo>
                      <a:cubicBezTo>
                        <a:pt x="1983" y="150"/>
                        <a:pt x="2469" y="897"/>
                        <a:pt x="2759" y="1477"/>
                      </a:cubicBezTo>
                      <a:cubicBezTo>
                        <a:pt x="2773" y="1504"/>
                        <a:pt x="2794" y="1515"/>
                        <a:pt x="2817" y="1515"/>
                      </a:cubicBezTo>
                      <a:cubicBezTo>
                        <a:pt x="2866" y="1515"/>
                        <a:pt x="2919" y="1461"/>
                        <a:pt x="2889" y="1401"/>
                      </a:cubicBezTo>
                      <a:cubicBezTo>
                        <a:pt x="2570" y="763"/>
                        <a:pt x="2033" y="1"/>
                        <a:pt x="126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Google Shape;4896;p59">
                  <a:extLst>
                    <a:ext uri="{FF2B5EF4-FFF2-40B4-BE49-F238E27FC236}">
                      <a16:creationId xmlns:a16="http://schemas.microsoft.com/office/drawing/2014/main" id="{3CFF66FD-14C1-8859-EA9F-5AA80BF67ECB}"/>
                    </a:ext>
                  </a:extLst>
                </p:cNvPr>
                <p:cNvSpPr/>
                <p:nvPr/>
              </p:nvSpPr>
              <p:spPr>
                <a:xfrm>
                  <a:off x="1781842" y="2255564"/>
                  <a:ext cx="85909" cy="48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1237" extrusionOk="0">
                      <a:moveTo>
                        <a:pt x="1084" y="1"/>
                      </a:moveTo>
                      <a:cubicBezTo>
                        <a:pt x="1055" y="1"/>
                        <a:pt x="1026" y="2"/>
                        <a:pt x="997" y="4"/>
                      </a:cubicBezTo>
                      <a:cubicBezTo>
                        <a:pt x="400" y="54"/>
                        <a:pt x="142" y="631"/>
                        <a:pt x="15" y="1144"/>
                      </a:cubicBezTo>
                      <a:cubicBezTo>
                        <a:pt x="1" y="1200"/>
                        <a:pt x="48" y="1237"/>
                        <a:pt x="92" y="1237"/>
                      </a:cubicBezTo>
                      <a:cubicBezTo>
                        <a:pt x="122" y="1237"/>
                        <a:pt x="150" y="1221"/>
                        <a:pt x="160" y="1183"/>
                      </a:cubicBezTo>
                      <a:cubicBezTo>
                        <a:pt x="282" y="692"/>
                        <a:pt x="529" y="152"/>
                        <a:pt x="1086" y="152"/>
                      </a:cubicBezTo>
                      <a:cubicBezTo>
                        <a:pt x="1117" y="152"/>
                        <a:pt x="1150" y="154"/>
                        <a:pt x="1184" y="158"/>
                      </a:cubicBezTo>
                      <a:cubicBezTo>
                        <a:pt x="1509" y="193"/>
                        <a:pt x="1810" y="367"/>
                        <a:pt x="2070" y="553"/>
                      </a:cubicBezTo>
                      <a:cubicBezTo>
                        <a:pt x="2084" y="563"/>
                        <a:pt x="2097" y="567"/>
                        <a:pt x="2110" y="567"/>
                      </a:cubicBezTo>
                      <a:cubicBezTo>
                        <a:pt x="2170" y="567"/>
                        <a:pt x="2211" y="470"/>
                        <a:pt x="2146" y="423"/>
                      </a:cubicBezTo>
                      <a:cubicBezTo>
                        <a:pt x="1843" y="206"/>
                        <a:pt x="1468" y="1"/>
                        <a:pt x="10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9" name="Google Shape;4897;p59">
                  <a:extLst>
                    <a:ext uri="{FF2B5EF4-FFF2-40B4-BE49-F238E27FC236}">
                      <a16:creationId xmlns:a16="http://schemas.microsoft.com/office/drawing/2014/main" id="{FB8066A3-3BAF-5B2D-A79A-B52DC6DEBBD4}"/>
                    </a:ext>
                  </a:extLst>
                </p:cNvPr>
                <p:cNvSpPr/>
                <p:nvPr/>
              </p:nvSpPr>
              <p:spPr>
                <a:xfrm>
                  <a:off x="2803536" y="2174705"/>
                  <a:ext cx="121639" cy="182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4706" extrusionOk="0">
                      <a:moveTo>
                        <a:pt x="216" y="1"/>
                      </a:moveTo>
                      <a:cubicBezTo>
                        <a:pt x="177" y="1"/>
                        <a:pt x="138" y="2"/>
                        <a:pt x="97" y="3"/>
                      </a:cubicBezTo>
                      <a:cubicBezTo>
                        <a:pt x="3" y="6"/>
                        <a:pt x="1" y="153"/>
                        <a:pt x="94" y="153"/>
                      </a:cubicBezTo>
                      <a:cubicBezTo>
                        <a:pt x="95" y="153"/>
                        <a:pt x="96" y="153"/>
                        <a:pt x="97" y="153"/>
                      </a:cubicBezTo>
                      <a:cubicBezTo>
                        <a:pt x="136" y="152"/>
                        <a:pt x="174" y="151"/>
                        <a:pt x="212" y="151"/>
                      </a:cubicBezTo>
                      <a:cubicBezTo>
                        <a:pt x="2666" y="151"/>
                        <a:pt x="2929" y="2926"/>
                        <a:pt x="1804" y="4596"/>
                      </a:cubicBezTo>
                      <a:cubicBezTo>
                        <a:pt x="1766" y="4652"/>
                        <a:pt x="1818" y="4706"/>
                        <a:pt x="1871" y="4706"/>
                      </a:cubicBezTo>
                      <a:cubicBezTo>
                        <a:pt x="1894" y="4706"/>
                        <a:pt x="1917" y="4696"/>
                        <a:pt x="1934" y="4672"/>
                      </a:cubicBezTo>
                      <a:cubicBezTo>
                        <a:pt x="3132" y="2894"/>
                        <a:pt x="2768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4898;p59">
                  <a:extLst>
                    <a:ext uri="{FF2B5EF4-FFF2-40B4-BE49-F238E27FC236}">
                      <a16:creationId xmlns:a16="http://schemas.microsoft.com/office/drawing/2014/main" id="{A780008B-77A1-0DCD-4A46-2592BBF20ED9}"/>
                    </a:ext>
                  </a:extLst>
                </p:cNvPr>
                <p:cNvSpPr/>
                <p:nvPr/>
              </p:nvSpPr>
              <p:spPr>
                <a:xfrm>
                  <a:off x="2756348" y="2211251"/>
                  <a:ext cx="113406" cy="59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0" h="1528" extrusionOk="0">
                      <a:moveTo>
                        <a:pt x="1658" y="1"/>
                      </a:moveTo>
                      <a:cubicBezTo>
                        <a:pt x="886" y="1"/>
                        <a:pt x="349" y="765"/>
                        <a:pt x="31" y="1404"/>
                      </a:cubicBezTo>
                      <a:cubicBezTo>
                        <a:pt x="1" y="1462"/>
                        <a:pt x="53" y="1517"/>
                        <a:pt x="102" y="1517"/>
                      </a:cubicBezTo>
                      <a:cubicBezTo>
                        <a:pt x="125" y="1517"/>
                        <a:pt x="147" y="1506"/>
                        <a:pt x="160" y="1479"/>
                      </a:cubicBezTo>
                      <a:cubicBezTo>
                        <a:pt x="451" y="896"/>
                        <a:pt x="938" y="150"/>
                        <a:pt x="1654" y="150"/>
                      </a:cubicBezTo>
                      <a:cubicBezTo>
                        <a:pt x="1733" y="150"/>
                        <a:pt x="1814" y="159"/>
                        <a:pt x="1898" y="179"/>
                      </a:cubicBezTo>
                      <a:cubicBezTo>
                        <a:pt x="2461" y="306"/>
                        <a:pt x="2750" y="923"/>
                        <a:pt x="2768" y="1455"/>
                      </a:cubicBezTo>
                      <a:cubicBezTo>
                        <a:pt x="2770" y="1504"/>
                        <a:pt x="2808" y="1528"/>
                        <a:pt x="2846" y="1528"/>
                      </a:cubicBezTo>
                      <a:cubicBezTo>
                        <a:pt x="2883" y="1528"/>
                        <a:pt x="2920" y="1504"/>
                        <a:pt x="2918" y="1455"/>
                      </a:cubicBezTo>
                      <a:cubicBezTo>
                        <a:pt x="2898" y="856"/>
                        <a:pt x="2568" y="179"/>
                        <a:pt x="1939" y="34"/>
                      </a:cubicBezTo>
                      <a:cubicBezTo>
                        <a:pt x="1842" y="11"/>
                        <a:pt x="1748" y="1"/>
                        <a:pt x="165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4899;p59">
                  <a:extLst>
                    <a:ext uri="{FF2B5EF4-FFF2-40B4-BE49-F238E27FC236}">
                      <a16:creationId xmlns:a16="http://schemas.microsoft.com/office/drawing/2014/main" id="{1A17D29D-9916-6BDC-F8C1-B19AD31F3217}"/>
                    </a:ext>
                  </a:extLst>
                </p:cNvPr>
                <p:cNvSpPr/>
                <p:nvPr/>
              </p:nvSpPr>
              <p:spPr>
                <a:xfrm>
                  <a:off x="2756115" y="2255564"/>
                  <a:ext cx="85909" cy="48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1237" extrusionOk="0">
                      <a:moveTo>
                        <a:pt x="1130" y="1"/>
                      </a:moveTo>
                      <a:cubicBezTo>
                        <a:pt x="745" y="1"/>
                        <a:pt x="368" y="206"/>
                        <a:pt x="65" y="425"/>
                      </a:cubicBezTo>
                      <a:cubicBezTo>
                        <a:pt x="0" y="471"/>
                        <a:pt x="41" y="568"/>
                        <a:pt x="101" y="568"/>
                      </a:cubicBezTo>
                      <a:cubicBezTo>
                        <a:pt x="114" y="568"/>
                        <a:pt x="127" y="564"/>
                        <a:pt x="141" y="554"/>
                      </a:cubicBezTo>
                      <a:cubicBezTo>
                        <a:pt x="390" y="374"/>
                        <a:pt x="676" y="209"/>
                        <a:pt x="985" y="164"/>
                      </a:cubicBezTo>
                      <a:cubicBezTo>
                        <a:pt x="1033" y="157"/>
                        <a:pt x="1079" y="153"/>
                        <a:pt x="1124" y="153"/>
                      </a:cubicBezTo>
                      <a:cubicBezTo>
                        <a:pt x="1674" y="153"/>
                        <a:pt x="1928" y="683"/>
                        <a:pt x="2053" y="1183"/>
                      </a:cubicBezTo>
                      <a:cubicBezTo>
                        <a:pt x="2062" y="1221"/>
                        <a:pt x="2091" y="1237"/>
                        <a:pt x="2120" y="1237"/>
                      </a:cubicBezTo>
                      <a:cubicBezTo>
                        <a:pt x="2165" y="1237"/>
                        <a:pt x="2212" y="1200"/>
                        <a:pt x="2198" y="1144"/>
                      </a:cubicBezTo>
                      <a:cubicBezTo>
                        <a:pt x="2070" y="630"/>
                        <a:pt x="1812" y="53"/>
                        <a:pt x="1215" y="4"/>
                      </a:cubicBezTo>
                      <a:cubicBezTo>
                        <a:pt x="1186" y="2"/>
                        <a:pt x="1158" y="1"/>
                        <a:pt x="113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4900;p59">
                  <a:extLst>
                    <a:ext uri="{FF2B5EF4-FFF2-40B4-BE49-F238E27FC236}">
                      <a16:creationId xmlns:a16="http://schemas.microsoft.com/office/drawing/2014/main" id="{9052688A-46A2-8BCB-9DF9-8F47AF7D06AC}"/>
                    </a:ext>
                  </a:extLst>
                </p:cNvPr>
                <p:cNvSpPr/>
                <p:nvPr/>
              </p:nvSpPr>
              <p:spPr>
                <a:xfrm>
                  <a:off x="1843710" y="2242554"/>
                  <a:ext cx="911827" cy="420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8" h="10833" extrusionOk="0">
                      <a:moveTo>
                        <a:pt x="393" y="0"/>
                      </a:moveTo>
                      <a:cubicBezTo>
                        <a:pt x="421" y="1333"/>
                        <a:pt x="49" y="2626"/>
                        <a:pt x="217" y="3962"/>
                      </a:cubicBezTo>
                      <a:cubicBezTo>
                        <a:pt x="339" y="4933"/>
                        <a:pt x="680" y="5867"/>
                        <a:pt x="1223" y="6681"/>
                      </a:cubicBezTo>
                      <a:cubicBezTo>
                        <a:pt x="2613" y="8765"/>
                        <a:pt x="5076" y="9821"/>
                        <a:pt x="7447" y="10321"/>
                      </a:cubicBezTo>
                      <a:cubicBezTo>
                        <a:pt x="8901" y="10628"/>
                        <a:pt x="10652" y="10832"/>
                        <a:pt x="12464" y="10832"/>
                      </a:cubicBezTo>
                      <a:cubicBezTo>
                        <a:pt x="16900" y="10832"/>
                        <a:pt x="21705" y="9605"/>
                        <a:pt x="23449" y="5637"/>
                      </a:cubicBezTo>
                      <a:cubicBezTo>
                        <a:pt x="23477" y="5575"/>
                        <a:pt x="23429" y="5559"/>
                        <a:pt x="23371" y="5559"/>
                      </a:cubicBezTo>
                      <a:cubicBezTo>
                        <a:pt x="23307" y="5559"/>
                        <a:pt x="23230" y="5579"/>
                        <a:pt x="23230" y="5579"/>
                      </a:cubicBezTo>
                      <a:cubicBezTo>
                        <a:pt x="21534" y="9437"/>
                        <a:pt x="16879" y="10622"/>
                        <a:pt x="12551" y="10622"/>
                      </a:cubicBezTo>
                      <a:cubicBezTo>
                        <a:pt x="10730" y="10622"/>
                        <a:pt x="8967" y="10412"/>
                        <a:pt x="7507" y="10103"/>
                      </a:cubicBezTo>
                      <a:cubicBezTo>
                        <a:pt x="5124" y="9599"/>
                        <a:pt x="2629" y="8533"/>
                        <a:pt x="1297" y="6380"/>
                      </a:cubicBezTo>
                      <a:cubicBezTo>
                        <a:pt x="1" y="4282"/>
                        <a:pt x="665" y="2272"/>
                        <a:pt x="6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3" name="Google Shape;4901;p59">
                  <a:extLst>
                    <a:ext uri="{FF2B5EF4-FFF2-40B4-BE49-F238E27FC236}">
                      <a16:creationId xmlns:a16="http://schemas.microsoft.com/office/drawing/2014/main" id="{35AF2C8A-17A2-A1EC-E314-276D49F0D207}"/>
                    </a:ext>
                  </a:extLst>
                </p:cNvPr>
                <p:cNvSpPr/>
                <p:nvPr/>
              </p:nvSpPr>
              <p:spPr>
                <a:xfrm>
                  <a:off x="2755999" y="2244340"/>
                  <a:ext cx="17050" cy="12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3338" extrusionOk="0">
                      <a:moveTo>
                        <a:pt x="144" y="0"/>
                      </a:moveTo>
                      <a:cubicBezTo>
                        <a:pt x="100" y="0"/>
                        <a:pt x="40" y="9"/>
                        <a:pt x="40" y="24"/>
                      </a:cubicBezTo>
                      <a:cubicBezTo>
                        <a:pt x="27" y="484"/>
                        <a:pt x="0" y="940"/>
                        <a:pt x="94" y="1392"/>
                      </a:cubicBezTo>
                      <a:cubicBezTo>
                        <a:pt x="223" y="2020"/>
                        <a:pt x="280" y="2653"/>
                        <a:pt x="267" y="3294"/>
                      </a:cubicBezTo>
                      <a:cubicBezTo>
                        <a:pt x="267" y="3294"/>
                        <a:pt x="333" y="3337"/>
                        <a:pt x="378" y="3337"/>
                      </a:cubicBezTo>
                      <a:cubicBezTo>
                        <a:pt x="400" y="3337"/>
                        <a:pt x="417" y="3326"/>
                        <a:pt x="418" y="3294"/>
                      </a:cubicBezTo>
                      <a:cubicBezTo>
                        <a:pt x="439" y="2184"/>
                        <a:pt x="175" y="1119"/>
                        <a:pt x="191" y="10"/>
                      </a:cubicBezTo>
                      <a:cubicBezTo>
                        <a:pt x="191" y="4"/>
                        <a:pt x="170" y="0"/>
                        <a:pt x="1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Google Shape;4902;p59">
                  <a:extLst>
                    <a:ext uri="{FF2B5EF4-FFF2-40B4-BE49-F238E27FC236}">
                      <a16:creationId xmlns:a16="http://schemas.microsoft.com/office/drawing/2014/main" id="{5630E6FA-1875-5AEB-D469-4AD8E3CF1C5E}"/>
                    </a:ext>
                  </a:extLst>
                </p:cNvPr>
                <p:cNvSpPr/>
                <p:nvPr/>
              </p:nvSpPr>
              <p:spPr>
                <a:xfrm>
                  <a:off x="2308981" y="2294441"/>
                  <a:ext cx="5864" cy="7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836" extrusionOk="0">
                      <a:moveTo>
                        <a:pt x="76" y="0"/>
                      </a:moveTo>
                      <a:cubicBezTo>
                        <a:pt x="38" y="0"/>
                        <a:pt x="1" y="24"/>
                        <a:pt x="1" y="73"/>
                      </a:cubicBezTo>
                      <a:lnTo>
                        <a:pt x="1" y="1763"/>
                      </a:lnTo>
                      <a:cubicBezTo>
                        <a:pt x="1" y="1811"/>
                        <a:pt x="39" y="1836"/>
                        <a:pt x="76" y="1836"/>
                      </a:cubicBezTo>
                      <a:cubicBezTo>
                        <a:pt x="114" y="1836"/>
                        <a:pt x="151" y="1812"/>
                        <a:pt x="151" y="1763"/>
                      </a:cubicBezTo>
                      <a:lnTo>
                        <a:pt x="151" y="73"/>
                      </a:lnTo>
                      <a:cubicBezTo>
                        <a:pt x="151" y="24"/>
                        <a:pt x="113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Google Shape;4903;p59">
                  <a:extLst>
                    <a:ext uri="{FF2B5EF4-FFF2-40B4-BE49-F238E27FC236}">
                      <a16:creationId xmlns:a16="http://schemas.microsoft.com/office/drawing/2014/main" id="{528890BB-E2BC-2E9B-4B45-2BF89FC912D4}"/>
                    </a:ext>
                  </a:extLst>
                </p:cNvPr>
                <p:cNvSpPr/>
                <p:nvPr/>
              </p:nvSpPr>
              <p:spPr>
                <a:xfrm>
                  <a:off x="2352479" y="2325821"/>
                  <a:ext cx="114454" cy="72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7" h="1868" extrusionOk="0">
                      <a:moveTo>
                        <a:pt x="1623" y="1"/>
                      </a:moveTo>
                      <a:cubicBezTo>
                        <a:pt x="1606" y="1"/>
                        <a:pt x="1588" y="1"/>
                        <a:pt x="1570" y="2"/>
                      </a:cubicBezTo>
                      <a:cubicBezTo>
                        <a:pt x="737" y="28"/>
                        <a:pt x="266" y="841"/>
                        <a:pt x="16" y="1538"/>
                      </a:cubicBezTo>
                      <a:cubicBezTo>
                        <a:pt x="1" y="1580"/>
                        <a:pt x="32" y="1592"/>
                        <a:pt x="69" y="1592"/>
                      </a:cubicBezTo>
                      <a:cubicBezTo>
                        <a:pt x="111" y="1592"/>
                        <a:pt x="160" y="1578"/>
                        <a:pt x="160" y="1578"/>
                      </a:cubicBezTo>
                      <a:cubicBezTo>
                        <a:pt x="363" y="1011"/>
                        <a:pt x="714" y="337"/>
                        <a:pt x="1348" y="181"/>
                      </a:cubicBezTo>
                      <a:cubicBezTo>
                        <a:pt x="1466" y="152"/>
                        <a:pt x="1575" y="138"/>
                        <a:pt x="1676" y="138"/>
                      </a:cubicBezTo>
                      <a:cubicBezTo>
                        <a:pt x="2502" y="138"/>
                        <a:pt x="2786" y="1043"/>
                        <a:pt x="2709" y="1796"/>
                      </a:cubicBezTo>
                      <a:cubicBezTo>
                        <a:pt x="2705" y="1843"/>
                        <a:pt x="2739" y="1867"/>
                        <a:pt x="2777" y="1867"/>
                      </a:cubicBezTo>
                      <a:cubicBezTo>
                        <a:pt x="2814" y="1867"/>
                        <a:pt x="2854" y="1843"/>
                        <a:pt x="2859" y="1796"/>
                      </a:cubicBezTo>
                      <a:cubicBezTo>
                        <a:pt x="2946" y="931"/>
                        <a:pt x="2629" y="1"/>
                        <a:pt x="162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6" name="Google Shape;4904;p59">
                  <a:extLst>
                    <a:ext uri="{FF2B5EF4-FFF2-40B4-BE49-F238E27FC236}">
                      <a16:creationId xmlns:a16="http://schemas.microsoft.com/office/drawing/2014/main" id="{3A7516A4-13B5-7DB2-D670-7E2F47C0DE52}"/>
                    </a:ext>
                  </a:extLst>
                </p:cNvPr>
                <p:cNvSpPr/>
                <p:nvPr/>
              </p:nvSpPr>
              <p:spPr>
                <a:xfrm>
                  <a:off x="2211965" y="2381048"/>
                  <a:ext cx="261143" cy="5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" h="1411" extrusionOk="0">
                      <a:moveTo>
                        <a:pt x="4546" y="1"/>
                      </a:moveTo>
                      <a:cubicBezTo>
                        <a:pt x="2990" y="1"/>
                        <a:pt x="1400" y="530"/>
                        <a:pt x="71" y="1272"/>
                      </a:cubicBezTo>
                      <a:cubicBezTo>
                        <a:pt x="0" y="1312"/>
                        <a:pt x="44" y="1411"/>
                        <a:pt x="110" y="1411"/>
                      </a:cubicBezTo>
                      <a:cubicBezTo>
                        <a:pt x="122" y="1411"/>
                        <a:pt x="135" y="1408"/>
                        <a:pt x="147" y="1401"/>
                      </a:cubicBezTo>
                      <a:cubicBezTo>
                        <a:pt x="1452" y="674"/>
                        <a:pt x="3018" y="154"/>
                        <a:pt x="4549" y="154"/>
                      </a:cubicBezTo>
                      <a:cubicBezTo>
                        <a:pt x="5250" y="154"/>
                        <a:pt x="5945" y="263"/>
                        <a:pt x="6603" y="512"/>
                      </a:cubicBezTo>
                      <a:cubicBezTo>
                        <a:pt x="6612" y="516"/>
                        <a:pt x="6621" y="517"/>
                        <a:pt x="6629" y="517"/>
                      </a:cubicBezTo>
                      <a:cubicBezTo>
                        <a:pt x="6700" y="517"/>
                        <a:pt x="6723" y="397"/>
                        <a:pt x="6643" y="367"/>
                      </a:cubicBezTo>
                      <a:cubicBezTo>
                        <a:pt x="5970" y="113"/>
                        <a:pt x="5262" y="1"/>
                        <a:pt x="45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4905;p59">
                  <a:extLst>
                    <a:ext uri="{FF2B5EF4-FFF2-40B4-BE49-F238E27FC236}">
                      <a16:creationId xmlns:a16="http://schemas.microsoft.com/office/drawing/2014/main" id="{8E0600F5-3285-CA9C-3132-CCB6A2A83125}"/>
                    </a:ext>
                  </a:extLst>
                </p:cNvPr>
                <p:cNvSpPr/>
                <p:nvPr/>
              </p:nvSpPr>
              <p:spPr>
                <a:xfrm>
                  <a:off x="1723431" y="1523362"/>
                  <a:ext cx="1202836" cy="723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71" h="18637" extrusionOk="0">
                      <a:moveTo>
                        <a:pt x="14015" y="167"/>
                      </a:moveTo>
                      <a:cubicBezTo>
                        <a:pt x="15882" y="167"/>
                        <a:pt x="18186" y="393"/>
                        <a:pt x="19563" y="1572"/>
                      </a:cubicBezTo>
                      <a:cubicBezTo>
                        <a:pt x="19564" y="1573"/>
                        <a:pt x="19565" y="1574"/>
                        <a:pt x="19566" y="1574"/>
                      </a:cubicBezTo>
                      <a:lnTo>
                        <a:pt x="19566" y="1574"/>
                      </a:lnTo>
                      <a:cubicBezTo>
                        <a:pt x="19578" y="1586"/>
                        <a:pt x="19595" y="1593"/>
                        <a:pt x="19616" y="1594"/>
                      </a:cubicBezTo>
                      <a:cubicBezTo>
                        <a:pt x="23537" y="1635"/>
                        <a:pt x="26398" y="3440"/>
                        <a:pt x="28319" y="6857"/>
                      </a:cubicBezTo>
                      <a:cubicBezTo>
                        <a:pt x="29299" y="8600"/>
                        <a:pt x="30088" y="10614"/>
                        <a:pt x="30111" y="12643"/>
                      </a:cubicBezTo>
                      <a:cubicBezTo>
                        <a:pt x="30117" y="13042"/>
                        <a:pt x="30173" y="13927"/>
                        <a:pt x="29863" y="14260"/>
                      </a:cubicBezTo>
                      <a:cubicBezTo>
                        <a:pt x="29743" y="14390"/>
                        <a:pt x="29616" y="14444"/>
                        <a:pt x="29488" y="14444"/>
                      </a:cubicBezTo>
                      <a:cubicBezTo>
                        <a:pt x="28967" y="14444"/>
                        <a:pt x="28429" y="13548"/>
                        <a:pt x="28227" y="13198"/>
                      </a:cubicBezTo>
                      <a:cubicBezTo>
                        <a:pt x="28213" y="13173"/>
                        <a:pt x="28188" y="13162"/>
                        <a:pt x="28163" y="13162"/>
                      </a:cubicBezTo>
                      <a:cubicBezTo>
                        <a:pt x="28124" y="13162"/>
                        <a:pt x="28084" y="13189"/>
                        <a:pt x="28087" y="13236"/>
                      </a:cubicBezTo>
                      <a:cubicBezTo>
                        <a:pt x="28117" y="13960"/>
                        <a:pt x="28101" y="14691"/>
                        <a:pt x="28039" y="15413"/>
                      </a:cubicBezTo>
                      <a:cubicBezTo>
                        <a:pt x="27975" y="16171"/>
                        <a:pt x="27547" y="18514"/>
                        <a:pt x="26624" y="18514"/>
                      </a:cubicBezTo>
                      <a:cubicBezTo>
                        <a:pt x="26364" y="18514"/>
                        <a:pt x="26066" y="18329"/>
                        <a:pt x="25726" y="17873"/>
                      </a:cubicBezTo>
                      <a:cubicBezTo>
                        <a:pt x="25107" y="17045"/>
                        <a:pt x="25396" y="16121"/>
                        <a:pt x="25074" y="15255"/>
                      </a:cubicBezTo>
                      <a:cubicBezTo>
                        <a:pt x="24967" y="14966"/>
                        <a:pt x="24649" y="14663"/>
                        <a:pt x="24491" y="14393"/>
                      </a:cubicBezTo>
                      <a:cubicBezTo>
                        <a:pt x="23896" y="13381"/>
                        <a:pt x="23557" y="12302"/>
                        <a:pt x="23511" y="11126"/>
                      </a:cubicBezTo>
                      <a:cubicBezTo>
                        <a:pt x="23508" y="11078"/>
                        <a:pt x="23472" y="11054"/>
                        <a:pt x="23435" y="11054"/>
                      </a:cubicBezTo>
                      <a:cubicBezTo>
                        <a:pt x="23399" y="11054"/>
                        <a:pt x="23363" y="11078"/>
                        <a:pt x="23360" y="11126"/>
                      </a:cubicBezTo>
                      <a:cubicBezTo>
                        <a:pt x="23325" y="11790"/>
                        <a:pt x="23269" y="12475"/>
                        <a:pt x="23111" y="13122"/>
                      </a:cubicBezTo>
                      <a:cubicBezTo>
                        <a:pt x="23040" y="13417"/>
                        <a:pt x="22917" y="13997"/>
                        <a:pt x="22612" y="13997"/>
                      </a:cubicBezTo>
                      <a:cubicBezTo>
                        <a:pt x="22532" y="13997"/>
                        <a:pt x="22439" y="13956"/>
                        <a:pt x="22331" y="13860"/>
                      </a:cubicBezTo>
                      <a:cubicBezTo>
                        <a:pt x="22093" y="13648"/>
                        <a:pt x="21982" y="12890"/>
                        <a:pt x="21895" y="12595"/>
                      </a:cubicBezTo>
                      <a:cubicBezTo>
                        <a:pt x="21225" y="10310"/>
                        <a:pt x="20686" y="7994"/>
                        <a:pt x="19681" y="5823"/>
                      </a:cubicBezTo>
                      <a:cubicBezTo>
                        <a:pt x="19669" y="5797"/>
                        <a:pt x="19647" y="5786"/>
                        <a:pt x="19624" y="5786"/>
                      </a:cubicBezTo>
                      <a:cubicBezTo>
                        <a:pt x="19591" y="5786"/>
                        <a:pt x="19556" y="5808"/>
                        <a:pt x="19544" y="5840"/>
                      </a:cubicBezTo>
                      <a:cubicBezTo>
                        <a:pt x="18946" y="7434"/>
                        <a:pt x="18547" y="9067"/>
                        <a:pt x="18263" y="10742"/>
                      </a:cubicBezTo>
                      <a:cubicBezTo>
                        <a:pt x="18130" y="11531"/>
                        <a:pt x="18146" y="13201"/>
                        <a:pt x="17550" y="13820"/>
                      </a:cubicBezTo>
                      <a:cubicBezTo>
                        <a:pt x="17404" y="13971"/>
                        <a:pt x="17262" y="14038"/>
                        <a:pt x="17124" y="14038"/>
                      </a:cubicBezTo>
                      <a:cubicBezTo>
                        <a:pt x="16135" y="14038"/>
                        <a:pt x="15360" y="10593"/>
                        <a:pt x="15225" y="9874"/>
                      </a:cubicBezTo>
                      <a:cubicBezTo>
                        <a:pt x="15219" y="9839"/>
                        <a:pt x="15185" y="9821"/>
                        <a:pt x="15152" y="9821"/>
                      </a:cubicBezTo>
                      <a:cubicBezTo>
                        <a:pt x="15119" y="9821"/>
                        <a:pt x="15086" y="9838"/>
                        <a:pt x="15080" y="9874"/>
                      </a:cubicBezTo>
                      <a:cubicBezTo>
                        <a:pt x="14949" y="10725"/>
                        <a:pt x="14645" y="13635"/>
                        <a:pt x="13667" y="13741"/>
                      </a:cubicBezTo>
                      <a:cubicBezTo>
                        <a:pt x="13644" y="13743"/>
                        <a:pt x="13622" y="13744"/>
                        <a:pt x="13601" y="13744"/>
                      </a:cubicBezTo>
                      <a:cubicBezTo>
                        <a:pt x="12786" y="13744"/>
                        <a:pt x="12375" y="12092"/>
                        <a:pt x="12220" y="11479"/>
                      </a:cubicBezTo>
                      <a:cubicBezTo>
                        <a:pt x="11856" y="10035"/>
                        <a:pt x="11849" y="8536"/>
                        <a:pt x="11976" y="7061"/>
                      </a:cubicBezTo>
                      <a:cubicBezTo>
                        <a:pt x="11980" y="7017"/>
                        <a:pt x="11937" y="6987"/>
                        <a:pt x="11896" y="6987"/>
                      </a:cubicBezTo>
                      <a:cubicBezTo>
                        <a:pt x="11872" y="6987"/>
                        <a:pt x="11848" y="6998"/>
                        <a:pt x="11837" y="7024"/>
                      </a:cubicBezTo>
                      <a:cubicBezTo>
                        <a:pt x="10964" y="8954"/>
                        <a:pt x="10550" y="11021"/>
                        <a:pt x="10234" y="13103"/>
                      </a:cubicBezTo>
                      <a:cubicBezTo>
                        <a:pt x="10129" y="13789"/>
                        <a:pt x="9959" y="15035"/>
                        <a:pt x="9272" y="15035"/>
                      </a:cubicBezTo>
                      <a:cubicBezTo>
                        <a:pt x="9095" y="15035"/>
                        <a:pt x="8886" y="14953"/>
                        <a:pt x="8634" y="14760"/>
                      </a:cubicBezTo>
                      <a:cubicBezTo>
                        <a:pt x="7572" y="13941"/>
                        <a:pt x="7147" y="12353"/>
                        <a:pt x="6944" y="11106"/>
                      </a:cubicBezTo>
                      <a:cubicBezTo>
                        <a:pt x="6937" y="11069"/>
                        <a:pt x="6909" y="11052"/>
                        <a:pt x="6879" y="11052"/>
                      </a:cubicBezTo>
                      <a:cubicBezTo>
                        <a:pt x="6840" y="11052"/>
                        <a:pt x="6797" y="11080"/>
                        <a:pt x="6795" y="11126"/>
                      </a:cubicBezTo>
                      <a:cubicBezTo>
                        <a:pt x="6749" y="12302"/>
                        <a:pt x="6409" y="13381"/>
                        <a:pt x="5815" y="14393"/>
                      </a:cubicBezTo>
                      <a:cubicBezTo>
                        <a:pt x="5658" y="14661"/>
                        <a:pt x="5344" y="14960"/>
                        <a:pt x="5236" y="15245"/>
                      </a:cubicBezTo>
                      <a:cubicBezTo>
                        <a:pt x="4906" y="16110"/>
                        <a:pt x="5199" y="17043"/>
                        <a:pt x="4581" y="17873"/>
                      </a:cubicBezTo>
                      <a:cubicBezTo>
                        <a:pt x="4242" y="18327"/>
                        <a:pt x="3944" y="18511"/>
                        <a:pt x="3685" y="18511"/>
                      </a:cubicBezTo>
                      <a:cubicBezTo>
                        <a:pt x="2783" y="18511"/>
                        <a:pt x="2347" y="16292"/>
                        <a:pt x="2277" y="15529"/>
                      </a:cubicBezTo>
                      <a:cubicBezTo>
                        <a:pt x="2207" y="14768"/>
                        <a:pt x="2187" y="13998"/>
                        <a:pt x="2219" y="13236"/>
                      </a:cubicBezTo>
                      <a:cubicBezTo>
                        <a:pt x="2221" y="13189"/>
                        <a:pt x="2182" y="13162"/>
                        <a:pt x="2143" y="13162"/>
                      </a:cubicBezTo>
                      <a:cubicBezTo>
                        <a:pt x="2118" y="13162"/>
                        <a:pt x="2093" y="13173"/>
                        <a:pt x="2079" y="13198"/>
                      </a:cubicBezTo>
                      <a:cubicBezTo>
                        <a:pt x="1888" y="13529"/>
                        <a:pt x="1647" y="13975"/>
                        <a:pt x="1336" y="14202"/>
                      </a:cubicBezTo>
                      <a:cubicBezTo>
                        <a:pt x="1109" y="14367"/>
                        <a:pt x="934" y="14439"/>
                        <a:pt x="795" y="14439"/>
                      </a:cubicBezTo>
                      <a:cubicBezTo>
                        <a:pt x="505" y="14439"/>
                        <a:pt x="380" y="14123"/>
                        <a:pt x="294" y="13694"/>
                      </a:cubicBezTo>
                      <a:cubicBezTo>
                        <a:pt x="42" y="12433"/>
                        <a:pt x="317" y="11033"/>
                        <a:pt x="682" y="9825"/>
                      </a:cubicBezTo>
                      <a:cubicBezTo>
                        <a:pt x="1487" y="7150"/>
                        <a:pt x="3162" y="4659"/>
                        <a:pt x="5353" y="2923"/>
                      </a:cubicBezTo>
                      <a:cubicBezTo>
                        <a:pt x="7577" y="1162"/>
                        <a:pt x="10318" y="274"/>
                        <a:pt x="13140" y="182"/>
                      </a:cubicBezTo>
                      <a:cubicBezTo>
                        <a:pt x="13416" y="173"/>
                        <a:pt x="13710" y="167"/>
                        <a:pt x="14015" y="167"/>
                      </a:cubicBezTo>
                      <a:close/>
                      <a:moveTo>
                        <a:pt x="14138" y="0"/>
                      </a:moveTo>
                      <a:cubicBezTo>
                        <a:pt x="13510" y="0"/>
                        <a:pt x="12911" y="31"/>
                        <a:pt x="12378" y="74"/>
                      </a:cubicBezTo>
                      <a:cubicBezTo>
                        <a:pt x="9204" y="330"/>
                        <a:pt x="6233" y="1651"/>
                        <a:pt x="4004" y="3938"/>
                      </a:cubicBezTo>
                      <a:cubicBezTo>
                        <a:pt x="1811" y="6187"/>
                        <a:pt x="126" y="9378"/>
                        <a:pt x="67" y="12564"/>
                      </a:cubicBezTo>
                      <a:cubicBezTo>
                        <a:pt x="58" y="13037"/>
                        <a:pt x="1" y="14360"/>
                        <a:pt x="551" y="14634"/>
                      </a:cubicBezTo>
                      <a:cubicBezTo>
                        <a:pt x="621" y="14669"/>
                        <a:pt x="695" y="14685"/>
                        <a:pt x="770" y="14685"/>
                      </a:cubicBezTo>
                      <a:cubicBezTo>
                        <a:pt x="1265" y="14685"/>
                        <a:pt x="1816" y="13989"/>
                        <a:pt x="1983" y="13633"/>
                      </a:cubicBezTo>
                      <a:cubicBezTo>
                        <a:pt x="2037" y="13518"/>
                        <a:pt x="2069" y="13422"/>
                        <a:pt x="2086" y="13362"/>
                      </a:cubicBezTo>
                      <a:lnTo>
                        <a:pt x="2086" y="13362"/>
                      </a:lnTo>
                      <a:cubicBezTo>
                        <a:pt x="2079" y="13403"/>
                        <a:pt x="2070" y="13463"/>
                        <a:pt x="2060" y="13545"/>
                      </a:cubicBezTo>
                      <a:cubicBezTo>
                        <a:pt x="2007" y="14002"/>
                        <a:pt x="2060" y="14505"/>
                        <a:pt x="2086" y="14962"/>
                      </a:cubicBezTo>
                      <a:cubicBezTo>
                        <a:pt x="2139" y="15932"/>
                        <a:pt x="2193" y="17126"/>
                        <a:pt x="2717" y="17977"/>
                      </a:cubicBezTo>
                      <a:cubicBezTo>
                        <a:pt x="2946" y="18350"/>
                        <a:pt x="3264" y="18590"/>
                        <a:pt x="3653" y="18590"/>
                      </a:cubicBezTo>
                      <a:cubicBezTo>
                        <a:pt x="3782" y="18590"/>
                        <a:pt x="3919" y="18564"/>
                        <a:pt x="4062" y="18508"/>
                      </a:cubicBezTo>
                      <a:cubicBezTo>
                        <a:pt x="4967" y="18155"/>
                        <a:pt x="5212" y="16916"/>
                        <a:pt x="5318" y="16077"/>
                      </a:cubicBezTo>
                      <a:cubicBezTo>
                        <a:pt x="5425" y="15232"/>
                        <a:pt x="5565" y="15141"/>
                        <a:pt x="6013" y="14348"/>
                      </a:cubicBezTo>
                      <a:cubicBezTo>
                        <a:pt x="6373" y="13712"/>
                        <a:pt x="6659" y="13023"/>
                        <a:pt x="6814" y="12307"/>
                      </a:cubicBezTo>
                      <a:cubicBezTo>
                        <a:pt x="6833" y="12221"/>
                        <a:pt x="6906" y="11867"/>
                        <a:pt x="6918" y="11672"/>
                      </a:cubicBezTo>
                      <a:lnTo>
                        <a:pt x="6918" y="11672"/>
                      </a:lnTo>
                      <a:cubicBezTo>
                        <a:pt x="6994" y="12010"/>
                        <a:pt x="7242" y="12893"/>
                        <a:pt x="7285" y="12999"/>
                      </a:cubicBezTo>
                      <a:cubicBezTo>
                        <a:pt x="7569" y="13693"/>
                        <a:pt x="8553" y="15210"/>
                        <a:pt x="9350" y="15210"/>
                      </a:cubicBezTo>
                      <a:cubicBezTo>
                        <a:pt x="9659" y="15210"/>
                        <a:pt x="9940" y="14982"/>
                        <a:pt x="10142" y="14388"/>
                      </a:cubicBezTo>
                      <a:cubicBezTo>
                        <a:pt x="10731" y="12653"/>
                        <a:pt x="10711" y="10716"/>
                        <a:pt x="11275" y="8947"/>
                      </a:cubicBezTo>
                      <a:cubicBezTo>
                        <a:pt x="11356" y="8694"/>
                        <a:pt x="11551" y="7751"/>
                        <a:pt x="11793" y="7319"/>
                      </a:cubicBezTo>
                      <a:lnTo>
                        <a:pt x="11793" y="7319"/>
                      </a:lnTo>
                      <a:cubicBezTo>
                        <a:pt x="11474" y="7988"/>
                        <a:pt x="11792" y="9868"/>
                        <a:pt x="11857" y="10356"/>
                      </a:cubicBezTo>
                      <a:cubicBezTo>
                        <a:pt x="11923" y="10859"/>
                        <a:pt x="12551" y="13989"/>
                        <a:pt x="13588" y="13989"/>
                      </a:cubicBezTo>
                      <a:cubicBezTo>
                        <a:pt x="13741" y="13989"/>
                        <a:pt x="13904" y="13920"/>
                        <a:pt x="14075" y="13763"/>
                      </a:cubicBezTo>
                      <a:cubicBezTo>
                        <a:pt x="14734" y="13161"/>
                        <a:pt x="14884" y="11702"/>
                        <a:pt x="15049" y="10890"/>
                      </a:cubicBezTo>
                      <a:cubicBezTo>
                        <a:pt x="15067" y="10800"/>
                        <a:pt x="15134" y="10558"/>
                        <a:pt x="15174" y="10339"/>
                      </a:cubicBezTo>
                      <a:lnTo>
                        <a:pt x="15174" y="10339"/>
                      </a:lnTo>
                      <a:cubicBezTo>
                        <a:pt x="15221" y="10588"/>
                        <a:pt x="15289" y="10868"/>
                        <a:pt x="15302" y="10921"/>
                      </a:cubicBezTo>
                      <a:cubicBezTo>
                        <a:pt x="15434" y="11456"/>
                        <a:pt x="16116" y="14262"/>
                        <a:pt x="17091" y="14262"/>
                      </a:cubicBezTo>
                      <a:cubicBezTo>
                        <a:pt x="17260" y="14262"/>
                        <a:pt x="17438" y="14178"/>
                        <a:pt x="17624" y="13982"/>
                      </a:cubicBezTo>
                      <a:cubicBezTo>
                        <a:pt x="18295" y="13275"/>
                        <a:pt x="18258" y="11670"/>
                        <a:pt x="18408" y="10782"/>
                      </a:cubicBezTo>
                      <a:cubicBezTo>
                        <a:pt x="18574" y="9804"/>
                        <a:pt x="18769" y="8829"/>
                        <a:pt x="19032" y="7871"/>
                      </a:cubicBezTo>
                      <a:cubicBezTo>
                        <a:pt x="19111" y="7588"/>
                        <a:pt x="19327" y="6403"/>
                        <a:pt x="19610" y="6279"/>
                      </a:cubicBezTo>
                      <a:cubicBezTo>
                        <a:pt x="19616" y="6276"/>
                        <a:pt x="19623" y="6275"/>
                        <a:pt x="19629" y="6275"/>
                      </a:cubicBezTo>
                      <a:cubicBezTo>
                        <a:pt x="19839" y="6275"/>
                        <a:pt x="20262" y="7620"/>
                        <a:pt x="20367" y="7922"/>
                      </a:cubicBezTo>
                      <a:cubicBezTo>
                        <a:pt x="20921" y="9513"/>
                        <a:pt x="21305" y="11151"/>
                        <a:pt x="21787" y="12763"/>
                      </a:cubicBezTo>
                      <a:cubicBezTo>
                        <a:pt x="21879" y="13070"/>
                        <a:pt x="22090" y="14279"/>
                        <a:pt x="22575" y="14312"/>
                      </a:cubicBezTo>
                      <a:cubicBezTo>
                        <a:pt x="22583" y="14312"/>
                        <a:pt x="22591" y="14312"/>
                        <a:pt x="22599" y="14312"/>
                      </a:cubicBezTo>
                      <a:cubicBezTo>
                        <a:pt x="23179" y="14312"/>
                        <a:pt x="23311" y="12903"/>
                        <a:pt x="23361" y="12585"/>
                      </a:cubicBezTo>
                      <a:cubicBezTo>
                        <a:pt x="23379" y="12471"/>
                        <a:pt x="23412" y="12327"/>
                        <a:pt x="23444" y="12174"/>
                      </a:cubicBezTo>
                      <a:lnTo>
                        <a:pt x="23444" y="12174"/>
                      </a:lnTo>
                      <a:cubicBezTo>
                        <a:pt x="23502" y="12464"/>
                        <a:pt x="23603" y="12755"/>
                        <a:pt x="23690" y="13015"/>
                      </a:cubicBezTo>
                      <a:cubicBezTo>
                        <a:pt x="23973" y="13853"/>
                        <a:pt x="24696" y="14665"/>
                        <a:pt x="24933" y="15403"/>
                      </a:cubicBezTo>
                      <a:cubicBezTo>
                        <a:pt x="25208" y="16257"/>
                        <a:pt x="25012" y="17172"/>
                        <a:pt x="25594" y="17966"/>
                      </a:cubicBezTo>
                      <a:cubicBezTo>
                        <a:pt x="25945" y="18445"/>
                        <a:pt x="26270" y="18636"/>
                        <a:pt x="26562" y="18636"/>
                      </a:cubicBezTo>
                      <a:cubicBezTo>
                        <a:pt x="27418" y="18636"/>
                        <a:pt x="27992" y="16992"/>
                        <a:pt x="28113" y="16130"/>
                      </a:cubicBezTo>
                      <a:cubicBezTo>
                        <a:pt x="28238" y="15237"/>
                        <a:pt x="28187" y="14353"/>
                        <a:pt x="28235" y="13462"/>
                      </a:cubicBezTo>
                      <a:lnTo>
                        <a:pt x="28235" y="13462"/>
                      </a:lnTo>
                      <a:cubicBezTo>
                        <a:pt x="28337" y="13603"/>
                        <a:pt x="28421" y="13782"/>
                        <a:pt x="28522" y="13913"/>
                      </a:cubicBezTo>
                      <a:cubicBezTo>
                        <a:pt x="28712" y="14157"/>
                        <a:pt x="29083" y="14662"/>
                        <a:pt x="29453" y="14679"/>
                      </a:cubicBezTo>
                      <a:cubicBezTo>
                        <a:pt x="29466" y="14680"/>
                        <a:pt x="29479" y="14680"/>
                        <a:pt x="29492" y="14680"/>
                      </a:cubicBezTo>
                      <a:cubicBezTo>
                        <a:pt x="30970" y="14680"/>
                        <a:pt x="30008" y="10615"/>
                        <a:pt x="29822" y="9980"/>
                      </a:cubicBezTo>
                      <a:cubicBezTo>
                        <a:pt x="28910" y="6874"/>
                        <a:pt x="26917" y="3569"/>
                        <a:pt x="23841" y="2221"/>
                      </a:cubicBezTo>
                      <a:cubicBezTo>
                        <a:pt x="22514" y="1640"/>
                        <a:pt x="21081" y="1461"/>
                        <a:pt x="19644" y="1444"/>
                      </a:cubicBezTo>
                      <a:lnTo>
                        <a:pt x="19644" y="1444"/>
                      </a:lnTo>
                      <a:cubicBezTo>
                        <a:pt x="18280" y="296"/>
                        <a:pt x="16074" y="0"/>
                        <a:pt x="141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4906;p59">
                  <a:extLst>
                    <a:ext uri="{FF2B5EF4-FFF2-40B4-BE49-F238E27FC236}">
                      <a16:creationId xmlns:a16="http://schemas.microsoft.com/office/drawing/2014/main" id="{FA623406-855F-01BC-F75B-FC8E5EE6A600}"/>
                    </a:ext>
                  </a:extLst>
                </p:cNvPr>
                <p:cNvSpPr/>
                <p:nvPr/>
              </p:nvSpPr>
              <p:spPr>
                <a:xfrm>
                  <a:off x="2686635" y="2350638"/>
                  <a:ext cx="66257" cy="101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6" h="2624" extrusionOk="0">
                      <a:moveTo>
                        <a:pt x="905" y="0"/>
                      </a:moveTo>
                      <a:cubicBezTo>
                        <a:pt x="572" y="0"/>
                        <a:pt x="426" y="343"/>
                        <a:pt x="316" y="613"/>
                      </a:cubicBezTo>
                      <a:cubicBezTo>
                        <a:pt x="155" y="1009"/>
                        <a:pt x="1" y="1598"/>
                        <a:pt x="130" y="2021"/>
                      </a:cubicBezTo>
                      <a:cubicBezTo>
                        <a:pt x="249" y="2413"/>
                        <a:pt x="809" y="2486"/>
                        <a:pt x="1136" y="2618"/>
                      </a:cubicBezTo>
                      <a:cubicBezTo>
                        <a:pt x="1146" y="2622"/>
                        <a:pt x="1155" y="2624"/>
                        <a:pt x="1163" y="2624"/>
                      </a:cubicBezTo>
                      <a:cubicBezTo>
                        <a:pt x="1232" y="2624"/>
                        <a:pt x="1255" y="2505"/>
                        <a:pt x="1176" y="2473"/>
                      </a:cubicBezTo>
                      <a:cubicBezTo>
                        <a:pt x="1026" y="2413"/>
                        <a:pt x="844" y="2362"/>
                        <a:pt x="701" y="2287"/>
                      </a:cubicBezTo>
                      <a:cubicBezTo>
                        <a:pt x="443" y="2151"/>
                        <a:pt x="290" y="1893"/>
                        <a:pt x="254" y="1610"/>
                      </a:cubicBezTo>
                      <a:cubicBezTo>
                        <a:pt x="217" y="1319"/>
                        <a:pt x="346" y="944"/>
                        <a:pt x="454" y="675"/>
                      </a:cubicBezTo>
                      <a:cubicBezTo>
                        <a:pt x="560" y="413"/>
                        <a:pt x="725" y="215"/>
                        <a:pt x="992" y="215"/>
                      </a:cubicBezTo>
                      <a:cubicBezTo>
                        <a:pt x="1045" y="215"/>
                        <a:pt x="1101" y="223"/>
                        <a:pt x="1162" y="239"/>
                      </a:cubicBezTo>
                      <a:cubicBezTo>
                        <a:pt x="1296" y="274"/>
                        <a:pt x="1427" y="362"/>
                        <a:pt x="1553" y="421"/>
                      </a:cubicBezTo>
                      <a:cubicBezTo>
                        <a:pt x="1565" y="426"/>
                        <a:pt x="1576" y="429"/>
                        <a:pt x="1587" y="429"/>
                      </a:cubicBezTo>
                      <a:cubicBezTo>
                        <a:pt x="1658" y="429"/>
                        <a:pt x="1705" y="326"/>
                        <a:pt x="1629" y="291"/>
                      </a:cubicBezTo>
                      <a:cubicBezTo>
                        <a:pt x="1426" y="197"/>
                        <a:pt x="1181" y="25"/>
                        <a:pt x="953" y="3"/>
                      </a:cubicBezTo>
                      <a:cubicBezTo>
                        <a:pt x="936" y="1"/>
                        <a:pt x="921" y="0"/>
                        <a:pt x="9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4907;p59">
                  <a:extLst>
                    <a:ext uri="{FF2B5EF4-FFF2-40B4-BE49-F238E27FC236}">
                      <a16:creationId xmlns:a16="http://schemas.microsoft.com/office/drawing/2014/main" id="{E35CA74B-A33E-5219-C5D6-61DB849F7452}"/>
                    </a:ext>
                  </a:extLst>
                </p:cNvPr>
                <p:cNvSpPr/>
                <p:nvPr/>
              </p:nvSpPr>
              <p:spPr>
                <a:xfrm>
                  <a:off x="2770019" y="2371650"/>
                  <a:ext cx="50256" cy="23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595" extrusionOk="0">
                      <a:moveTo>
                        <a:pt x="122" y="1"/>
                      </a:moveTo>
                      <a:cubicBezTo>
                        <a:pt x="50" y="1"/>
                        <a:pt x="1" y="104"/>
                        <a:pt x="79" y="138"/>
                      </a:cubicBezTo>
                      <a:cubicBezTo>
                        <a:pt x="432" y="288"/>
                        <a:pt x="786" y="438"/>
                        <a:pt x="1139" y="588"/>
                      </a:cubicBezTo>
                      <a:cubicBezTo>
                        <a:pt x="1150" y="593"/>
                        <a:pt x="1161" y="595"/>
                        <a:pt x="1171" y="595"/>
                      </a:cubicBezTo>
                      <a:cubicBezTo>
                        <a:pt x="1244" y="595"/>
                        <a:pt x="1293" y="491"/>
                        <a:pt x="1215" y="458"/>
                      </a:cubicBezTo>
                      <a:cubicBezTo>
                        <a:pt x="862" y="308"/>
                        <a:pt x="508" y="158"/>
                        <a:pt x="155" y="7"/>
                      </a:cubicBezTo>
                      <a:cubicBezTo>
                        <a:pt x="144" y="3"/>
                        <a:pt x="133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4908;p59">
                  <a:extLst>
                    <a:ext uri="{FF2B5EF4-FFF2-40B4-BE49-F238E27FC236}">
                      <a16:creationId xmlns:a16="http://schemas.microsoft.com/office/drawing/2014/main" id="{3DC06A75-E823-9A14-CFB0-BE7CBDCDAF19}"/>
                    </a:ext>
                  </a:extLst>
                </p:cNvPr>
                <p:cNvSpPr/>
                <p:nvPr/>
              </p:nvSpPr>
              <p:spPr>
                <a:xfrm>
                  <a:off x="2871423" y="2509833"/>
                  <a:ext cx="231083" cy="90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2325" extrusionOk="0">
                      <a:moveTo>
                        <a:pt x="271" y="0"/>
                      </a:moveTo>
                      <a:cubicBezTo>
                        <a:pt x="271" y="0"/>
                        <a:pt x="1" y="44"/>
                        <a:pt x="90" y="80"/>
                      </a:cubicBezTo>
                      <a:lnTo>
                        <a:pt x="320" y="181"/>
                      </a:lnTo>
                      <a:cubicBezTo>
                        <a:pt x="2171" y="931"/>
                        <a:pt x="3931" y="1691"/>
                        <a:pt x="5827" y="2320"/>
                      </a:cubicBezTo>
                      <a:cubicBezTo>
                        <a:pt x="5836" y="2323"/>
                        <a:pt x="5844" y="2325"/>
                        <a:pt x="5851" y="2325"/>
                      </a:cubicBezTo>
                      <a:cubicBezTo>
                        <a:pt x="5925" y="2325"/>
                        <a:pt x="5949" y="2203"/>
                        <a:pt x="5867" y="2175"/>
                      </a:cubicBezTo>
                      <a:cubicBezTo>
                        <a:pt x="3971" y="1546"/>
                        <a:pt x="2122" y="750"/>
                        <a:pt x="27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4909;p59">
                  <a:extLst>
                    <a:ext uri="{FF2B5EF4-FFF2-40B4-BE49-F238E27FC236}">
                      <a16:creationId xmlns:a16="http://schemas.microsoft.com/office/drawing/2014/main" id="{A54994F8-53A0-4BE9-CD8C-998B8E4113C6}"/>
                    </a:ext>
                  </a:extLst>
                </p:cNvPr>
                <p:cNvSpPr/>
                <p:nvPr/>
              </p:nvSpPr>
              <p:spPr>
                <a:xfrm>
                  <a:off x="2756038" y="2459888"/>
                  <a:ext cx="16700" cy="10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9" extrusionOk="0">
                      <a:moveTo>
                        <a:pt x="85" y="0"/>
                      </a:moveTo>
                      <a:cubicBezTo>
                        <a:pt x="53" y="0"/>
                        <a:pt x="21" y="27"/>
                        <a:pt x="13" y="57"/>
                      </a:cubicBezTo>
                      <a:cubicBezTo>
                        <a:pt x="0" y="100"/>
                        <a:pt x="27" y="134"/>
                        <a:pt x="65" y="149"/>
                      </a:cubicBezTo>
                      <a:cubicBezTo>
                        <a:pt x="162" y="189"/>
                        <a:pt x="258" y="228"/>
                        <a:pt x="354" y="268"/>
                      </a:cubicBezTo>
                      <a:cubicBezTo>
                        <a:pt x="356" y="268"/>
                        <a:pt x="358" y="269"/>
                        <a:pt x="360" y="269"/>
                      </a:cubicBezTo>
                      <a:cubicBezTo>
                        <a:pt x="396" y="269"/>
                        <a:pt x="430" y="137"/>
                        <a:pt x="394" y="123"/>
                      </a:cubicBezTo>
                      <a:cubicBezTo>
                        <a:pt x="298" y="83"/>
                        <a:pt x="201" y="44"/>
                        <a:pt x="105" y="4"/>
                      </a:cubicBezTo>
                      <a:cubicBezTo>
                        <a:pt x="99" y="1"/>
                        <a:pt x="92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4910;p59">
                  <a:extLst>
                    <a:ext uri="{FF2B5EF4-FFF2-40B4-BE49-F238E27FC236}">
                      <a16:creationId xmlns:a16="http://schemas.microsoft.com/office/drawing/2014/main" id="{B195DCCA-C664-0B0E-90A6-10A26BC9168D}"/>
                    </a:ext>
                  </a:extLst>
                </p:cNvPr>
                <p:cNvSpPr/>
                <p:nvPr/>
              </p:nvSpPr>
              <p:spPr>
                <a:xfrm>
                  <a:off x="1368729" y="2220921"/>
                  <a:ext cx="340644" cy="209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1" h="5393" extrusionOk="0">
                      <a:moveTo>
                        <a:pt x="1509" y="300"/>
                      </a:moveTo>
                      <a:cubicBezTo>
                        <a:pt x="2520" y="300"/>
                        <a:pt x="4133" y="1355"/>
                        <a:pt x="4708" y="1652"/>
                      </a:cubicBezTo>
                      <a:cubicBezTo>
                        <a:pt x="5415" y="2019"/>
                        <a:pt x="6111" y="2408"/>
                        <a:pt x="6793" y="2820"/>
                      </a:cubicBezTo>
                      <a:cubicBezTo>
                        <a:pt x="7075" y="2991"/>
                        <a:pt x="7747" y="3365"/>
                        <a:pt x="7995" y="3581"/>
                      </a:cubicBezTo>
                      <a:cubicBezTo>
                        <a:pt x="8106" y="3678"/>
                        <a:pt x="8348" y="3782"/>
                        <a:pt x="8416" y="4087"/>
                      </a:cubicBezTo>
                      <a:cubicBezTo>
                        <a:pt x="8499" y="4457"/>
                        <a:pt x="8336" y="5246"/>
                        <a:pt x="7752" y="5246"/>
                      </a:cubicBezTo>
                      <a:cubicBezTo>
                        <a:pt x="7713" y="5246"/>
                        <a:pt x="7672" y="5243"/>
                        <a:pt x="7629" y="5236"/>
                      </a:cubicBezTo>
                      <a:lnTo>
                        <a:pt x="7629" y="5236"/>
                      </a:lnTo>
                      <a:cubicBezTo>
                        <a:pt x="6276" y="4326"/>
                        <a:pt x="4873" y="3500"/>
                        <a:pt x="3415" y="2769"/>
                      </a:cubicBezTo>
                      <a:cubicBezTo>
                        <a:pt x="2810" y="2466"/>
                        <a:pt x="2197" y="2177"/>
                        <a:pt x="1576" y="1906"/>
                      </a:cubicBezTo>
                      <a:cubicBezTo>
                        <a:pt x="1054" y="1678"/>
                        <a:pt x="310" y="1480"/>
                        <a:pt x="793" y="655"/>
                      </a:cubicBezTo>
                      <a:cubicBezTo>
                        <a:pt x="942" y="400"/>
                        <a:pt x="1197" y="300"/>
                        <a:pt x="1509" y="300"/>
                      </a:cubicBezTo>
                      <a:close/>
                      <a:moveTo>
                        <a:pt x="1428" y="0"/>
                      </a:moveTo>
                      <a:cubicBezTo>
                        <a:pt x="720" y="0"/>
                        <a:pt x="1" y="1129"/>
                        <a:pt x="598" y="1655"/>
                      </a:cubicBezTo>
                      <a:cubicBezTo>
                        <a:pt x="904" y="1925"/>
                        <a:pt x="1531" y="2047"/>
                        <a:pt x="1914" y="2220"/>
                      </a:cubicBezTo>
                      <a:cubicBezTo>
                        <a:pt x="2453" y="2464"/>
                        <a:pt x="2987" y="2720"/>
                        <a:pt x="3514" y="2988"/>
                      </a:cubicBezTo>
                      <a:cubicBezTo>
                        <a:pt x="4905" y="3694"/>
                        <a:pt x="6244" y="4485"/>
                        <a:pt x="7538" y="5354"/>
                      </a:cubicBezTo>
                      <a:lnTo>
                        <a:pt x="7538" y="5354"/>
                      </a:lnTo>
                      <a:cubicBezTo>
                        <a:pt x="7546" y="5365"/>
                        <a:pt x="7558" y="5373"/>
                        <a:pt x="7574" y="5377"/>
                      </a:cubicBezTo>
                      <a:lnTo>
                        <a:pt x="7574" y="5377"/>
                      </a:lnTo>
                      <a:cubicBezTo>
                        <a:pt x="7584" y="5382"/>
                        <a:pt x="7593" y="5384"/>
                        <a:pt x="7602" y="5384"/>
                      </a:cubicBezTo>
                      <a:cubicBezTo>
                        <a:pt x="7605" y="5384"/>
                        <a:pt x="7607" y="5384"/>
                        <a:pt x="7610" y="5384"/>
                      </a:cubicBezTo>
                      <a:lnTo>
                        <a:pt x="7610" y="5384"/>
                      </a:lnTo>
                      <a:cubicBezTo>
                        <a:pt x="7651" y="5390"/>
                        <a:pt x="7692" y="5393"/>
                        <a:pt x="7731" y="5393"/>
                      </a:cubicBezTo>
                      <a:cubicBezTo>
                        <a:pt x="8223" y="5393"/>
                        <a:pt x="8538" y="4921"/>
                        <a:pt x="8640" y="4387"/>
                      </a:cubicBezTo>
                      <a:cubicBezTo>
                        <a:pt x="8770" y="3706"/>
                        <a:pt x="8198" y="3529"/>
                        <a:pt x="7668" y="3188"/>
                      </a:cubicBezTo>
                      <a:cubicBezTo>
                        <a:pt x="6462" y="2412"/>
                        <a:pt x="5205" y="1714"/>
                        <a:pt x="3916" y="1087"/>
                      </a:cubicBezTo>
                      <a:cubicBezTo>
                        <a:pt x="3275" y="774"/>
                        <a:pt x="2201" y="39"/>
                        <a:pt x="1462" y="1"/>
                      </a:cubicBezTo>
                      <a:cubicBezTo>
                        <a:pt x="1451" y="1"/>
                        <a:pt x="1439" y="0"/>
                        <a:pt x="142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4911;p59">
                  <a:extLst>
                    <a:ext uri="{FF2B5EF4-FFF2-40B4-BE49-F238E27FC236}">
                      <a16:creationId xmlns:a16="http://schemas.microsoft.com/office/drawing/2014/main" id="{D42793A1-CDE0-A4BD-A641-AA5538717BA9}"/>
                    </a:ext>
                  </a:extLst>
                </p:cNvPr>
                <p:cNvSpPr/>
                <p:nvPr/>
              </p:nvSpPr>
              <p:spPr>
                <a:xfrm>
                  <a:off x="1417548" y="2330948"/>
                  <a:ext cx="100861" cy="74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924" extrusionOk="0">
                      <a:moveTo>
                        <a:pt x="1006" y="173"/>
                      </a:moveTo>
                      <a:cubicBezTo>
                        <a:pt x="1271" y="173"/>
                        <a:pt x="1894" y="451"/>
                        <a:pt x="2028" y="587"/>
                      </a:cubicBezTo>
                      <a:cubicBezTo>
                        <a:pt x="2302" y="862"/>
                        <a:pt x="2149" y="1010"/>
                        <a:pt x="2027" y="1217"/>
                      </a:cubicBezTo>
                      <a:cubicBezTo>
                        <a:pt x="1966" y="1318"/>
                        <a:pt x="1873" y="1579"/>
                        <a:pt x="1777" y="1642"/>
                      </a:cubicBezTo>
                      <a:cubicBezTo>
                        <a:pt x="1607" y="1660"/>
                        <a:pt x="1437" y="1680"/>
                        <a:pt x="1268" y="1698"/>
                      </a:cubicBezTo>
                      <a:cubicBezTo>
                        <a:pt x="1188" y="1658"/>
                        <a:pt x="1109" y="1618"/>
                        <a:pt x="1029" y="1578"/>
                      </a:cubicBezTo>
                      <a:cubicBezTo>
                        <a:pt x="876" y="1502"/>
                        <a:pt x="722" y="1427"/>
                        <a:pt x="568" y="1353"/>
                      </a:cubicBezTo>
                      <a:cubicBezTo>
                        <a:pt x="227" y="1136"/>
                        <a:pt x="510" y="810"/>
                        <a:pt x="626" y="612"/>
                      </a:cubicBezTo>
                      <a:cubicBezTo>
                        <a:pt x="694" y="497"/>
                        <a:pt x="814" y="247"/>
                        <a:pt x="920" y="189"/>
                      </a:cubicBezTo>
                      <a:cubicBezTo>
                        <a:pt x="941" y="178"/>
                        <a:pt x="970" y="173"/>
                        <a:pt x="1006" y="173"/>
                      </a:cubicBezTo>
                      <a:close/>
                      <a:moveTo>
                        <a:pt x="1076" y="1"/>
                      </a:moveTo>
                      <a:cubicBezTo>
                        <a:pt x="921" y="1"/>
                        <a:pt x="794" y="78"/>
                        <a:pt x="694" y="207"/>
                      </a:cubicBezTo>
                      <a:cubicBezTo>
                        <a:pt x="430" y="545"/>
                        <a:pt x="1" y="1146"/>
                        <a:pt x="474" y="1471"/>
                      </a:cubicBezTo>
                      <a:lnTo>
                        <a:pt x="474" y="1471"/>
                      </a:lnTo>
                      <a:cubicBezTo>
                        <a:pt x="479" y="1475"/>
                        <a:pt x="485" y="1480"/>
                        <a:pt x="492" y="1483"/>
                      </a:cubicBezTo>
                      <a:cubicBezTo>
                        <a:pt x="492" y="1483"/>
                        <a:pt x="492" y="1483"/>
                        <a:pt x="492" y="1483"/>
                      </a:cubicBezTo>
                      <a:lnTo>
                        <a:pt x="492" y="1483"/>
                      </a:lnTo>
                      <a:cubicBezTo>
                        <a:pt x="498" y="1487"/>
                        <a:pt x="504" y="1490"/>
                        <a:pt x="510" y="1492"/>
                      </a:cubicBezTo>
                      <a:lnTo>
                        <a:pt x="510" y="1492"/>
                      </a:lnTo>
                      <a:cubicBezTo>
                        <a:pt x="793" y="1633"/>
                        <a:pt x="1178" y="1924"/>
                        <a:pt x="1511" y="1924"/>
                      </a:cubicBezTo>
                      <a:cubicBezTo>
                        <a:pt x="1657" y="1924"/>
                        <a:pt x="1793" y="1868"/>
                        <a:pt x="1906" y="1718"/>
                      </a:cubicBezTo>
                      <a:cubicBezTo>
                        <a:pt x="2165" y="1375"/>
                        <a:pt x="2597" y="779"/>
                        <a:pt x="2104" y="456"/>
                      </a:cubicBezTo>
                      <a:cubicBezTo>
                        <a:pt x="1863" y="298"/>
                        <a:pt x="1451" y="58"/>
                        <a:pt x="1163" y="9"/>
                      </a:cubicBezTo>
                      <a:cubicBezTo>
                        <a:pt x="1133" y="3"/>
                        <a:pt x="1104" y="1"/>
                        <a:pt x="10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4912;p59">
                  <a:extLst>
                    <a:ext uri="{FF2B5EF4-FFF2-40B4-BE49-F238E27FC236}">
                      <a16:creationId xmlns:a16="http://schemas.microsoft.com/office/drawing/2014/main" id="{8042DE33-0D32-8017-256D-00F220CAC39F}"/>
                    </a:ext>
                  </a:extLst>
                </p:cNvPr>
                <p:cNvSpPr/>
                <p:nvPr/>
              </p:nvSpPr>
              <p:spPr>
                <a:xfrm>
                  <a:off x="1500271" y="2369319"/>
                  <a:ext cx="88122" cy="80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2070" extrusionOk="0">
                      <a:moveTo>
                        <a:pt x="868" y="144"/>
                      </a:moveTo>
                      <a:cubicBezTo>
                        <a:pt x="946" y="144"/>
                        <a:pt x="1029" y="178"/>
                        <a:pt x="1118" y="245"/>
                      </a:cubicBezTo>
                      <a:cubicBezTo>
                        <a:pt x="1406" y="383"/>
                        <a:pt x="1728" y="551"/>
                        <a:pt x="1955" y="770"/>
                      </a:cubicBezTo>
                      <a:cubicBezTo>
                        <a:pt x="2141" y="878"/>
                        <a:pt x="2153" y="1033"/>
                        <a:pt x="1991" y="1237"/>
                      </a:cubicBezTo>
                      <a:cubicBezTo>
                        <a:pt x="1945" y="1325"/>
                        <a:pt x="1898" y="1412"/>
                        <a:pt x="1851" y="1499"/>
                      </a:cubicBezTo>
                      <a:cubicBezTo>
                        <a:pt x="1737" y="1710"/>
                        <a:pt x="1698" y="1872"/>
                        <a:pt x="1471" y="1872"/>
                      </a:cubicBezTo>
                      <a:cubicBezTo>
                        <a:pt x="1396" y="1872"/>
                        <a:pt x="1299" y="1854"/>
                        <a:pt x="1171" y="1814"/>
                      </a:cubicBezTo>
                      <a:cubicBezTo>
                        <a:pt x="893" y="1725"/>
                        <a:pt x="593" y="1483"/>
                        <a:pt x="337" y="1341"/>
                      </a:cubicBezTo>
                      <a:cubicBezTo>
                        <a:pt x="44" y="1124"/>
                        <a:pt x="295" y="769"/>
                        <a:pt x="454" y="542"/>
                      </a:cubicBezTo>
                      <a:cubicBezTo>
                        <a:pt x="479" y="500"/>
                        <a:pt x="505" y="457"/>
                        <a:pt x="530" y="414"/>
                      </a:cubicBezTo>
                      <a:cubicBezTo>
                        <a:pt x="629" y="234"/>
                        <a:pt x="741" y="144"/>
                        <a:pt x="868" y="144"/>
                      </a:cubicBezTo>
                      <a:close/>
                      <a:moveTo>
                        <a:pt x="848" y="1"/>
                      </a:moveTo>
                      <a:cubicBezTo>
                        <a:pt x="742" y="1"/>
                        <a:pt x="639" y="36"/>
                        <a:pt x="550" y="118"/>
                      </a:cubicBezTo>
                      <a:cubicBezTo>
                        <a:pt x="419" y="239"/>
                        <a:pt x="335" y="447"/>
                        <a:pt x="247" y="597"/>
                      </a:cubicBezTo>
                      <a:cubicBezTo>
                        <a:pt x="178" y="714"/>
                        <a:pt x="76" y="843"/>
                        <a:pt x="46" y="979"/>
                      </a:cubicBezTo>
                      <a:cubicBezTo>
                        <a:pt x="1" y="1184"/>
                        <a:pt x="91" y="1337"/>
                        <a:pt x="242" y="1457"/>
                      </a:cubicBezTo>
                      <a:lnTo>
                        <a:pt x="242" y="1457"/>
                      </a:lnTo>
                      <a:cubicBezTo>
                        <a:pt x="247" y="1462"/>
                        <a:pt x="254" y="1467"/>
                        <a:pt x="262" y="1471"/>
                      </a:cubicBezTo>
                      <a:cubicBezTo>
                        <a:pt x="262" y="1471"/>
                        <a:pt x="262" y="1471"/>
                        <a:pt x="262" y="1471"/>
                      </a:cubicBezTo>
                      <a:lnTo>
                        <a:pt x="262" y="1471"/>
                      </a:lnTo>
                      <a:cubicBezTo>
                        <a:pt x="268" y="1476"/>
                        <a:pt x="274" y="1480"/>
                        <a:pt x="280" y="1482"/>
                      </a:cubicBezTo>
                      <a:lnTo>
                        <a:pt x="280" y="1482"/>
                      </a:lnTo>
                      <a:cubicBezTo>
                        <a:pt x="594" y="1657"/>
                        <a:pt x="906" y="1881"/>
                        <a:pt x="1235" y="2022"/>
                      </a:cubicBezTo>
                      <a:cubicBezTo>
                        <a:pt x="1308" y="2054"/>
                        <a:pt x="1380" y="2070"/>
                        <a:pt x="1451" y="2070"/>
                      </a:cubicBezTo>
                      <a:cubicBezTo>
                        <a:pt x="1566" y="2070"/>
                        <a:pt x="1675" y="2027"/>
                        <a:pt x="1769" y="1934"/>
                      </a:cubicBezTo>
                      <a:cubicBezTo>
                        <a:pt x="1936" y="1772"/>
                        <a:pt x="2191" y="1303"/>
                        <a:pt x="2233" y="1067"/>
                      </a:cubicBezTo>
                      <a:cubicBezTo>
                        <a:pt x="2269" y="865"/>
                        <a:pt x="2182" y="708"/>
                        <a:pt x="2025" y="589"/>
                      </a:cubicBezTo>
                      <a:cubicBezTo>
                        <a:pt x="1758" y="387"/>
                        <a:pt x="1373" y="163"/>
                        <a:pt x="1060" y="43"/>
                      </a:cubicBezTo>
                      <a:cubicBezTo>
                        <a:pt x="989" y="16"/>
                        <a:pt x="918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4913;p59">
                  <a:extLst>
                    <a:ext uri="{FF2B5EF4-FFF2-40B4-BE49-F238E27FC236}">
                      <a16:creationId xmlns:a16="http://schemas.microsoft.com/office/drawing/2014/main" id="{D5C897A5-FF16-4E63-683F-4D91D1F0B6F1}"/>
                    </a:ext>
                  </a:extLst>
                </p:cNvPr>
                <p:cNvSpPr/>
                <p:nvPr/>
              </p:nvSpPr>
              <p:spPr>
                <a:xfrm>
                  <a:off x="1338164" y="2293586"/>
                  <a:ext cx="95890" cy="76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67" extrusionOk="0">
                      <a:moveTo>
                        <a:pt x="1042" y="194"/>
                      </a:moveTo>
                      <a:cubicBezTo>
                        <a:pt x="1067" y="194"/>
                        <a:pt x="1091" y="197"/>
                        <a:pt x="1115" y="202"/>
                      </a:cubicBezTo>
                      <a:cubicBezTo>
                        <a:pt x="1448" y="278"/>
                        <a:pt x="1792" y="482"/>
                        <a:pt x="2101" y="616"/>
                      </a:cubicBezTo>
                      <a:cubicBezTo>
                        <a:pt x="2395" y="800"/>
                        <a:pt x="2127" y="1301"/>
                        <a:pt x="1982" y="1485"/>
                      </a:cubicBezTo>
                      <a:cubicBezTo>
                        <a:pt x="1842" y="1663"/>
                        <a:pt x="1676" y="1733"/>
                        <a:pt x="1502" y="1733"/>
                      </a:cubicBezTo>
                      <a:cubicBezTo>
                        <a:pt x="1392" y="1733"/>
                        <a:pt x="1278" y="1705"/>
                        <a:pt x="1167" y="1657"/>
                      </a:cubicBezTo>
                      <a:cubicBezTo>
                        <a:pt x="974" y="1573"/>
                        <a:pt x="678" y="1508"/>
                        <a:pt x="512" y="1382"/>
                      </a:cubicBezTo>
                      <a:cubicBezTo>
                        <a:pt x="0" y="996"/>
                        <a:pt x="602" y="194"/>
                        <a:pt x="1042" y="194"/>
                      </a:cubicBezTo>
                      <a:close/>
                      <a:moveTo>
                        <a:pt x="888" y="1"/>
                      </a:moveTo>
                      <a:cubicBezTo>
                        <a:pt x="771" y="1"/>
                        <a:pt x="664" y="43"/>
                        <a:pt x="564" y="152"/>
                      </a:cubicBezTo>
                      <a:cubicBezTo>
                        <a:pt x="398" y="332"/>
                        <a:pt x="140" y="733"/>
                        <a:pt x="97" y="978"/>
                      </a:cubicBezTo>
                      <a:cubicBezTo>
                        <a:pt x="58" y="1200"/>
                        <a:pt x="164" y="1374"/>
                        <a:pt x="355" y="1480"/>
                      </a:cubicBezTo>
                      <a:cubicBezTo>
                        <a:pt x="667" y="1652"/>
                        <a:pt x="1085" y="1834"/>
                        <a:pt x="1426" y="1933"/>
                      </a:cubicBezTo>
                      <a:cubicBezTo>
                        <a:pt x="1497" y="1953"/>
                        <a:pt x="1565" y="1966"/>
                        <a:pt x="1630" y="1966"/>
                      </a:cubicBezTo>
                      <a:cubicBezTo>
                        <a:pt x="1732" y="1966"/>
                        <a:pt x="1829" y="1935"/>
                        <a:pt x="1920" y="1853"/>
                      </a:cubicBezTo>
                      <a:cubicBezTo>
                        <a:pt x="2054" y="1734"/>
                        <a:pt x="2135" y="1521"/>
                        <a:pt x="2223" y="1370"/>
                      </a:cubicBezTo>
                      <a:cubicBezTo>
                        <a:pt x="2291" y="1254"/>
                        <a:pt x="2392" y="1127"/>
                        <a:pt x="2422" y="991"/>
                      </a:cubicBezTo>
                      <a:cubicBezTo>
                        <a:pt x="2468" y="778"/>
                        <a:pt x="2367" y="614"/>
                        <a:pt x="2199" y="501"/>
                      </a:cubicBezTo>
                      <a:lnTo>
                        <a:pt x="2199" y="501"/>
                      </a:lnTo>
                      <a:cubicBezTo>
                        <a:pt x="2193" y="495"/>
                        <a:pt x="2186" y="491"/>
                        <a:pt x="2177" y="487"/>
                      </a:cubicBezTo>
                      <a:lnTo>
                        <a:pt x="2177" y="487"/>
                      </a:lnTo>
                      <a:cubicBezTo>
                        <a:pt x="2177" y="487"/>
                        <a:pt x="2177" y="487"/>
                        <a:pt x="2177" y="487"/>
                      </a:cubicBezTo>
                      <a:cubicBezTo>
                        <a:pt x="2169" y="482"/>
                        <a:pt x="2162" y="479"/>
                        <a:pt x="2154" y="477"/>
                      </a:cubicBezTo>
                      <a:lnTo>
                        <a:pt x="2154" y="477"/>
                      </a:lnTo>
                      <a:cubicBezTo>
                        <a:pt x="1824" y="332"/>
                        <a:pt x="1493" y="181"/>
                        <a:pt x="1155" y="57"/>
                      </a:cubicBezTo>
                      <a:cubicBezTo>
                        <a:pt x="1061" y="23"/>
                        <a:pt x="97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4914;p59">
                  <a:extLst>
                    <a:ext uri="{FF2B5EF4-FFF2-40B4-BE49-F238E27FC236}">
                      <a16:creationId xmlns:a16="http://schemas.microsoft.com/office/drawing/2014/main" id="{170B939E-BADE-9D36-2A2F-799CE4919F0D}"/>
                    </a:ext>
                  </a:extLst>
                </p:cNvPr>
                <p:cNvSpPr/>
                <p:nvPr/>
              </p:nvSpPr>
              <p:spPr>
                <a:xfrm>
                  <a:off x="1579616" y="2415536"/>
                  <a:ext cx="88006" cy="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" h="2168" extrusionOk="0">
                      <a:moveTo>
                        <a:pt x="831" y="183"/>
                      </a:moveTo>
                      <a:cubicBezTo>
                        <a:pt x="1096" y="183"/>
                        <a:pt x="1378" y="442"/>
                        <a:pt x="1594" y="587"/>
                      </a:cubicBezTo>
                      <a:cubicBezTo>
                        <a:pt x="1679" y="644"/>
                        <a:pt x="1763" y="701"/>
                        <a:pt x="1846" y="758"/>
                      </a:cubicBezTo>
                      <a:cubicBezTo>
                        <a:pt x="1895" y="955"/>
                        <a:pt x="1944" y="1152"/>
                        <a:pt x="1993" y="1349"/>
                      </a:cubicBezTo>
                      <a:cubicBezTo>
                        <a:pt x="1972" y="1506"/>
                        <a:pt x="1784" y="1737"/>
                        <a:pt x="1708" y="1878"/>
                      </a:cubicBezTo>
                      <a:cubicBezTo>
                        <a:pt x="1647" y="1961"/>
                        <a:pt x="1564" y="1994"/>
                        <a:pt x="1470" y="1994"/>
                      </a:cubicBezTo>
                      <a:cubicBezTo>
                        <a:pt x="1156" y="1994"/>
                        <a:pt x="720" y="1622"/>
                        <a:pt x="537" y="1488"/>
                      </a:cubicBezTo>
                      <a:cubicBezTo>
                        <a:pt x="242" y="1272"/>
                        <a:pt x="98" y="1212"/>
                        <a:pt x="264" y="811"/>
                      </a:cubicBezTo>
                      <a:cubicBezTo>
                        <a:pt x="322" y="671"/>
                        <a:pt x="414" y="470"/>
                        <a:pt x="511" y="352"/>
                      </a:cubicBezTo>
                      <a:cubicBezTo>
                        <a:pt x="610" y="229"/>
                        <a:pt x="719" y="183"/>
                        <a:pt x="831" y="183"/>
                      </a:cubicBezTo>
                      <a:close/>
                      <a:moveTo>
                        <a:pt x="798" y="1"/>
                      </a:moveTo>
                      <a:cubicBezTo>
                        <a:pt x="644" y="1"/>
                        <a:pt x="500" y="76"/>
                        <a:pt x="380" y="276"/>
                      </a:cubicBezTo>
                      <a:cubicBezTo>
                        <a:pt x="245" y="503"/>
                        <a:pt x="1" y="820"/>
                        <a:pt x="8" y="1098"/>
                      </a:cubicBezTo>
                      <a:cubicBezTo>
                        <a:pt x="15" y="1349"/>
                        <a:pt x="212" y="1458"/>
                        <a:pt x="400" y="1579"/>
                      </a:cubicBezTo>
                      <a:cubicBezTo>
                        <a:pt x="687" y="1764"/>
                        <a:pt x="1095" y="2167"/>
                        <a:pt x="1454" y="2167"/>
                      </a:cubicBezTo>
                      <a:cubicBezTo>
                        <a:pt x="1586" y="2167"/>
                        <a:pt x="1712" y="2113"/>
                        <a:pt x="1822" y="1974"/>
                      </a:cubicBezTo>
                      <a:lnTo>
                        <a:pt x="1822" y="1974"/>
                      </a:lnTo>
                      <a:cubicBezTo>
                        <a:pt x="1828" y="1969"/>
                        <a:pt x="1834" y="1962"/>
                        <a:pt x="1839" y="1953"/>
                      </a:cubicBezTo>
                      <a:lnTo>
                        <a:pt x="1839" y="1953"/>
                      </a:lnTo>
                      <a:cubicBezTo>
                        <a:pt x="1839" y="1953"/>
                        <a:pt x="1839" y="1953"/>
                        <a:pt x="1839" y="1953"/>
                      </a:cubicBezTo>
                      <a:cubicBezTo>
                        <a:pt x="1843" y="1947"/>
                        <a:pt x="1847" y="1940"/>
                        <a:pt x="1849" y="1934"/>
                      </a:cubicBezTo>
                      <a:lnTo>
                        <a:pt x="1849" y="1934"/>
                      </a:lnTo>
                      <a:cubicBezTo>
                        <a:pt x="1986" y="1689"/>
                        <a:pt x="2266" y="1343"/>
                        <a:pt x="2244" y="1050"/>
                      </a:cubicBezTo>
                      <a:cubicBezTo>
                        <a:pt x="2224" y="790"/>
                        <a:pt x="1988" y="672"/>
                        <a:pt x="1797" y="542"/>
                      </a:cubicBezTo>
                      <a:cubicBezTo>
                        <a:pt x="1509" y="348"/>
                        <a:pt x="1130" y="1"/>
                        <a:pt x="7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4915;p59">
                  <a:extLst>
                    <a:ext uri="{FF2B5EF4-FFF2-40B4-BE49-F238E27FC236}">
                      <a16:creationId xmlns:a16="http://schemas.microsoft.com/office/drawing/2014/main" id="{7361A9D5-B89D-0B83-167F-777AC942604A}"/>
                    </a:ext>
                  </a:extLst>
                </p:cNvPr>
                <p:cNvSpPr/>
                <p:nvPr/>
              </p:nvSpPr>
              <p:spPr>
                <a:xfrm>
                  <a:off x="1453977" y="2436236"/>
                  <a:ext cx="105793" cy="80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" h="2074" extrusionOk="0">
                      <a:moveTo>
                        <a:pt x="1034" y="187"/>
                      </a:moveTo>
                      <a:cubicBezTo>
                        <a:pt x="1370" y="187"/>
                        <a:pt x="1895" y="530"/>
                        <a:pt x="2074" y="662"/>
                      </a:cubicBezTo>
                      <a:cubicBezTo>
                        <a:pt x="2427" y="922"/>
                        <a:pt x="2324" y="1059"/>
                        <a:pt x="2167" y="1390"/>
                      </a:cubicBezTo>
                      <a:cubicBezTo>
                        <a:pt x="2093" y="1548"/>
                        <a:pt x="2005" y="1758"/>
                        <a:pt x="1859" y="1858"/>
                      </a:cubicBezTo>
                      <a:cubicBezTo>
                        <a:pt x="1811" y="1890"/>
                        <a:pt x="1757" y="1904"/>
                        <a:pt x="1697" y="1904"/>
                      </a:cubicBezTo>
                      <a:cubicBezTo>
                        <a:pt x="1415" y="1904"/>
                        <a:pt x="1024" y="1600"/>
                        <a:pt x="801" y="1475"/>
                      </a:cubicBezTo>
                      <a:cubicBezTo>
                        <a:pt x="721" y="1430"/>
                        <a:pt x="641" y="1386"/>
                        <a:pt x="560" y="1342"/>
                      </a:cubicBezTo>
                      <a:cubicBezTo>
                        <a:pt x="545" y="1166"/>
                        <a:pt x="529" y="989"/>
                        <a:pt x="513" y="813"/>
                      </a:cubicBezTo>
                      <a:cubicBezTo>
                        <a:pt x="545" y="647"/>
                        <a:pt x="721" y="435"/>
                        <a:pt x="804" y="285"/>
                      </a:cubicBezTo>
                      <a:cubicBezTo>
                        <a:pt x="856" y="215"/>
                        <a:pt x="937" y="187"/>
                        <a:pt x="1034" y="187"/>
                      </a:cubicBezTo>
                      <a:close/>
                      <a:moveTo>
                        <a:pt x="1070" y="1"/>
                      </a:moveTo>
                      <a:cubicBezTo>
                        <a:pt x="930" y="1"/>
                        <a:pt x="799" y="53"/>
                        <a:pt x="689" y="190"/>
                      </a:cubicBezTo>
                      <a:lnTo>
                        <a:pt x="689" y="190"/>
                      </a:lnTo>
                      <a:cubicBezTo>
                        <a:pt x="683" y="196"/>
                        <a:pt x="678" y="202"/>
                        <a:pt x="674" y="210"/>
                      </a:cubicBezTo>
                      <a:cubicBezTo>
                        <a:pt x="674" y="210"/>
                        <a:pt x="674" y="210"/>
                        <a:pt x="674" y="210"/>
                      </a:cubicBezTo>
                      <a:lnTo>
                        <a:pt x="674" y="210"/>
                      </a:lnTo>
                      <a:cubicBezTo>
                        <a:pt x="669" y="217"/>
                        <a:pt x="666" y="223"/>
                        <a:pt x="663" y="229"/>
                      </a:cubicBezTo>
                      <a:lnTo>
                        <a:pt x="663" y="229"/>
                      </a:lnTo>
                      <a:cubicBezTo>
                        <a:pt x="362" y="766"/>
                        <a:pt x="1" y="1201"/>
                        <a:pt x="665" y="1572"/>
                      </a:cubicBezTo>
                      <a:cubicBezTo>
                        <a:pt x="945" y="1728"/>
                        <a:pt x="1347" y="2073"/>
                        <a:pt x="1694" y="2073"/>
                      </a:cubicBezTo>
                      <a:cubicBezTo>
                        <a:pt x="1836" y="2073"/>
                        <a:pt x="1969" y="2015"/>
                        <a:pt x="2080" y="1861"/>
                      </a:cubicBezTo>
                      <a:cubicBezTo>
                        <a:pt x="2405" y="1412"/>
                        <a:pt x="2723" y="874"/>
                        <a:pt x="2150" y="532"/>
                      </a:cubicBezTo>
                      <a:cubicBezTo>
                        <a:pt x="1864" y="361"/>
                        <a:pt x="1436" y="1"/>
                        <a:pt x="10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4916;p59">
                  <a:extLst>
                    <a:ext uri="{FF2B5EF4-FFF2-40B4-BE49-F238E27FC236}">
                      <a16:creationId xmlns:a16="http://schemas.microsoft.com/office/drawing/2014/main" id="{1A9416FD-DA2B-7BC4-5911-B09419875111}"/>
                    </a:ext>
                  </a:extLst>
                </p:cNvPr>
                <p:cNvSpPr/>
                <p:nvPr/>
              </p:nvSpPr>
              <p:spPr>
                <a:xfrm>
                  <a:off x="1541167" y="2482492"/>
                  <a:ext cx="89365" cy="62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1" h="1610" extrusionOk="0">
                      <a:moveTo>
                        <a:pt x="840" y="0"/>
                      </a:moveTo>
                      <a:cubicBezTo>
                        <a:pt x="772" y="0"/>
                        <a:pt x="703" y="17"/>
                        <a:pt x="633" y="57"/>
                      </a:cubicBezTo>
                      <a:cubicBezTo>
                        <a:pt x="513" y="124"/>
                        <a:pt x="459" y="243"/>
                        <a:pt x="393" y="357"/>
                      </a:cubicBezTo>
                      <a:cubicBezTo>
                        <a:pt x="282" y="549"/>
                        <a:pt x="102" y="784"/>
                        <a:pt x="59" y="1006"/>
                      </a:cubicBezTo>
                      <a:cubicBezTo>
                        <a:pt x="0" y="1309"/>
                        <a:pt x="226" y="1454"/>
                        <a:pt x="448" y="1597"/>
                      </a:cubicBezTo>
                      <a:cubicBezTo>
                        <a:pt x="461" y="1605"/>
                        <a:pt x="474" y="1609"/>
                        <a:pt x="486" y="1609"/>
                      </a:cubicBezTo>
                      <a:cubicBezTo>
                        <a:pt x="549" y="1609"/>
                        <a:pt x="591" y="1511"/>
                        <a:pt x="523" y="1467"/>
                      </a:cubicBezTo>
                      <a:cubicBezTo>
                        <a:pt x="72" y="1176"/>
                        <a:pt x="397" y="202"/>
                        <a:pt x="912" y="202"/>
                      </a:cubicBezTo>
                      <a:cubicBezTo>
                        <a:pt x="965" y="202"/>
                        <a:pt x="1020" y="212"/>
                        <a:pt x="1077" y="235"/>
                      </a:cubicBezTo>
                      <a:cubicBezTo>
                        <a:pt x="1344" y="342"/>
                        <a:pt x="2048" y="781"/>
                        <a:pt x="2137" y="1053"/>
                      </a:cubicBezTo>
                      <a:cubicBezTo>
                        <a:pt x="2149" y="1089"/>
                        <a:pt x="2179" y="1105"/>
                        <a:pt x="2209" y="1105"/>
                      </a:cubicBezTo>
                      <a:cubicBezTo>
                        <a:pt x="2255" y="1105"/>
                        <a:pt x="2301" y="1069"/>
                        <a:pt x="2283" y="1013"/>
                      </a:cubicBezTo>
                      <a:cubicBezTo>
                        <a:pt x="2168" y="667"/>
                        <a:pt x="1751" y="497"/>
                        <a:pt x="1466" y="309"/>
                      </a:cubicBezTo>
                      <a:cubicBezTo>
                        <a:pt x="1278" y="185"/>
                        <a:pt x="1066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4917;p59">
                  <a:extLst>
                    <a:ext uri="{FF2B5EF4-FFF2-40B4-BE49-F238E27FC236}">
                      <a16:creationId xmlns:a16="http://schemas.microsoft.com/office/drawing/2014/main" id="{B47DC5D5-C06F-8BE1-9CA9-5083179BEE5C}"/>
                    </a:ext>
                  </a:extLst>
                </p:cNvPr>
                <p:cNvSpPr/>
                <p:nvPr/>
              </p:nvSpPr>
              <p:spPr>
                <a:xfrm>
                  <a:off x="1293424" y="2360620"/>
                  <a:ext cx="110532" cy="7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6" h="1966" extrusionOk="0">
                      <a:moveTo>
                        <a:pt x="1098" y="161"/>
                      </a:moveTo>
                      <a:cubicBezTo>
                        <a:pt x="1396" y="161"/>
                        <a:pt x="1790" y="398"/>
                        <a:pt x="1986" y="482"/>
                      </a:cubicBezTo>
                      <a:cubicBezTo>
                        <a:pt x="2310" y="621"/>
                        <a:pt x="2489" y="757"/>
                        <a:pt x="2311" y="1216"/>
                      </a:cubicBezTo>
                      <a:cubicBezTo>
                        <a:pt x="2265" y="1332"/>
                        <a:pt x="2156" y="1585"/>
                        <a:pt x="2065" y="1666"/>
                      </a:cubicBezTo>
                      <a:cubicBezTo>
                        <a:pt x="1983" y="1739"/>
                        <a:pt x="1884" y="1767"/>
                        <a:pt x="1776" y="1767"/>
                      </a:cubicBezTo>
                      <a:cubicBezTo>
                        <a:pt x="1486" y="1767"/>
                        <a:pt x="1138" y="1560"/>
                        <a:pt x="920" y="1468"/>
                      </a:cubicBezTo>
                      <a:cubicBezTo>
                        <a:pt x="649" y="1356"/>
                        <a:pt x="412" y="1322"/>
                        <a:pt x="534" y="804"/>
                      </a:cubicBezTo>
                      <a:cubicBezTo>
                        <a:pt x="573" y="636"/>
                        <a:pt x="733" y="438"/>
                        <a:pt x="816" y="286"/>
                      </a:cubicBezTo>
                      <a:cubicBezTo>
                        <a:pt x="885" y="195"/>
                        <a:pt x="984" y="161"/>
                        <a:pt x="1098" y="161"/>
                      </a:cubicBezTo>
                      <a:close/>
                      <a:moveTo>
                        <a:pt x="1115" y="0"/>
                      </a:moveTo>
                      <a:cubicBezTo>
                        <a:pt x="959" y="0"/>
                        <a:pt x="816" y="52"/>
                        <a:pt x="703" y="189"/>
                      </a:cubicBezTo>
                      <a:lnTo>
                        <a:pt x="703" y="189"/>
                      </a:lnTo>
                      <a:cubicBezTo>
                        <a:pt x="696" y="195"/>
                        <a:pt x="691" y="202"/>
                        <a:pt x="686" y="210"/>
                      </a:cubicBezTo>
                      <a:cubicBezTo>
                        <a:pt x="686" y="210"/>
                        <a:pt x="686" y="210"/>
                        <a:pt x="686" y="210"/>
                      </a:cubicBezTo>
                      <a:lnTo>
                        <a:pt x="686" y="210"/>
                      </a:lnTo>
                      <a:cubicBezTo>
                        <a:pt x="681" y="217"/>
                        <a:pt x="677" y="224"/>
                        <a:pt x="674" y="231"/>
                      </a:cubicBezTo>
                      <a:lnTo>
                        <a:pt x="674" y="231"/>
                      </a:lnTo>
                      <a:cubicBezTo>
                        <a:pt x="438" y="654"/>
                        <a:pt x="1" y="1216"/>
                        <a:pt x="616" y="1505"/>
                      </a:cubicBezTo>
                      <a:cubicBezTo>
                        <a:pt x="938" y="1657"/>
                        <a:pt x="1339" y="1878"/>
                        <a:pt x="1687" y="1953"/>
                      </a:cubicBezTo>
                      <a:cubicBezTo>
                        <a:pt x="1728" y="1962"/>
                        <a:pt x="1766" y="1966"/>
                        <a:pt x="1803" y="1966"/>
                      </a:cubicBezTo>
                      <a:cubicBezTo>
                        <a:pt x="1965" y="1966"/>
                        <a:pt x="2091" y="1884"/>
                        <a:pt x="2195" y="1742"/>
                      </a:cubicBezTo>
                      <a:cubicBezTo>
                        <a:pt x="2534" y="1276"/>
                        <a:pt x="2846" y="705"/>
                        <a:pt x="2201" y="412"/>
                      </a:cubicBezTo>
                      <a:cubicBezTo>
                        <a:pt x="1904" y="277"/>
                        <a:pt x="1475" y="0"/>
                        <a:pt x="1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4918;p59">
                  <a:extLst>
                    <a:ext uri="{FF2B5EF4-FFF2-40B4-BE49-F238E27FC236}">
                      <a16:creationId xmlns:a16="http://schemas.microsoft.com/office/drawing/2014/main" id="{E08D8BB4-A236-4914-0E20-2792A8E2DC4F}"/>
                    </a:ext>
                  </a:extLst>
                </p:cNvPr>
                <p:cNvSpPr/>
                <p:nvPr/>
              </p:nvSpPr>
              <p:spPr>
                <a:xfrm>
                  <a:off x="1380108" y="2398020"/>
                  <a:ext cx="90919" cy="75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" h="1935" extrusionOk="0">
                      <a:moveTo>
                        <a:pt x="1285" y="216"/>
                      </a:moveTo>
                      <a:cubicBezTo>
                        <a:pt x="1364" y="254"/>
                        <a:pt x="1442" y="291"/>
                        <a:pt x="1519" y="330"/>
                      </a:cubicBezTo>
                      <a:cubicBezTo>
                        <a:pt x="1682" y="409"/>
                        <a:pt x="1843" y="491"/>
                        <a:pt x="2005" y="572"/>
                      </a:cubicBezTo>
                      <a:cubicBezTo>
                        <a:pt x="2340" y="795"/>
                        <a:pt x="2074" y="1090"/>
                        <a:pt x="1955" y="1306"/>
                      </a:cubicBezTo>
                      <a:cubicBezTo>
                        <a:pt x="1906" y="1394"/>
                        <a:pt x="1846" y="1557"/>
                        <a:pt x="1778" y="1630"/>
                      </a:cubicBezTo>
                      <a:cubicBezTo>
                        <a:pt x="1726" y="1686"/>
                        <a:pt x="1639" y="1709"/>
                        <a:pt x="1534" y="1709"/>
                      </a:cubicBezTo>
                      <a:cubicBezTo>
                        <a:pt x="1214" y="1709"/>
                        <a:pt x="728" y="1494"/>
                        <a:pt x="567" y="1350"/>
                      </a:cubicBezTo>
                      <a:cubicBezTo>
                        <a:pt x="281" y="1094"/>
                        <a:pt x="428" y="952"/>
                        <a:pt x="548" y="726"/>
                      </a:cubicBezTo>
                      <a:cubicBezTo>
                        <a:pt x="603" y="622"/>
                        <a:pt x="694" y="354"/>
                        <a:pt x="789" y="288"/>
                      </a:cubicBezTo>
                      <a:cubicBezTo>
                        <a:pt x="954" y="264"/>
                        <a:pt x="1120" y="240"/>
                        <a:pt x="1285" y="216"/>
                      </a:cubicBezTo>
                      <a:close/>
                      <a:moveTo>
                        <a:pt x="1059" y="0"/>
                      </a:moveTo>
                      <a:cubicBezTo>
                        <a:pt x="909" y="0"/>
                        <a:pt x="771" y="58"/>
                        <a:pt x="659" y="213"/>
                      </a:cubicBezTo>
                      <a:cubicBezTo>
                        <a:pt x="411" y="555"/>
                        <a:pt x="1" y="1173"/>
                        <a:pt x="491" y="1480"/>
                      </a:cubicBezTo>
                      <a:cubicBezTo>
                        <a:pt x="652" y="1580"/>
                        <a:pt x="842" y="1650"/>
                        <a:pt x="1012" y="1735"/>
                      </a:cubicBezTo>
                      <a:cubicBezTo>
                        <a:pt x="1140" y="1799"/>
                        <a:pt x="1277" y="1901"/>
                        <a:pt x="1422" y="1927"/>
                      </a:cubicBezTo>
                      <a:cubicBezTo>
                        <a:pt x="1453" y="1932"/>
                        <a:pt x="1483" y="1935"/>
                        <a:pt x="1512" y="1935"/>
                      </a:cubicBezTo>
                      <a:cubicBezTo>
                        <a:pt x="1658" y="1935"/>
                        <a:pt x="1784" y="1866"/>
                        <a:pt x="1879" y="1745"/>
                      </a:cubicBezTo>
                      <a:cubicBezTo>
                        <a:pt x="2040" y="1540"/>
                        <a:pt x="2298" y="1141"/>
                        <a:pt x="2318" y="874"/>
                      </a:cubicBezTo>
                      <a:cubicBezTo>
                        <a:pt x="2332" y="690"/>
                        <a:pt x="2241" y="554"/>
                        <a:pt x="2099" y="454"/>
                      </a:cubicBezTo>
                      <a:lnTo>
                        <a:pt x="2099" y="454"/>
                      </a:lnTo>
                      <a:cubicBezTo>
                        <a:pt x="2094" y="450"/>
                        <a:pt x="2088" y="445"/>
                        <a:pt x="2081" y="442"/>
                      </a:cubicBezTo>
                      <a:lnTo>
                        <a:pt x="2081" y="442"/>
                      </a:lnTo>
                      <a:cubicBezTo>
                        <a:pt x="2081" y="442"/>
                        <a:pt x="2081" y="442"/>
                        <a:pt x="2081" y="442"/>
                      </a:cubicBezTo>
                      <a:cubicBezTo>
                        <a:pt x="2075" y="438"/>
                        <a:pt x="2070" y="435"/>
                        <a:pt x="2064" y="433"/>
                      </a:cubicBezTo>
                      <a:lnTo>
                        <a:pt x="2064" y="433"/>
                      </a:lnTo>
                      <a:cubicBezTo>
                        <a:pt x="1786" y="290"/>
                        <a:pt x="1394" y="0"/>
                        <a:pt x="105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4919;p59">
                  <a:extLst>
                    <a:ext uri="{FF2B5EF4-FFF2-40B4-BE49-F238E27FC236}">
                      <a16:creationId xmlns:a16="http://schemas.microsoft.com/office/drawing/2014/main" id="{97C9B139-0327-15B8-232C-93FD95671957}"/>
                    </a:ext>
                  </a:extLst>
                </p:cNvPr>
                <p:cNvSpPr/>
                <p:nvPr/>
              </p:nvSpPr>
              <p:spPr>
                <a:xfrm>
                  <a:off x="1227594" y="2495696"/>
                  <a:ext cx="96938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6" h="2439" extrusionOk="0">
                      <a:moveTo>
                        <a:pt x="1012" y="158"/>
                      </a:moveTo>
                      <a:cubicBezTo>
                        <a:pt x="1031" y="158"/>
                        <a:pt x="1051" y="160"/>
                        <a:pt x="1070" y="165"/>
                      </a:cubicBezTo>
                      <a:cubicBezTo>
                        <a:pt x="1275" y="247"/>
                        <a:pt x="1479" y="332"/>
                        <a:pt x="1682" y="419"/>
                      </a:cubicBezTo>
                      <a:cubicBezTo>
                        <a:pt x="2049" y="576"/>
                        <a:pt x="2351" y="585"/>
                        <a:pt x="2212" y="1175"/>
                      </a:cubicBezTo>
                      <a:cubicBezTo>
                        <a:pt x="2168" y="1363"/>
                        <a:pt x="2015" y="1573"/>
                        <a:pt x="1929" y="1748"/>
                      </a:cubicBezTo>
                      <a:cubicBezTo>
                        <a:pt x="1790" y="2032"/>
                        <a:pt x="1824" y="2109"/>
                        <a:pt x="1477" y="2150"/>
                      </a:cubicBezTo>
                      <a:cubicBezTo>
                        <a:pt x="1448" y="2153"/>
                        <a:pt x="1418" y="2155"/>
                        <a:pt x="1387" y="2155"/>
                      </a:cubicBezTo>
                      <a:cubicBezTo>
                        <a:pt x="898" y="2155"/>
                        <a:pt x="113" y="1746"/>
                        <a:pt x="262" y="1171"/>
                      </a:cubicBezTo>
                      <a:cubicBezTo>
                        <a:pt x="334" y="894"/>
                        <a:pt x="659" y="158"/>
                        <a:pt x="1012" y="158"/>
                      </a:cubicBezTo>
                      <a:close/>
                      <a:moveTo>
                        <a:pt x="956" y="0"/>
                      </a:moveTo>
                      <a:cubicBezTo>
                        <a:pt x="791" y="0"/>
                        <a:pt x="662" y="76"/>
                        <a:pt x="555" y="234"/>
                      </a:cubicBezTo>
                      <a:cubicBezTo>
                        <a:pt x="366" y="515"/>
                        <a:pt x="153" y="940"/>
                        <a:pt x="58" y="1268"/>
                      </a:cubicBezTo>
                      <a:cubicBezTo>
                        <a:pt x="1" y="1467"/>
                        <a:pt x="49" y="1662"/>
                        <a:pt x="204" y="1804"/>
                      </a:cubicBezTo>
                      <a:cubicBezTo>
                        <a:pt x="376" y="1961"/>
                        <a:pt x="647" y="2057"/>
                        <a:pt x="850" y="2165"/>
                      </a:cubicBezTo>
                      <a:cubicBezTo>
                        <a:pt x="1013" y="2251"/>
                        <a:pt x="1195" y="2392"/>
                        <a:pt x="1382" y="2429"/>
                      </a:cubicBezTo>
                      <a:cubicBezTo>
                        <a:pt x="1414" y="2436"/>
                        <a:pt x="1445" y="2439"/>
                        <a:pt x="1475" y="2439"/>
                      </a:cubicBezTo>
                      <a:cubicBezTo>
                        <a:pt x="1627" y="2439"/>
                        <a:pt x="1758" y="2363"/>
                        <a:pt x="1851" y="2236"/>
                      </a:cubicBezTo>
                      <a:cubicBezTo>
                        <a:pt x="2073" y="1930"/>
                        <a:pt x="2304" y="1435"/>
                        <a:pt x="2427" y="1078"/>
                      </a:cubicBezTo>
                      <a:cubicBezTo>
                        <a:pt x="2495" y="880"/>
                        <a:pt x="2467" y="680"/>
                        <a:pt x="2298" y="541"/>
                      </a:cubicBezTo>
                      <a:cubicBezTo>
                        <a:pt x="2007" y="301"/>
                        <a:pt x="1492" y="171"/>
                        <a:pt x="1134" y="29"/>
                      </a:cubicBezTo>
                      <a:lnTo>
                        <a:pt x="1134" y="29"/>
                      </a:lnTo>
                      <a:cubicBezTo>
                        <a:pt x="1127" y="25"/>
                        <a:pt x="1119" y="22"/>
                        <a:pt x="1110" y="20"/>
                      </a:cubicBezTo>
                      <a:lnTo>
                        <a:pt x="1110" y="20"/>
                      </a:lnTo>
                      <a:cubicBezTo>
                        <a:pt x="1110" y="20"/>
                        <a:pt x="1110" y="20"/>
                        <a:pt x="1110" y="20"/>
                      </a:cubicBezTo>
                      <a:cubicBezTo>
                        <a:pt x="1101" y="16"/>
                        <a:pt x="1092" y="14"/>
                        <a:pt x="1083" y="14"/>
                      </a:cubicBezTo>
                      <a:lnTo>
                        <a:pt x="1083" y="14"/>
                      </a:lnTo>
                      <a:cubicBezTo>
                        <a:pt x="1039" y="5"/>
                        <a:pt x="996" y="0"/>
                        <a:pt x="95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4920;p59">
                  <a:extLst>
                    <a:ext uri="{FF2B5EF4-FFF2-40B4-BE49-F238E27FC236}">
                      <a16:creationId xmlns:a16="http://schemas.microsoft.com/office/drawing/2014/main" id="{A78519AD-DA81-0AD7-905A-A12F67C0426E}"/>
                    </a:ext>
                  </a:extLst>
                </p:cNvPr>
                <p:cNvSpPr/>
                <p:nvPr/>
              </p:nvSpPr>
              <p:spPr>
                <a:xfrm>
                  <a:off x="1383060" y="2571701"/>
                  <a:ext cx="93598" cy="96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" h="2489" extrusionOk="0">
                      <a:moveTo>
                        <a:pt x="1031" y="199"/>
                      </a:moveTo>
                      <a:cubicBezTo>
                        <a:pt x="1294" y="199"/>
                        <a:pt x="1643" y="406"/>
                        <a:pt x="1786" y="518"/>
                      </a:cubicBezTo>
                      <a:cubicBezTo>
                        <a:pt x="2061" y="734"/>
                        <a:pt x="2188" y="1045"/>
                        <a:pt x="2027" y="1386"/>
                      </a:cubicBezTo>
                      <a:cubicBezTo>
                        <a:pt x="1857" y="1744"/>
                        <a:pt x="1601" y="2248"/>
                        <a:pt x="1167" y="2248"/>
                      </a:cubicBezTo>
                      <a:cubicBezTo>
                        <a:pt x="1099" y="2248"/>
                        <a:pt x="1028" y="2236"/>
                        <a:pt x="951" y="2209"/>
                      </a:cubicBezTo>
                      <a:cubicBezTo>
                        <a:pt x="805" y="2158"/>
                        <a:pt x="591" y="2050"/>
                        <a:pt x="470" y="1955"/>
                      </a:cubicBezTo>
                      <a:cubicBezTo>
                        <a:pt x="424" y="1931"/>
                        <a:pt x="376" y="1905"/>
                        <a:pt x="329" y="1881"/>
                      </a:cubicBezTo>
                      <a:cubicBezTo>
                        <a:pt x="196" y="1657"/>
                        <a:pt x="188" y="1452"/>
                        <a:pt x="307" y="1266"/>
                      </a:cubicBezTo>
                      <a:cubicBezTo>
                        <a:pt x="418" y="940"/>
                        <a:pt x="625" y="618"/>
                        <a:pt x="779" y="312"/>
                      </a:cubicBezTo>
                      <a:cubicBezTo>
                        <a:pt x="838" y="230"/>
                        <a:pt x="928" y="199"/>
                        <a:pt x="1031" y="199"/>
                      </a:cubicBezTo>
                      <a:close/>
                      <a:moveTo>
                        <a:pt x="1043" y="0"/>
                      </a:moveTo>
                      <a:cubicBezTo>
                        <a:pt x="890" y="0"/>
                        <a:pt x="770" y="80"/>
                        <a:pt x="666" y="213"/>
                      </a:cubicBezTo>
                      <a:lnTo>
                        <a:pt x="666" y="213"/>
                      </a:lnTo>
                      <a:cubicBezTo>
                        <a:pt x="659" y="219"/>
                        <a:pt x="654" y="226"/>
                        <a:pt x="649" y="236"/>
                      </a:cubicBezTo>
                      <a:cubicBezTo>
                        <a:pt x="649" y="236"/>
                        <a:pt x="649" y="236"/>
                        <a:pt x="649" y="236"/>
                      </a:cubicBezTo>
                      <a:lnTo>
                        <a:pt x="649" y="236"/>
                      </a:lnTo>
                      <a:cubicBezTo>
                        <a:pt x="643" y="244"/>
                        <a:pt x="639" y="251"/>
                        <a:pt x="637" y="259"/>
                      </a:cubicBezTo>
                      <a:lnTo>
                        <a:pt x="637" y="259"/>
                      </a:lnTo>
                      <a:cubicBezTo>
                        <a:pt x="448" y="635"/>
                        <a:pt x="205" y="1023"/>
                        <a:pt x="66" y="1419"/>
                      </a:cubicBezTo>
                      <a:cubicBezTo>
                        <a:pt x="1" y="1601"/>
                        <a:pt x="4" y="1780"/>
                        <a:pt x="145" y="1930"/>
                      </a:cubicBezTo>
                      <a:cubicBezTo>
                        <a:pt x="346" y="2142"/>
                        <a:pt x="822" y="2358"/>
                        <a:pt x="1093" y="2452"/>
                      </a:cubicBezTo>
                      <a:cubicBezTo>
                        <a:pt x="1163" y="2476"/>
                        <a:pt x="1229" y="2489"/>
                        <a:pt x="1290" y="2489"/>
                      </a:cubicBezTo>
                      <a:cubicBezTo>
                        <a:pt x="1432" y="2489"/>
                        <a:pt x="1553" y="2422"/>
                        <a:pt x="1662" y="2289"/>
                      </a:cubicBezTo>
                      <a:cubicBezTo>
                        <a:pt x="1904" y="1993"/>
                        <a:pt x="2188" y="1524"/>
                        <a:pt x="2327" y="1167"/>
                      </a:cubicBezTo>
                      <a:cubicBezTo>
                        <a:pt x="2409" y="956"/>
                        <a:pt x="2393" y="776"/>
                        <a:pt x="2227" y="616"/>
                      </a:cubicBezTo>
                      <a:cubicBezTo>
                        <a:pt x="2000" y="398"/>
                        <a:pt x="1493" y="106"/>
                        <a:pt x="1187" y="21"/>
                      </a:cubicBezTo>
                      <a:cubicBezTo>
                        <a:pt x="1136" y="7"/>
                        <a:pt x="1088" y="0"/>
                        <a:pt x="10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4921;p59">
                  <a:extLst>
                    <a:ext uri="{FF2B5EF4-FFF2-40B4-BE49-F238E27FC236}">
                      <a16:creationId xmlns:a16="http://schemas.microsoft.com/office/drawing/2014/main" id="{C67F4C41-A1FF-D29A-81D1-1DED010592D7}"/>
                    </a:ext>
                  </a:extLst>
                </p:cNvPr>
                <p:cNvSpPr/>
                <p:nvPr/>
              </p:nvSpPr>
              <p:spPr>
                <a:xfrm>
                  <a:off x="1309230" y="2533330"/>
                  <a:ext cx="90258" cy="95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469" extrusionOk="0">
                      <a:moveTo>
                        <a:pt x="1038" y="180"/>
                      </a:moveTo>
                      <a:cubicBezTo>
                        <a:pt x="1271" y="180"/>
                        <a:pt x="1553" y="361"/>
                        <a:pt x="1707" y="439"/>
                      </a:cubicBezTo>
                      <a:cubicBezTo>
                        <a:pt x="1802" y="486"/>
                        <a:pt x="1896" y="534"/>
                        <a:pt x="1990" y="582"/>
                      </a:cubicBezTo>
                      <a:cubicBezTo>
                        <a:pt x="2119" y="834"/>
                        <a:pt x="2116" y="1063"/>
                        <a:pt x="1980" y="1269"/>
                      </a:cubicBezTo>
                      <a:cubicBezTo>
                        <a:pt x="1877" y="1521"/>
                        <a:pt x="1730" y="1967"/>
                        <a:pt x="1545" y="2155"/>
                      </a:cubicBezTo>
                      <a:cubicBezTo>
                        <a:pt x="1458" y="2243"/>
                        <a:pt x="1360" y="2277"/>
                        <a:pt x="1259" y="2277"/>
                      </a:cubicBezTo>
                      <a:cubicBezTo>
                        <a:pt x="1027" y="2277"/>
                        <a:pt x="777" y="2100"/>
                        <a:pt x="604" y="2008"/>
                      </a:cubicBezTo>
                      <a:cubicBezTo>
                        <a:pt x="335" y="1866"/>
                        <a:pt x="137" y="1842"/>
                        <a:pt x="250" y="1370"/>
                      </a:cubicBezTo>
                      <a:cubicBezTo>
                        <a:pt x="334" y="1019"/>
                        <a:pt x="611" y="635"/>
                        <a:pt x="771" y="312"/>
                      </a:cubicBezTo>
                      <a:cubicBezTo>
                        <a:pt x="840" y="216"/>
                        <a:pt x="934" y="180"/>
                        <a:pt x="1038" y="180"/>
                      </a:cubicBezTo>
                      <a:close/>
                      <a:moveTo>
                        <a:pt x="1037" y="0"/>
                      </a:moveTo>
                      <a:cubicBezTo>
                        <a:pt x="881" y="0"/>
                        <a:pt x="761" y="80"/>
                        <a:pt x="659" y="214"/>
                      </a:cubicBezTo>
                      <a:lnTo>
                        <a:pt x="659" y="214"/>
                      </a:lnTo>
                      <a:cubicBezTo>
                        <a:pt x="652" y="220"/>
                        <a:pt x="647" y="228"/>
                        <a:pt x="642" y="237"/>
                      </a:cubicBezTo>
                      <a:cubicBezTo>
                        <a:pt x="642" y="237"/>
                        <a:pt x="642" y="237"/>
                        <a:pt x="642" y="237"/>
                      </a:cubicBezTo>
                      <a:lnTo>
                        <a:pt x="642" y="237"/>
                      </a:lnTo>
                      <a:cubicBezTo>
                        <a:pt x="636" y="245"/>
                        <a:pt x="633" y="253"/>
                        <a:pt x="630" y="260"/>
                      </a:cubicBezTo>
                      <a:lnTo>
                        <a:pt x="630" y="260"/>
                      </a:lnTo>
                      <a:cubicBezTo>
                        <a:pt x="443" y="630"/>
                        <a:pt x="205" y="1012"/>
                        <a:pt x="67" y="1403"/>
                      </a:cubicBezTo>
                      <a:cubicBezTo>
                        <a:pt x="0" y="1592"/>
                        <a:pt x="13" y="1767"/>
                        <a:pt x="155" y="1919"/>
                      </a:cubicBezTo>
                      <a:cubicBezTo>
                        <a:pt x="342" y="2120"/>
                        <a:pt x="878" y="2380"/>
                        <a:pt x="1141" y="2450"/>
                      </a:cubicBezTo>
                      <a:cubicBezTo>
                        <a:pt x="1190" y="2463"/>
                        <a:pt x="1236" y="2469"/>
                        <a:pt x="1279" y="2469"/>
                      </a:cubicBezTo>
                      <a:cubicBezTo>
                        <a:pt x="1443" y="2469"/>
                        <a:pt x="1576" y="2382"/>
                        <a:pt x="1675" y="2231"/>
                      </a:cubicBezTo>
                      <a:cubicBezTo>
                        <a:pt x="1889" y="1904"/>
                        <a:pt x="2136" y="1422"/>
                        <a:pt x="2256" y="1054"/>
                      </a:cubicBezTo>
                      <a:cubicBezTo>
                        <a:pt x="2318" y="864"/>
                        <a:pt x="2324" y="689"/>
                        <a:pt x="2177" y="534"/>
                      </a:cubicBezTo>
                      <a:cubicBezTo>
                        <a:pt x="1974" y="319"/>
                        <a:pt x="1453" y="84"/>
                        <a:pt x="1164" y="16"/>
                      </a:cubicBezTo>
                      <a:cubicBezTo>
                        <a:pt x="1119" y="6"/>
                        <a:pt x="1077" y="0"/>
                        <a:pt x="10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4922;p59">
                  <a:extLst>
                    <a:ext uri="{FF2B5EF4-FFF2-40B4-BE49-F238E27FC236}">
                      <a16:creationId xmlns:a16="http://schemas.microsoft.com/office/drawing/2014/main" id="{7878C3FC-9E1B-76CC-66B2-85725642E584}"/>
                    </a:ext>
                  </a:extLst>
                </p:cNvPr>
                <p:cNvSpPr/>
                <p:nvPr/>
              </p:nvSpPr>
              <p:spPr>
                <a:xfrm>
                  <a:off x="1511340" y="2549564"/>
                  <a:ext cx="36002" cy="2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" h="724" extrusionOk="0">
                      <a:moveTo>
                        <a:pt x="660" y="1"/>
                      </a:moveTo>
                      <a:cubicBezTo>
                        <a:pt x="325" y="1"/>
                        <a:pt x="161" y="432"/>
                        <a:pt x="10" y="699"/>
                      </a:cubicBezTo>
                      <a:cubicBezTo>
                        <a:pt x="0" y="716"/>
                        <a:pt x="3" y="723"/>
                        <a:pt x="13" y="723"/>
                      </a:cubicBezTo>
                      <a:cubicBezTo>
                        <a:pt x="54" y="723"/>
                        <a:pt x="225" y="607"/>
                        <a:pt x="260" y="539"/>
                      </a:cubicBezTo>
                      <a:cubicBezTo>
                        <a:pt x="358" y="349"/>
                        <a:pt x="480" y="157"/>
                        <a:pt x="670" y="157"/>
                      </a:cubicBezTo>
                      <a:cubicBezTo>
                        <a:pt x="710" y="157"/>
                        <a:pt x="752" y="165"/>
                        <a:pt x="797" y="183"/>
                      </a:cubicBezTo>
                      <a:cubicBezTo>
                        <a:pt x="797" y="183"/>
                        <a:pt x="926" y="73"/>
                        <a:pt x="837" y="37"/>
                      </a:cubicBezTo>
                      <a:cubicBezTo>
                        <a:pt x="773" y="12"/>
                        <a:pt x="714" y="1"/>
                        <a:pt x="66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4923;p59">
                  <a:extLst>
                    <a:ext uri="{FF2B5EF4-FFF2-40B4-BE49-F238E27FC236}">
                      <a16:creationId xmlns:a16="http://schemas.microsoft.com/office/drawing/2014/main" id="{E206E45F-DC12-6357-0A3D-40C95F228E38}"/>
                    </a:ext>
                  </a:extLst>
                </p:cNvPr>
                <p:cNvSpPr/>
                <p:nvPr/>
              </p:nvSpPr>
              <p:spPr>
                <a:xfrm>
                  <a:off x="1455336" y="2597412"/>
                  <a:ext cx="119386" cy="114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4" h="2953" extrusionOk="0">
                      <a:moveTo>
                        <a:pt x="1188" y="0"/>
                      </a:moveTo>
                      <a:cubicBezTo>
                        <a:pt x="1165" y="0"/>
                        <a:pt x="1143" y="11"/>
                        <a:pt x="1128" y="37"/>
                      </a:cubicBezTo>
                      <a:cubicBezTo>
                        <a:pt x="930" y="384"/>
                        <a:pt x="731" y="730"/>
                        <a:pt x="528" y="1074"/>
                      </a:cubicBezTo>
                      <a:cubicBezTo>
                        <a:pt x="397" y="1297"/>
                        <a:pt x="124" y="1606"/>
                        <a:pt x="79" y="1868"/>
                      </a:cubicBezTo>
                      <a:cubicBezTo>
                        <a:pt x="1" y="2339"/>
                        <a:pt x="552" y="2489"/>
                        <a:pt x="877" y="2660"/>
                      </a:cubicBezTo>
                      <a:cubicBezTo>
                        <a:pt x="1100" y="2778"/>
                        <a:pt x="1338" y="2952"/>
                        <a:pt x="1572" y="2952"/>
                      </a:cubicBezTo>
                      <a:cubicBezTo>
                        <a:pt x="1680" y="2952"/>
                        <a:pt x="1787" y="2915"/>
                        <a:pt x="1890" y="2817"/>
                      </a:cubicBezTo>
                      <a:cubicBezTo>
                        <a:pt x="2109" y="2608"/>
                        <a:pt x="2258" y="2232"/>
                        <a:pt x="2410" y="1975"/>
                      </a:cubicBezTo>
                      <a:cubicBezTo>
                        <a:pt x="2627" y="1605"/>
                        <a:pt x="2840" y="1232"/>
                        <a:pt x="3052" y="859"/>
                      </a:cubicBezTo>
                      <a:cubicBezTo>
                        <a:pt x="3073" y="822"/>
                        <a:pt x="3047" y="811"/>
                        <a:pt x="3009" y="811"/>
                      </a:cubicBezTo>
                      <a:cubicBezTo>
                        <a:pt x="2961" y="811"/>
                        <a:pt x="2896" y="830"/>
                        <a:pt x="2890" y="840"/>
                      </a:cubicBezTo>
                      <a:cubicBezTo>
                        <a:pt x="2671" y="1224"/>
                        <a:pt x="2451" y="1607"/>
                        <a:pt x="2228" y="1988"/>
                      </a:cubicBezTo>
                      <a:cubicBezTo>
                        <a:pt x="2142" y="2133"/>
                        <a:pt x="2037" y="2384"/>
                        <a:pt x="1920" y="2506"/>
                      </a:cubicBezTo>
                      <a:cubicBezTo>
                        <a:pt x="1749" y="2683"/>
                        <a:pt x="1609" y="2746"/>
                        <a:pt x="1478" y="2746"/>
                      </a:cubicBezTo>
                      <a:cubicBezTo>
                        <a:pt x="1301" y="2746"/>
                        <a:pt x="1142" y="2630"/>
                        <a:pt x="953" y="2530"/>
                      </a:cubicBezTo>
                      <a:cubicBezTo>
                        <a:pt x="832" y="2467"/>
                        <a:pt x="443" y="2342"/>
                        <a:pt x="381" y="2229"/>
                      </a:cubicBezTo>
                      <a:cubicBezTo>
                        <a:pt x="221" y="1940"/>
                        <a:pt x="414" y="1560"/>
                        <a:pt x="558" y="1319"/>
                      </a:cubicBezTo>
                      <a:cubicBezTo>
                        <a:pt x="794" y="919"/>
                        <a:pt x="1027" y="517"/>
                        <a:pt x="1258" y="113"/>
                      </a:cubicBezTo>
                      <a:cubicBezTo>
                        <a:pt x="1291" y="55"/>
                        <a:pt x="1239" y="0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4924;p59">
                  <a:extLst>
                    <a:ext uri="{FF2B5EF4-FFF2-40B4-BE49-F238E27FC236}">
                      <a16:creationId xmlns:a16="http://schemas.microsoft.com/office/drawing/2014/main" id="{81C5E3A3-180F-24DF-6936-5E1C1101DCBD}"/>
                    </a:ext>
                  </a:extLst>
                </p:cNvPr>
                <p:cNvSpPr/>
                <p:nvPr/>
              </p:nvSpPr>
              <p:spPr>
                <a:xfrm>
                  <a:off x="1258120" y="2428080"/>
                  <a:ext cx="109289" cy="76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4" h="1972" extrusionOk="0">
                      <a:moveTo>
                        <a:pt x="1081" y="160"/>
                      </a:moveTo>
                      <a:cubicBezTo>
                        <a:pt x="1379" y="160"/>
                        <a:pt x="1771" y="399"/>
                        <a:pt x="1966" y="482"/>
                      </a:cubicBezTo>
                      <a:cubicBezTo>
                        <a:pt x="2287" y="620"/>
                        <a:pt x="2459" y="758"/>
                        <a:pt x="2294" y="1211"/>
                      </a:cubicBezTo>
                      <a:cubicBezTo>
                        <a:pt x="2251" y="1328"/>
                        <a:pt x="2149" y="1581"/>
                        <a:pt x="2059" y="1665"/>
                      </a:cubicBezTo>
                      <a:cubicBezTo>
                        <a:pt x="1976" y="1743"/>
                        <a:pt x="1874" y="1773"/>
                        <a:pt x="1764" y="1773"/>
                      </a:cubicBezTo>
                      <a:cubicBezTo>
                        <a:pt x="1476" y="1773"/>
                        <a:pt x="1132" y="1566"/>
                        <a:pt x="915" y="1475"/>
                      </a:cubicBezTo>
                      <a:cubicBezTo>
                        <a:pt x="646" y="1362"/>
                        <a:pt x="413" y="1327"/>
                        <a:pt x="522" y="818"/>
                      </a:cubicBezTo>
                      <a:cubicBezTo>
                        <a:pt x="557" y="648"/>
                        <a:pt x="712" y="447"/>
                        <a:pt x="792" y="294"/>
                      </a:cubicBezTo>
                      <a:cubicBezTo>
                        <a:pt x="863" y="197"/>
                        <a:pt x="965" y="160"/>
                        <a:pt x="1081" y="160"/>
                      </a:cubicBezTo>
                      <a:close/>
                      <a:moveTo>
                        <a:pt x="1094" y="0"/>
                      </a:moveTo>
                      <a:cubicBezTo>
                        <a:pt x="936" y="0"/>
                        <a:pt x="792" y="54"/>
                        <a:pt x="679" y="196"/>
                      </a:cubicBezTo>
                      <a:lnTo>
                        <a:pt x="679" y="196"/>
                      </a:lnTo>
                      <a:cubicBezTo>
                        <a:pt x="673" y="201"/>
                        <a:pt x="667" y="209"/>
                        <a:pt x="662" y="218"/>
                      </a:cubicBezTo>
                      <a:cubicBezTo>
                        <a:pt x="662" y="218"/>
                        <a:pt x="662" y="218"/>
                        <a:pt x="662" y="218"/>
                      </a:cubicBezTo>
                      <a:lnTo>
                        <a:pt x="662" y="218"/>
                      </a:lnTo>
                      <a:cubicBezTo>
                        <a:pt x="657" y="225"/>
                        <a:pt x="653" y="232"/>
                        <a:pt x="651" y="239"/>
                      </a:cubicBezTo>
                      <a:lnTo>
                        <a:pt x="651" y="239"/>
                      </a:lnTo>
                      <a:cubicBezTo>
                        <a:pt x="428" y="660"/>
                        <a:pt x="0" y="1231"/>
                        <a:pt x="611" y="1511"/>
                      </a:cubicBezTo>
                      <a:cubicBezTo>
                        <a:pt x="936" y="1659"/>
                        <a:pt x="1328" y="1884"/>
                        <a:pt x="1678" y="1959"/>
                      </a:cubicBezTo>
                      <a:cubicBezTo>
                        <a:pt x="1718" y="1967"/>
                        <a:pt x="1757" y="1972"/>
                        <a:pt x="1793" y="1972"/>
                      </a:cubicBezTo>
                      <a:cubicBezTo>
                        <a:pt x="1958" y="1972"/>
                        <a:pt x="2087" y="1888"/>
                        <a:pt x="2189" y="1740"/>
                      </a:cubicBezTo>
                      <a:cubicBezTo>
                        <a:pt x="2517" y="1271"/>
                        <a:pt x="2814" y="702"/>
                        <a:pt x="2179" y="412"/>
                      </a:cubicBezTo>
                      <a:cubicBezTo>
                        <a:pt x="1884" y="277"/>
                        <a:pt x="1454" y="0"/>
                        <a:pt x="109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4925;p59">
                  <a:extLst>
                    <a:ext uri="{FF2B5EF4-FFF2-40B4-BE49-F238E27FC236}">
                      <a16:creationId xmlns:a16="http://schemas.microsoft.com/office/drawing/2014/main" id="{C0F2E23B-29BA-E059-E0CD-C2548B06961E}"/>
                    </a:ext>
                  </a:extLst>
                </p:cNvPr>
                <p:cNvSpPr/>
                <p:nvPr/>
              </p:nvSpPr>
              <p:spPr>
                <a:xfrm>
                  <a:off x="1418324" y="2503774"/>
                  <a:ext cx="104356" cy="80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" h="2061" extrusionOk="0">
                      <a:moveTo>
                        <a:pt x="1015" y="188"/>
                      </a:moveTo>
                      <a:cubicBezTo>
                        <a:pt x="1349" y="188"/>
                        <a:pt x="1862" y="525"/>
                        <a:pt x="2038" y="655"/>
                      </a:cubicBezTo>
                      <a:cubicBezTo>
                        <a:pt x="2391" y="916"/>
                        <a:pt x="2282" y="1058"/>
                        <a:pt x="2122" y="1388"/>
                      </a:cubicBezTo>
                      <a:cubicBezTo>
                        <a:pt x="2007" y="1622"/>
                        <a:pt x="1953" y="1765"/>
                        <a:pt x="1696" y="1832"/>
                      </a:cubicBezTo>
                      <a:cubicBezTo>
                        <a:pt x="1634" y="1848"/>
                        <a:pt x="1583" y="1855"/>
                        <a:pt x="1538" y="1855"/>
                      </a:cubicBezTo>
                      <a:cubicBezTo>
                        <a:pt x="1390" y="1855"/>
                        <a:pt x="1307" y="1777"/>
                        <a:pt x="1136" y="1678"/>
                      </a:cubicBezTo>
                      <a:cubicBezTo>
                        <a:pt x="1019" y="1611"/>
                        <a:pt x="903" y="1545"/>
                        <a:pt x="786" y="1479"/>
                      </a:cubicBezTo>
                      <a:cubicBezTo>
                        <a:pt x="709" y="1436"/>
                        <a:pt x="632" y="1394"/>
                        <a:pt x="555" y="1351"/>
                      </a:cubicBezTo>
                      <a:cubicBezTo>
                        <a:pt x="536" y="1176"/>
                        <a:pt x="518" y="1003"/>
                        <a:pt x="499" y="828"/>
                      </a:cubicBezTo>
                      <a:cubicBezTo>
                        <a:pt x="527" y="661"/>
                        <a:pt x="699" y="445"/>
                        <a:pt x="778" y="294"/>
                      </a:cubicBezTo>
                      <a:cubicBezTo>
                        <a:pt x="832" y="218"/>
                        <a:pt x="915" y="188"/>
                        <a:pt x="1015" y="188"/>
                      </a:cubicBezTo>
                      <a:close/>
                      <a:moveTo>
                        <a:pt x="1046" y="0"/>
                      </a:moveTo>
                      <a:cubicBezTo>
                        <a:pt x="904" y="0"/>
                        <a:pt x="772" y="55"/>
                        <a:pt x="663" y="198"/>
                      </a:cubicBezTo>
                      <a:lnTo>
                        <a:pt x="663" y="198"/>
                      </a:lnTo>
                      <a:cubicBezTo>
                        <a:pt x="657" y="203"/>
                        <a:pt x="652" y="210"/>
                        <a:pt x="648" y="218"/>
                      </a:cubicBezTo>
                      <a:cubicBezTo>
                        <a:pt x="648" y="218"/>
                        <a:pt x="648" y="218"/>
                        <a:pt x="648" y="218"/>
                      </a:cubicBezTo>
                      <a:lnTo>
                        <a:pt x="648" y="218"/>
                      </a:lnTo>
                      <a:cubicBezTo>
                        <a:pt x="643" y="224"/>
                        <a:pt x="640" y="231"/>
                        <a:pt x="637" y="238"/>
                      </a:cubicBezTo>
                      <a:lnTo>
                        <a:pt x="637" y="238"/>
                      </a:lnTo>
                      <a:cubicBezTo>
                        <a:pt x="353" y="773"/>
                        <a:pt x="0" y="1212"/>
                        <a:pt x="652" y="1577"/>
                      </a:cubicBezTo>
                      <a:cubicBezTo>
                        <a:pt x="932" y="1734"/>
                        <a:pt x="1313" y="2061"/>
                        <a:pt x="1647" y="2061"/>
                      </a:cubicBezTo>
                      <a:cubicBezTo>
                        <a:pt x="1786" y="2061"/>
                        <a:pt x="1918" y="2004"/>
                        <a:pt x="2030" y="1854"/>
                      </a:cubicBezTo>
                      <a:cubicBezTo>
                        <a:pt x="2363" y="1411"/>
                        <a:pt x="2687" y="868"/>
                        <a:pt x="2114" y="525"/>
                      </a:cubicBezTo>
                      <a:cubicBezTo>
                        <a:pt x="1831" y="356"/>
                        <a:pt x="1407" y="0"/>
                        <a:pt x="104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4926;p59">
                  <a:extLst>
                    <a:ext uri="{FF2B5EF4-FFF2-40B4-BE49-F238E27FC236}">
                      <a16:creationId xmlns:a16="http://schemas.microsoft.com/office/drawing/2014/main" id="{DFDA9656-4CE5-18FA-E4E8-41F1FB426B8F}"/>
                    </a:ext>
                  </a:extLst>
                </p:cNvPr>
                <p:cNvSpPr/>
                <p:nvPr/>
              </p:nvSpPr>
              <p:spPr>
                <a:xfrm>
                  <a:off x="1344689" y="2465481"/>
                  <a:ext cx="89676" cy="7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1943" extrusionOk="0">
                      <a:moveTo>
                        <a:pt x="1261" y="217"/>
                      </a:moveTo>
                      <a:cubicBezTo>
                        <a:pt x="1339" y="254"/>
                        <a:pt x="1417" y="292"/>
                        <a:pt x="1494" y="330"/>
                      </a:cubicBezTo>
                      <a:cubicBezTo>
                        <a:pt x="1656" y="410"/>
                        <a:pt x="1818" y="491"/>
                        <a:pt x="1978" y="572"/>
                      </a:cubicBezTo>
                      <a:cubicBezTo>
                        <a:pt x="2308" y="791"/>
                        <a:pt x="2052" y="1087"/>
                        <a:pt x="1938" y="1307"/>
                      </a:cubicBezTo>
                      <a:cubicBezTo>
                        <a:pt x="1892" y="1395"/>
                        <a:pt x="1836" y="1557"/>
                        <a:pt x="1769" y="1631"/>
                      </a:cubicBezTo>
                      <a:cubicBezTo>
                        <a:pt x="1715" y="1693"/>
                        <a:pt x="1625" y="1718"/>
                        <a:pt x="1517" y="1718"/>
                      </a:cubicBezTo>
                      <a:cubicBezTo>
                        <a:pt x="1198" y="1718"/>
                        <a:pt x="722" y="1498"/>
                        <a:pt x="558" y="1357"/>
                      </a:cubicBezTo>
                      <a:cubicBezTo>
                        <a:pt x="283" y="1125"/>
                        <a:pt x="414" y="979"/>
                        <a:pt x="530" y="741"/>
                      </a:cubicBezTo>
                      <a:cubicBezTo>
                        <a:pt x="579" y="637"/>
                        <a:pt x="669" y="362"/>
                        <a:pt x="761" y="296"/>
                      </a:cubicBezTo>
                      <a:cubicBezTo>
                        <a:pt x="928" y="269"/>
                        <a:pt x="1095" y="243"/>
                        <a:pt x="1261" y="217"/>
                      </a:cubicBezTo>
                      <a:close/>
                      <a:moveTo>
                        <a:pt x="1033" y="0"/>
                      </a:moveTo>
                      <a:cubicBezTo>
                        <a:pt x="882" y="0"/>
                        <a:pt x="742" y="60"/>
                        <a:pt x="631" y="220"/>
                      </a:cubicBezTo>
                      <a:cubicBezTo>
                        <a:pt x="393" y="565"/>
                        <a:pt x="1" y="1185"/>
                        <a:pt x="482" y="1487"/>
                      </a:cubicBezTo>
                      <a:cubicBezTo>
                        <a:pt x="642" y="1588"/>
                        <a:pt x="831" y="1658"/>
                        <a:pt x="1000" y="1742"/>
                      </a:cubicBezTo>
                      <a:cubicBezTo>
                        <a:pt x="1129" y="1807"/>
                        <a:pt x="1267" y="1909"/>
                        <a:pt x="1411" y="1934"/>
                      </a:cubicBezTo>
                      <a:cubicBezTo>
                        <a:pt x="1441" y="1940"/>
                        <a:pt x="1472" y="1943"/>
                        <a:pt x="1501" y="1943"/>
                      </a:cubicBezTo>
                      <a:cubicBezTo>
                        <a:pt x="1649" y="1943"/>
                        <a:pt x="1777" y="1872"/>
                        <a:pt x="1871" y="1748"/>
                      </a:cubicBezTo>
                      <a:cubicBezTo>
                        <a:pt x="2028" y="1540"/>
                        <a:pt x="2275" y="1135"/>
                        <a:pt x="2293" y="868"/>
                      </a:cubicBezTo>
                      <a:cubicBezTo>
                        <a:pt x="2303" y="687"/>
                        <a:pt x="2212" y="554"/>
                        <a:pt x="2072" y="454"/>
                      </a:cubicBezTo>
                      <a:lnTo>
                        <a:pt x="2072" y="454"/>
                      </a:lnTo>
                      <a:cubicBezTo>
                        <a:pt x="2067" y="450"/>
                        <a:pt x="2061" y="446"/>
                        <a:pt x="2054" y="442"/>
                      </a:cubicBezTo>
                      <a:lnTo>
                        <a:pt x="2054" y="442"/>
                      </a:lnTo>
                      <a:cubicBezTo>
                        <a:pt x="2054" y="442"/>
                        <a:pt x="2054" y="442"/>
                        <a:pt x="2054" y="442"/>
                      </a:cubicBezTo>
                      <a:cubicBezTo>
                        <a:pt x="2049" y="439"/>
                        <a:pt x="2043" y="436"/>
                        <a:pt x="2038" y="434"/>
                      </a:cubicBezTo>
                      <a:lnTo>
                        <a:pt x="2038" y="434"/>
                      </a:lnTo>
                      <a:cubicBezTo>
                        <a:pt x="1761" y="290"/>
                        <a:pt x="1368" y="0"/>
                        <a:pt x="10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4927;p59">
                  <a:extLst>
                    <a:ext uri="{FF2B5EF4-FFF2-40B4-BE49-F238E27FC236}">
                      <a16:creationId xmlns:a16="http://schemas.microsoft.com/office/drawing/2014/main" id="{3783213B-59EF-7AB5-8085-2F833A5360D1}"/>
                    </a:ext>
                  </a:extLst>
                </p:cNvPr>
                <p:cNvSpPr/>
                <p:nvPr/>
              </p:nvSpPr>
              <p:spPr>
                <a:xfrm>
                  <a:off x="1564625" y="2621025"/>
                  <a:ext cx="39071" cy="157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" h="4050" extrusionOk="0">
                      <a:moveTo>
                        <a:pt x="699" y="1"/>
                      </a:moveTo>
                      <a:cubicBezTo>
                        <a:pt x="676" y="1"/>
                        <a:pt x="654" y="12"/>
                        <a:pt x="641" y="39"/>
                      </a:cubicBezTo>
                      <a:cubicBezTo>
                        <a:pt x="1" y="1298"/>
                        <a:pt x="177" y="2813"/>
                        <a:pt x="843" y="4013"/>
                      </a:cubicBezTo>
                      <a:cubicBezTo>
                        <a:pt x="858" y="4039"/>
                        <a:pt x="880" y="4050"/>
                        <a:pt x="903" y="4050"/>
                      </a:cubicBezTo>
                      <a:cubicBezTo>
                        <a:pt x="954" y="4050"/>
                        <a:pt x="1006" y="3995"/>
                        <a:pt x="973" y="3937"/>
                      </a:cubicBezTo>
                      <a:cubicBezTo>
                        <a:pt x="336" y="2789"/>
                        <a:pt x="158" y="1321"/>
                        <a:pt x="771" y="115"/>
                      </a:cubicBezTo>
                      <a:cubicBezTo>
                        <a:pt x="801" y="56"/>
                        <a:pt x="74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4928;p59">
                  <a:extLst>
                    <a:ext uri="{FF2B5EF4-FFF2-40B4-BE49-F238E27FC236}">
                      <a16:creationId xmlns:a16="http://schemas.microsoft.com/office/drawing/2014/main" id="{2506C1F7-2BE5-CE85-01AD-2815CC3DD891}"/>
                    </a:ext>
                  </a:extLst>
                </p:cNvPr>
                <p:cNvSpPr/>
                <p:nvPr/>
              </p:nvSpPr>
              <p:spPr>
                <a:xfrm>
                  <a:off x="1489979" y="2517717"/>
                  <a:ext cx="240676" cy="22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" h="5785" extrusionOk="0">
                      <a:moveTo>
                        <a:pt x="3139" y="1"/>
                      </a:moveTo>
                      <a:cubicBezTo>
                        <a:pt x="3080" y="1"/>
                        <a:pt x="3022" y="4"/>
                        <a:pt x="2964" y="10"/>
                      </a:cubicBezTo>
                      <a:cubicBezTo>
                        <a:pt x="2199" y="90"/>
                        <a:pt x="513" y="1121"/>
                        <a:pt x="268" y="1889"/>
                      </a:cubicBezTo>
                      <a:cubicBezTo>
                        <a:pt x="1" y="2730"/>
                        <a:pt x="792" y="2957"/>
                        <a:pt x="1562" y="2957"/>
                      </a:cubicBezTo>
                      <a:cubicBezTo>
                        <a:pt x="1995" y="2957"/>
                        <a:pt x="2421" y="2885"/>
                        <a:pt x="2647" y="2810"/>
                      </a:cubicBezTo>
                      <a:cubicBezTo>
                        <a:pt x="2730" y="2782"/>
                        <a:pt x="2706" y="2661"/>
                        <a:pt x="2632" y="2661"/>
                      </a:cubicBezTo>
                      <a:cubicBezTo>
                        <a:pt x="2624" y="2661"/>
                        <a:pt x="2616" y="2662"/>
                        <a:pt x="2607" y="2665"/>
                      </a:cubicBezTo>
                      <a:cubicBezTo>
                        <a:pt x="2277" y="2775"/>
                        <a:pt x="1901" y="2887"/>
                        <a:pt x="1534" y="2887"/>
                      </a:cubicBezTo>
                      <a:cubicBezTo>
                        <a:pt x="1384" y="2887"/>
                        <a:pt x="1236" y="2868"/>
                        <a:pt x="1093" y="2823"/>
                      </a:cubicBezTo>
                      <a:cubicBezTo>
                        <a:pt x="623" y="2674"/>
                        <a:pt x="350" y="2198"/>
                        <a:pt x="584" y="1705"/>
                      </a:cubicBezTo>
                      <a:cubicBezTo>
                        <a:pt x="770" y="1315"/>
                        <a:pt x="1451" y="953"/>
                        <a:pt x="1789" y="726"/>
                      </a:cubicBezTo>
                      <a:cubicBezTo>
                        <a:pt x="2277" y="397"/>
                        <a:pt x="2743" y="242"/>
                        <a:pt x="3192" y="242"/>
                      </a:cubicBezTo>
                      <a:cubicBezTo>
                        <a:pt x="3872" y="242"/>
                        <a:pt x="4513" y="599"/>
                        <a:pt x="5128" y="1256"/>
                      </a:cubicBezTo>
                      <a:cubicBezTo>
                        <a:pt x="6197" y="2396"/>
                        <a:pt x="5405" y="4425"/>
                        <a:pt x="4878" y="5695"/>
                      </a:cubicBezTo>
                      <a:cubicBezTo>
                        <a:pt x="4855" y="5749"/>
                        <a:pt x="4900" y="5784"/>
                        <a:pt x="4947" y="5784"/>
                      </a:cubicBezTo>
                      <a:cubicBezTo>
                        <a:pt x="4977" y="5784"/>
                        <a:pt x="5009" y="5769"/>
                        <a:pt x="5023" y="5735"/>
                      </a:cubicBezTo>
                      <a:cubicBezTo>
                        <a:pt x="5456" y="4690"/>
                        <a:pt x="5911" y="3414"/>
                        <a:pt x="5784" y="2268"/>
                      </a:cubicBezTo>
                      <a:cubicBezTo>
                        <a:pt x="5659" y="1149"/>
                        <a:pt x="4298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4929;p59">
                  <a:extLst>
                    <a:ext uri="{FF2B5EF4-FFF2-40B4-BE49-F238E27FC236}">
                      <a16:creationId xmlns:a16="http://schemas.microsoft.com/office/drawing/2014/main" id="{CB568510-01AF-9F9B-0D6A-D37FFB76C534}"/>
                    </a:ext>
                  </a:extLst>
                </p:cNvPr>
                <p:cNvSpPr/>
                <p:nvPr/>
              </p:nvSpPr>
              <p:spPr>
                <a:xfrm>
                  <a:off x="2806837" y="2336036"/>
                  <a:ext cx="54606" cy="9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" h="2474" extrusionOk="0">
                      <a:moveTo>
                        <a:pt x="1123" y="1"/>
                      </a:moveTo>
                      <a:cubicBezTo>
                        <a:pt x="73" y="1"/>
                        <a:pt x="0" y="1736"/>
                        <a:pt x="402" y="2427"/>
                      </a:cubicBezTo>
                      <a:cubicBezTo>
                        <a:pt x="420" y="2458"/>
                        <a:pt x="457" y="2473"/>
                        <a:pt x="491" y="2473"/>
                      </a:cubicBezTo>
                      <a:cubicBezTo>
                        <a:pt x="517" y="2473"/>
                        <a:pt x="541" y="2465"/>
                        <a:pt x="554" y="2448"/>
                      </a:cubicBezTo>
                      <a:cubicBezTo>
                        <a:pt x="570" y="2427"/>
                        <a:pt x="549" y="2381"/>
                        <a:pt x="532" y="2352"/>
                      </a:cubicBezTo>
                      <a:cubicBezTo>
                        <a:pt x="205" y="1789"/>
                        <a:pt x="176" y="148"/>
                        <a:pt x="1112" y="148"/>
                      </a:cubicBezTo>
                      <a:cubicBezTo>
                        <a:pt x="1164" y="148"/>
                        <a:pt x="1218" y="153"/>
                        <a:pt x="1276" y="164"/>
                      </a:cubicBezTo>
                      <a:cubicBezTo>
                        <a:pt x="1281" y="165"/>
                        <a:pt x="1286" y="165"/>
                        <a:pt x="1291" y="165"/>
                      </a:cubicBezTo>
                      <a:cubicBezTo>
                        <a:pt x="1374" y="165"/>
                        <a:pt x="1406" y="35"/>
                        <a:pt x="1316" y="19"/>
                      </a:cubicBezTo>
                      <a:cubicBezTo>
                        <a:pt x="1248" y="7"/>
                        <a:pt x="1184" y="1"/>
                        <a:pt x="112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4930;p59">
                  <a:extLst>
                    <a:ext uri="{FF2B5EF4-FFF2-40B4-BE49-F238E27FC236}">
                      <a16:creationId xmlns:a16="http://schemas.microsoft.com/office/drawing/2014/main" id="{B7B6C73F-1431-D006-9EF6-20851FDCF1F6}"/>
                    </a:ext>
                  </a:extLst>
                </p:cNvPr>
                <p:cNvSpPr/>
                <p:nvPr/>
              </p:nvSpPr>
              <p:spPr>
                <a:xfrm>
                  <a:off x="2853131" y="2336579"/>
                  <a:ext cx="72820" cy="5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359" extrusionOk="0">
                      <a:moveTo>
                        <a:pt x="99" y="1"/>
                      </a:moveTo>
                      <a:cubicBezTo>
                        <a:pt x="25" y="1"/>
                        <a:pt x="1" y="122"/>
                        <a:pt x="84" y="150"/>
                      </a:cubicBezTo>
                      <a:cubicBezTo>
                        <a:pt x="550" y="307"/>
                        <a:pt x="734" y="835"/>
                        <a:pt x="742" y="1285"/>
                      </a:cubicBezTo>
                      <a:cubicBezTo>
                        <a:pt x="743" y="1330"/>
                        <a:pt x="782" y="1359"/>
                        <a:pt x="820" y="1359"/>
                      </a:cubicBezTo>
                      <a:cubicBezTo>
                        <a:pt x="844" y="1359"/>
                        <a:pt x="868" y="1348"/>
                        <a:pt x="883" y="1323"/>
                      </a:cubicBezTo>
                      <a:cubicBezTo>
                        <a:pt x="1044" y="1043"/>
                        <a:pt x="1285" y="801"/>
                        <a:pt x="1609" y="801"/>
                      </a:cubicBezTo>
                      <a:cubicBezTo>
                        <a:pt x="1653" y="801"/>
                        <a:pt x="1698" y="805"/>
                        <a:pt x="1745" y="814"/>
                      </a:cubicBezTo>
                      <a:cubicBezTo>
                        <a:pt x="1750" y="815"/>
                        <a:pt x="1756" y="816"/>
                        <a:pt x="1761" y="816"/>
                      </a:cubicBezTo>
                      <a:cubicBezTo>
                        <a:pt x="1843" y="816"/>
                        <a:pt x="1874" y="687"/>
                        <a:pt x="1785" y="669"/>
                      </a:cubicBezTo>
                      <a:cubicBezTo>
                        <a:pt x="1726" y="658"/>
                        <a:pt x="1670" y="652"/>
                        <a:pt x="1615" y="652"/>
                      </a:cubicBezTo>
                      <a:cubicBezTo>
                        <a:pt x="1310" y="652"/>
                        <a:pt x="1061" y="822"/>
                        <a:pt x="875" y="1063"/>
                      </a:cubicBezTo>
                      <a:lnTo>
                        <a:pt x="875" y="1063"/>
                      </a:lnTo>
                      <a:cubicBezTo>
                        <a:pt x="813" y="607"/>
                        <a:pt x="582" y="160"/>
                        <a:pt x="124" y="5"/>
                      </a:cubicBezTo>
                      <a:cubicBezTo>
                        <a:pt x="115" y="2"/>
                        <a:pt x="107" y="1"/>
                        <a:pt x="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4931;p59">
                  <a:extLst>
                    <a:ext uri="{FF2B5EF4-FFF2-40B4-BE49-F238E27FC236}">
                      <a16:creationId xmlns:a16="http://schemas.microsoft.com/office/drawing/2014/main" id="{D30E0A12-2BF6-753A-DA43-C32C462CA672}"/>
                    </a:ext>
                  </a:extLst>
                </p:cNvPr>
                <p:cNvSpPr/>
                <p:nvPr/>
              </p:nvSpPr>
              <p:spPr>
                <a:xfrm>
                  <a:off x="2917756" y="2362367"/>
                  <a:ext cx="122260" cy="104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8" h="2683" extrusionOk="0">
                      <a:moveTo>
                        <a:pt x="94" y="0"/>
                      </a:moveTo>
                      <a:cubicBezTo>
                        <a:pt x="23" y="0"/>
                        <a:pt x="0" y="120"/>
                        <a:pt x="81" y="150"/>
                      </a:cubicBezTo>
                      <a:cubicBezTo>
                        <a:pt x="686" y="375"/>
                        <a:pt x="841" y="1069"/>
                        <a:pt x="767" y="1638"/>
                      </a:cubicBezTo>
                      <a:cubicBezTo>
                        <a:pt x="761" y="1681"/>
                        <a:pt x="806" y="1714"/>
                        <a:pt x="847" y="1714"/>
                      </a:cubicBezTo>
                      <a:cubicBezTo>
                        <a:pt x="866" y="1714"/>
                        <a:pt x="883" y="1707"/>
                        <a:pt x="895" y="1691"/>
                      </a:cubicBezTo>
                      <a:cubicBezTo>
                        <a:pt x="1116" y="1409"/>
                        <a:pt x="1324" y="1296"/>
                        <a:pt x="1509" y="1296"/>
                      </a:cubicBezTo>
                      <a:cubicBezTo>
                        <a:pt x="1996" y="1296"/>
                        <a:pt x="2322" y="2079"/>
                        <a:pt x="2290" y="2607"/>
                      </a:cubicBezTo>
                      <a:cubicBezTo>
                        <a:pt x="2287" y="2652"/>
                        <a:pt x="2328" y="2682"/>
                        <a:pt x="2368" y="2682"/>
                      </a:cubicBezTo>
                      <a:cubicBezTo>
                        <a:pt x="2386" y="2682"/>
                        <a:pt x="2404" y="2676"/>
                        <a:pt x="2418" y="2661"/>
                      </a:cubicBezTo>
                      <a:cubicBezTo>
                        <a:pt x="2548" y="2471"/>
                        <a:pt x="2724" y="2376"/>
                        <a:pt x="2945" y="2376"/>
                      </a:cubicBezTo>
                      <a:cubicBezTo>
                        <a:pt x="2980" y="2376"/>
                        <a:pt x="3015" y="2378"/>
                        <a:pt x="3052" y="2383"/>
                      </a:cubicBezTo>
                      <a:cubicBezTo>
                        <a:pt x="3055" y="2383"/>
                        <a:pt x="3059" y="2384"/>
                        <a:pt x="3062" y="2384"/>
                      </a:cubicBezTo>
                      <a:cubicBezTo>
                        <a:pt x="3148" y="2384"/>
                        <a:pt x="3144" y="2244"/>
                        <a:pt x="3052" y="2233"/>
                      </a:cubicBezTo>
                      <a:cubicBezTo>
                        <a:pt x="3014" y="2228"/>
                        <a:pt x="2979" y="2226"/>
                        <a:pt x="2944" y="2226"/>
                      </a:cubicBezTo>
                      <a:cubicBezTo>
                        <a:pt x="2743" y="2226"/>
                        <a:pt x="2587" y="2299"/>
                        <a:pt x="2440" y="2427"/>
                      </a:cubicBezTo>
                      <a:lnTo>
                        <a:pt x="2440" y="2427"/>
                      </a:lnTo>
                      <a:cubicBezTo>
                        <a:pt x="2403" y="1793"/>
                        <a:pt x="1986" y="1167"/>
                        <a:pt x="1481" y="1167"/>
                      </a:cubicBezTo>
                      <a:cubicBezTo>
                        <a:pt x="1306" y="1167"/>
                        <a:pt x="1119" y="1243"/>
                        <a:pt x="935" y="1422"/>
                      </a:cubicBezTo>
                      <a:lnTo>
                        <a:pt x="935" y="1422"/>
                      </a:lnTo>
                      <a:cubicBezTo>
                        <a:pt x="949" y="833"/>
                        <a:pt x="710" y="224"/>
                        <a:pt x="121" y="5"/>
                      </a:cubicBezTo>
                      <a:cubicBezTo>
                        <a:pt x="111" y="2"/>
                        <a:pt x="102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4932;p59">
                  <a:extLst>
                    <a:ext uri="{FF2B5EF4-FFF2-40B4-BE49-F238E27FC236}">
                      <a16:creationId xmlns:a16="http://schemas.microsoft.com/office/drawing/2014/main" id="{52E89371-66FB-AF6E-0D6D-5AA404983D40}"/>
                    </a:ext>
                  </a:extLst>
                </p:cNvPr>
                <p:cNvSpPr/>
                <p:nvPr/>
              </p:nvSpPr>
              <p:spPr>
                <a:xfrm>
                  <a:off x="2935389" y="2448936"/>
                  <a:ext cx="137058" cy="100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9" h="2592" extrusionOk="0">
                      <a:moveTo>
                        <a:pt x="2591" y="1"/>
                      </a:moveTo>
                      <a:cubicBezTo>
                        <a:pt x="2521" y="1"/>
                        <a:pt x="2498" y="120"/>
                        <a:pt x="2578" y="151"/>
                      </a:cubicBezTo>
                      <a:cubicBezTo>
                        <a:pt x="3370" y="467"/>
                        <a:pt x="3295" y="1735"/>
                        <a:pt x="2744" y="2231"/>
                      </a:cubicBezTo>
                      <a:cubicBezTo>
                        <a:pt x="2605" y="2356"/>
                        <a:pt x="2481" y="2409"/>
                        <a:pt x="2371" y="2409"/>
                      </a:cubicBezTo>
                      <a:cubicBezTo>
                        <a:pt x="1939" y="2409"/>
                        <a:pt x="1730" y="1595"/>
                        <a:pt x="1729" y="1185"/>
                      </a:cubicBezTo>
                      <a:cubicBezTo>
                        <a:pt x="1729" y="1139"/>
                        <a:pt x="1690" y="1111"/>
                        <a:pt x="1651" y="1111"/>
                      </a:cubicBezTo>
                      <a:cubicBezTo>
                        <a:pt x="1627" y="1111"/>
                        <a:pt x="1603" y="1122"/>
                        <a:pt x="1589" y="1147"/>
                      </a:cubicBezTo>
                      <a:cubicBezTo>
                        <a:pt x="1419" y="1444"/>
                        <a:pt x="1202" y="1568"/>
                        <a:pt x="992" y="1568"/>
                      </a:cubicBezTo>
                      <a:cubicBezTo>
                        <a:pt x="698" y="1568"/>
                        <a:pt x="419" y="1325"/>
                        <a:pt x="307" y="978"/>
                      </a:cubicBezTo>
                      <a:cubicBezTo>
                        <a:pt x="219" y="707"/>
                        <a:pt x="198" y="395"/>
                        <a:pt x="230" y="113"/>
                      </a:cubicBezTo>
                      <a:cubicBezTo>
                        <a:pt x="235" y="67"/>
                        <a:pt x="193" y="39"/>
                        <a:pt x="153" y="39"/>
                      </a:cubicBezTo>
                      <a:cubicBezTo>
                        <a:pt x="127" y="39"/>
                        <a:pt x="103" y="50"/>
                        <a:pt x="90" y="75"/>
                      </a:cubicBezTo>
                      <a:cubicBezTo>
                        <a:pt x="68" y="118"/>
                        <a:pt x="47" y="161"/>
                        <a:pt x="25" y="205"/>
                      </a:cubicBezTo>
                      <a:cubicBezTo>
                        <a:pt x="1" y="252"/>
                        <a:pt x="29" y="296"/>
                        <a:pt x="66" y="312"/>
                      </a:cubicBezTo>
                      <a:lnTo>
                        <a:pt x="66" y="312"/>
                      </a:lnTo>
                      <a:cubicBezTo>
                        <a:pt x="53" y="780"/>
                        <a:pt x="171" y="1313"/>
                        <a:pt x="547" y="1605"/>
                      </a:cubicBezTo>
                      <a:cubicBezTo>
                        <a:pt x="701" y="1724"/>
                        <a:pt x="848" y="1776"/>
                        <a:pt x="987" y="1776"/>
                      </a:cubicBezTo>
                      <a:cubicBezTo>
                        <a:pt x="1222" y="1776"/>
                        <a:pt x="1430" y="1627"/>
                        <a:pt x="1597" y="1408"/>
                      </a:cubicBezTo>
                      <a:lnTo>
                        <a:pt x="1597" y="1408"/>
                      </a:lnTo>
                      <a:cubicBezTo>
                        <a:pt x="1669" y="1891"/>
                        <a:pt x="1947" y="2592"/>
                        <a:pt x="2396" y="2592"/>
                      </a:cubicBezTo>
                      <a:cubicBezTo>
                        <a:pt x="2521" y="2592"/>
                        <a:pt x="2659" y="2538"/>
                        <a:pt x="2810" y="2409"/>
                      </a:cubicBezTo>
                      <a:cubicBezTo>
                        <a:pt x="3496" y="1825"/>
                        <a:pt x="3529" y="370"/>
                        <a:pt x="2618" y="6"/>
                      </a:cubicBezTo>
                      <a:cubicBezTo>
                        <a:pt x="2608" y="3"/>
                        <a:pt x="2599" y="1"/>
                        <a:pt x="25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4933;p59">
                  <a:extLst>
                    <a:ext uri="{FF2B5EF4-FFF2-40B4-BE49-F238E27FC236}">
                      <a16:creationId xmlns:a16="http://schemas.microsoft.com/office/drawing/2014/main" id="{9B1454F4-8FE8-E139-B6D4-4B6B7CF0C65F}"/>
                    </a:ext>
                  </a:extLst>
                </p:cNvPr>
                <p:cNvSpPr/>
                <p:nvPr/>
              </p:nvSpPr>
              <p:spPr>
                <a:xfrm>
                  <a:off x="2868316" y="2414060"/>
                  <a:ext cx="12545" cy="16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431" extrusionOk="0">
                      <a:moveTo>
                        <a:pt x="248" y="0"/>
                      </a:moveTo>
                      <a:cubicBezTo>
                        <a:pt x="216" y="0"/>
                        <a:pt x="183" y="18"/>
                        <a:pt x="169" y="52"/>
                      </a:cubicBezTo>
                      <a:cubicBezTo>
                        <a:pt x="129" y="151"/>
                        <a:pt x="82" y="247"/>
                        <a:pt x="27" y="339"/>
                      </a:cubicBezTo>
                      <a:cubicBezTo>
                        <a:pt x="1" y="384"/>
                        <a:pt x="46" y="395"/>
                        <a:pt x="92" y="395"/>
                      </a:cubicBezTo>
                      <a:cubicBezTo>
                        <a:pt x="131" y="395"/>
                        <a:pt x="171" y="388"/>
                        <a:pt x="171" y="388"/>
                      </a:cubicBezTo>
                      <a:cubicBezTo>
                        <a:pt x="171" y="388"/>
                        <a:pt x="240" y="431"/>
                        <a:pt x="285" y="431"/>
                      </a:cubicBezTo>
                      <a:cubicBezTo>
                        <a:pt x="307" y="431"/>
                        <a:pt x="323" y="420"/>
                        <a:pt x="321" y="388"/>
                      </a:cubicBezTo>
                      <a:cubicBezTo>
                        <a:pt x="314" y="283"/>
                        <a:pt x="313" y="177"/>
                        <a:pt x="316" y="72"/>
                      </a:cubicBezTo>
                      <a:cubicBezTo>
                        <a:pt x="318" y="23"/>
                        <a:pt x="285" y="0"/>
                        <a:pt x="2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4934;p59">
                  <a:extLst>
                    <a:ext uri="{FF2B5EF4-FFF2-40B4-BE49-F238E27FC236}">
                      <a16:creationId xmlns:a16="http://schemas.microsoft.com/office/drawing/2014/main" id="{BE261A4D-0A33-9288-4297-05305C1BE38B}"/>
                    </a:ext>
                  </a:extLst>
                </p:cNvPr>
                <p:cNvSpPr/>
                <p:nvPr/>
              </p:nvSpPr>
              <p:spPr>
                <a:xfrm>
                  <a:off x="2736736" y="2425672"/>
                  <a:ext cx="205916" cy="235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2" h="6051" extrusionOk="0">
                      <a:moveTo>
                        <a:pt x="3091" y="0"/>
                      </a:moveTo>
                      <a:cubicBezTo>
                        <a:pt x="1663" y="0"/>
                        <a:pt x="426" y="717"/>
                        <a:pt x="195" y="2375"/>
                      </a:cubicBezTo>
                      <a:cubicBezTo>
                        <a:pt x="0" y="3776"/>
                        <a:pt x="1554" y="5193"/>
                        <a:pt x="2499" y="6031"/>
                      </a:cubicBezTo>
                      <a:cubicBezTo>
                        <a:pt x="2514" y="6045"/>
                        <a:pt x="2532" y="6051"/>
                        <a:pt x="2548" y="6051"/>
                      </a:cubicBezTo>
                      <a:cubicBezTo>
                        <a:pt x="2609" y="6051"/>
                        <a:pt x="2662" y="5975"/>
                        <a:pt x="2605" y="5925"/>
                      </a:cubicBezTo>
                      <a:cubicBezTo>
                        <a:pt x="1572" y="5009"/>
                        <a:pt x="7" y="3568"/>
                        <a:pt x="441" y="2070"/>
                      </a:cubicBezTo>
                      <a:cubicBezTo>
                        <a:pt x="772" y="926"/>
                        <a:pt x="1766" y="107"/>
                        <a:pt x="2934" y="107"/>
                      </a:cubicBezTo>
                      <a:cubicBezTo>
                        <a:pt x="2979" y="107"/>
                        <a:pt x="3025" y="108"/>
                        <a:pt x="3071" y="110"/>
                      </a:cubicBezTo>
                      <a:cubicBezTo>
                        <a:pt x="3481" y="133"/>
                        <a:pt x="4268" y="174"/>
                        <a:pt x="4637" y="419"/>
                      </a:cubicBezTo>
                      <a:cubicBezTo>
                        <a:pt x="5065" y="702"/>
                        <a:pt x="5176" y="1238"/>
                        <a:pt x="4844" y="1605"/>
                      </a:cubicBezTo>
                      <a:cubicBezTo>
                        <a:pt x="4474" y="2015"/>
                        <a:pt x="3852" y="2144"/>
                        <a:pt x="3338" y="2209"/>
                      </a:cubicBezTo>
                      <a:cubicBezTo>
                        <a:pt x="3263" y="2219"/>
                        <a:pt x="3239" y="2302"/>
                        <a:pt x="3301" y="2349"/>
                      </a:cubicBezTo>
                      <a:cubicBezTo>
                        <a:pt x="4381" y="3172"/>
                        <a:pt x="4848" y="4563"/>
                        <a:pt x="4786" y="5877"/>
                      </a:cubicBezTo>
                      <a:cubicBezTo>
                        <a:pt x="4784" y="5926"/>
                        <a:pt x="4820" y="5950"/>
                        <a:pt x="4858" y="5950"/>
                      </a:cubicBezTo>
                      <a:cubicBezTo>
                        <a:pt x="4895" y="5950"/>
                        <a:pt x="4934" y="5926"/>
                        <a:pt x="4936" y="5877"/>
                      </a:cubicBezTo>
                      <a:cubicBezTo>
                        <a:pt x="4988" y="4787"/>
                        <a:pt x="4724" y="3776"/>
                        <a:pt x="4049" y="2905"/>
                      </a:cubicBezTo>
                      <a:cubicBezTo>
                        <a:pt x="3930" y="2752"/>
                        <a:pt x="3548" y="2494"/>
                        <a:pt x="3506" y="2325"/>
                      </a:cubicBezTo>
                      <a:cubicBezTo>
                        <a:pt x="3503" y="2314"/>
                        <a:pt x="3500" y="2304"/>
                        <a:pt x="3497" y="2295"/>
                      </a:cubicBezTo>
                      <a:lnTo>
                        <a:pt x="3497" y="2295"/>
                      </a:lnTo>
                      <a:cubicBezTo>
                        <a:pt x="3511" y="2289"/>
                        <a:pt x="3526" y="2281"/>
                        <a:pt x="3544" y="2271"/>
                      </a:cubicBezTo>
                      <a:cubicBezTo>
                        <a:pt x="3640" y="2218"/>
                        <a:pt x="4016" y="2245"/>
                        <a:pt x="4174" y="2187"/>
                      </a:cubicBezTo>
                      <a:cubicBezTo>
                        <a:pt x="4660" y="2008"/>
                        <a:pt x="5265" y="1610"/>
                        <a:pt x="5283" y="1021"/>
                      </a:cubicBezTo>
                      <a:cubicBezTo>
                        <a:pt x="5301" y="395"/>
                        <a:pt x="4690" y="250"/>
                        <a:pt x="4181" y="130"/>
                      </a:cubicBezTo>
                      <a:cubicBezTo>
                        <a:pt x="3814" y="45"/>
                        <a:pt x="3447" y="0"/>
                        <a:pt x="30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4935;p59">
                  <a:extLst>
                    <a:ext uri="{FF2B5EF4-FFF2-40B4-BE49-F238E27FC236}">
                      <a16:creationId xmlns:a16="http://schemas.microsoft.com/office/drawing/2014/main" id="{8EC345D2-A070-5B5D-DADB-02E0516D7E2F}"/>
                    </a:ext>
                  </a:extLst>
                </p:cNvPr>
                <p:cNvSpPr/>
                <p:nvPr/>
              </p:nvSpPr>
              <p:spPr>
                <a:xfrm>
                  <a:off x="2744697" y="2372193"/>
                  <a:ext cx="11612" cy="80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074" extrusionOk="0">
                      <a:moveTo>
                        <a:pt x="207" y="0"/>
                      </a:moveTo>
                      <a:cubicBezTo>
                        <a:pt x="178" y="0"/>
                        <a:pt x="150" y="17"/>
                        <a:pt x="143" y="55"/>
                      </a:cubicBezTo>
                      <a:cubicBezTo>
                        <a:pt x="23" y="693"/>
                        <a:pt x="1" y="1354"/>
                        <a:pt x="34" y="2001"/>
                      </a:cubicBezTo>
                      <a:cubicBezTo>
                        <a:pt x="36" y="2049"/>
                        <a:pt x="75" y="2073"/>
                        <a:pt x="112" y="2073"/>
                      </a:cubicBezTo>
                      <a:cubicBezTo>
                        <a:pt x="150" y="2073"/>
                        <a:pt x="186" y="2049"/>
                        <a:pt x="184" y="2001"/>
                      </a:cubicBezTo>
                      <a:cubicBezTo>
                        <a:pt x="152" y="1368"/>
                        <a:pt x="170" y="719"/>
                        <a:pt x="288" y="95"/>
                      </a:cubicBezTo>
                      <a:cubicBezTo>
                        <a:pt x="299" y="38"/>
                        <a:pt x="251" y="0"/>
                        <a:pt x="20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4936;p59">
                  <a:extLst>
                    <a:ext uri="{FF2B5EF4-FFF2-40B4-BE49-F238E27FC236}">
                      <a16:creationId xmlns:a16="http://schemas.microsoft.com/office/drawing/2014/main" id="{2221E610-DB7E-9839-69C0-101FBDA6E4F9}"/>
                    </a:ext>
                  </a:extLst>
                </p:cNvPr>
                <p:cNvSpPr/>
                <p:nvPr/>
              </p:nvSpPr>
              <p:spPr>
                <a:xfrm>
                  <a:off x="2765320" y="2391923"/>
                  <a:ext cx="58295" cy="2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693" extrusionOk="0">
                      <a:moveTo>
                        <a:pt x="122" y="1"/>
                      </a:moveTo>
                      <a:cubicBezTo>
                        <a:pt x="49" y="1"/>
                        <a:pt x="0" y="104"/>
                        <a:pt x="78" y="138"/>
                      </a:cubicBezTo>
                      <a:cubicBezTo>
                        <a:pt x="501" y="320"/>
                        <a:pt x="924" y="503"/>
                        <a:pt x="1348" y="686"/>
                      </a:cubicBezTo>
                      <a:cubicBezTo>
                        <a:pt x="1359" y="691"/>
                        <a:pt x="1370" y="693"/>
                        <a:pt x="1380" y="693"/>
                      </a:cubicBezTo>
                      <a:cubicBezTo>
                        <a:pt x="1452" y="693"/>
                        <a:pt x="1501" y="590"/>
                        <a:pt x="1424" y="556"/>
                      </a:cubicBezTo>
                      <a:cubicBezTo>
                        <a:pt x="1000" y="373"/>
                        <a:pt x="577" y="190"/>
                        <a:pt x="154" y="8"/>
                      </a:cubicBezTo>
                      <a:cubicBezTo>
                        <a:pt x="143" y="3"/>
                        <a:pt x="132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9" name="Google Shape;4937;p59">
                  <a:extLst>
                    <a:ext uri="{FF2B5EF4-FFF2-40B4-BE49-F238E27FC236}">
                      <a16:creationId xmlns:a16="http://schemas.microsoft.com/office/drawing/2014/main" id="{AD7E7679-E4D8-2D73-D8D5-686A9681BA82}"/>
                    </a:ext>
                  </a:extLst>
                </p:cNvPr>
                <p:cNvSpPr/>
                <p:nvPr/>
              </p:nvSpPr>
              <p:spPr>
                <a:xfrm>
                  <a:off x="2762252" y="2431692"/>
                  <a:ext cx="20972" cy="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217" extrusionOk="0">
                      <a:moveTo>
                        <a:pt x="0" y="1"/>
                      </a:moveTo>
                      <a:lnTo>
                        <a:pt x="540" y="216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0" name="Google Shape;4938;p59">
                  <a:extLst>
                    <a:ext uri="{FF2B5EF4-FFF2-40B4-BE49-F238E27FC236}">
                      <a16:creationId xmlns:a16="http://schemas.microsoft.com/office/drawing/2014/main" id="{4D4D7FD6-C40D-D92B-7E44-660C1D81C016}"/>
                    </a:ext>
                  </a:extLst>
                </p:cNvPr>
                <p:cNvSpPr/>
                <p:nvPr/>
              </p:nvSpPr>
              <p:spPr>
                <a:xfrm>
                  <a:off x="2758407" y="2428663"/>
                  <a:ext cx="28701" cy="14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" h="373" extrusionOk="0">
                      <a:moveTo>
                        <a:pt x="92" y="1"/>
                      </a:moveTo>
                      <a:cubicBezTo>
                        <a:pt x="22" y="1"/>
                        <a:pt x="0" y="120"/>
                        <a:pt x="80" y="151"/>
                      </a:cubicBezTo>
                      <a:cubicBezTo>
                        <a:pt x="260" y="224"/>
                        <a:pt x="440" y="295"/>
                        <a:pt x="619" y="367"/>
                      </a:cubicBezTo>
                      <a:cubicBezTo>
                        <a:pt x="629" y="371"/>
                        <a:pt x="638" y="373"/>
                        <a:pt x="647" y="373"/>
                      </a:cubicBezTo>
                      <a:cubicBezTo>
                        <a:pt x="716" y="373"/>
                        <a:pt x="738" y="254"/>
                        <a:pt x="659" y="222"/>
                      </a:cubicBezTo>
                      <a:cubicBezTo>
                        <a:pt x="479" y="150"/>
                        <a:pt x="299" y="78"/>
                        <a:pt x="119" y="6"/>
                      </a:cubicBezTo>
                      <a:cubicBezTo>
                        <a:pt x="109" y="2"/>
                        <a:pt x="100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1" name="Google Shape;4939;p59">
                  <a:extLst>
                    <a:ext uri="{FF2B5EF4-FFF2-40B4-BE49-F238E27FC236}">
                      <a16:creationId xmlns:a16="http://schemas.microsoft.com/office/drawing/2014/main" id="{E6473A23-08DB-5B15-4643-7C39189FF700}"/>
                    </a:ext>
                  </a:extLst>
                </p:cNvPr>
                <p:cNvSpPr/>
                <p:nvPr/>
              </p:nvSpPr>
              <p:spPr>
                <a:xfrm>
                  <a:off x="2947234" y="2505561"/>
                  <a:ext cx="60004" cy="24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618" extrusionOk="0">
                      <a:moveTo>
                        <a:pt x="0" y="0"/>
                      </a:moveTo>
                      <a:lnTo>
                        <a:pt x="1545" y="618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4940;p59">
                  <a:extLst>
                    <a:ext uri="{FF2B5EF4-FFF2-40B4-BE49-F238E27FC236}">
                      <a16:creationId xmlns:a16="http://schemas.microsoft.com/office/drawing/2014/main" id="{34F4DC2F-9DBE-F905-FE92-3C74D25CB536}"/>
                    </a:ext>
                  </a:extLst>
                </p:cNvPr>
                <p:cNvSpPr/>
                <p:nvPr/>
              </p:nvSpPr>
              <p:spPr>
                <a:xfrm>
                  <a:off x="2943350" y="2502532"/>
                  <a:ext cx="67771" cy="30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" h="774" extrusionOk="0">
                      <a:moveTo>
                        <a:pt x="92" y="0"/>
                      </a:moveTo>
                      <a:cubicBezTo>
                        <a:pt x="23" y="0"/>
                        <a:pt x="0" y="120"/>
                        <a:pt x="80" y="151"/>
                      </a:cubicBezTo>
                      <a:cubicBezTo>
                        <a:pt x="595" y="357"/>
                        <a:pt x="1109" y="563"/>
                        <a:pt x="1625" y="768"/>
                      </a:cubicBezTo>
                      <a:cubicBezTo>
                        <a:pt x="1634" y="772"/>
                        <a:pt x="1643" y="774"/>
                        <a:pt x="1652" y="774"/>
                      </a:cubicBezTo>
                      <a:cubicBezTo>
                        <a:pt x="1721" y="774"/>
                        <a:pt x="1744" y="655"/>
                        <a:pt x="1665" y="623"/>
                      </a:cubicBezTo>
                      <a:cubicBezTo>
                        <a:pt x="1150" y="418"/>
                        <a:pt x="634" y="212"/>
                        <a:pt x="119" y="6"/>
                      </a:cubicBezTo>
                      <a:cubicBezTo>
                        <a:pt x="110" y="2"/>
                        <a:pt x="101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3" name="Google Shape;4941;p59">
                  <a:extLst>
                    <a:ext uri="{FF2B5EF4-FFF2-40B4-BE49-F238E27FC236}">
                      <a16:creationId xmlns:a16="http://schemas.microsoft.com/office/drawing/2014/main" id="{185D2771-D60E-10B8-DA3B-36B07D9EA60B}"/>
                    </a:ext>
                  </a:extLst>
                </p:cNvPr>
                <p:cNvSpPr/>
                <p:nvPr/>
              </p:nvSpPr>
              <p:spPr>
                <a:xfrm>
                  <a:off x="1184640" y="2183521"/>
                  <a:ext cx="567571" cy="563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4" h="14520" extrusionOk="0">
                      <a:moveTo>
                        <a:pt x="5976" y="1"/>
                      </a:moveTo>
                      <a:cubicBezTo>
                        <a:pt x="5867" y="1"/>
                        <a:pt x="5763" y="15"/>
                        <a:pt x="5665" y="46"/>
                      </a:cubicBezTo>
                      <a:cubicBezTo>
                        <a:pt x="5237" y="182"/>
                        <a:pt x="5023" y="580"/>
                        <a:pt x="4795" y="932"/>
                      </a:cubicBezTo>
                      <a:cubicBezTo>
                        <a:pt x="4330" y="1644"/>
                        <a:pt x="3892" y="2373"/>
                        <a:pt x="3468" y="3110"/>
                      </a:cubicBezTo>
                      <a:cubicBezTo>
                        <a:pt x="2648" y="4529"/>
                        <a:pt x="1881" y="5980"/>
                        <a:pt x="1142" y="7443"/>
                      </a:cubicBezTo>
                      <a:cubicBezTo>
                        <a:pt x="805" y="8110"/>
                        <a:pt x="0" y="9148"/>
                        <a:pt x="254" y="9941"/>
                      </a:cubicBezTo>
                      <a:cubicBezTo>
                        <a:pt x="373" y="10316"/>
                        <a:pt x="614" y="10459"/>
                        <a:pt x="941" y="10654"/>
                      </a:cubicBezTo>
                      <a:cubicBezTo>
                        <a:pt x="1740" y="11132"/>
                        <a:pt x="2597" y="11532"/>
                        <a:pt x="3420" y="11967"/>
                      </a:cubicBezTo>
                      <a:cubicBezTo>
                        <a:pt x="4925" y="12764"/>
                        <a:pt x="6425" y="13726"/>
                        <a:pt x="7995" y="14383"/>
                      </a:cubicBezTo>
                      <a:cubicBezTo>
                        <a:pt x="8220" y="14478"/>
                        <a:pt x="8418" y="14520"/>
                        <a:pt x="8593" y="14520"/>
                      </a:cubicBezTo>
                      <a:cubicBezTo>
                        <a:pt x="9330" y="14520"/>
                        <a:pt x="9686" y="13782"/>
                        <a:pt x="10099" y="13054"/>
                      </a:cubicBezTo>
                      <a:cubicBezTo>
                        <a:pt x="10122" y="13014"/>
                        <a:pt x="10106" y="12821"/>
                        <a:pt x="10069" y="12821"/>
                      </a:cubicBezTo>
                      <a:cubicBezTo>
                        <a:pt x="10063" y="12821"/>
                        <a:pt x="10057" y="12826"/>
                        <a:pt x="10050" y="12838"/>
                      </a:cubicBezTo>
                      <a:cubicBezTo>
                        <a:pt x="9614" y="13585"/>
                        <a:pt x="8981" y="14111"/>
                        <a:pt x="8234" y="14111"/>
                      </a:cubicBezTo>
                      <a:cubicBezTo>
                        <a:pt x="7956" y="14111"/>
                        <a:pt x="7662" y="14038"/>
                        <a:pt x="7356" y="13877"/>
                      </a:cubicBezTo>
                      <a:cubicBezTo>
                        <a:pt x="6853" y="13611"/>
                        <a:pt x="6348" y="13345"/>
                        <a:pt x="5844" y="13079"/>
                      </a:cubicBezTo>
                      <a:cubicBezTo>
                        <a:pt x="4550" y="12395"/>
                        <a:pt x="3257" y="11712"/>
                        <a:pt x="1964" y="11026"/>
                      </a:cubicBezTo>
                      <a:cubicBezTo>
                        <a:pt x="1044" y="10539"/>
                        <a:pt x="127" y="10221"/>
                        <a:pt x="630" y="8812"/>
                      </a:cubicBezTo>
                      <a:cubicBezTo>
                        <a:pt x="806" y="8320"/>
                        <a:pt x="1111" y="7838"/>
                        <a:pt x="1348" y="7371"/>
                      </a:cubicBezTo>
                      <a:cubicBezTo>
                        <a:pt x="1941" y="6197"/>
                        <a:pt x="2556" y="5033"/>
                        <a:pt x="3200" y="3886"/>
                      </a:cubicBezTo>
                      <a:cubicBezTo>
                        <a:pt x="3840" y="2742"/>
                        <a:pt x="4803" y="306"/>
                        <a:pt x="6331" y="213"/>
                      </a:cubicBezTo>
                      <a:cubicBezTo>
                        <a:pt x="6341" y="213"/>
                        <a:pt x="6352" y="212"/>
                        <a:pt x="6363" y="212"/>
                      </a:cubicBezTo>
                      <a:cubicBezTo>
                        <a:pt x="6786" y="212"/>
                        <a:pt x="7460" y="685"/>
                        <a:pt x="7841" y="857"/>
                      </a:cubicBezTo>
                      <a:cubicBezTo>
                        <a:pt x="8375" y="1099"/>
                        <a:pt x="8905" y="1352"/>
                        <a:pt x="9428" y="1616"/>
                      </a:cubicBezTo>
                      <a:cubicBezTo>
                        <a:pt x="10113" y="1962"/>
                        <a:pt x="10790" y="2326"/>
                        <a:pt x="11454" y="2710"/>
                      </a:cubicBezTo>
                      <a:cubicBezTo>
                        <a:pt x="12056" y="3057"/>
                        <a:pt x="12968" y="3432"/>
                        <a:pt x="13441" y="3942"/>
                      </a:cubicBezTo>
                      <a:cubicBezTo>
                        <a:pt x="14548" y="5130"/>
                        <a:pt x="13908" y="5817"/>
                        <a:pt x="13389" y="6792"/>
                      </a:cubicBezTo>
                      <a:cubicBezTo>
                        <a:pt x="12984" y="7554"/>
                        <a:pt x="12574" y="8313"/>
                        <a:pt x="12162" y="9070"/>
                      </a:cubicBezTo>
                      <a:cubicBezTo>
                        <a:pt x="12130" y="9129"/>
                        <a:pt x="12183" y="9183"/>
                        <a:pt x="12233" y="9183"/>
                      </a:cubicBezTo>
                      <a:cubicBezTo>
                        <a:pt x="12256" y="9183"/>
                        <a:pt x="12278" y="9173"/>
                        <a:pt x="12292" y="9146"/>
                      </a:cubicBezTo>
                      <a:cubicBezTo>
                        <a:pt x="12929" y="7975"/>
                        <a:pt x="13984" y="6603"/>
                        <a:pt x="14319" y="5305"/>
                      </a:cubicBezTo>
                      <a:cubicBezTo>
                        <a:pt x="14614" y="4163"/>
                        <a:pt x="13316" y="3666"/>
                        <a:pt x="12514" y="3169"/>
                      </a:cubicBezTo>
                      <a:cubicBezTo>
                        <a:pt x="11082" y="2283"/>
                        <a:pt x="9591" y="1492"/>
                        <a:pt x="8059" y="792"/>
                      </a:cubicBezTo>
                      <a:cubicBezTo>
                        <a:pt x="7522" y="546"/>
                        <a:pt x="6659" y="1"/>
                        <a:pt x="59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1" name="Google Shape;4942;p59">
              <a:extLst>
                <a:ext uri="{FF2B5EF4-FFF2-40B4-BE49-F238E27FC236}">
                  <a16:creationId xmlns:a16="http://schemas.microsoft.com/office/drawing/2014/main" id="{04D4347C-3CAA-346F-2FD9-D0C7F7830861}"/>
                </a:ext>
              </a:extLst>
            </p:cNvPr>
            <p:cNvGrpSpPr/>
            <p:nvPr/>
          </p:nvGrpSpPr>
          <p:grpSpPr>
            <a:xfrm>
              <a:off x="1237231" y="1255337"/>
              <a:ext cx="2082186" cy="1963505"/>
              <a:chOff x="1063856" y="1523362"/>
              <a:chExt cx="2082186" cy="1963505"/>
            </a:xfrm>
          </p:grpSpPr>
          <p:sp>
            <p:nvSpPr>
              <p:cNvPr id="172" name="Google Shape;4943;p59">
                <a:extLst>
                  <a:ext uri="{FF2B5EF4-FFF2-40B4-BE49-F238E27FC236}">
                    <a16:creationId xmlns:a16="http://schemas.microsoft.com/office/drawing/2014/main" id="{32342678-0326-81DF-EC90-452936491923}"/>
                  </a:ext>
                </a:extLst>
              </p:cNvPr>
              <p:cNvSpPr/>
              <p:nvPr/>
            </p:nvSpPr>
            <p:spPr>
              <a:xfrm>
                <a:off x="3126468" y="2545214"/>
                <a:ext cx="19574" cy="3623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933" extrusionOk="0">
                    <a:moveTo>
                      <a:pt x="254" y="321"/>
                    </a:moveTo>
                    <a:cubicBezTo>
                      <a:pt x="283" y="418"/>
                      <a:pt x="311" y="517"/>
                      <a:pt x="336" y="616"/>
                    </a:cubicBezTo>
                    <a:lnTo>
                      <a:pt x="336" y="616"/>
                    </a:lnTo>
                    <a:cubicBezTo>
                      <a:pt x="282" y="649"/>
                      <a:pt x="227" y="682"/>
                      <a:pt x="172" y="716"/>
                    </a:cubicBezTo>
                    <a:lnTo>
                      <a:pt x="172" y="716"/>
                    </a:lnTo>
                    <a:cubicBezTo>
                      <a:pt x="190" y="582"/>
                      <a:pt x="218" y="450"/>
                      <a:pt x="254" y="321"/>
                    </a:cubicBezTo>
                    <a:close/>
                    <a:moveTo>
                      <a:pt x="258" y="0"/>
                    </a:moveTo>
                    <a:cubicBezTo>
                      <a:pt x="221" y="0"/>
                      <a:pt x="184" y="24"/>
                      <a:pt x="181" y="62"/>
                    </a:cubicBezTo>
                    <a:lnTo>
                      <a:pt x="181" y="62"/>
                    </a:lnTo>
                    <a:cubicBezTo>
                      <a:pt x="85" y="320"/>
                      <a:pt x="30" y="585"/>
                      <a:pt x="5" y="858"/>
                    </a:cubicBezTo>
                    <a:cubicBezTo>
                      <a:pt x="1" y="902"/>
                      <a:pt x="42" y="933"/>
                      <a:pt x="82" y="933"/>
                    </a:cubicBezTo>
                    <a:cubicBezTo>
                      <a:pt x="95" y="933"/>
                      <a:pt x="107" y="930"/>
                      <a:pt x="118" y="923"/>
                    </a:cubicBezTo>
                    <a:cubicBezTo>
                      <a:pt x="233" y="854"/>
                      <a:pt x="347" y="785"/>
                      <a:pt x="461" y="715"/>
                    </a:cubicBezTo>
                    <a:cubicBezTo>
                      <a:pt x="489" y="698"/>
                      <a:pt x="503" y="664"/>
                      <a:pt x="495" y="631"/>
                    </a:cubicBezTo>
                    <a:cubicBezTo>
                      <a:pt x="448" y="441"/>
                      <a:pt x="393" y="255"/>
                      <a:pt x="335" y="69"/>
                    </a:cubicBezTo>
                    <a:lnTo>
                      <a:pt x="335" y="69"/>
                    </a:lnTo>
                    <a:cubicBezTo>
                      <a:pt x="336" y="41"/>
                      <a:pt x="318" y="20"/>
                      <a:pt x="295" y="9"/>
                    </a:cubicBezTo>
                    <a:lnTo>
                      <a:pt x="295" y="9"/>
                    </a:lnTo>
                    <a:cubicBezTo>
                      <a:pt x="284" y="3"/>
                      <a:pt x="27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944;p59">
                <a:extLst>
                  <a:ext uri="{FF2B5EF4-FFF2-40B4-BE49-F238E27FC236}">
                    <a16:creationId xmlns:a16="http://schemas.microsoft.com/office/drawing/2014/main" id="{6AEEFE87-C871-2DE7-DCB2-DB2F965430D5}"/>
                  </a:ext>
                </a:extLst>
              </p:cNvPr>
              <p:cNvSpPr/>
              <p:nvPr/>
            </p:nvSpPr>
            <p:spPr>
              <a:xfrm>
                <a:off x="3087320" y="2524397"/>
                <a:ext cx="49168" cy="72743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873" extrusionOk="0">
                    <a:moveTo>
                      <a:pt x="1035" y="0"/>
                    </a:moveTo>
                    <a:cubicBezTo>
                      <a:pt x="887" y="155"/>
                      <a:pt x="666" y="149"/>
                      <a:pt x="560" y="271"/>
                    </a:cubicBezTo>
                    <a:cubicBezTo>
                      <a:pt x="461" y="385"/>
                      <a:pt x="577" y="583"/>
                      <a:pt x="489" y="707"/>
                    </a:cubicBezTo>
                    <a:cubicBezTo>
                      <a:pt x="457" y="752"/>
                      <a:pt x="405" y="775"/>
                      <a:pt x="357" y="800"/>
                    </a:cubicBezTo>
                    <a:cubicBezTo>
                      <a:pt x="236" y="862"/>
                      <a:pt x="120" y="948"/>
                      <a:pt x="69" y="1074"/>
                    </a:cubicBezTo>
                    <a:cubicBezTo>
                      <a:pt x="1" y="1243"/>
                      <a:pt x="220" y="1704"/>
                      <a:pt x="288" y="1873"/>
                    </a:cubicBezTo>
                    <a:cubicBezTo>
                      <a:pt x="288" y="1873"/>
                      <a:pt x="710" y="1622"/>
                      <a:pt x="1089" y="1394"/>
                    </a:cubicBezTo>
                    <a:cubicBezTo>
                      <a:pt x="1106" y="1187"/>
                      <a:pt x="1151" y="898"/>
                      <a:pt x="1265" y="609"/>
                    </a:cubicBezTo>
                    <a:cubicBezTo>
                      <a:pt x="1199" y="403"/>
                      <a:pt x="1119" y="178"/>
                      <a:pt x="10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945;p59">
                <a:extLst>
                  <a:ext uri="{FF2B5EF4-FFF2-40B4-BE49-F238E27FC236}">
                    <a16:creationId xmlns:a16="http://schemas.microsoft.com/office/drawing/2014/main" id="{EC101410-58DD-F9D5-8A04-4C5607C6F053}"/>
                  </a:ext>
                </a:extLst>
              </p:cNvPr>
              <p:cNvSpPr/>
              <p:nvPr/>
            </p:nvSpPr>
            <p:spPr>
              <a:xfrm>
                <a:off x="3129575" y="2548010"/>
                <a:ext cx="13321" cy="3056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787" extrusionOk="0">
                    <a:moveTo>
                      <a:pt x="177" y="1"/>
                    </a:moveTo>
                    <a:cubicBezTo>
                      <a:pt x="63" y="290"/>
                      <a:pt x="18" y="579"/>
                      <a:pt x="1" y="786"/>
                    </a:cubicBezTo>
                    <a:cubicBezTo>
                      <a:pt x="125" y="711"/>
                      <a:pt x="244" y="639"/>
                      <a:pt x="343" y="579"/>
                    </a:cubicBezTo>
                    <a:cubicBezTo>
                      <a:pt x="343" y="579"/>
                      <a:pt x="276" y="31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946;p59">
                <a:extLst>
                  <a:ext uri="{FF2B5EF4-FFF2-40B4-BE49-F238E27FC236}">
                    <a16:creationId xmlns:a16="http://schemas.microsoft.com/office/drawing/2014/main" id="{5A3FA3E2-92DE-3966-43EF-2EE7D09ED526}"/>
                  </a:ext>
                </a:extLst>
              </p:cNvPr>
              <p:cNvSpPr/>
              <p:nvPr/>
            </p:nvSpPr>
            <p:spPr>
              <a:xfrm>
                <a:off x="3030307" y="2492861"/>
                <a:ext cx="82685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028" extrusionOk="0">
                    <a:moveTo>
                      <a:pt x="131" y="0"/>
                    </a:moveTo>
                    <a:cubicBezTo>
                      <a:pt x="113" y="0"/>
                      <a:pt x="101" y="3"/>
                      <a:pt x="95" y="10"/>
                    </a:cubicBezTo>
                    <a:cubicBezTo>
                      <a:pt x="0" y="112"/>
                      <a:pt x="1452" y="1027"/>
                      <a:pt x="1649" y="1027"/>
                    </a:cubicBezTo>
                    <a:cubicBezTo>
                      <a:pt x="1656" y="1027"/>
                      <a:pt x="1662" y="1026"/>
                      <a:pt x="1665" y="1023"/>
                    </a:cubicBezTo>
                    <a:cubicBezTo>
                      <a:pt x="1767" y="950"/>
                      <a:pt x="2128" y="889"/>
                      <a:pt x="2061" y="806"/>
                    </a:cubicBezTo>
                    <a:cubicBezTo>
                      <a:pt x="1998" y="727"/>
                      <a:pt x="402" y="0"/>
                      <a:pt x="131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947;p59">
                <a:extLst>
                  <a:ext uri="{FF2B5EF4-FFF2-40B4-BE49-F238E27FC236}">
                    <a16:creationId xmlns:a16="http://schemas.microsoft.com/office/drawing/2014/main" id="{661ADF01-9E60-A5B3-C3D2-616B803C1B8F}"/>
                  </a:ext>
                </a:extLst>
              </p:cNvPr>
              <p:cNvSpPr/>
              <p:nvPr/>
            </p:nvSpPr>
            <p:spPr>
              <a:xfrm>
                <a:off x="3081106" y="2521484"/>
                <a:ext cx="58878" cy="78607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2024" extrusionOk="0">
                    <a:moveTo>
                      <a:pt x="1201" y="1"/>
                    </a:moveTo>
                    <a:cubicBezTo>
                      <a:pt x="1180" y="1"/>
                      <a:pt x="1158" y="9"/>
                      <a:pt x="1142" y="22"/>
                    </a:cubicBezTo>
                    <a:cubicBezTo>
                      <a:pt x="984" y="152"/>
                      <a:pt x="698" y="171"/>
                      <a:pt x="618" y="385"/>
                    </a:cubicBezTo>
                    <a:cubicBezTo>
                      <a:pt x="591" y="457"/>
                      <a:pt x="627" y="539"/>
                      <a:pt x="608" y="609"/>
                    </a:cubicBezTo>
                    <a:cubicBezTo>
                      <a:pt x="557" y="795"/>
                      <a:pt x="375" y="844"/>
                      <a:pt x="259" y="972"/>
                    </a:cubicBezTo>
                    <a:cubicBezTo>
                      <a:pt x="0" y="1260"/>
                      <a:pt x="252" y="1668"/>
                      <a:pt x="376" y="1968"/>
                    </a:cubicBezTo>
                    <a:cubicBezTo>
                      <a:pt x="388" y="2000"/>
                      <a:pt x="417" y="2023"/>
                      <a:pt x="449" y="2023"/>
                    </a:cubicBezTo>
                    <a:cubicBezTo>
                      <a:pt x="461" y="2023"/>
                      <a:pt x="473" y="2020"/>
                      <a:pt x="486" y="2013"/>
                    </a:cubicBezTo>
                    <a:cubicBezTo>
                      <a:pt x="753" y="1854"/>
                      <a:pt x="1020" y="1695"/>
                      <a:pt x="1286" y="1534"/>
                    </a:cubicBezTo>
                    <a:cubicBezTo>
                      <a:pt x="1356" y="1492"/>
                      <a:pt x="1313" y="1393"/>
                      <a:pt x="1249" y="1393"/>
                    </a:cubicBezTo>
                    <a:cubicBezTo>
                      <a:pt x="1236" y="1393"/>
                      <a:pt x="1223" y="1397"/>
                      <a:pt x="1210" y="1405"/>
                    </a:cubicBezTo>
                    <a:cubicBezTo>
                      <a:pt x="969" y="1550"/>
                      <a:pt x="726" y="1695"/>
                      <a:pt x="483" y="1839"/>
                    </a:cubicBezTo>
                    <a:lnTo>
                      <a:pt x="483" y="1839"/>
                    </a:lnTo>
                    <a:cubicBezTo>
                      <a:pt x="434" y="1723"/>
                      <a:pt x="384" y="1607"/>
                      <a:pt x="346" y="1486"/>
                    </a:cubicBezTo>
                    <a:cubicBezTo>
                      <a:pt x="292" y="1315"/>
                      <a:pt x="335" y="1129"/>
                      <a:pt x="466" y="991"/>
                    </a:cubicBezTo>
                    <a:cubicBezTo>
                      <a:pt x="521" y="932"/>
                      <a:pt x="617" y="925"/>
                      <a:pt x="672" y="863"/>
                    </a:cubicBezTo>
                    <a:cubicBezTo>
                      <a:pt x="762" y="760"/>
                      <a:pt x="730" y="688"/>
                      <a:pt x="755" y="560"/>
                    </a:cubicBezTo>
                    <a:cubicBezTo>
                      <a:pt x="794" y="368"/>
                      <a:pt x="1000" y="290"/>
                      <a:pt x="1163" y="188"/>
                    </a:cubicBezTo>
                    <a:lnTo>
                      <a:pt x="1163" y="188"/>
                    </a:lnTo>
                    <a:cubicBezTo>
                      <a:pt x="1234" y="357"/>
                      <a:pt x="1295" y="529"/>
                      <a:pt x="1353" y="704"/>
                    </a:cubicBezTo>
                    <a:cubicBezTo>
                      <a:pt x="1364" y="740"/>
                      <a:pt x="1394" y="755"/>
                      <a:pt x="1424" y="755"/>
                    </a:cubicBezTo>
                    <a:cubicBezTo>
                      <a:pt x="1470" y="755"/>
                      <a:pt x="1515" y="719"/>
                      <a:pt x="1498" y="664"/>
                    </a:cubicBezTo>
                    <a:cubicBezTo>
                      <a:pt x="1428" y="450"/>
                      <a:pt x="1352" y="242"/>
                      <a:pt x="1260" y="37"/>
                    </a:cubicBezTo>
                    <a:cubicBezTo>
                      <a:pt x="1249" y="11"/>
                      <a:pt x="1226" y="1"/>
                      <a:pt x="1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948;p59">
                <a:extLst>
                  <a:ext uri="{FF2B5EF4-FFF2-40B4-BE49-F238E27FC236}">
                    <a16:creationId xmlns:a16="http://schemas.microsoft.com/office/drawing/2014/main" id="{43066AE6-9A72-02AE-A0C9-D94B65D2AABD}"/>
                  </a:ext>
                </a:extLst>
              </p:cNvPr>
              <p:cNvSpPr/>
              <p:nvPr/>
            </p:nvSpPr>
            <p:spPr>
              <a:xfrm>
                <a:off x="3056716" y="2493444"/>
                <a:ext cx="75345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869" extrusionOk="0">
                    <a:moveTo>
                      <a:pt x="122" y="0"/>
                    </a:moveTo>
                    <a:cubicBezTo>
                      <a:pt x="49" y="0"/>
                      <a:pt x="0" y="103"/>
                      <a:pt x="78" y="136"/>
                    </a:cubicBezTo>
                    <a:cubicBezTo>
                      <a:pt x="647" y="378"/>
                      <a:pt x="1217" y="620"/>
                      <a:pt x="1786" y="862"/>
                    </a:cubicBezTo>
                    <a:cubicBezTo>
                      <a:pt x="1797" y="866"/>
                      <a:pt x="1807" y="868"/>
                      <a:pt x="1818" y="868"/>
                    </a:cubicBezTo>
                    <a:cubicBezTo>
                      <a:pt x="1890" y="868"/>
                      <a:pt x="1939" y="764"/>
                      <a:pt x="1861" y="732"/>
                    </a:cubicBezTo>
                    <a:cubicBezTo>
                      <a:pt x="1293" y="490"/>
                      <a:pt x="723" y="248"/>
                      <a:pt x="154" y="7"/>
                    </a:cubicBezTo>
                    <a:cubicBezTo>
                      <a:pt x="143" y="2"/>
                      <a:pt x="132" y="0"/>
                      <a:pt x="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949;p59">
                <a:extLst>
                  <a:ext uri="{FF2B5EF4-FFF2-40B4-BE49-F238E27FC236}">
                    <a16:creationId xmlns:a16="http://schemas.microsoft.com/office/drawing/2014/main" id="{0FDBBE8E-54CE-D419-C05B-52A8E8A9C8EF}"/>
                  </a:ext>
                </a:extLst>
              </p:cNvPr>
              <p:cNvSpPr/>
              <p:nvPr/>
            </p:nvSpPr>
            <p:spPr>
              <a:xfrm>
                <a:off x="3058192" y="2519232"/>
                <a:ext cx="49246" cy="21283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548" extrusionOk="0">
                    <a:moveTo>
                      <a:pt x="1" y="0"/>
                    </a:moveTo>
                    <a:lnTo>
                      <a:pt x="1268" y="548"/>
                    </a:lnTo>
                  </a:path>
                </a:pathLst>
              </a:custGeom>
              <a:solidFill>
                <a:srgbClr val="7847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950;p59">
                <a:extLst>
                  <a:ext uri="{FF2B5EF4-FFF2-40B4-BE49-F238E27FC236}">
                    <a16:creationId xmlns:a16="http://schemas.microsoft.com/office/drawing/2014/main" id="{D46461BB-7431-F77F-5722-D8F4EBBE2C9A}"/>
                  </a:ext>
                </a:extLst>
              </p:cNvPr>
              <p:cNvSpPr/>
              <p:nvPr/>
            </p:nvSpPr>
            <p:spPr>
              <a:xfrm>
                <a:off x="3053726" y="2516435"/>
                <a:ext cx="58217" cy="2687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692" extrusionOk="0">
                    <a:moveTo>
                      <a:pt x="121" y="1"/>
                    </a:moveTo>
                    <a:cubicBezTo>
                      <a:pt x="49" y="1"/>
                      <a:pt x="0" y="103"/>
                      <a:pt x="77" y="137"/>
                    </a:cubicBezTo>
                    <a:cubicBezTo>
                      <a:pt x="500" y="319"/>
                      <a:pt x="923" y="502"/>
                      <a:pt x="1345" y="684"/>
                    </a:cubicBezTo>
                    <a:cubicBezTo>
                      <a:pt x="1356" y="689"/>
                      <a:pt x="1367" y="691"/>
                      <a:pt x="1377" y="691"/>
                    </a:cubicBezTo>
                    <a:cubicBezTo>
                      <a:pt x="1449" y="691"/>
                      <a:pt x="1498" y="588"/>
                      <a:pt x="1420" y="554"/>
                    </a:cubicBezTo>
                    <a:cubicBezTo>
                      <a:pt x="999" y="372"/>
                      <a:pt x="576" y="189"/>
                      <a:pt x="153" y="8"/>
                    </a:cubicBezTo>
                    <a:cubicBezTo>
                      <a:pt x="142" y="3"/>
                      <a:pt x="13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951;p59">
                <a:extLst>
                  <a:ext uri="{FF2B5EF4-FFF2-40B4-BE49-F238E27FC236}">
                    <a16:creationId xmlns:a16="http://schemas.microsoft.com/office/drawing/2014/main" id="{3C70B81E-109A-7346-46DA-570B3A125F64}"/>
                  </a:ext>
                </a:extLst>
              </p:cNvPr>
              <p:cNvSpPr/>
              <p:nvPr/>
            </p:nvSpPr>
            <p:spPr>
              <a:xfrm>
                <a:off x="3039744" y="2542534"/>
                <a:ext cx="32546" cy="13011"/>
              </a:xfrm>
              <a:custGeom>
                <a:avLst/>
                <a:gdLst/>
                <a:ahLst/>
                <a:cxnLst/>
                <a:rect l="l" t="t" r="r" b="b"/>
                <a:pathLst>
                  <a:path w="838" h="335" extrusionOk="0">
                    <a:moveTo>
                      <a:pt x="1" y="0"/>
                    </a:moveTo>
                    <a:lnTo>
                      <a:pt x="837" y="335"/>
                    </a:lnTo>
                  </a:path>
                </a:pathLst>
              </a:custGeom>
              <a:solidFill>
                <a:srgbClr val="7847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952;p59">
                <a:extLst>
                  <a:ext uri="{FF2B5EF4-FFF2-40B4-BE49-F238E27FC236}">
                    <a16:creationId xmlns:a16="http://schemas.microsoft.com/office/drawing/2014/main" id="{A4D0DC16-042D-1357-DEE8-8EF23C92BE92}"/>
                  </a:ext>
                </a:extLst>
              </p:cNvPr>
              <p:cNvSpPr/>
              <p:nvPr/>
            </p:nvSpPr>
            <p:spPr>
              <a:xfrm>
                <a:off x="3035900" y="2539505"/>
                <a:ext cx="40197" cy="1906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491" extrusionOk="0">
                    <a:moveTo>
                      <a:pt x="93" y="0"/>
                    </a:moveTo>
                    <a:cubicBezTo>
                      <a:pt x="23" y="0"/>
                      <a:pt x="0" y="119"/>
                      <a:pt x="80" y="151"/>
                    </a:cubicBezTo>
                    <a:cubicBezTo>
                      <a:pt x="358" y="262"/>
                      <a:pt x="637" y="373"/>
                      <a:pt x="916" y="485"/>
                    </a:cubicBezTo>
                    <a:cubicBezTo>
                      <a:pt x="926" y="489"/>
                      <a:pt x="935" y="491"/>
                      <a:pt x="944" y="491"/>
                    </a:cubicBezTo>
                    <a:cubicBezTo>
                      <a:pt x="1013" y="491"/>
                      <a:pt x="1035" y="372"/>
                      <a:pt x="956" y="340"/>
                    </a:cubicBezTo>
                    <a:cubicBezTo>
                      <a:pt x="677" y="228"/>
                      <a:pt x="398" y="117"/>
                      <a:pt x="120" y="6"/>
                    </a:cubicBezTo>
                    <a:cubicBezTo>
                      <a:pt x="110" y="2"/>
                      <a:pt x="101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82" name="Google Shape;4953;p59">
                <a:extLst>
                  <a:ext uri="{FF2B5EF4-FFF2-40B4-BE49-F238E27FC236}">
                    <a16:creationId xmlns:a16="http://schemas.microsoft.com/office/drawing/2014/main" id="{C94F4014-4E50-12A1-F457-6DB35A632C51}"/>
                  </a:ext>
                </a:extLst>
              </p:cNvPr>
              <p:cNvGrpSpPr/>
              <p:nvPr/>
            </p:nvGrpSpPr>
            <p:grpSpPr>
              <a:xfrm>
                <a:off x="1063856" y="1523362"/>
                <a:ext cx="2063701" cy="1963505"/>
                <a:chOff x="1063856" y="1523362"/>
                <a:chExt cx="2063701" cy="1963505"/>
              </a:xfrm>
            </p:grpSpPr>
            <p:sp>
              <p:nvSpPr>
                <p:cNvPr id="183" name="Google Shape;4954;p59">
                  <a:extLst>
                    <a:ext uri="{FF2B5EF4-FFF2-40B4-BE49-F238E27FC236}">
                      <a16:creationId xmlns:a16="http://schemas.microsoft.com/office/drawing/2014/main" id="{29BF3971-8814-CB92-8AFB-47EF210694D6}"/>
                    </a:ext>
                  </a:extLst>
                </p:cNvPr>
                <p:cNvSpPr/>
                <p:nvPr/>
              </p:nvSpPr>
              <p:spPr>
                <a:xfrm>
                  <a:off x="1445355" y="2555389"/>
                  <a:ext cx="534715" cy="632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8" h="16277" extrusionOk="0">
                      <a:moveTo>
                        <a:pt x="3188" y="0"/>
                      </a:moveTo>
                      <a:lnTo>
                        <a:pt x="1" y="2823"/>
                      </a:lnTo>
                      <a:cubicBezTo>
                        <a:pt x="1" y="2823"/>
                        <a:pt x="310" y="5780"/>
                        <a:pt x="1881" y="6646"/>
                      </a:cubicBezTo>
                      <a:cubicBezTo>
                        <a:pt x="3648" y="12142"/>
                        <a:pt x="6748" y="16276"/>
                        <a:pt x="9496" y="16276"/>
                      </a:cubicBezTo>
                      <a:cubicBezTo>
                        <a:pt x="11299" y="16276"/>
                        <a:pt x="13247" y="14127"/>
                        <a:pt x="13768" y="13617"/>
                      </a:cubicBezTo>
                      <a:cubicBezTo>
                        <a:pt x="11982" y="12134"/>
                        <a:pt x="10700" y="10326"/>
                        <a:pt x="9945" y="9078"/>
                      </a:cubicBezTo>
                      <a:lnTo>
                        <a:pt x="9324" y="9544"/>
                      </a:lnTo>
                      <a:cubicBezTo>
                        <a:pt x="9324" y="9544"/>
                        <a:pt x="7597" y="7231"/>
                        <a:pt x="6100" y="4745"/>
                      </a:cubicBezTo>
                      <a:cubicBezTo>
                        <a:pt x="6100" y="4745"/>
                        <a:pt x="6848" y="2912"/>
                        <a:pt x="6007" y="995"/>
                      </a:cubicBezTo>
                      <a:cubicBezTo>
                        <a:pt x="6007" y="995"/>
                        <a:pt x="4104" y="426"/>
                        <a:pt x="318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4955;p59">
                  <a:extLst>
                    <a:ext uri="{FF2B5EF4-FFF2-40B4-BE49-F238E27FC236}">
                      <a16:creationId xmlns:a16="http://schemas.microsoft.com/office/drawing/2014/main" id="{2446ED95-E94E-A059-E25E-16D7CC3EFEFD}"/>
                    </a:ext>
                  </a:extLst>
                </p:cNvPr>
                <p:cNvSpPr/>
                <p:nvPr/>
              </p:nvSpPr>
              <p:spPr>
                <a:xfrm>
                  <a:off x="1072439" y="1961371"/>
                  <a:ext cx="652664" cy="763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5" h="19670" extrusionOk="0">
                      <a:moveTo>
                        <a:pt x="10967" y="1"/>
                      </a:moveTo>
                      <a:cubicBezTo>
                        <a:pt x="10956" y="1"/>
                        <a:pt x="10945" y="2"/>
                        <a:pt x="10934" y="6"/>
                      </a:cubicBezTo>
                      <a:cubicBezTo>
                        <a:pt x="7228" y="1105"/>
                        <a:pt x="3611" y="2444"/>
                        <a:pt x="81" y="4022"/>
                      </a:cubicBezTo>
                      <a:cubicBezTo>
                        <a:pt x="27" y="4046"/>
                        <a:pt x="0" y="4108"/>
                        <a:pt x="19" y="4163"/>
                      </a:cubicBezTo>
                      <a:cubicBezTo>
                        <a:pt x="1749" y="9373"/>
                        <a:pt x="3653" y="14518"/>
                        <a:pt x="5731" y="19598"/>
                      </a:cubicBezTo>
                      <a:cubicBezTo>
                        <a:pt x="5749" y="19642"/>
                        <a:pt x="5792" y="19670"/>
                        <a:pt x="5838" y="19670"/>
                      </a:cubicBezTo>
                      <a:cubicBezTo>
                        <a:pt x="5848" y="19670"/>
                        <a:pt x="5859" y="19668"/>
                        <a:pt x="5870" y="19665"/>
                      </a:cubicBezTo>
                      <a:cubicBezTo>
                        <a:pt x="9577" y="18566"/>
                        <a:pt x="13194" y="17227"/>
                        <a:pt x="16723" y="15649"/>
                      </a:cubicBezTo>
                      <a:cubicBezTo>
                        <a:pt x="16777" y="15624"/>
                        <a:pt x="16804" y="15563"/>
                        <a:pt x="16785" y="15507"/>
                      </a:cubicBezTo>
                      <a:cubicBezTo>
                        <a:pt x="15056" y="10299"/>
                        <a:pt x="13151" y="5153"/>
                        <a:pt x="11074" y="73"/>
                      </a:cubicBezTo>
                      <a:cubicBezTo>
                        <a:pt x="11056" y="28"/>
                        <a:pt x="11013" y="1"/>
                        <a:pt x="109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4956;p59">
                  <a:extLst>
                    <a:ext uri="{FF2B5EF4-FFF2-40B4-BE49-F238E27FC236}">
                      <a16:creationId xmlns:a16="http://schemas.microsoft.com/office/drawing/2014/main" id="{BC43DF06-2CA6-9F3B-3CE3-77BBB07B1462}"/>
                    </a:ext>
                  </a:extLst>
                </p:cNvPr>
                <p:cNvSpPr/>
                <p:nvPr/>
              </p:nvSpPr>
              <p:spPr>
                <a:xfrm>
                  <a:off x="1098111" y="2028288"/>
                  <a:ext cx="426824" cy="159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90" h="4098" extrusionOk="0">
                      <a:moveTo>
                        <a:pt x="10959" y="1"/>
                      </a:moveTo>
                      <a:cubicBezTo>
                        <a:pt x="10957" y="1"/>
                        <a:pt x="10954" y="1"/>
                        <a:pt x="10952" y="2"/>
                      </a:cubicBezTo>
                      <a:cubicBezTo>
                        <a:pt x="7255" y="1151"/>
                        <a:pt x="3577" y="2512"/>
                        <a:pt x="21" y="4047"/>
                      </a:cubicBezTo>
                      <a:cubicBezTo>
                        <a:pt x="7" y="4052"/>
                        <a:pt x="1" y="4068"/>
                        <a:pt x="7" y="4082"/>
                      </a:cubicBezTo>
                      <a:cubicBezTo>
                        <a:pt x="11" y="4092"/>
                        <a:pt x="21" y="4098"/>
                        <a:pt x="32" y="4098"/>
                      </a:cubicBezTo>
                      <a:cubicBezTo>
                        <a:pt x="35" y="4098"/>
                        <a:pt x="39" y="4097"/>
                        <a:pt x="42" y="4096"/>
                      </a:cubicBezTo>
                      <a:cubicBezTo>
                        <a:pt x="3597" y="2562"/>
                        <a:pt x="7272" y="1201"/>
                        <a:pt x="10968" y="52"/>
                      </a:cubicBezTo>
                      <a:cubicBezTo>
                        <a:pt x="10982" y="48"/>
                        <a:pt x="10989" y="33"/>
                        <a:pt x="10985" y="19"/>
                      </a:cubicBezTo>
                      <a:cubicBezTo>
                        <a:pt x="10981" y="8"/>
                        <a:pt x="10970" y="1"/>
                        <a:pt x="109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4957;p59">
                  <a:extLst>
                    <a:ext uri="{FF2B5EF4-FFF2-40B4-BE49-F238E27FC236}">
                      <a16:creationId xmlns:a16="http://schemas.microsoft.com/office/drawing/2014/main" id="{B28226CB-CB83-A446-50AE-1848B9AF688E}"/>
                    </a:ext>
                  </a:extLst>
                </p:cNvPr>
                <p:cNvSpPr/>
                <p:nvPr/>
              </p:nvSpPr>
              <p:spPr>
                <a:xfrm>
                  <a:off x="1112286" y="2068912"/>
                  <a:ext cx="428844" cy="159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2" h="4119" extrusionOk="0">
                      <a:moveTo>
                        <a:pt x="11011" y="1"/>
                      </a:moveTo>
                      <a:cubicBezTo>
                        <a:pt x="11009" y="1"/>
                        <a:pt x="11006" y="1"/>
                        <a:pt x="11004" y="2"/>
                      </a:cubicBezTo>
                      <a:cubicBezTo>
                        <a:pt x="7299" y="1192"/>
                        <a:pt x="3604" y="2560"/>
                        <a:pt x="20" y="4067"/>
                      </a:cubicBezTo>
                      <a:cubicBezTo>
                        <a:pt x="6" y="4072"/>
                        <a:pt x="0" y="4088"/>
                        <a:pt x="5" y="4102"/>
                      </a:cubicBezTo>
                      <a:cubicBezTo>
                        <a:pt x="10" y="4113"/>
                        <a:pt x="20" y="4119"/>
                        <a:pt x="31" y="4119"/>
                      </a:cubicBezTo>
                      <a:cubicBezTo>
                        <a:pt x="34" y="4119"/>
                        <a:pt x="38" y="4118"/>
                        <a:pt x="40" y="4116"/>
                      </a:cubicBezTo>
                      <a:cubicBezTo>
                        <a:pt x="3624" y="2610"/>
                        <a:pt x="7318" y="1243"/>
                        <a:pt x="11020" y="53"/>
                      </a:cubicBezTo>
                      <a:cubicBezTo>
                        <a:pt x="11034" y="48"/>
                        <a:pt x="11042" y="33"/>
                        <a:pt x="11037" y="19"/>
                      </a:cubicBezTo>
                      <a:cubicBezTo>
                        <a:pt x="11034" y="8"/>
                        <a:pt x="11022" y="1"/>
                        <a:pt x="110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4958;p59">
                  <a:extLst>
                    <a:ext uri="{FF2B5EF4-FFF2-40B4-BE49-F238E27FC236}">
                      <a16:creationId xmlns:a16="http://schemas.microsoft.com/office/drawing/2014/main" id="{6E89D50A-4D18-9292-13B7-D205A16BEFB0}"/>
                    </a:ext>
                  </a:extLst>
                </p:cNvPr>
                <p:cNvSpPr/>
                <p:nvPr/>
              </p:nvSpPr>
              <p:spPr>
                <a:xfrm>
                  <a:off x="1126617" y="2109613"/>
                  <a:ext cx="430553" cy="160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6" h="4136" extrusionOk="0">
                      <a:moveTo>
                        <a:pt x="11056" y="1"/>
                      </a:moveTo>
                      <a:cubicBezTo>
                        <a:pt x="11053" y="1"/>
                        <a:pt x="11050" y="1"/>
                        <a:pt x="11047" y="2"/>
                      </a:cubicBezTo>
                      <a:cubicBezTo>
                        <a:pt x="7342" y="1231"/>
                        <a:pt x="3632" y="2604"/>
                        <a:pt x="20" y="4083"/>
                      </a:cubicBezTo>
                      <a:cubicBezTo>
                        <a:pt x="7" y="4089"/>
                        <a:pt x="0" y="4104"/>
                        <a:pt x="6" y="4118"/>
                      </a:cubicBezTo>
                      <a:cubicBezTo>
                        <a:pt x="10" y="4128"/>
                        <a:pt x="20" y="4135"/>
                        <a:pt x="30" y="4135"/>
                      </a:cubicBezTo>
                      <a:cubicBezTo>
                        <a:pt x="34" y="4135"/>
                        <a:pt x="37" y="4134"/>
                        <a:pt x="41" y="4132"/>
                      </a:cubicBezTo>
                      <a:cubicBezTo>
                        <a:pt x="3651" y="2654"/>
                        <a:pt x="7360" y="1282"/>
                        <a:pt x="11065" y="53"/>
                      </a:cubicBezTo>
                      <a:cubicBezTo>
                        <a:pt x="11079" y="49"/>
                        <a:pt x="11086" y="34"/>
                        <a:pt x="11081" y="20"/>
                      </a:cubicBezTo>
                      <a:cubicBezTo>
                        <a:pt x="11078" y="9"/>
                        <a:pt x="11067" y="1"/>
                        <a:pt x="1105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4959;p59">
                  <a:extLst>
                    <a:ext uri="{FF2B5EF4-FFF2-40B4-BE49-F238E27FC236}">
                      <a16:creationId xmlns:a16="http://schemas.microsoft.com/office/drawing/2014/main" id="{07EF7CFC-AE58-D3E7-365B-AC6C2CE742DC}"/>
                    </a:ext>
                  </a:extLst>
                </p:cNvPr>
                <p:cNvSpPr/>
                <p:nvPr/>
              </p:nvSpPr>
              <p:spPr>
                <a:xfrm>
                  <a:off x="1141142" y="2150432"/>
                  <a:ext cx="431873" cy="16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0" h="4147" extrusionOk="0">
                      <a:moveTo>
                        <a:pt x="11089" y="0"/>
                      </a:moveTo>
                      <a:cubicBezTo>
                        <a:pt x="11086" y="0"/>
                        <a:pt x="11084" y="1"/>
                        <a:pt x="11081" y="2"/>
                      </a:cubicBezTo>
                      <a:cubicBezTo>
                        <a:pt x="7375" y="1268"/>
                        <a:pt x="3654" y="2646"/>
                        <a:pt x="21" y="4095"/>
                      </a:cubicBezTo>
                      <a:cubicBezTo>
                        <a:pt x="7" y="4100"/>
                        <a:pt x="0" y="4116"/>
                        <a:pt x="6" y="4129"/>
                      </a:cubicBezTo>
                      <a:cubicBezTo>
                        <a:pt x="10" y="4140"/>
                        <a:pt x="20" y="4147"/>
                        <a:pt x="31" y="4147"/>
                      </a:cubicBezTo>
                      <a:cubicBezTo>
                        <a:pt x="34" y="4147"/>
                        <a:pt x="37" y="4146"/>
                        <a:pt x="40" y="4144"/>
                      </a:cubicBezTo>
                      <a:cubicBezTo>
                        <a:pt x="3673" y="2695"/>
                        <a:pt x="7394" y="1319"/>
                        <a:pt x="11099" y="52"/>
                      </a:cubicBezTo>
                      <a:cubicBezTo>
                        <a:pt x="11112" y="47"/>
                        <a:pt x="11119" y="32"/>
                        <a:pt x="11115" y="18"/>
                      </a:cubicBezTo>
                      <a:cubicBezTo>
                        <a:pt x="11111" y="7"/>
                        <a:pt x="11100" y="0"/>
                        <a:pt x="110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4960;p59">
                  <a:extLst>
                    <a:ext uri="{FF2B5EF4-FFF2-40B4-BE49-F238E27FC236}">
                      <a16:creationId xmlns:a16="http://schemas.microsoft.com/office/drawing/2014/main" id="{AFB2399F-A2FA-193E-EE0E-65416D856562}"/>
                    </a:ext>
                  </a:extLst>
                </p:cNvPr>
                <p:cNvSpPr/>
                <p:nvPr/>
              </p:nvSpPr>
              <p:spPr>
                <a:xfrm>
                  <a:off x="1155862" y="2191289"/>
                  <a:ext cx="432766" cy="161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3" h="4155" extrusionOk="0">
                      <a:moveTo>
                        <a:pt x="11113" y="1"/>
                      </a:moveTo>
                      <a:cubicBezTo>
                        <a:pt x="11110" y="1"/>
                        <a:pt x="11107" y="1"/>
                        <a:pt x="11105" y="2"/>
                      </a:cubicBezTo>
                      <a:cubicBezTo>
                        <a:pt x="7402" y="1306"/>
                        <a:pt x="3673" y="2685"/>
                        <a:pt x="21" y="4103"/>
                      </a:cubicBezTo>
                      <a:cubicBezTo>
                        <a:pt x="7" y="4108"/>
                        <a:pt x="1" y="4124"/>
                        <a:pt x="6" y="4138"/>
                      </a:cubicBezTo>
                      <a:cubicBezTo>
                        <a:pt x="11" y="4148"/>
                        <a:pt x="20" y="4155"/>
                        <a:pt x="31" y="4155"/>
                      </a:cubicBezTo>
                      <a:cubicBezTo>
                        <a:pt x="34" y="4155"/>
                        <a:pt x="38" y="4154"/>
                        <a:pt x="40" y="4153"/>
                      </a:cubicBezTo>
                      <a:cubicBezTo>
                        <a:pt x="3692" y="2735"/>
                        <a:pt x="7421" y="1355"/>
                        <a:pt x="11122" y="53"/>
                      </a:cubicBezTo>
                      <a:cubicBezTo>
                        <a:pt x="11136" y="47"/>
                        <a:pt x="11143" y="33"/>
                        <a:pt x="11139" y="19"/>
                      </a:cubicBezTo>
                      <a:cubicBezTo>
                        <a:pt x="11134" y="7"/>
                        <a:pt x="11124" y="1"/>
                        <a:pt x="111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4961;p59">
                  <a:extLst>
                    <a:ext uri="{FF2B5EF4-FFF2-40B4-BE49-F238E27FC236}">
                      <a16:creationId xmlns:a16="http://schemas.microsoft.com/office/drawing/2014/main" id="{A2CC095C-04C4-74FA-6F65-FA71014F848E}"/>
                    </a:ext>
                  </a:extLst>
                </p:cNvPr>
                <p:cNvSpPr/>
                <p:nvPr/>
              </p:nvSpPr>
              <p:spPr>
                <a:xfrm>
                  <a:off x="1170814" y="2232223"/>
                  <a:ext cx="433310" cy="161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7" h="4160" extrusionOk="0">
                      <a:moveTo>
                        <a:pt x="11125" y="0"/>
                      </a:moveTo>
                      <a:cubicBezTo>
                        <a:pt x="11123" y="0"/>
                        <a:pt x="11120" y="1"/>
                        <a:pt x="11117" y="2"/>
                      </a:cubicBezTo>
                      <a:cubicBezTo>
                        <a:pt x="7427" y="1339"/>
                        <a:pt x="3693" y="2720"/>
                        <a:pt x="21" y="4108"/>
                      </a:cubicBezTo>
                      <a:cubicBezTo>
                        <a:pt x="7" y="4113"/>
                        <a:pt x="0" y="4128"/>
                        <a:pt x="5" y="4142"/>
                      </a:cubicBezTo>
                      <a:cubicBezTo>
                        <a:pt x="10" y="4153"/>
                        <a:pt x="19" y="4160"/>
                        <a:pt x="31" y="4160"/>
                      </a:cubicBezTo>
                      <a:cubicBezTo>
                        <a:pt x="33" y="4160"/>
                        <a:pt x="37" y="4159"/>
                        <a:pt x="39" y="4158"/>
                      </a:cubicBezTo>
                      <a:cubicBezTo>
                        <a:pt x="3713" y="2771"/>
                        <a:pt x="7445" y="1389"/>
                        <a:pt x="11134" y="52"/>
                      </a:cubicBezTo>
                      <a:cubicBezTo>
                        <a:pt x="11148" y="47"/>
                        <a:pt x="11156" y="32"/>
                        <a:pt x="11151" y="18"/>
                      </a:cubicBezTo>
                      <a:cubicBezTo>
                        <a:pt x="11147" y="7"/>
                        <a:pt x="11136" y="0"/>
                        <a:pt x="111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4962;p59">
                  <a:extLst>
                    <a:ext uri="{FF2B5EF4-FFF2-40B4-BE49-F238E27FC236}">
                      <a16:creationId xmlns:a16="http://schemas.microsoft.com/office/drawing/2014/main" id="{98339D84-AD16-B8FF-FB4D-D1A0816D0E67}"/>
                    </a:ext>
                  </a:extLst>
                </p:cNvPr>
                <p:cNvSpPr/>
                <p:nvPr/>
              </p:nvSpPr>
              <p:spPr>
                <a:xfrm>
                  <a:off x="1185922" y="2273235"/>
                  <a:ext cx="433427" cy="161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0" h="4161" extrusionOk="0">
                      <a:moveTo>
                        <a:pt x="11129" y="1"/>
                      </a:moveTo>
                      <a:cubicBezTo>
                        <a:pt x="11126" y="1"/>
                        <a:pt x="11123" y="1"/>
                        <a:pt x="11120" y="2"/>
                      </a:cubicBezTo>
                      <a:cubicBezTo>
                        <a:pt x="7462" y="1365"/>
                        <a:pt x="3729" y="2747"/>
                        <a:pt x="21" y="4109"/>
                      </a:cubicBezTo>
                      <a:cubicBezTo>
                        <a:pt x="8" y="4114"/>
                        <a:pt x="1" y="4129"/>
                        <a:pt x="6" y="4143"/>
                      </a:cubicBezTo>
                      <a:cubicBezTo>
                        <a:pt x="10" y="4154"/>
                        <a:pt x="21" y="4160"/>
                        <a:pt x="31" y="4160"/>
                      </a:cubicBezTo>
                      <a:cubicBezTo>
                        <a:pt x="34" y="4160"/>
                        <a:pt x="37" y="4160"/>
                        <a:pt x="41" y="4158"/>
                      </a:cubicBezTo>
                      <a:cubicBezTo>
                        <a:pt x="3747" y="2796"/>
                        <a:pt x="7481" y="1415"/>
                        <a:pt x="11138" y="52"/>
                      </a:cubicBezTo>
                      <a:cubicBezTo>
                        <a:pt x="11152" y="47"/>
                        <a:pt x="11159" y="31"/>
                        <a:pt x="11154" y="18"/>
                      </a:cubicBezTo>
                      <a:cubicBezTo>
                        <a:pt x="11150" y="7"/>
                        <a:pt x="11140" y="1"/>
                        <a:pt x="1112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4963;p59">
                  <a:extLst>
                    <a:ext uri="{FF2B5EF4-FFF2-40B4-BE49-F238E27FC236}">
                      <a16:creationId xmlns:a16="http://schemas.microsoft.com/office/drawing/2014/main" id="{274C7856-B3DF-94FE-50C1-B0EEEB3913F7}"/>
                    </a:ext>
                  </a:extLst>
                </p:cNvPr>
                <p:cNvSpPr/>
                <p:nvPr/>
              </p:nvSpPr>
              <p:spPr>
                <a:xfrm>
                  <a:off x="1201262" y="2314287"/>
                  <a:ext cx="433077" cy="161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1" h="4158" extrusionOk="0">
                      <a:moveTo>
                        <a:pt x="11121" y="1"/>
                      </a:moveTo>
                      <a:cubicBezTo>
                        <a:pt x="11117" y="1"/>
                        <a:pt x="11114" y="2"/>
                        <a:pt x="11111" y="3"/>
                      </a:cubicBezTo>
                      <a:cubicBezTo>
                        <a:pt x="7451" y="1405"/>
                        <a:pt x="3720" y="2786"/>
                        <a:pt x="22" y="4106"/>
                      </a:cubicBezTo>
                      <a:cubicBezTo>
                        <a:pt x="8" y="4112"/>
                        <a:pt x="0" y="4127"/>
                        <a:pt x="5" y="4140"/>
                      </a:cubicBezTo>
                      <a:cubicBezTo>
                        <a:pt x="10" y="4152"/>
                        <a:pt x="19" y="4158"/>
                        <a:pt x="31" y="4158"/>
                      </a:cubicBezTo>
                      <a:cubicBezTo>
                        <a:pt x="33" y="4158"/>
                        <a:pt x="37" y="4158"/>
                        <a:pt x="39" y="4157"/>
                      </a:cubicBezTo>
                      <a:cubicBezTo>
                        <a:pt x="3738" y="2836"/>
                        <a:pt x="7469" y="1455"/>
                        <a:pt x="11130" y="52"/>
                      </a:cubicBezTo>
                      <a:cubicBezTo>
                        <a:pt x="11144" y="47"/>
                        <a:pt x="11151" y="32"/>
                        <a:pt x="11146" y="18"/>
                      </a:cubicBezTo>
                      <a:cubicBezTo>
                        <a:pt x="11142" y="8"/>
                        <a:pt x="11132" y="1"/>
                        <a:pt x="1112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4964;p59">
                  <a:extLst>
                    <a:ext uri="{FF2B5EF4-FFF2-40B4-BE49-F238E27FC236}">
                      <a16:creationId xmlns:a16="http://schemas.microsoft.com/office/drawing/2014/main" id="{E8DAF276-206C-A8DC-263C-57AA12592809}"/>
                    </a:ext>
                  </a:extLst>
                </p:cNvPr>
                <p:cNvSpPr/>
                <p:nvPr/>
              </p:nvSpPr>
              <p:spPr>
                <a:xfrm>
                  <a:off x="1216797" y="2355454"/>
                  <a:ext cx="432378" cy="161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3" h="4151" extrusionOk="0">
                      <a:moveTo>
                        <a:pt x="11103" y="1"/>
                      </a:moveTo>
                      <a:cubicBezTo>
                        <a:pt x="11100" y="1"/>
                        <a:pt x="11097" y="1"/>
                        <a:pt x="11093" y="3"/>
                      </a:cubicBezTo>
                      <a:cubicBezTo>
                        <a:pt x="7450" y="1436"/>
                        <a:pt x="3725" y="2815"/>
                        <a:pt x="22" y="4099"/>
                      </a:cubicBezTo>
                      <a:cubicBezTo>
                        <a:pt x="8" y="4105"/>
                        <a:pt x="1" y="4120"/>
                        <a:pt x="5" y="4133"/>
                      </a:cubicBezTo>
                      <a:cubicBezTo>
                        <a:pt x="9" y="4145"/>
                        <a:pt x="19" y="4151"/>
                        <a:pt x="31" y="4151"/>
                      </a:cubicBezTo>
                      <a:cubicBezTo>
                        <a:pt x="33" y="4151"/>
                        <a:pt x="37" y="4151"/>
                        <a:pt x="39" y="4150"/>
                      </a:cubicBezTo>
                      <a:cubicBezTo>
                        <a:pt x="3743" y="2865"/>
                        <a:pt x="7469" y="1486"/>
                        <a:pt x="11112" y="52"/>
                      </a:cubicBezTo>
                      <a:cubicBezTo>
                        <a:pt x="11126" y="46"/>
                        <a:pt x="11133" y="32"/>
                        <a:pt x="11127" y="18"/>
                      </a:cubicBezTo>
                      <a:cubicBezTo>
                        <a:pt x="11123" y="7"/>
                        <a:pt x="11114" y="1"/>
                        <a:pt x="1110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4965;p59">
                  <a:extLst>
                    <a:ext uri="{FF2B5EF4-FFF2-40B4-BE49-F238E27FC236}">
                      <a16:creationId xmlns:a16="http://schemas.microsoft.com/office/drawing/2014/main" id="{392383CB-B71F-4994-CAE1-F7291AF07496}"/>
                    </a:ext>
                  </a:extLst>
                </p:cNvPr>
                <p:cNvSpPr/>
                <p:nvPr/>
              </p:nvSpPr>
              <p:spPr>
                <a:xfrm>
                  <a:off x="1232565" y="2396700"/>
                  <a:ext cx="431252" cy="16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4141" extrusionOk="0">
                      <a:moveTo>
                        <a:pt x="11074" y="1"/>
                      </a:moveTo>
                      <a:cubicBezTo>
                        <a:pt x="11070" y="1"/>
                        <a:pt x="11067" y="1"/>
                        <a:pt x="11064" y="2"/>
                      </a:cubicBezTo>
                      <a:cubicBezTo>
                        <a:pt x="7440" y="1467"/>
                        <a:pt x="3725" y="2842"/>
                        <a:pt x="21" y="4089"/>
                      </a:cubicBezTo>
                      <a:cubicBezTo>
                        <a:pt x="7" y="4093"/>
                        <a:pt x="0" y="4108"/>
                        <a:pt x="4" y="4122"/>
                      </a:cubicBezTo>
                      <a:cubicBezTo>
                        <a:pt x="8" y="4133"/>
                        <a:pt x="18" y="4140"/>
                        <a:pt x="30" y="4140"/>
                      </a:cubicBezTo>
                      <a:cubicBezTo>
                        <a:pt x="32" y="4140"/>
                        <a:pt x="35" y="4140"/>
                        <a:pt x="38" y="4138"/>
                      </a:cubicBezTo>
                      <a:cubicBezTo>
                        <a:pt x="3743" y="2892"/>
                        <a:pt x="7459" y="1516"/>
                        <a:pt x="11084" y="51"/>
                      </a:cubicBezTo>
                      <a:cubicBezTo>
                        <a:pt x="11097" y="46"/>
                        <a:pt x="11104" y="30"/>
                        <a:pt x="11098" y="17"/>
                      </a:cubicBezTo>
                      <a:cubicBezTo>
                        <a:pt x="11094" y="7"/>
                        <a:pt x="11084" y="1"/>
                        <a:pt x="110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4966;p59">
                  <a:extLst>
                    <a:ext uri="{FF2B5EF4-FFF2-40B4-BE49-F238E27FC236}">
                      <a16:creationId xmlns:a16="http://schemas.microsoft.com/office/drawing/2014/main" id="{23D4B3BC-D4EF-063E-70B6-B749306B92EE}"/>
                    </a:ext>
                  </a:extLst>
                </p:cNvPr>
                <p:cNvSpPr/>
                <p:nvPr/>
              </p:nvSpPr>
              <p:spPr>
                <a:xfrm>
                  <a:off x="1248450" y="2437984"/>
                  <a:ext cx="429815" cy="160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7" h="4127" extrusionOk="0">
                      <a:moveTo>
                        <a:pt x="11036" y="1"/>
                      </a:moveTo>
                      <a:cubicBezTo>
                        <a:pt x="11033" y="1"/>
                        <a:pt x="11029" y="1"/>
                        <a:pt x="11026" y="3"/>
                      </a:cubicBezTo>
                      <a:cubicBezTo>
                        <a:pt x="7427" y="1496"/>
                        <a:pt x="3725" y="2866"/>
                        <a:pt x="22" y="4074"/>
                      </a:cubicBezTo>
                      <a:cubicBezTo>
                        <a:pt x="8" y="4080"/>
                        <a:pt x="1" y="4094"/>
                        <a:pt x="6" y="4108"/>
                      </a:cubicBezTo>
                      <a:cubicBezTo>
                        <a:pt x="9" y="4120"/>
                        <a:pt x="20" y="4127"/>
                        <a:pt x="31" y="4127"/>
                      </a:cubicBezTo>
                      <a:cubicBezTo>
                        <a:pt x="34" y="4127"/>
                        <a:pt x="36" y="4126"/>
                        <a:pt x="39" y="4125"/>
                      </a:cubicBezTo>
                      <a:cubicBezTo>
                        <a:pt x="3744" y="2917"/>
                        <a:pt x="7447" y="1546"/>
                        <a:pt x="11047" y="52"/>
                      </a:cubicBezTo>
                      <a:cubicBezTo>
                        <a:pt x="11060" y="47"/>
                        <a:pt x="11067" y="31"/>
                        <a:pt x="11061" y="17"/>
                      </a:cubicBezTo>
                      <a:cubicBezTo>
                        <a:pt x="11057" y="7"/>
                        <a:pt x="11047" y="1"/>
                        <a:pt x="110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4967;p59">
                  <a:extLst>
                    <a:ext uri="{FF2B5EF4-FFF2-40B4-BE49-F238E27FC236}">
                      <a16:creationId xmlns:a16="http://schemas.microsoft.com/office/drawing/2014/main" id="{D7774431-E6D5-11EA-125A-ADCEBE647B5E}"/>
                    </a:ext>
                  </a:extLst>
                </p:cNvPr>
                <p:cNvSpPr/>
                <p:nvPr/>
              </p:nvSpPr>
              <p:spPr>
                <a:xfrm>
                  <a:off x="1264606" y="2479385"/>
                  <a:ext cx="427873" cy="159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7" h="4108" extrusionOk="0">
                      <a:moveTo>
                        <a:pt x="10986" y="0"/>
                      </a:moveTo>
                      <a:cubicBezTo>
                        <a:pt x="10983" y="0"/>
                        <a:pt x="10980" y="1"/>
                        <a:pt x="10976" y="2"/>
                      </a:cubicBezTo>
                      <a:cubicBezTo>
                        <a:pt x="7406" y="1523"/>
                        <a:pt x="3721" y="2887"/>
                        <a:pt x="22" y="4056"/>
                      </a:cubicBezTo>
                      <a:cubicBezTo>
                        <a:pt x="8" y="4060"/>
                        <a:pt x="0" y="4075"/>
                        <a:pt x="5" y="4089"/>
                      </a:cubicBezTo>
                      <a:cubicBezTo>
                        <a:pt x="9" y="4101"/>
                        <a:pt x="19" y="4108"/>
                        <a:pt x="31" y="4108"/>
                      </a:cubicBezTo>
                      <a:cubicBezTo>
                        <a:pt x="33" y="4108"/>
                        <a:pt x="36" y="4108"/>
                        <a:pt x="39" y="4107"/>
                      </a:cubicBezTo>
                      <a:cubicBezTo>
                        <a:pt x="3738" y="2938"/>
                        <a:pt x="7425" y="1573"/>
                        <a:pt x="10997" y="51"/>
                      </a:cubicBezTo>
                      <a:cubicBezTo>
                        <a:pt x="11010" y="46"/>
                        <a:pt x="11017" y="30"/>
                        <a:pt x="11011" y="16"/>
                      </a:cubicBezTo>
                      <a:cubicBezTo>
                        <a:pt x="11007" y="6"/>
                        <a:pt x="10996" y="0"/>
                        <a:pt x="1098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4968;p59">
                  <a:extLst>
                    <a:ext uri="{FF2B5EF4-FFF2-40B4-BE49-F238E27FC236}">
                      <a16:creationId xmlns:a16="http://schemas.microsoft.com/office/drawing/2014/main" id="{DB32DDDB-2421-CACD-C28A-725A988298F4}"/>
                    </a:ext>
                  </a:extLst>
                </p:cNvPr>
                <p:cNvSpPr/>
                <p:nvPr/>
              </p:nvSpPr>
              <p:spPr>
                <a:xfrm>
                  <a:off x="1280957" y="2520824"/>
                  <a:ext cx="425542" cy="1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7" h="4087" extrusionOk="0">
                      <a:moveTo>
                        <a:pt x="10927" y="1"/>
                      </a:moveTo>
                      <a:cubicBezTo>
                        <a:pt x="10923" y="1"/>
                        <a:pt x="10920" y="2"/>
                        <a:pt x="10916" y="3"/>
                      </a:cubicBezTo>
                      <a:cubicBezTo>
                        <a:pt x="7379" y="1549"/>
                        <a:pt x="3713" y="2906"/>
                        <a:pt x="22" y="4034"/>
                      </a:cubicBezTo>
                      <a:cubicBezTo>
                        <a:pt x="8" y="4039"/>
                        <a:pt x="0" y="4053"/>
                        <a:pt x="4" y="4067"/>
                      </a:cubicBezTo>
                      <a:cubicBezTo>
                        <a:pt x="8" y="4079"/>
                        <a:pt x="18" y="4087"/>
                        <a:pt x="30" y="4087"/>
                      </a:cubicBezTo>
                      <a:cubicBezTo>
                        <a:pt x="32" y="4087"/>
                        <a:pt x="35" y="4086"/>
                        <a:pt x="38" y="4085"/>
                      </a:cubicBezTo>
                      <a:cubicBezTo>
                        <a:pt x="3731" y="2956"/>
                        <a:pt x="7398" y="1599"/>
                        <a:pt x="10938" y="52"/>
                      </a:cubicBezTo>
                      <a:cubicBezTo>
                        <a:pt x="10951" y="46"/>
                        <a:pt x="10957" y="30"/>
                        <a:pt x="10951" y="16"/>
                      </a:cubicBezTo>
                      <a:cubicBezTo>
                        <a:pt x="10946" y="6"/>
                        <a:pt x="10937" y="1"/>
                        <a:pt x="109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4969;p59">
                  <a:extLst>
                    <a:ext uri="{FF2B5EF4-FFF2-40B4-BE49-F238E27FC236}">
                      <a16:creationId xmlns:a16="http://schemas.microsoft.com/office/drawing/2014/main" id="{E14B48B5-D9F9-E26B-E5E3-F6461369241F}"/>
                    </a:ext>
                  </a:extLst>
                </p:cNvPr>
                <p:cNvSpPr/>
                <p:nvPr/>
              </p:nvSpPr>
              <p:spPr>
                <a:xfrm>
                  <a:off x="1137492" y="2096603"/>
                  <a:ext cx="225258" cy="604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0" h="15563" extrusionOk="0">
                      <a:moveTo>
                        <a:pt x="31" y="1"/>
                      </a:moveTo>
                      <a:cubicBezTo>
                        <a:pt x="28" y="1"/>
                        <a:pt x="25" y="1"/>
                        <a:pt x="22" y="2"/>
                      </a:cubicBezTo>
                      <a:cubicBezTo>
                        <a:pt x="8" y="7"/>
                        <a:pt x="1" y="21"/>
                        <a:pt x="5" y="35"/>
                      </a:cubicBezTo>
                      <a:cubicBezTo>
                        <a:pt x="1785" y="5224"/>
                        <a:pt x="3716" y="10441"/>
                        <a:pt x="5744" y="15545"/>
                      </a:cubicBezTo>
                      <a:cubicBezTo>
                        <a:pt x="5749" y="15555"/>
                        <a:pt x="5759" y="15562"/>
                        <a:pt x="5769" y="15562"/>
                      </a:cubicBezTo>
                      <a:cubicBezTo>
                        <a:pt x="5772" y="15562"/>
                        <a:pt x="5776" y="15561"/>
                        <a:pt x="5779" y="15560"/>
                      </a:cubicBezTo>
                      <a:cubicBezTo>
                        <a:pt x="5793" y="15554"/>
                        <a:pt x="5799" y="15540"/>
                        <a:pt x="5794" y="15526"/>
                      </a:cubicBezTo>
                      <a:cubicBezTo>
                        <a:pt x="3766" y="10423"/>
                        <a:pt x="1835" y="5205"/>
                        <a:pt x="56" y="19"/>
                      </a:cubicBezTo>
                      <a:cubicBezTo>
                        <a:pt x="52" y="8"/>
                        <a:pt x="42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4970;p59">
                  <a:extLst>
                    <a:ext uri="{FF2B5EF4-FFF2-40B4-BE49-F238E27FC236}">
                      <a16:creationId xmlns:a16="http://schemas.microsoft.com/office/drawing/2014/main" id="{2C062F9B-ADF0-3A8E-5F8A-489466CA065C}"/>
                    </a:ext>
                  </a:extLst>
                </p:cNvPr>
                <p:cNvSpPr/>
                <p:nvPr/>
              </p:nvSpPr>
              <p:spPr>
                <a:xfrm>
                  <a:off x="1063856" y="1958808"/>
                  <a:ext cx="566212" cy="557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9" h="14348" extrusionOk="0">
                      <a:moveTo>
                        <a:pt x="11036" y="0"/>
                      </a:moveTo>
                      <a:cubicBezTo>
                        <a:pt x="10463" y="0"/>
                        <a:pt x="9492" y="504"/>
                        <a:pt x="9143" y="616"/>
                      </a:cubicBezTo>
                      <a:cubicBezTo>
                        <a:pt x="7674" y="1091"/>
                        <a:pt x="6218" y="1603"/>
                        <a:pt x="4776" y="2154"/>
                      </a:cubicBezTo>
                      <a:cubicBezTo>
                        <a:pt x="3544" y="2625"/>
                        <a:pt x="2323" y="3123"/>
                        <a:pt x="1113" y="3649"/>
                      </a:cubicBezTo>
                      <a:cubicBezTo>
                        <a:pt x="0" y="4133"/>
                        <a:pt x="92" y="4032"/>
                        <a:pt x="476" y="5172"/>
                      </a:cubicBezTo>
                      <a:cubicBezTo>
                        <a:pt x="1510" y="8246"/>
                        <a:pt x="2609" y="11298"/>
                        <a:pt x="3763" y="14328"/>
                      </a:cubicBezTo>
                      <a:cubicBezTo>
                        <a:pt x="3768" y="14342"/>
                        <a:pt x="3773" y="14347"/>
                        <a:pt x="3779" y="14347"/>
                      </a:cubicBezTo>
                      <a:cubicBezTo>
                        <a:pt x="3814" y="14347"/>
                        <a:pt x="3858" y="14158"/>
                        <a:pt x="3839" y="14107"/>
                      </a:cubicBezTo>
                      <a:cubicBezTo>
                        <a:pt x="2941" y="11743"/>
                        <a:pt x="2075" y="9365"/>
                        <a:pt x="1249" y="6975"/>
                      </a:cubicBezTo>
                      <a:cubicBezTo>
                        <a:pt x="1049" y="6396"/>
                        <a:pt x="712" y="5737"/>
                        <a:pt x="621" y="5132"/>
                      </a:cubicBezTo>
                      <a:cubicBezTo>
                        <a:pt x="570" y="4979"/>
                        <a:pt x="518" y="4825"/>
                        <a:pt x="467" y="4671"/>
                      </a:cubicBezTo>
                      <a:cubicBezTo>
                        <a:pt x="491" y="4160"/>
                        <a:pt x="732" y="3863"/>
                        <a:pt x="1189" y="3779"/>
                      </a:cubicBezTo>
                      <a:cubicBezTo>
                        <a:pt x="1747" y="3352"/>
                        <a:pt x="2646" y="3158"/>
                        <a:pt x="3308" y="2891"/>
                      </a:cubicBezTo>
                      <a:cubicBezTo>
                        <a:pt x="3880" y="2660"/>
                        <a:pt x="4455" y="2435"/>
                        <a:pt x="5032" y="2216"/>
                      </a:cubicBezTo>
                      <a:cubicBezTo>
                        <a:pt x="6186" y="1779"/>
                        <a:pt x="7350" y="1366"/>
                        <a:pt x="8522" y="977"/>
                      </a:cubicBezTo>
                      <a:cubicBezTo>
                        <a:pt x="8962" y="831"/>
                        <a:pt x="9403" y="689"/>
                        <a:pt x="9845" y="550"/>
                      </a:cubicBezTo>
                      <a:cubicBezTo>
                        <a:pt x="10196" y="440"/>
                        <a:pt x="10458" y="366"/>
                        <a:pt x="10677" y="366"/>
                      </a:cubicBezTo>
                      <a:cubicBezTo>
                        <a:pt x="11024" y="366"/>
                        <a:pt x="11266" y="550"/>
                        <a:pt x="11592" y="1067"/>
                      </a:cubicBezTo>
                      <a:cubicBezTo>
                        <a:pt x="12249" y="2110"/>
                        <a:pt x="12588" y="3563"/>
                        <a:pt x="13033" y="4715"/>
                      </a:cubicBezTo>
                      <a:cubicBezTo>
                        <a:pt x="13502" y="5934"/>
                        <a:pt x="13962" y="7158"/>
                        <a:pt x="14414" y="8385"/>
                      </a:cubicBezTo>
                      <a:cubicBezTo>
                        <a:pt x="14427" y="8420"/>
                        <a:pt x="14458" y="8436"/>
                        <a:pt x="14488" y="8436"/>
                      </a:cubicBezTo>
                      <a:cubicBezTo>
                        <a:pt x="14534" y="8436"/>
                        <a:pt x="14579" y="8400"/>
                        <a:pt x="14559" y="8345"/>
                      </a:cubicBezTo>
                      <a:cubicBezTo>
                        <a:pt x="13994" y="6811"/>
                        <a:pt x="13417" y="5282"/>
                        <a:pt x="12823" y="3761"/>
                      </a:cubicBezTo>
                      <a:cubicBezTo>
                        <a:pt x="12526" y="3000"/>
                        <a:pt x="12225" y="2240"/>
                        <a:pt x="11920" y="1482"/>
                      </a:cubicBezTo>
                      <a:cubicBezTo>
                        <a:pt x="11795" y="1169"/>
                        <a:pt x="11589" y="275"/>
                        <a:pt x="11348" y="86"/>
                      </a:cubicBezTo>
                      <a:cubicBezTo>
                        <a:pt x="11272" y="25"/>
                        <a:pt x="11164" y="0"/>
                        <a:pt x="110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4971;p59">
                  <a:extLst>
                    <a:ext uri="{FF2B5EF4-FFF2-40B4-BE49-F238E27FC236}">
                      <a16:creationId xmlns:a16="http://schemas.microsoft.com/office/drawing/2014/main" id="{E314F728-386E-01E6-97B4-CD1B2B465BB5}"/>
                    </a:ext>
                  </a:extLst>
                </p:cNvPr>
                <p:cNvSpPr/>
                <p:nvPr/>
              </p:nvSpPr>
              <p:spPr>
                <a:xfrm>
                  <a:off x="1691079" y="2471539"/>
                  <a:ext cx="39381" cy="108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" h="2806" extrusionOk="0">
                      <a:moveTo>
                        <a:pt x="109" y="0"/>
                      </a:moveTo>
                      <a:cubicBezTo>
                        <a:pt x="64" y="0"/>
                        <a:pt x="1" y="72"/>
                        <a:pt x="1" y="72"/>
                      </a:cubicBezTo>
                      <a:cubicBezTo>
                        <a:pt x="155" y="522"/>
                        <a:pt x="309" y="972"/>
                        <a:pt x="461" y="1424"/>
                      </a:cubicBezTo>
                      <a:cubicBezTo>
                        <a:pt x="523" y="1607"/>
                        <a:pt x="616" y="1814"/>
                        <a:pt x="655" y="2004"/>
                      </a:cubicBezTo>
                      <a:cubicBezTo>
                        <a:pt x="739" y="2412"/>
                        <a:pt x="607" y="2514"/>
                        <a:pt x="259" y="2668"/>
                      </a:cubicBezTo>
                      <a:cubicBezTo>
                        <a:pt x="182" y="2702"/>
                        <a:pt x="230" y="2805"/>
                        <a:pt x="302" y="2805"/>
                      </a:cubicBezTo>
                      <a:cubicBezTo>
                        <a:pt x="313" y="2805"/>
                        <a:pt x="324" y="2803"/>
                        <a:pt x="335" y="2798"/>
                      </a:cubicBezTo>
                      <a:cubicBezTo>
                        <a:pt x="747" y="2617"/>
                        <a:pt x="1013" y="2618"/>
                        <a:pt x="865" y="2157"/>
                      </a:cubicBezTo>
                      <a:cubicBezTo>
                        <a:pt x="635" y="1446"/>
                        <a:pt x="388" y="739"/>
                        <a:pt x="146" y="32"/>
                      </a:cubicBezTo>
                      <a:cubicBezTo>
                        <a:pt x="138" y="9"/>
                        <a:pt x="124" y="0"/>
                        <a:pt x="1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4972;p59">
                  <a:extLst>
                    <a:ext uri="{FF2B5EF4-FFF2-40B4-BE49-F238E27FC236}">
                      <a16:creationId xmlns:a16="http://schemas.microsoft.com/office/drawing/2014/main" id="{C173D48B-9CB4-581A-41D8-B512B0F2DACA}"/>
                    </a:ext>
                  </a:extLst>
                </p:cNvPr>
                <p:cNvSpPr/>
                <p:nvPr/>
              </p:nvSpPr>
              <p:spPr>
                <a:xfrm>
                  <a:off x="1245887" y="2607509"/>
                  <a:ext cx="164788" cy="120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3" h="3112" extrusionOk="0">
                      <a:moveTo>
                        <a:pt x="70" y="1"/>
                      </a:moveTo>
                      <a:cubicBezTo>
                        <a:pt x="32" y="1"/>
                        <a:pt x="1" y="12"/>
                        <a:pt x="18" y="55"/>
                      </a:cubicBezTo>
                      <a:cubicBezTo>
                        <a:pt x="287" y="739"/>
                        <a:pt x="560" y="1422"/>
                        <a:pt x="836" y="2104"/>
                      </a:cubicBezTo>
                      <a:cubicBezTo>
                        <a:pt x="924" y="2324"/>
                        <a:pt x="1053" y="2962"/>
                        <a:pt x="1276" y="3081"/>
                      </a:cubicBezTo>
                      <a:cubicBezTo>
                        <a:pt x="1318" y="3103"/>
                        <a:pt x="1365" y="3112"/>
                        <a:pt x="1416" y="3112"/>
                      </a:cubicBezTo>
                      <a:cubicBezTo>
                        <a:pt x="1623" y="3112"/>
                        <a:pt x="1885" y="2963"/>
                        <a:pt x="2034" y="2917"/>
                      </a:cubicBezTo>
                      <a:cubicBezTo>
                        <a:pt x="2744" y="2701"/>
                        <a:pt x="3451" y="2475"/>
                        <a:pt x="4156" y="2241"/>
                      </a:cubicBezTo>
                      <a:cubicBezTo>
                        <a:pt x="4242" y="2213"/>
                        <a:pt x="4079" y="2127"/>
                        <a:pt x="4032" y="2127"/>
                      </a:cubicBezTo>
                      <a:cubicBezTo>
                        <a:pt x="4030" y="2127"/>
                        <a:pt x="4027" y="2127"/>
                        <a:pt x="4025" y="2128"/>
                      </a:cubicBezTo>
                      <a:cubicBezTo>
                        <a:pt x="3521" y="2314"/>
                        <a:pt x="2432" y="2821"/>
                        <a:pt x="1730" y="2821"/>
                      </a:cubicBezTo>
                      <a:cubicBezTo>
                        <a:pt x="1512" y="2821"/>
                        <a:pt x="1332" y="2772"/>
                        <a:pt x="1217" y="2649"/>
                      </a:cubicBezTo>
                      <a:cubicBezTo>
                        <a:pt x="988" y="2403"/>
                        <a:pt x="872" y="1796"/>
                        <a:pt x="745" y="1480"/>
                      </a:cubicBezTo>
                      <a:cubicBezTo>
                        <a:pt x="549" y="992"/>
                        <a:pt x="356" y="504"/>
                        <a:pt x="163" y="15"/>
                      </a:cubicBezTo>
                      <a:cubicBezTo>
                        <a:pt x="163" y="15"/>
                        <a:pt x="112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4973;p59">
                  <a:extLst>
                    <a:ext uri="{FF2B5EF4-FFF2-40B4-BE49-F238E27FC236}">
                      <a16:creationId xmlns:a16="http://schemas.microsoft.com/office/drawing/2014/main" id="{7B9C0EEA-7221-BE07-A01A-00A8438CE8B1}"/>
                    </a:ext>
                  </a:extLst>
                </p:cNvPr>
                <p:cNvSpPr/>
                <p:nvPr/>
              </p:nvSpPr>
              <p:spPr>
                <a:xfrm>
                  <a:off x="1202661" y="2194473"/>
                  <a:ext cx="525471" cy="531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0" h="13692" extrusionOk="0">
                      <a:moveTo>
                        <a:pt x="5519" y="1"/>
                      </a:moveTo>
                      <a:cubicBezTo>
                        <a:pt x="5269" y="1"/>
                        <a:pt x="5028" y="123"/>
                        <a:pt x="4878" y="344"/>
                      </a:cubicBezTo>
                      <a:cubicBezTo>
                        <a:pt x="2970" y="3165"/>
                        <a:pt x="896" y="7336"/>
                        <a:pt x="93" y="8997"/>
                      </a:cubicBezTo>
                      <a:cubicBezTo>
                        <a:pt x="22" y="9143"/>
                        <a:pt x="1" y="9306"/>
                        <a:pt x="30" y="9464"/>
                      </a:cubicBezTo>
                      <a:cubicBezTo>
                        <a:pt x="102" y="9573"/>
                        <a:pt x="195" y="9659"/>
                        <a:pt x="306" y="9717"/>
                      </a:cubicBezTo>
                      <a:cubicBezTo>
                        <a:pt x="3035" y="11166"/>
                        <a:pt x="6192" y="12832"/>
                        <a:pt x="7653" y="13602"/>
                      </a:cubicBezTo>
                      <a:cubicBezTo>
                        <a:pt x="7768" y="13663"/>
                        <a:pt x="7891" y="13692"/>
                        <a:pt x="8013" y="13692"/>
                      </a:cubicBezTo>
                      <a:cubicBezTo>
                        <a:pt x="8276" y="13692"/>
                        <a:pt x="8532" y="13557"/>
                        <a:pt x="8676" y="13317"/>
                      </a:cubicBezTo>
                      <a:cubicBezTo>
                        <a:pt x="10402" y="10455"/>
                        <a:pt x="12571" y="6365"/>
                        <a:pt x="13425" y="4740"/>
                      </a:cubicBezTo>
                      <a:cubicBezTo>
                        <a:pt x="13503" y="4591"/>
                        <a:pt x="13529" y="4419"/>
                        <a:pt x="13501" y="4252"/>
                      </a:cubicBezTo>
                      <a:cubicBezTo>
                        <a:pt x="13445" y="4166"/>
                        <a:pt x="13377" y="4096"/>
                        <a:pt x="13300" y="4043"/>
                      </a:cubicBezTo>
                      <a:cubicBezTo>
                        <a:pt x="10272" y="1966"/>
                        <a:pt x="7306" y="653"/>
                        <a:pt x="5808" y="56"/>
                      </a:cubicBezTo>
                      <a:cubicBezTo>
                        <a:pt x="5713" y="19"/>
                        <a:pt x="5616" y="1"/>
                        <a:pt x="551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4974;p59">
                  <a:extLst>
                    <a:ext uri="{FF2B5EF4-FFF2-40B4-BE49-F238E27FC236}">
                      <a16:creationId xmlns:a16="http://schemas.microsoft.com/office/drawing/2014/main" id="{DEB5E870-293E-1580-F47A-818C13684B8A}"/>
                    </a:ext>
                  </a:extLst>
                </p:cNvPr>
                <p:cNvSpPr/>
                <p:nvPr/>
              </p:nvSpPr>
              <p:spPr>
                <a:xfrm>
                  <a:off x="1704439" y="1527168"/>
                  <a:ext cx="1217478" cy="7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8" h="18421" extrusionOk="0">
                      <a:moveTo>
                        <a:pt x="14145" y="1"/>
                      </a:moveTo>
                      <a:cubicBezTo>
                        <a:pt x="8306" y="1"/>
                        <a:pt x="4471" y="3069"/>
                        <a:pt x="2310" y="6902"/>
                      </a:cubicBezTo>
                      <a:cubicBezTo>
                        <a:pt x="1" y="10998"/>
                        <a:pt x="553" y="14376"/>
                        <a:pt x="1155" y="14508"/>
                      </a:cubicBezTo>
                      <a:cubicBezTo>
                        <a:pt x="1183" y="14514"/>
                        <a:pt x="1211" y="14517"/>
                        <a:pt x="1239" y="14517"/>
                      </a:cubicBezTo>
                      <a:cubicBezTo>
                        <a:pt x="1859" y="14517"/>
                        <a:pt x="2633" y="13138"/>
                        <a:pt x="2633" y="13138"/>
                      </a:cubicBezTo>
                      <a:lnTo>
                        <a:pt x="2633" y="13138"/>
                      </a:lnTo>
                      <a:cubicBezTo>
                        <a:pt x="2633" y="13138"/>
                        <a:pt x="2394" y="18420"/>
                        <a:pt x="4091" y="18420"/>
                      </a:cubicBezTo>
                      <a:cubicBezTo>
                        <a:pt x="5789" y="18420"/>
                        <a:pt x="5789" y="15185"/>
                        <a:pt x="5789" y="15185"/>
                      </a:cubicBezTo>
                      <a:cubicBezTo>
                        <a:pt x="5789" y="15185"/>
                        <a:pt x="7360" y="13307"/>
                        <a:pt x="7360" y="11028"/>
                      </a:cubicBezTo>
                      <a:cubicBezTo>
                        <a:pt x="7713" y="13584"/>
                        <a:pt x="9092" y="15074"/>
                        <a:pt x="9818" y="15074"/>
                      </a:cubicBezTo>
                      <a:cubicBezTo>
                        <a:pt x="9888" y="15074"/>
                        <a:pt x="9952" y="15060"/>
                        <a:pt x="10008" y="15032"/>
                      </a:cubicBezTo>
                      <a:cubicBezTo>
                        <a:pt x="10747" y="14662"/>
                        <a:pt x="10643" y="13545"/>
                        <a:pt x="11107" y="11113"/>
                      </a:cubicBezTo>
                      <a:cubicBezTo>
                        <a:pt x="11548" y="8796"/>
                        <a:pt x="12390" y="6963"/>
                        <a:pt x="12390" y="6963"/>
                      </a:cubicBezTo>
                      <a:lnTo>
                        <a:pt x="12390" y="6963"/>
                      </a:lnTo>
                      <a:cubicBezTo>
                        <a:pt x="11970" y="11152"/>
                        <a:pt x="13303" y="13830"/>
                        <a:pt x="14165" y="13830"/>
                      </a:cubicBezTo>
                      <a:cubicBezTo>
                        <a:pt x="15027" y="13830"/>
                        <a:pt x="15642" y="9796"/>
                        <a:pt x="15642" y="9796"/>
                      </a:cubicBezTo>
                      <a:cubicBezTo>
                        <a:pt x="15642" y="9796"/>
                        <a:pt x="16429" y="14077"/>
                        <a:pt x="17584" y="14077"/>
                      </a:cubicBezTo>
                      <a:cubicBezTo>
                        <a:pt x="18894" y="14077"/>
                        <a:pt x="18322" y="10335"/>
                        <a:pt x="20105" y="5763"/>
                      </a:cubicBezTo>
                      <a:cubicBezTo>
                        <a:pt x="21737" y="9180"/>
                        <a:pt x="22417" y="14139"/>
                        <a:pt x="23064" y="14139"/>
                      </a:cubicBezTo>
                      <a:cubicBezTo>
                        <a:pt x="23772" y="14139"/>
                        <a:pt x="23924" y="11028"/>
                        <a:pt x="23924" y="11028"/>
                      </a:cubicBezTo>
                      <a:cubicBezTo>
                        <a:pt x="23924" y="13307"/>
                        <a:pt x="25494" y="15185"/>
                        <a:pt x="25494" y="15185"/>
                      </a:cubicBezTo>
                      <a:cubicBezTo>
                        <a:pt x="25494" y="15185"/>
                        <a:pt x="25494" y="18420"/>
                        <a:pt x="27193" y="18420"/>
                      </a:cubicBezTo>
                      <a:cubicBezTo>
                        <a:pt x="28890" y="18420"/>
                        <a:pt x="28651" y="13138"/>
                        <a:pt x="28651" y="13138"/>
                      </a:cubicBezTo>
                      <a:lnTo>
                        <a:pt x="28651" y="13138"/>
                      </a:lnTo>
                      <a:cubicBezTo>
                        <a:pt x="28651" y="13138"/>
                        <a:pt x="29425" y="14517"/>
                        <a:pt x="30044" y="14517"/>
                      </a:cubicBezTo>
                      <a:cubicBezTo>
                        <a:pt x="30073" y="14517"/>
                        <a:pt x="30101" y="14514"/>
                        <a:pt x="30129" y="14508"/>
                      </a:cubicBezTo>
                      <a:cubicBezTo>
                        <a:pt x="30730" y="14376"/>
                        <a:pt x="31348" y="11244"/>
                        <a:pt x="28975" y="6902"/>
                      </a:cubicBezTo>
                      <a:cubicBezTo>
                        <a:pt x="26688" y="2720"/>
                        <a:pt x="23865" y="1420"/>
                        <a:pt x="20105" y="1420"/>
                      </a:cubicBezTo>
                      <a:cubicBezTo>
                        <a:pt x="20105" y="1420"/>
                        <a:pt x="18894" y="343"/>
                        <a:pt x="15642" y="65"/>
                      </a:cubicBezTo>
                      <a:cubicBezTo>
                        <a:pt x="15129" y="22"/>
                        <a:pt x="14630" y="1"/>
                        <a:pt x="14145" y="1"/>
                      </a:cubicBezTo>
                      <a:close/>
                    </a:path>
                  </a:pathLst>
                </a:custGeom>
                <a:solidFill>
                  <a:srgbClr val="F4B33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4975;p59">
                  <a:extLst>
                    <a:ext uri="{FF2B5EF4-FFF2-40B4-BE49-F238E27FC236}">
                      <a16:creationId xmlns:a16="http://schemas.microsoft.com/office/drawing/2014/main" id="{6A41AF71-C478-26B7-9236-9399D1CBC691}"/>
                    </a:ext>
                  </a:extLst>
                </p:cNvPr>
                <p:cNvSpPr/>
                <p:nvPr/>
              </p:nvSpPr>
              <p:spPr>
                <a:xfrm>
                  <a:off x="1189805" y="2186240"/>
                  <a:ext cx="555299" cy="55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8" h="14419" extrusionOk="0">
                      <a:moveTo>
                        <a:pt x="5852" y="0"/>
                      </a:moveTo>
                      <a:cubicBezTo>
                        <a:pt x="5531" y="0"/>
                        <a:pt x="5222" y="157"/>
                        <a:pt x="5033" y="437"/>
                      </a:cubicBezTo>
                      <a:cubicBezTo>
                        <a:pt x="3132" y="3246"/>
                        <a:pt x="1084" y="7352"/>
                        <a:pt x="231" y="9117"/>
                      </a:cubicBezTo>
                      <a:cubicBezTo>
                        <a:pt x="0" y="9596"/>
                        <a:pt x="189" y="10170"/>
                        <a:pt x="658" y="10420"/>
                      </a:cubicBezTo>
                      <a:cubicBezTo>
                        <a:pt x="3387" y="11868"/>
                        <a:pt x="6544" y="13534"/>
                        <a:pt x="8005" y="14304"/>
                      </a:cubicBezTo>
                      <a:cubicBezTo>
                        <a:pt x="8152" y="14381"/>
                        <a:pt x="8310" y="14418"/>
                        <a:pt x="8466" y="14418"/>
                      </a:cubicBezTo>
                      <a:cubicBezTo>
                        <a:pt x="8801" y="14418"/>
                        <a:pt x="9126" y="14247"/>
                        <a:pt x="9311" y="13941"/>
                      </a:cubicBezTo>
                      <a:cubicBezTo>
                        <a:pt x="11034" y="11083"/>
                        <a:pt x="13187" y="7026"/>
                        <a:pt x="14065" y="5352"/>
                      </a:cubicBezTo>
                      <a:cubicBezTo>
                        <a:pt x="14298" y="4910"/>
                        <a:pt x="14163" y="4362"/>
                        <a:pt x="13751" y="4079"/>
                      </a:cubicBezTo>
                      <a:cubicBezTo>
                        <a:pt x="10647" y="1950"/>
                        <a:pt x="7581" y="614"/>
                        <a:pt x="6218" y="71"/>
                      </a:cubicBezTo>
                      <a:cubicBezTo>
                        <a:pt x="6098" y="23"/>
                        <a:pt x="5974" y="0"/>
                        <a:pt x="585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4976;p59">
                  <a:extLst>
                    <a:ext uri="{FF2B5EF4-FFF2-40B4-BE49-F238E27FC236}">
                      <a16:creationId xmlns:a16="http://schemas.microsoft.com/office/drawing/2014/main" id="{1352C49E-45F1-909F-3903-E99DF0E14793}"/>
                    </a:ext>
                  </a:extLst>
                </p:cNvPr>
                <p:cNvSpPr/>
                <p:nvPr/>
              </p:nvSpPr>
              <p:spPr>
                <a:xfrm>
                  <a:off x="2643798" y="2442644"/>
                  <a:ext cx="398240" cy="740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4" h="19065" extrusionOk="0">
                      <a:moveTo>
                        <a:pt x="5489" y="1"/>
                      </a:moveTo>
                      <a:cubicBezTo>
                        <a:pt x="4850" y="784"/>
                        <a:pt x="3387" y="2129"/>
                        <a:pt x="3387" y="2129"/>
                      </a:cubicBezTo>
                      <a:cubicBezTo>
                        <a:pt x="3470" y="4221"/>
                        <a:pt x="4945" y="5541"/>
                        <a:pt x="4945" y="5541"/>
                      </a:cubicBezTo>
                      <a:cubicBezTo>
                        <a:pt x="4856" y="8272"/>
                        <a:pt x="4434" y="10881"/>
                        <a:pt x="4164" y="12343"/>
                      </a:cubicBezTo>
                      <a:lnTo>
                        <a:pt x="3824" y="11981"/>
                      </a:lnTo>
                      <a:cubicBezTo>
                        <a:pt x="3068" y="13229"/>
                        <a:pt x="1786" y="15037"/>
                        <a:pt x="0" y="16520"/>
                      </a:cubicBezTo>
                      <a:cubicBezTo>
                        <a:pt x="521" y="17030"/>
                        <a:pt x="1011" y="17552"/>
                        <a:pt x="1487" y="17918"/>
                      </a:cubicBezTo>
                      <a:cubicBezTo>
                        <a:pt x="2427" y="18640"/>
                        <a:pt x="3544" y="19065"/>
                        <a:pt x="4630" y="19065"/>
                      </a:cubicBezTo>
                      <a:cubicBezTo>
                        <a:pt x="6379" y="19065"/>
                        <a:pt x="8048" y="17962"/>
                        <a:pt x="8766" y="15221"/>
                      </a:cubicBezTo>
                      <a:cubicBezTo>
                        <a:pt x="9679" y="11731"/>
                        <a:pt x="9435" y="5541"/>
                        <a:pt x="9435" y="5541"/>
                      </a:cubicBezTo>
                      <a:cubicBezTo>
                        <a:pt x="10253" y="4386"/>
                        <a:pt x="9589" y="1145"/>
                        <a:pt x="9589" y="1145"/>
                      </a:cubicBezTo>
                      <a:lnTo>
                        <a:pt x="548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4977;p59">
                  <a:extLst>
                    <a:ext uri="{FF2B5EF4-FFF2-40B4-BE49-F238E27FC236}">
                      <a16:creationId xmlns:a16="http://schemas.microsoft.com/office/drawing/2014/main" id="{318BA2AA-E05B-6E3C-9B83-F62A7B8DF041}"/>
                    </a:ext>
                  </a:extLst>
                </p:cNvPr>
                <p:cNvSpPr/>
                <p:nvPr/>
              </p:nvSpPr>
              <p:spPr>
                <a:xfrm>
                  <a:off x="2775340" y="2442644"/>
                  <a:ext cx="250696" cy="215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5" h="5541" extrusionOk="0">
                      <a:moveTo>
                        <a:pt x="2102" y="1"/>
                      </a:moveTo>
                      <a:cubicBezTo>
                        <a:pt x="1463" y="784"/>
                        <a:pt x="0" y="2129"/>
                        <a:pt x="0" y="2129"/>
                      </a:cubicBezTo>
                      <a:cubicBezTo>
                        <a:pt x="83" y="4221"/>
                        <a:pt x="1558" y="5541"/>
                        <a:pt x="1558" y="5541"/>
                      </a:cubicBezTo>
                      <a:lnTo>
                        <a:pt x="2552" y="5045"/>
                      </a:lnTo>
                      <a:lnTo>
                        <a:pt x="3867" y="5440"/>
                      </a:lnTo>
                      <a:cubicBezTo>
                        <a:pt x="4179" y="4136"/>
                        <a:pt x="3756" y="3130"/>
                        <a:pt x="3302" y="2483"/>
                      </a:cubicBezTo>
                      <a:lnTo>
                        <a:pt x="3302" y="2483"/>
                      </a:lnTo>
                      <a:lnTo>
                        <a:pt x="6454" y="3422"/>
                      </a:lnTo>
                      <a:cubicBezTo>
                        <a:pt x="6432" y="2265"/>
                        <a:pt x="6202" y="1145"/>
                        <a:pt x="6202" y="1145"/>
                      </a:cubicBezTo>
                      <a:lnTo>
                        <a:pt x="210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4978;p59">
                  <a:extLst>
                    <a:ext uri="{FF2B5EF4-FFF2-40B4-BE49-F238E27FC236}">
                      <a16:creationId xmlns:a16="http://schemas.microsoft.com/office/drawing/2014/main" id="{17404CD4-2952-5BF4-D93D-315A9D95723B}"/>
                    </a:ext>
                  </a:extLst>
                </p:cNvPr>
                <p:cNvSpPr/>
                <p:nvPr/>
              </p:nvSpPr>
              <p:spPr>
                <a:xfrm>
                  <a:off x="2643798" y="2907956"/>
                  <a:ext cx="165914" cy="244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6305" extrusionOk="0">
                      <a:moveTo>
                        <a:pt x="3824" y="0"/>
                      </a:moveTo>
                      <a:cubicBezTo>
                        <a:pt x="3068" y="1248"/>
                        <a:pt x="1786" y="3056"/>
                        <a:pt x="0" y="4539"/>
                      </a:cubicBezTo>
                      <a:cubicBezTo>
                        <a:pt x="521" y="5049"/>
                        <a:pt x="1011" y="5571"/>
                        <a:pt x="1487" y="5937"/>
                      </a:cubicBezTo>
                      <a:cubicBezTo>
                        <a:pt x="1661" y="6070"/>
                        <a:pt x="1841" y="6191"/>
                        <a:pt x="2024" y="6304"/>
                      </a:cubicBezTo>
                      <a:cubicBezTo>
                        <a:pt x="1561" y="5928"/>
                        <a:pt x="1077" y="5097"/>
                        <a:pt x="1077" y="5097"/>
                      </a:cubicBezTo>
                      <a:cubicBezTo>
                        <a:pt x="2555" y="3542"/>
                        <a:pt x="3648" y="1601"/>
                        <a:pt x="3648" y="1601"/>
                      </a:cubicBezTo>
                      <a:cubicBezTo>
                        <a:pt x="3784" y="2707"/>
                        <a:pt x="4272" y="4496"/>
                        <a:pt x="4272" y="4496"/>
                      </a:cubicBezTo>
                      <a:cubicBezTo>
                        <a:pt x="3756" y="2217"/>
                        <a:pt x="4164" y="362"/>
                        <a:pt x="4164" y="362"/>
                      </a:cubicBezTo>
                      <a:lnTo>
                        <a:pt x="382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4979;p59">
                  <a:extLst>
                    <a:ext uri="{FF2B5EF4-FFF2-40B4-BE49-F238E27FC236}">
                      <a16:creationId xmlns:a16="http://schemas.microsoft.com/office/drawing/2014/main" id="{B5AF5C32-2170-C396-B1F0-119244200334}"/>
                    </a:ext>
                  </a:extLst>
                </p:cNvPr>
                <p:cNvSpPr/>
                <p:nvPr/>
              </p:nvSpPr>
              <p:spPr>
                <a:xfrm>
                  <a:off x="2522858" y="2702001"/>
                  <a:ext cx="285611" cy="39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4" h="10202" extrusionOk="0">
                      <a:moveTo>
                        <a:pt x="1" y="1"/>
                      </a:moveTo>
                      <a:lnTo>
                        <a:pt x="1" y="6642"/>
                      </a:lnTo>
                      <a:cubicBezTo>
                        <a:pt x="1" y="6642"/>
                        <a:pt x="1481" y="8691"/>
                        <a:pt x="3021" y="10201"/>
                      </a:cubicBezTo>
                      <a:cubicBezTo>
                        <a:pt x="4805" y="8950"/>
                        <a:pt x="6597" y="6498"/>
                        <a:pt x="7353" y="5250"/>
                      </a:cubicBezTo>
                      <a:cubicBezTo>
                        <a:pt x="6591" y="4488"/>
                        <a:pt x="5584" y="3874"/>
                        <a:pt x="5584" y="3874"/>
                      </a:cubicBezTo>
                      <a:cubicBezTo>
                        <a:pt x="3675" y="2142"/>
                        <a:pt x="1848" y="45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4980;p59">
                  <a:extLst>
                    <a:ext uri="{FF2B5EF4-FFF2-40B4-BE49-F238E27FC236}">
                      <a16:creationId xmlns:a16="http://schemas.microsoft.com/office/drawing/2014/main" id="{EFB35026-ACB7-9062-5F8E-D52C3ADFCDB5}"/>
                    </a:ext>
                  </a:extLst>
                </p:cNvPr>
                <p:cNvSpPr/>
                <p:nvPr/>
              </p:nvSpPr>
              <p:spPr>
                <a:xfrm>
                  <a:off x="2522858" y="2804726"/>
                  <a:ext cx="52042" cy="221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" h="5707" extrusionOk="0">
                      <a:moveTo>
                        <a:pt x="1" y="0"/>
                      </a:moveTo>
                      <a:lnTo>
                        <a:pt x="1" y="3997"/>
                      </a:lnTo>
                      <a:cubicBezTo>
                        <a:pt x="1" y="3997"/>
                        <a:pt x="556" y="4765"/>
                        <a:pt x="1339" y="5706"/>
                      </a:cubicBezTo>
                      <a:cubicBezTo>
                        <a:pt x="834" y="3082"/>
                        <a:pt x="182" y="0"/>
                        <a:pt x="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4981;p59">
                  <a:extLst>
                    <a:ext uri="{FF2B5EF4-FFF2-40B4-BE49-F238E27FC236}">
                      <a16:creationId xmlns:a16="http://schemas.microsoft.com/office/drawing/2014/main" id="{6CBFCAD1-F35A-F34D-487F-B9076BB3E795}"/>
                    </a:ext>
                  </a:extLst>
                </p:cNvPr>
                <p:cNvSpPr/>
                <p:nvPr/>
              </p:nvSpPr>
              <p:spPr>
                <a:xfrm>
                  <a:off x="1807475" y="2907956"/>
                  <a:ext cx="172594" cy="244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6293" extrusionOk="0">
                      <a:moveTo>
                        <a:pt x="621" y="0"/>
                      </a:moveTo>
                      <a:lnTo>
                        <a:pt x="0" y="466"/>
                      </a:lnTo>
                      <a:cubicBezTo>
                        <a:pt x="0" y="466"/>
                        <a:pt x="946" y="2527"/>
                        <a:pt x="692" y="4645"/>
                      </a:cubicBezTo>
                      <a:cubicBezTo>
                        <a:pt x="692" y="4645"/>
                        <a:pt x="1018" y="3376"/>
                        <a:pt x="855" y="1510"/>
                      </a:cubicBezTo>
                      <a:lnTo>
                        <a:pt x="855" y="1510"/>
                      </a:lnTo>
                      <a:cubicBezTo>
                        <a:pt x="855" y="1510"/>
                        <a:pt x="1942" y="3557"/>
                        <a:pt x="3626" y="5006"/>
                      </a:cubicBezTo>
                      <a:cubicBezTo>
                        <a:pt x="3626" y="5006"/>
                        <a:pt x="2860" y="5895"/>
                        <a:pt x="2473" y="6293"/>
                      </a:cubicBezTo>
                      <a:cubicBezTo>
                        <a:pt x="3397" y="5641"/>
                        <a:pt x="4149" y="4828"/>
                        <a:pt x="4444" y="4539"/>
                      </a:cubicBezTo>
                      <a:cubicBezTo>
                        <a:pt x="2658" y="3056"/>
                        <a:pt x="1376" y="1248"/>
                        <a:pt x="62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4982;p59">
                  <a:extLst>
                    <a:ext uri="{FF2B5EF4-FFF2-40B4-BE49-F238E27FC236}">
                      <a16:creationId xmlns:a16="http://schemas.microsoft.com/office/drawing/2014/main" id="{AA212457-141F-824E-72ED-2AFD59EFE0CE}"/>
                    </a:ext>
                  </a:extLst>
                </p:cNvPr>
                <p:cNvSpPr/>
                <p:nvPr/>
              </p:nvSpPr>
              <p:spPr>
                <a:xfrm>
                  <a:off x="1807475" y="2918209"/>
                  <a:ext cx="25400" cy="86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2217" extrusionOk="0">
                      <a:moveTo>
                        <a:pt x="268" y="1"/>
                      </a:moveTo>
                      <a:lnTo>
                        <a:pt x="0" y="202"/>
                      </a:lnTo>
                      <a:cubicBezTo>
                        <a:pt x="0" y="202"/>
                        <a:pt x="388" y="1051"/>
                        <a:pt x="600" y="2217"/>
                      </a:cubicBezTo>
                      <a:lnTo>
                        <a:pt x="601" y="2217"/>
                      </a:lnTo>
                      <a:cubicBezTo>
                        <a:pt x="653" y="1372"/>
                        <a:pt x="410" y="453"/>
                        <a:pt x="26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4983;p59">
                  <a:extLst>
                    <a:ext uri="{FF2B5EF4-FFF2-40B4-BE49-F238E27FC236}">
                      <a16:creationId xmlns:a16="http://schemas.microsoft.com/office/drawing/2014/main" id="{2573C9B5-1B45-5318-3D7D-F99223557C37}"/>
                    </a:ext>
                  </a:extLst>
                </p:cNvPr>
                <p:cNvSpPr/>
                <p:nvPr/>
              </p:nvSpPr>
              <p:spPr>
                <a:xfrm>
                  <a:off x="1814155" y="2702001"/>
                  <a:ext cx="286854" cy="39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6" h="10202" extrusionOk="0">
                      <a:moveTo>
                        <a:pt x="7386" y="1"/>
                      </a:moveTo>
                      <a:cubicBezTo>
                        <a:pt x="5538" y="455"/>
                        <a:pt x="3711" y="2142"/>
                        <a:pt x="1802" y="3874"/>
                      </a:cubicBezTo>
                      <a:cubicBezTo>
                        <a:pt x="1802" y="3874"/>
                        <a:pt x="762" y="4520"/>
                        <a:pt x="0" y="5282"/>
                      </a:cubicBezTo>
                      <a:cubicBezTo>
                        <a:pt x="756" y="6530"/>
                        <a:pt x="2580" y="8719"/>
                        <a:pt x="4366" y="10201"/>
                      </a:cubicBezTo>
                      <a:cubicBezTo>
                        <a:pt x="5905" y="8691"/>
                        <a:pt x="7386" y="6642"/>
                        <a:pt x="7386" y="6642"/>
                      </a:cubicBezTo>
                      <a:lnTo>
                        <a:pt x="738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4984;p59">
                  <a:extLst>
                    <a:ext uri="{FF2B5EF4-FFF2-40B4-BE49-F238E27FC236}">
                      <a16:creationId xmlns:a16="http://schemas.microsoft.com/office/drawing/2014/main" id="{690EF53A-4861-A58D-8D89-B7A110C017EC}"/>
                    </a:ext>
                  </a:extLst>
                </p:cNvPr>
                <p:cNvSpPr/>
                <p:nvPr/>
              </p:nvSpPr>
              <p:spPr>
                <a:xfrm>
                  <a:off x="2049004" y="2804726"/>
                  <a:ext cx="52003" cy="221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" h="5707" extrusionOk="0">
                      <a:moveTo>
                        <a:pt x="1157" y="0"/>
                      </a:moveTo>
                      <a:cubicBezTo>
                        <a:pt x="1157" y="0"/>
                        <a:pt x="505" y="3082"/>
                        <a:pt x="0" y="5706"/>
                      </a:cubicBezTo>
                      <a:cubicBezTo>
                        <a:pt x="783" y="4765"/>
                        <a:pt x="1339" y="3997"/>
                        <a:pt x="1339" y="3997"/>
                      </a:cubicBezTo>
                      <a:lnTo>
                        <a:pt x="133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4985;p59">
                  <a:extLst>
                    <a:ext uri="{FF2B5EF4-FFF2-40B4-BE49-F238E27FC236}">
                      <a16:creationId xmlns:a16="http://schemas.microsoft.com/office/drawing/2014/main" id="{AD4E6EDD-345B-2744-FC4D-019CCF6D0D2B}"/>
                    </a:ext>
                  </a:extLst>
                </p:cNvPr>
                <p:cNvSpPr/>
                <p:nvPr/>
              </p:nvSpPr>
              <p:spPr>
                <a:xfrm>
                  <a:off x="2219811" y="2604325"/>
                  <a:ext cx="184284" cy="141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5" h="3655" extrusionOk="0">
                      <a:moveTo>
                        <a:pt x="357" y="0"/>
                      </a:moveTo>
                      <a:lnTo>
                        <a:pt x="358" y="2458"/>
                      </a:lnTo>
                      <a:cubicBezTo>
                        <a:pt x="358" y="2458"/>
                        <a:pt x="225" y="2431"/>
                        <a:pt x="0" y="2403"/>
                      </a:cubicBezTo>
                      <a:lnTo>
                        <a:pt x="0" y="2403"/>
                      </a:lnTo>
                      <a:cubicBezTo>
                        <a:pt x="263" y="2961"/>
                        <a:pt x="888" y="3654"/>
                        <a:pt x="2372" y="3654"/>
                      </a:cubicBezTo>
                      <a:cubicBezTo>
                        <a:pt x="3855" y="3654"/>
                        <a:pt x="4481" y="2961"/>
                        <a:pt x="4744" y="2403"/>
                      </a:cubicBezTo>
                      <a:lnTo>
                        <a:pt x="4744" y="2403"/>
                      </a:lnTo>
                      <a:cubicBezTo>
                        <a:pt x="4519" y="2431"/>
                        <a:pt x="4387" y="2458"/>
                        <a:pt x="4387" y="2458"/>
                      </a:cubicBezTo>
                      <a:lnTo>
                        <a:pt x="438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4986;p59">
                  <a:extLst>
                    <a:ext uri="{FF2B5EF4-FFF2-40B4-BE49-F238E27FC236}">
                      <a16:creationId xmlns:a16="http://schemas.microsoft.com/office/drawing/2014/main" id="{E57C0A07-EEA7-4E3D-54FF-2E2FF377C2D0}"/>
                    </a:ext>
                  </a:extLst>
                </p:cNvPr>
                <p:cNvSpPr/>
                <p:nvPr/>
              </p:nvSpPr>
              <p:spPr>
                <a:xfrm>
                  <a:off x="2233637" y="2604325"/>
                  <a:ext cx="156593" cy="76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2" h="1982" extrusionOk="0">
                      <a:moveTo>
                        <a:pt x="1" y="0"/>
                      </a:moveTo>
                      <a:lnTo>
                        <a:pt x="2" y="1958"/>
                      </a:lnTo>
                      <a:cubicBezTo>
                        <a:pt x="255" y="1972"/>
                        <a:pt x="541" y="1982"/>
                        <a:pt x="851" y="1982"/>
                      </a:cubicBezTo>
                      <a:cubicBezTo>
                        <a:pt x="1758" y="1982"/>
                        <a:pt x="2876" y="1900"/>
                        <a:pt x="4031" y="1617"/>
                      </a:cubicBezTo>
                      <a:lnTo>
                        <a:pt x="4032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4987;p59">
                  <a:extLst>
                    <a:ext uri="{FF2B5EF4-FFF2-40B4-BE49-F238E27FC236}">
                      <a16:creationId xmlns:a16="http://schemas.microsoft.com/office/drawing/2014/main" id="{FFB6246D-B07F-4525-3A25-58EDA5EE670C}"/>
                    </a:ext>
                  </a:extLst>
                </p:cNvPr>
                <p:cNvSpPr/>
                <p:nvPr/>
              </p:nvSpPr>
              <p:spPr>
                <a:xfrm>
                  <a:off x="2035683" y="2692796"/>
                  <a:ext cx="552502" cy="791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6" h="20371" extrusionOk="0">
                      <a:moveTo>
                        <a:pt x="3668" y="0"/>
                      </a:moveTo>
                      <a:cubicBezTo>
                        <a:pt x="3095" y="0"/>
                        <a:pt x="2400" y="55"/>
                        <a:pt x="1682" y="238"/>
                      </a:cubicBezTo>
                      <a:cubicBezTo>
                        <a:pt x="1682" y="238"/>
                        <a:pt x="561" y="17010"/>
                        <a:pt x="0" y="20370"/>
                      </a:cubicBezTo>
                      <a:lnTo>
                        <a:pt x="14225" y="20370"/>
                      </a:lnTo>
                      <a:cubicBezTo>
                        <a:pt x="13666" y="17010"/>
                        <a:pt x="12545" y="238"/>
                        <a:pt x="12545" y="238"/>
                      </a:cubicBezTo>
                      <a:cubicBezTo>
                        <a:pt x="11826" y="55"/>
                        <a:pt x="11131" y="0"/>
                        <a:pt x="10558" y="0"/>
                      </a:cubicBezTo>
                      <a:cubicBezTo>
                        <a:pt x="10111" y="0"/>
                        <a:pt x="9738" y="33"/>
                        <a:pt x="9485" y="65"/>
                      </a:cubicBezTo>
                      <a:cubicBezTo>
                        <a:pt x="9222" y="623"/>
                        <a:pt x="8596" y="1316"/>
                        <a:pt x="7113" y="1316"/>
                      </a:cubicBezTo>
                      <a:cubicBezTo>
                        <a:pt x="5629" y="1316"/>
                        <a:pt x="5004" y="623"/>
                        <a:pt x="4741" y="65"/>
                      </a:cubicBezTo>
                      <a:cubicBezTo>
                        <a:pt x="4488" y="33"/>
                        <a:pt x="4115" y="0"/>
                        <a:pt x="3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4988;p59">
                  <a:extLst>
                    <a:ext uri="{FF2B5EF4-FFF2-40B4-BE49-F238E27FC236}">
                      <a16:creationId xmlns:a16="http://schemas.microsoft.com/office/drawing/2014/main" id="{ED06AB2F-6CDF-ABDA-165C-3CE8D8589B1C}"/>
                    </a:ext>
                  </a:extLst>
                </p:cNvPr>
                <p:cNvSpPr/>
                <p:nvPr/>
              </p:nvSpPr>
              <p:spPr>
                <a:xfrm>
                  <a:off x="1700788" y="2177424"/>
                  <a:ext cx="201178" cy="220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" h="5683" extrusionOk="0">
                      <a:moveTo>
                        <a:pt x="2782" y="0"/>
                      </a:moveTo>
                      <a:cubicBezTo>
                        <a:pt x="2526" y="0"/>
                        <a:pt x="2251" y="42"/>
                        <a:pt x="1960" y="143"/>
                      </a:cubicBezTo>
                      <a:cubicBezTo>
                        <a:pt x="335" y="706"/>
                        <a:pt x="0" y="3026"/>
                        <a:pt x="1295" y="4679"/>
                      </a:cubicBezTo>
                      <a:cubicBezTo>
                        <a:pt x="1847" y="5385"/>
                        <a:pt x="2587" y="5683"/>
                        <a:pt x="3282" y="5683"/>
                      </a:cubicBezTo>
                      <a:cubicBezTo>
                        <a:pt x="4104" y="5683"/>
                        <a:pt x="4865" y="5266"/>
                        <a:pt x="5180" y="4612"/>
                      </a:cubicBezTo>
                      <a:lnTo>
                        <a:pt x="4928" y="1130"/>
                      </a:lnTo>
                      <a:cubicBezTo>
                        <a:pt x="4928" y="1130"/>
                        <a:pt x="4106" y="0"/>
                        <a:pt x="278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4989;p59">
                  <a:extLst>
                    <a:ext uri="{FF2B5EF4-FFF2-40B4-BE49-F238E27FC236}">
                      <a16:creationId xmlns:a16="http://schemas.microsoft.com/office/drawing/2014/main" id="{087658F2-2CD6-8231-3415-49425492310A}"/>
                    </a:ext>
                  </a:extLst>
                </p:cNvPr>
                <p:cNvSpPr/>
                <p:nvPr/>
              </p:nvSpPr>
              <p:spPr>
                <a:xfrm>
                  <a:off x="1776871" y="2177424"/>
                  <a:ext cx="125096" cy="219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5657" extrusionOk="0">
                      <a:moveTo>
                        <a:pt x="823" y="0"/>
                      </a:moveTo>
                      <a:cubicBezTo>
                        <a:pt x="567" y="0"/>
                        <a:pt x="292" y="42"/>
                        <a:pt x="1" y="143"/>
                      </a:cubicBezTo>
                      <a:cubicBezTo>
                        <a:pt x="1" y="143"/>
                        <a:pt x="1273" y="632"/>
                        <a:pt x="1798" y="2632"/>
                      </a:cubicBezTo>
                      <a:cubicBezTo>
                        <a:pt x="1798" y="2632"/>
                        <a:pt x="1303" y="4256"/>
                        <a:pt x="1652" y="5656"/>
                      </a:cubicBezTo>
                      <a:cubicBezTo>
                        <a:pt x="2342" y="5561"/>
                        <a:pt x="2948" y="5177"/>
                        <a:pt x="3221" y="4612"/>
                      </a:cubicBezTo>
                      <a:lnTo>
                        <a:pt x="2969" y="1130"/>
                      </a:lnTo>
                      <a:cubicBezTo>
                        <a:pt x="2969" y="1130"/>
                        <a:pt x="2147" y="0"/>
                        <a:pt x="82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4990;p59">
                  <a:extLst>
                    <a:ext uri="{FF2B5EF4-FFF2-40B4-BE49-F238E27FC236}">
                      <a16:creationId xmlns:a16="http://schemas.microsoft.com/office/drawing/2014/main" id="{1E601D61-6D8E-B257-8CAF-4B7F3FD7A85C}"/>
                    </a:ext>
                  </a:extLst>
                </p:cNvPr>
                <p:cNvSpPr/>
                <p:nvPr/>
              </p:nvSpPr>
              <p:spPr>
                <a:xfrm>
                  <a:off x="2721900" y="2177424"/>
                  <a:ext cx="201217" cy="220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1" h="5683" extrusionOk="0">
                      <a:moveTo>
                        <a:pt x="2399" y="0"/>
                      </a:moveTo>
                      <a:cubicBezTo>
                        <a:pt x="1074" y="0"/>
                        <a:pt x="252" y="1130"/>
                        <a:pt x="252" y="1130"/>
                      </a:cubicBezTo>
                      <a:lnTo>
                        <a:pt x="1" y="4612"/>
                      </a:lnTo>
                      <a:cubicBezTo>
                        <a:pt x="316" y="5266"/>
                        <a:pt x="1076" y="5683"/>
                        <a:pt x="1899" y="5683"/>
                      </a:cubicBezTo>
                      <a:cubicBezTo>
                        <a:pt x="2594" y="5683"/>
                        <a:pt x="3333" y="5385"/>
                        <a:pt x="3885" y="4679"/>
                      </a:cubicBezTo>
                      <a:cubicBezTo>
                        <a:pt x="5180" y="3026"/>
                        <a:pt x="4846" y="706"/>
                        <a:pt x="3221" y="143"/>
                      </a:cubicBezTo>
                      <a:cubicBezTo>
                        <a:pt x="2930" y="42"/>
                        <a:pt x="2655" y="0"/>
                        <a:pt x="23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4991;p59">
                  <a:extLst>
                    <a:ext uri="{FF2B5EF4-FFF2-40B4-BE49-F238E27FC236}">
                      <a16:creationId xmlns:a16="http://schemas.microsoft.com/office/drawing/2014/main" id="{AB64887C-71D9-A2C5-E4D8-17951612400B}"/>
                    </a:ext>
                  </a:extLst>
                </p:cNvPr>
                <p:cNvSpPr/>
                <p:nvPr/>
              </p:nvSpPr>
              <p:spPr>
                <a:xfrm>
                  <a:off x="2721900" y="2177424"/>
                  <a:ext cx="125134" cy="219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2" h="5657" extrusionOk="0">
                      <a:moveTo>
                        <a:pt x="2399" y="0"/>
                      </a:moveTo>
                      <a:cubicBezTo>
                        <a:pt x="1074" y="0"/>
                        <a:pt x="252" y="1130"/>
                        <a:pt x="252" y="1130"/>
                      </a:cubicBezTo>
                      <a:lnTo>
                        <a:pt x="1" y="4612"/>
                      </a:lnTo>
                      <a:cubicBezTo>
                        <a:pt x="273" y="5177"/>
                        <a:pt x="879" y="5561"/>
                        <a:pt x="1570" y="5656"/>
                      </a:cubicBezTo>
                      <a:cubicBezTo>
                        <a:pt x="1918" y="4256"/>
                        <a:pt x="1423" y="2632"/>
                        <a:pt x="1423" y="2632"/>
                      </a:cubicBezTo>
                      <a:cubicBezTo>
                        <a:pt x="1949" y="632"/>
                        <a:pt x="3221" y="143"/>
                        <a:pt x="3221" y="143"/>
                      </a:cubicBezTo>
                      <a:cubicBezTo>
                        <a:pt x="2930" y="42"/>
                        <a:pt x="2655" y="0"/>
                        <a:pt x="23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4992;p59">
                  <a:extLst>
                    <a:ext uri="{FF2B5EF4-FFF2-40B4-BE49-F238E27FC236}">
                      <a16:creationId xmlns:a16="http://schemas.microsoft.com/office/drawing/2014/main" id="{AD2E0BB8-0B05-6291-802A-3CB7BAACEA89}"/>
                    </a:ext>
                  </a:extLst>
                </p:cNvPr>
                <p:cNvSpPr/>
                <p:nvPr/>
              </p:nvSpPr>
              <p:spPr>
                <a:xfrm>
                  <a:off x="2721900" y="2307296"/>
                  <a:ext cx="164632" cy="90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9" h="2339" extrusionOk="0">
                      <a:moveTo>
                        <a:pt x="3297" y="0"/>
                      </a:moveTo>
                      <a:cubicBezTo>
                        <a:pt x="3126" y="0"/>
                        <a:pt x="2953" y="57"/>
                        <a:pt x="2796" y="169"/>
                      </a:cubicBezTo>
                      <a:cubicBezTo>
                        <a:pt x="2469" y="398"/>
                        <a:pt x="2251" y="822"/>
                        <a:pt x="2211" y="1302"/>
                      </a:cubicBezTo>
                      <a:cubicBezTo>
                        <a:pt x="2210" y="1312"/>
                        <a:pt x="2209" y="1322"/>
                        <a:pt x="2209" y="1333"/>
                      </a:cubicBezTo>
                      <a:lnTo>
                        <a:pt x="666" y="675"/>
                      </a:lnTo>
                      <a:cubicBezTo>
                        <a:pt x="644" y="666"/>
                        <a:pt x="621" y="661"/>
                        <a:pt x="599" y="661"/>
                      </a:cubicBezTo>
                      <a:cubicBezTo>
                        <a:pt x="589" y="661"/>
                        <a:pt x="580" y="662"/>
                        <a:pt x="571" y="664"/>
                      </a:cubicBezTo>
                      <a:lnTo>
                        <a:pt x="95" y="442"/>
                      </a:lnTo>
                      <a:cubicBezTo>
                        <a:pt x="84" y="437"/>
                        <a:pt x="73" y="434"/>
                        <a:pt x="62" y="430"/>
                      </a:cubicBezTo>
                      <a:lnTo>
                        <a:pt x="1" y="1268"/>
                      </a:lnTo>
                      <a:cubicBezTo>
                        <a:pt x="316" y="1922"/>
                        <a:pt x="1076" y="2339"/>
                        <a:pt x="1899" y="2339"/>
                      </a:cubicBezTo>
                      <a:cubicBezTo>
                        <a:pt x="2594" y="2339"/>
                        <a:pt x="3333" y="2041"/>
                        <a:pt x="3885" y="1335"/>
                      </a:cubicBezTo>
                      <a:cubicBezTo>
                        <a:pt x="4023" y="1160"/>
                        <a:pt x="4138" y="976"/>
                        <a:pt x="4238" y="789"/>
                      </a:cubicBezTo>
                      <a:cubicBezTo>
                        <a:pt x="4092" y="411"/>
                        <a:pt x="3819" y="113"/>
                        <a:pt x="3496" y="26"/>
                      </a:cubicBezTo>
                      <a:cubicBezTo>
                        <a:pt x="3431" y="9"/>
                        <a:pt x="3364" y="0"/>
                        <a:pt x="32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4993;p59">
                  <a:extLst>
                    <a:ext uri="{FF2B5EF4-FFF2-40B4-BE49-F238E27FC236}">
                      <a16:creationId xmlns:a16="http://schemas.microsoft.com/office/drawing/2014/main" id="{39977E53-FEA0-23BC-3B78-1E8AADCE7CDB}"/>
                    </a:ext>
                  </a:extLst>
                </p:cNvPr>
                <p:cNvSpPr/>
                <p:nvPr/>
              </p:nvSpPr>
              <p:spPr>
                <a:xfrm>
                  <a:off x="1815359" y="1633622"/>
                  <a:ext cx="993153" cy="102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72" h="26323" extrusionOk="0">
                      <a:moveTo>
                        <a:pt x="12786" y="0"/>
                      </a:moveTo>
                      <a:cubicBezTo>
                        <a:pt x="5828" y="0"/>
                        <a:pt x="2262" y="3269"/>
                        <a:pt x="1417" y="9413"/>
                      </a:cubicBezTo>
                      <a:cubicBezTo>
                        <a:pt x="995" y="12481"/>
                        <a:pt x="1289" y="15295"/>
                        <a:pt x="1242" y="16849"/>
                      </a:cubicBezTo>
                      <a:cubicBezTo>
                        <a:pt x="1" y="22012"/>
                        <a:pt x="3610" y="26323"/>
                        <a:pt x="12786" y="26323"/>
                      </a:cubicBezTo>
                      <a:cubicBezTo>
                        <a:pt x="21962" y="26323"/>
                        <a:pt x="25571" y="22012"/>
                        <a:pt x="24330" y="16849"/>
                      </a:cubicBezTo>
                      <a:cubicBezTo>
                        <a:pt x="24282" y="15295"/>
                        <a:pt x="24577" y="12481"/>
                        <a:pt x="24155" y="9413"/>
                      </a:cubicBezTo>
                      <a:cubicBezTo>
                        <a:pt x="23310" y="3269"/>
                        <a:pt x="19744" y="0"/>
                        <a:pt x="127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4994;p59">
                  <a:extLst>
                    <a:ext uri="{FF2B5EF4-FFF2-40B4-BE49-F238E27FC236}">
                      <a16:creationId xmlns:a16="http://schemas.microsoft.com/office/drawing/2014/main" id="{6BF89869-DB8D-690C-70AC-0EA3405A614D}"/>
                    </a:ext>
                  </a:extLst>
                </p:cNvPr>
                <p:cNvSpPr/>
                <p:nvPr/>
              </p:nvSpPr>
              <p:spPr>
                <a:xfrm>
                  <a:off x="1857497" y="1633622"/>
                  <a:ext cx="908836" cy="608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1" h="15680" extrusionOk="0">
                      <a:moveTo>
                        <a:pt x="11701" y="0"/>
                      </a:moveTo>
                      <a:cubicBezTo>
                        <a:pt x="4743" y="0"/>
                        <a:pt x="1177" y="3269"/>
                        <a:pt x="332" y="9412"/>
                      </a:cubicBezTo>
                      <a:cubicBezTo>
                        <a:pt x="1" y="11821"/>
                        <a:pt x="111" y="14070"/>
                        <a:pt x="150" y="15679"/>
                      </a:cubicBezTo>
                      <a:cubicBezTo>
                        <a:pt x="1848" y="15679"/>
                        <a:pt x="1848" y="12444"/>
                        <a:pt x="1848" y="12444"/>
                      </a:cubicBezTo>
                      <a:cubicBezTo>
                        <a:pt x="1848" y="12444"/>
                        <a:pt x="3419" y="11170"/>
                        <a:pt x="3419" y="8891"/>
                      </a:cubicBezTo>
                      <a:cubicBezTo>
                        <a:pt x="3772" y="11446"/>
                        <a:pt x="5150" y="12936"/>
                        <a:pt x="5877" y="12936"/>
                      </a:cubicBezTo>
                      <a:cubicBezTo>
                        <a:pt x="5947" y="12936"/>
                        <a:pt x="6011" y="12922"/>
                        <a:pt x="6067" y="12894"/>
                      </a:cubicBezTo>
                      <a:cubicBezTo>
                        <a:pt x="6806" y="12525"/>
                        <a:pt x="6702" y="11407"/>
                        <a:pt x="7165" y="8976"/>
                      </a:cubicBezTo>
                      <a:cubicBezTo>
                        <a:pt x="7607" y="6658"/>
                        <a:pt x="8449" y="4827"/>
                        <a:pt x="8449" y="4826"/>
                      </a:cubicBezTo>
                      <a:lnTo>
                        <a:pt x="8449" y="4826"/>
                      </a:lnTo>
                      <a:cubicBezTo>
                        <a:pt x="8029" y="9014"/>
                        <a:pt x="9362" y="11694"/>
                        <a:pt x="10224" y="11694"/>
                      </a:cubicBezTo>
                      <a:cubicBezTo>
                        <a:pt x="11086" y="11694"/>
                        <a:pt x="11701" y="7660"/>
                        <a:pt x="11701" y="7660"/>
                      </a:cubicBezTo>
                      <a:cubicBezTo>
                        <a:pt x="11701" y="7660"/>
                        <a:pt x="12488" y="11940"/>
                        <a:pt x="13643" y="11940"/>
                      </a:cubicBezTo>
                      <a:cubicBezTo>
                        <a:pt x="14953" y="11940"/>
                        <a:pt x="14381" y="7594"/>
                        <a:pt x="16164" y="3022"/>
                      </a:cubicBezTo>
                      <a:cubicBezTo>
                        <a:pt x="17796" y="6439"/>
                        <a:pt x="18476" y="12001"/>
                        <a:pt x="19123" y="12001"/>
                      </a:cubicBezTo>
                      <a:cubicBezTo>
                        <a:pt x="19831" y="12001"/>
                        <a:pt x="19983" y="8891"/>
                        <a:pt x="19983" y="8891"/>
                      </a:cubicBezTo>
                      <a:cubicBezTo>
                        <a:pt x="19983" y="11170"/>
                        <a:pt x="21553" y="12444"/>
                        <a:pt x="21553" y="12444"/>
                      </a:cubicBezTo>
                      <a:cubicBezTo>
                        <a:pt x="21553" y="12444"/>
                        <a:pt x="21553" y="15679"/>
                        <a:pt x="23252" y="15679"/>
                      </a:cubicBezTo>
                      <a:cubicBezTo>
                        <a:pt x="23291" y="14070"/>
                        <a:pt x="23401" y="11821"/>
                        <a:pt x="23070" y="9412"/>
                      </a:cubicBezTo>
                      <a:cubicBezTo>
                        <a:pt x="22225" y="3269"/>
                        <a:pt x="18659" y="0"/>
                        <a:pt x="117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4995;p59">
                  <a:extLst>
                    <a:ext uri="{FF2B5EF4-FFF2-40B4-BE49-F238E27FC236}">
                      <a16:creationId xmlns:a16="http://schemas.microsoft.com/office/drawing/2014/main" id="{1BE8B0B8-97FF-7EC3-1AC9-768F50240ED3}"/>
                    </a:ext>
                  </a:extLst>
                </p:cNvPr>
                <p:cNvSpPr/>
                <p:nvPr/>
              </p:nvSpPr>
              <p:spPr>
                <a:xfrm>
                  <a:off x="2432872" y="2144761"/>
                  <a:ext cx="145408" cy="145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4" h="3745" extrusionOk="0">
                      <a:moveTo>
                        <a:pt x="1872" y="0"/>
                      </a:moveTo>
                      <a:cubicBezTo>
                        <a:pt x="839" y="0"/>
                        <a:pt x="0" y="838"/>
                        <a:pt x="0" y="1872"/>
                      </a:cubicBezTo>
                      <a:cubicBezTo>
                        <a:pt x="0" y="2906"/>
                        <a:pt x="839" y="3744"/>
                        <a:pt x="1872" y="3744"/>
                      </a:cubicBezTo>
                      <a:cubicBezTo>
                        <a:pt x="2906" y="3744"/>
                        <a:pt x="3743" y="2906"/>
                        <a:pt x="3743" y="1872"/>
                      </a:cubicBezTo>
                      <a:cubicBezTo>
                        <a:pt x="3743" y="838"/>
                        <a:pt x="2906" y="0"/>
                        <a:pt x="18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4996;p59">
                  <a:extLst>
                    <a:ext uri="{FF2B5EF4-FFF2-40B4-BE49-F238E27FC236}">
                      <a16:creationId xmlns:a16="http://schemas.microsoft.com/office/drawing/2014/main" id="{9A459791-0AFD-92E8-481C-119E6649ECF4}"/>
                    </a:ext>
                  </a:extLst>
                </p:cNvPr>
                <p:cNvSpPr/>
                <p:nvPr/>
              </p:nvSpPr>
              <p:spPr>
                <a:xfrm>
                  <a:off x="2419473" y="2120100"/>
                  <a:ext cx="207353" cy="11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9" h="2883" extrusionOk="0">
                      <a:moveTo>
                        <a:pt x="2670" y="1"/>
                      </a:moveTo>
                      <a:cubicBezTo>
                        <a:pt x="1198" y="1"/>
                        <a:pt x="0" y="1198"/>
                        <a:pt x="0" y="2670"/>
                      </a:cubicBezTo>
                      <a:cubicBezTo>
                        <a:pt x="0" y="2788"/>
                        <a:pt x="96" y="2883"/>
                        <a:pt x="214" y="2883"/>
                      </a:cubicBezTo>
                      <a:cubicBezTo>
                        <a:pt x="331" y="2883"/>
                        <a:pt x="427" y="2788"/>
                        <a:pt x="427" y="2670"/>
                      </a:cubicBezTo>
                      <a:cubicBezTo>
                        <a:pt x="427" y="1432"/>
                        <a:pt x="1433" y="426"/>
                        <a:pt x="2670" y="426"/>
                      </a:cubicBezTo>
                      <a:cubicBezTo>
                        <a:pt x="3907" y="426"/>
                        <a:pt x="4914" y="1432"/>
                        <a:pt x="4914" y="2670"/>
                      </a:cubicBezTo>
                      <a:cubicBezTo>
                        <a:pt x="4914" y="2788"/>
                        <a:pt x="5009" y="2883"/>
                        <a:pt x="5127" y="2883"/>
                      </a:cubicBezTo>
                      <a:cubicBezTo>
                        <a:pt x="5244" y="2883"/>
                        <a:pt x="5339" y="2788"/>
                        <a:pt x="5339" y="2670"/>
                      </a:cubicBezTo>
                      <a:cubicBezTo>
                        <a:pt x="5339" y="1198"/>
                        <a:pt x="4142" y="1"/>
                        <a:pt x="26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4997;p59">
                  <a:extLst>
                    <a:ext uri="{FF2B5EF4-FFF2-40B4-BE49-F238E27FC236}">
                      <a16:creationId xmlns:a16="http://schemas.microsoft.com/office/drawing/2014/main" id="{8A989813-6745-980D-C35F-2C62F48E9478}"/>
                    </a:ext>
                  </a:extLst>
                </p:cNvPr>
                <p:cNvSpPr/>
                <p:nvPr/>
              </p:nvSpPr>
              <p:spPr>
                <a:xfrm>
                  <a:off x="2600378" y="2269196"/>
                  <a:ext cx="148320" cy="14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9" h="3819" extrusionOk="0">
                      <a:moveTo>
                        <a:pt x="1909" y="1"/>
                      </a:moveTo>
                      <a:cubicBezTo>
                        <a:pt x="855" y="1"/>
                        <a:pt x="1" y="855"/>
                        <a:pt x="1" y="1909"/>
                      </a:cubicBezTo>
                      <a:cubicBezTo>
                        <a:pt x="1" y="2964"/>
                        <a:pt x="855" y="3818"/>
                        <a:pt x="1909" y="3818"/>
                      </a:cubicBezTo>
                      <a:cubicBezTo>
                        <a:pt x="2964" y="3818"/>
                        <a:pt x="3819" y="2964"/>
                        <a:pt x="3819" y="1909"/>
                      </a:cubicBezTo>
                      <a:cubicBezTo>
                        <a:pt x="3819" y="855"/>
                        <a:pt x="2964" y="1"/>
                        <a:pt x="1909" y="1"/>
                      </a:cubicBezTo>
                      <a:close/>
                    </a:path>
                  </a:pathLst>
                </a:custGeom>
                <a:solidFill>
                  <a:srgbClr val="DE4484">
                    <a:alpha val="544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4998;p59">
                  <a:extLst>
                    <a:ext uri="{FF2B5EF4-FFF2-40B4-BE49-F238E27FC236}">
                      <a16:creationId xmlns:a16="http://schemas.microsoft.com/office/drawing/2014/main" id="{75404212-C65A-A084-E920-6703CFD4D4F6}"/>
                    </a:ext>
                  </a:extLst>
                </p:cNvPr>
                <p:cNvSpPr/>
                <p:nvPr/>
              </p:nvSpPr>
              <p:spPr>
                <a:xfrm>
                  <a:off x="2010400" y="2144761"/>
                  <a:ext cx="145408" cy="145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4" h="3745" extrusionOk="0">
                      <a:moveTo>
                        <a:pt x="1873" y="0"/>
                      </a:moveTo>
                      <a:cubicBezTo>
                        <a:pt x="839" y="0"/>
                        <a:pt x="1" y="838"/>
                        <a:pt x="1" y="1872"/>
                      </a:cubicBezTo>
                      <a:cubicBezTo>
                        <a:pt x="1" y="2906"/>
                        <a:pt x="839" y="3744"/>
                        <a:pt x="1873" y="3744"/>
                      </a:cubicBezTo>
                      <a:cubicBezTo>
                        <a:pt x="2906" y="3744"/>
                        <a:pt x="3744" y="2906"/>
                        <a:pt x="3744" y="1872"/>
                      </a:cubicBezTo>
                      <a:cubicBezTo>
                        <a:pt x="3744" y="838"/>
                        <a:pt x="2906" y="0"/>
                        <a:pt x="18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4999;p59">
                  <a:extLst>
                    <a:ext uri="{FF2B5EF4-FFF2-40B4-BE49-F238E27FC236}">
                      <a16:creationId xmlns:a16="http://schemas.microsoft.com/office/drawing/2014/main" id="{C725B448-9673-4E61-224E-26CBA0A78376}"/>
                    </a:ext>
                  </a:extLst>
                </p:cNvPr>
                <p:cNvSpPr/>
                <p:nvPr/>
              </p:nvSpPr>
              <p:spPr>
                <a:xfrm>
                  <a:off x="1997001" y="2120100"/>
                  <a:ext cx="207392" cy="11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2883" extrusionOk="0">
                      <a:moveTo>
                        <a:pt x="2670" y="1"/>
                      </a:moveTo>
                      <a:cubicBezTo>
                        <a:pt x="1198" y="1"/>
                        <a:pt x="1" y="1198"/>
                        <a:pt x="1" y="2670"/>
                      </a:cubicBezTo>
                      <a:cubicBezTo>
                        <a:pt x="1" y="2788"/>
                        <a:pt x="96" y="2883"/>
                        <a:pt x="214" y="2883"/>
                      </a:cubicBezTo>
                      <a:cubicBezTo>
                        <a:pt x="332" y="2883"/>
                        <a:pt x="427" y="2788"/>
                        <a:pt x="427" y="2670"/>
                      </a:cubicBezTo>
                      <a:cubicBezTo>
                        <a:pt x="427" y="1432"/>
                        <a:pt x="1433" y="426"/>
                        <a:pt x="2670" y="426"/>
                      </a:cubicBezTo>
                      <a:cubicBezTo>
                        <a:pt x="3907" y="426"/>
                        <a:pt x="4914" y="1432"/>
                        <a:pt x="4914" y="2670"/>
                      </a:cubicBezTo>
                      <a:cubicBezTo>
                        <a:pt x="4914" y="2788"/>
                        <a:pt x="5009" y="2883"/>
                        <a:pt x="5126" y="2883"/>
                      </a:cubicBezTo>
                      <a:cubicBezTo>
                        <a:pt x="5244" y="2883"/>
                        <a:pt x="5339" y="2788"/>
                        <a:pt x="5339" y="2670"/>
                      </a:cubicBezTo>
                      <a:cubicBezTo>
                        <a:pt x="5339" y="1198"/>
                        <a:pt x="4142" y="1"/>
                        <a:pt x="26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5000;p59">
                  <a:extLst>
                    <a:ext uri="{FF2B5EF4-FFF2-40B4-BE49-F238E27FC236}">
                      <a16:creationId xmlns:a16="http://schemas.microsoft.com/office/drawing/2014/main" id="{35D0B243-2664-CE94-F4CE-46FDDB211017}"/>
                    </a:ext>
                  </a:extLst>
                </p:cNvPr>
                <p:cNvSpPr/>
                <p:nvPr/>
              </p:nvSpPr>
              <p:spPr>
                <a:xfrm>
                  <a:off x="2013118" y="2005335"/>
                  <a:ext cx="178070" cy="58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5" h="1494" extrusionOk="0">
                      <a:moveTo>
                        <a:pt x="2593" y="1"/>
                      </a:moveTo>
                      <a:cubicBezTo>
                        <a:pt x="1516" y="7"/>
                        <a:pt x="489" y="532"/>
                        <a:pt x="37" y="1305"/>
                      </a:cubicBezTo>
                      <a:cubicBezTo>
                        <a:pt x="1" y="1366"/>
                        <a:pt x="21" y="1442"/>
                        <a:pt x="81" y="1477"/>
                      </a:cubicBezTo>
                      <a:cubicBezTo>
                        <a:pt x="101" y="1489"/>
                        <a:pt x="123" y="1494"/>
                        <a:pt x="144" y="1494"/>
                      </a:cubicBezTo>
                      <a:cubicBezTo>
                        <a:pt x="187" y="1494"/>
                        <a:pt x="229" y="1472"/>
                        <a:pt x="252" y="1433"/>
                      </a:cubicBezTo>
                      <a:cubicBezTo>
                        <a:pt x="663" y="732"/>
                        <a:pt x="1604" y="258"/>
                        <a:pt x="2595" y="251"/>
                      </a:cubicBezTo>
                      <a:lnTo>
                        <a:pt x="2614" y="251"/>
                      </a:lnTo>
                      <a:cubicBezTo>
                        <a:pt x="3400" y="251"/>
                        <a:pt x="4026" y="545"/>
                        <a:pt x="4335" y="1058"/>
                      </a:cubicBezTo>
                      <a:cubicBezTo>
                        <a:pt x="4359" y="1097"/>
                        <a:pt x="4400" y="1119"/>
                        <a:pt x="4442" y="1119"/>
                      </a:cubicBezTo>
                      <a:cubicBezTo>
                        <a:pt x="4464" y="1119"/>
                        <a:pt x="4487" y="1113"/>
                        <a:pt x="4507" y="1101"/>
                      </a:cubicBezTo>
                      <a:cubicBezTo>
                        <a:pt x="4566" y="1065"/>
                        <a:pt x="4585" y="987"/>
                        <a:pt x="4550" y="929"/>
                      </a:cubicBezTo>
                      <a:cubicBezTo>
                        <a:pt x="4194" y="339"/>
                        <a:pt x="3490" y="1"/>
                        <a:pt x="26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5001;p59">
                  <a:extLst>
                    <a:ext uri="{FF2B5EF4-FFF2-40B4-BE49-F238E27FC236}">
                      <a16:creationId xmlns:a16="http://schemas.microsoft.com/office/drawing/2014/main" id="{DA280290-D59D-732B-5373-02A5DEC3FE31}"/>
                    </a:ext>
                  </a:extLst>
                </p:cNvPr>
                <p:cNvSpPr/>
                <p:nvPr/>
              </p:nvSpPr>
              <p:spPr>
                <a:xfrm>
                  <a:off x="2432678" y="2005335"/>
                  <a:ext cx="178070" cy="58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5" h="1494" extrusionOk="0">
                      <a:moveTo>
                        <a:pt x="1972" y="1"/>
                      </a:moveTo>
                      <a:cubicBezTo>
                        <a:pt x="1096" y="1"/>
                        <a:pt x="390" y="339"/>
                        <a:pt x="36" y="929"/>
                      </a:cubicBezTo>
                      <a:cubicBezTo>
                        <a:pt x="0" y="987"/>
                        <a:pt x="19" y="1065"/>
                        <a:pt x="79" y="1101"/>
                      </a:cubicBezTo>
                      <a:cubicBezTo>
                        <a:pt x="99" y="1113"/>
                        <a:pt x="121" y="1119"/>
                        <a:pt x="143" y="1119"/>
                      </a:cubicBezTo>
                      <a:cubicBezTo>
                        <a:pt x="186" y="1119"/>
                        <a:pt x="227" y="1097"/>
                        <a:pt x="251" y="1058"/>
                      </a:cubicBezTo>
                      <a:cubicBezTo>
                        <a:pt x="559" y="545"/>
                        <a:pt x="1186" y="251"/>
                        <a:pt x="1972" y="251"/>
                      </a:cubicBezTo>
                      <a:lnTo>
                        <a:pt x="1990" y="251"/>
                      </a:lnTo>
                      <a:cubicBezTo>
                        <a:pt x="2982" y="258"/>
                        <a:pt x="3923" y="732"/>
                        <a:pt x="4333" y="1433"/>
                      </a:cubicBezTo>
                      <a:cubicBezTo>
                        <a:pt x="4356" y="1472"/>
                        <a:pt x="4398" y="1494"/>
                        <a:pt x="4441" y="1494"/>
                      </a:cubicBezTo>
                      <a:cubicBezTo>
                        <a:pt x="4463" y="1494"/>
                        <a:pt x="4485" y="1489"/>
                        <a:pt x="4505" y="1477"/>
                      </a:cubicBezTo>
                      <a:cubicBezTo>
                        <a:pt x="4564" y="1442"/>
                        <a:pt x="4584" y="1366"/>
                        <a:pt x="4549" y="1305"/>
                      </a:cubicBezTo>
                      <a:cubicBezTo>
                        <a:pt x="4096" y="532"/>
                        <a:pt x="3068" y="7"/>
                        <a:pt x="19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5002;p59">
                  <a:extLst>
                    <a:ext uri="{FF2B5EF4-FFF2-40B4-BE49-F238E27FC236}">
                      <a16:creationId xmlns:a16="http://schemas.microsoft.com/office/drawing/2014/main" id="{8AA22233-61AB-C508-CA67-CCF1B9245354}"/>
                    </a:ext>
                  </a:extLst>
                </p:cNvPr>
                <p:cNvSpPr/>
                <p:nvPr/>
              </p:nvSpPr>
              <p:spPr>
                <a:xfrm>
                  <a:off x="1875168" y="2269196"/>
                  <a:ext cx="148359" cy="14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3819" extrusionOk="0">
                      <a:moveTo>
                        <a:pt x="1909" y="1"/>
                      </a:moveTo>
                      <a:cubicBezTo>
                        <a:pt x="856" y="1"/>
                        <a:pt x="1" y="855"/>
                        <a:pt x="1" y="1909"/>
                      </a:cubicBezTo>
                      <a:cubicBezTo>
                        <a:pt x="1" y="2964"/>
                        <a:pt x="856" y="3818"/>
                        <a:pt x="1909" y="3818"/>
                      </a:cubicBezTo>
                      <a:cubicBezTo>
                        <a:pt x="2964" y="3818"/>
                        <a:pt x="3819" y="2964"/>
                        <a:pt x="3819" y="1909"/>
                      </a:cubicBezTo>
                      <a:cubicBezTo>
                        <a:pt x="3819" y="855"/>
                        <a:pt x="2964" y="1"/>
                        <a:pt x="1909" y="1"/>
                      </a:cubicBezTo>
                      <a:close/>
                    </a:path>
                  </a:pathLst>
                </a:custGeom>
                <a:solidFill>
                  <a:srgbClr val="DE4484">
                    <a:alpha val="544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5003;p59">
                  <a:extLst>
                    <a:ext uri="{FF2B5EF4-FFF2-40B4-BE49-F238E27FC236}">
                      <a16:creationId xmlns:a16="http://schemas.microsoft.com/office/drawing/2014/main" id="{68154CD2-E2B5-2D12-35D8-A10682FEE8FF}"/>
                    </a:ext>
                  </a:extLst>
                </p:cNvPr>
                <p:cNvSpPr/>
                <p:nvPr/>
              </p:nvSpPr>
              <p:spPr>
                <a:xfrm>
                  <a:off x="2355858" y="2328656"/>
                  <a:ext cx="109755" cy="66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1723" extrusionOk="0">
                      <a:moveTo>
                        <a:pt x="1544" y="1"/>
                      </a:moveTo>
                      <a:cubicBezTo>
                        <a:pt x="639" y="1"/>
                        <a:pt x="176" y="989"/>
                        <a:pt x="0" y="1485"/>
                      </a:cubicBezTo>
                      <a:cubicBezTo>
                        <a:pt x="312" y="1443"/>
                        <a:pt x="631" y="1418"/>
                        <a:pt x="952" y="1418"/>
                      </a:cubicBezTo>
                      <a:cubicBezTo>
                        <a:pt x="1557" y="1418"/>
                        <a:pt x="2168" y="1505"/>
                        <a:pt x="2746" y="1723"/>
                      </a:cubicBezTo>
                      <a:cubicBezTo>
                        <a:pt x="2825" y="1076"/>
                        <a:pt x="2740" y="240"/>
                        <a:pt x="1852" y="37"/>
                      </a:cubicBezTo>
                      <a:cubicBezTo>
                        <a:pt x="1744" y="12"/>
                        <a:pt x="1641" y="1"/>
                        <a:pt x="1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5004;p59">
                  <a:extLst>
                    <a:ext uri="{FF2B5EF4-FFF2-40B4-BE49-F238E27FC236}">
                      <a16:creationId xmlns:a16="http://schemas.microsoft.com/office/drawing/2014/main" id="{9B56D86D-0F99-CBA3-90DA-ED148A0A7C12}"/>
                    </a:ext>
                  </a:extLst>
                </p:cNvPr>
                <p:cNvSpPr/>
                <p:nvPr/>
              </p:nvSpPr>
              <p:spPr>
                <a:xfrm>
                  <a:off x="1704439" y="1527168"/>
                  <a:ext cx="1217478" cy="7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8" h="18421" extrusionOk="0">
                      <a:moveTo>
                        <a:pt x="14145" y="1"/>
                      </a:moveTo>
                      <a:cubicBezTo>
                        <a:pt x="8306" y="1"/>
                        <a:pt x="4471" y="3069"/>
                        <a:pt x="2310" y="6902"/>
                      </a:cubicBezTo>
                      <a:cubicBezTo>
                        <a:pt x="1" y="10998"/>
                        <a:pt x="553" y="14376"/>
                        <a:pt x="1155" y="14508"/>
                      </a:cubicBezTo>
                      <a:cubicBezTo>
                        <a:pt x="1183" y="14514"/>
                        <a:pt x="1211" y="14517"/>
                        <a:pt x="1239" y="14517"/>
                      </a:cubicBezTo>
                      <a:cubicBezTo>
                        <a:pt x="1859" y="14517"/>
                        <a:pt x="2633" y="13138"/>
                        <a:pt x="2633" y="13138"/>
                      </a:cubicBezTo>
                      <a:lnTo>
                        <a:pt x="2633" y="13138"/>
                      </a:lnTo>
                      <a:cubicBezTo>
                        <a:pt x="2633" y="13138"/>
                        <a:pt x="2394" y="18420"/>
                        <a:pt x="4091" y="18420"/>
                      </a:cubicBezTo>
                      <a:cubicBezTo>
                        <a:pt x="5789" y="18420"/>
                        <a:pt x="5789" y="15185"/>
                        <a:pt x="5789" y="15185"/>
                      </a:cubicBezTo>
                      <a:cubicBezTo>
                        <a:pt x="5789" y="15185"/>
                        <a:pt x="7360" y="13307"/>
                        <a:pt x="7360" y="11028"/>
                      </a:cubicBezTo>
                      <a:cubicBezTo>
                        <a:pt x="7713" y="13584"/>
                        <a:pt x="9092" y="15074"/>
                        <a:pt x="9818" y="15074"/>
                      </a:cubicBezTo>
                      <a:cubicBezTo>
                        <a:pt x="9888" y="15074"/>
                        <a:pt x="9952" y="15060"/>
                        <a:pt x="10008" y="15032"/>
                      </a:cubicBezTo>
                      <a:cubicBezTo>
                        <a:pt x="10747" y="14662"/>
                        <a:pt x="10643" y="13545"/>
                        <a:pt x="11107" y="11113"/>
                      </a:cubicBezTo>
                      <a:cubicBezTo>
                        <a:pt x="11548" y="8796"/>
                        <a:pt x="12390" y="6963"/>
                        <a:pt x="12390" y="6963"/>
                      </a:cubicBezTo>
                      <a:lnTo>
                        <a:pt x="12390" y="6963"/>
                      </a:lnTo>
                      <a:cubicBezTo>
                        <a:pt x="11970" y="11152"/>
                        <a:pt x="13303" y="13830"/>
                        <a:pt x="14165" y="13830"/>
                      </a:cubicBezTo>
                      <a:cubicBezTo>
                        <a:pt x="15027" y="13830"/>
                        <a:pt x="15642" y="9796"/>
                        <a:pt x="15642" y="9796"/>
                      </a:cubicBezTo>
                      <a:cubicBezTo>
                        <a:pt x="15642" y="9796"/>
                        <a:pt x="16429" y="14077"/>
                        <a:pt x="17584" y="14077"/>
                      </a:cubicBezTo>
                      <a:cubicBezTo>
                        <a:pt x="18894" y="14077"/>
                        <a:pt x="18322" y="10335"/>
                        <a:pt x="20105" y="5763"/>
                      </a:cubicBezTo>
                      <a:cubicBezTo>
                        <a:pt x="21737" y="9180"/>
                        <a:pt x="22417" y="14139"/>
                        <a:pt x="23064" y="14139"/>
                      </a:cubicBezTo>
                      <a:cubicBezTo>
                        <a:pt x="23772" y="14139"/>
                        <a:pt x="23924" y="11028"/>
                        <a:pt x="23924" y="11028"/>
                      </a:cubicBezTo>
                      <a:cubicBezTo>
                        <a:pt x="23924" y="13307"/>
                        <a:pt x="25494" y="15185"/>
                        <a:pt x="25494" y="15185"/>
                      </a:cubicBezTo>
                      <a:cubicBezTo>
                        <a:pt x="25494" y="15185"/>
                        <a:pt x="25494" y="18420"/>
                        <a:pt x="27193" y="18420"/>
                      </a:cubicBezTo>
                      <a:cubicBezTo>
                        <a:pt x="28890" y="18420"/>
                        <a:pt x="28651" y="13138"/>
                        <a:pt x="28651" y="13138"/>
                      </a:cubicBezTo>
                      <a:lnTo>
                        <a:pt x="28651" y="13138"/>
                      </a:lnTo>
                      <a:cubicBezTo>
                        <a:pt x="28651" y="13138"/>
                        <a:pt x="29425" y="14517"/>
                        <a:pt x="30044" y="14517"/>
                      </a:cubicBezTo>
                      <a:cubicBezTo>
                        <a:pt x="30073" y="14517"/>
                        <a:pt x="30101" y="14514"/>
                        <a:pt x="30129" y="14508"/>
                      </a:cubicBezTo>
                      <a:cubicBezTo>
                        <a:pt x="30730" y="14376"/>
                        <a:pt x="31348" y="11244"/>
                        <a:pt x="28975" y="6902"/>
                      </a:cubicBezTo>
                      <a:cubicBezTo>
                        <a:pt x="26688" y="2720"/>
                        <a:pt x="23865" y="1420"/>
                        <a:pt x="20105" y="1420"/>
                      </a:cubicBezTo>
                      <a:cubicBezTo>
                        <a:pt x="20105" y="1420"/>
                        <a:pt x="18894" y="343"/>
                        <a:pt x="15642" y="65"/>
                      </a:cubicBezTo>
                      <a:cubicBezTo>
                        <a:pt x="15129" y="22"/>
                        <a:pt x="14630" y="1"/>
                        <a:pt x="14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5005;p59">
                  <a:extLst>
                    <a:ext uri="{FF2B5EF4-FFF2-40B4-BE49-F238E27FC236}">
                      <a16:creationId xmlns:a16="http://schemas.microsoft.com/office/drawing/2014/main" id="{F040DE22-E8B4-2A4F-AEE4-6DF09FD512C1}"/>
                    </a:ext>
                  </a:extLst>
                </p:cNvPr>
                <p:cNvSpPr/>
                <p:nvPr/>
              </p:nvSpPr>
              <p:spPr>
                <a:xfrm>
                  <a:off x="2485264" y="1582318"/>
                  <a:ext cx="132863" cy="161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1" h="4158" extrusionOk="0">
                      <a:moveTo>
                        <a:pt x="0" y="0"/>
                      </a:moveTo>
                      <a:cubicBezTo>
                        <a:pt x="0" y="0"/>
                        <a:pt x="499" y="2047"/>
                        <a:pt x="0" y="4157"/>
                      </a:cubicBezTo>
                      <a:cubicBezTo>
                        <a:pt x="0" y="4157"/>
                        <a:pt x="1017" y="2495"/>
                        <a:pt x="1038" y="833"/>
                      </a:cubicBezTo>
                      <a:cubicBezTo>
                        <a:pt x="1038" y="833"/>
                        <a:pt x="2183" y="498"/>
                        <a:pt x="3420" y="480"/>
                      </a:cubicBezTo>
                      <a:cubicBezTo>
                        <a:pt x="2372" y="143"/>
                        <a:pt x="1238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5006;p59">
                  <a:extLst>
                    <a:ext uri="{FF2B5EF4-FFF2-40B4-BE49-F238E27FC236}">
                      <a16:creationId xmlns:a16="http://schemas.microsoft.com/office/drawing/2014/main" id="{5665AA9A-2513-DE3E-D5B6-E507BFE8E23F}"/>
                    </a:ext>
                  </a:extLst>
                </p:cNvPr>
                <p:cNvSpPr/>
                <p:nvPr/>
              </p:nvSpPr>
              <p:spPr>
                <a:xfrm>
                  <a:off x="2034207" y="1566200"/>
                  <a:ext cx="429970" cy="69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1790" extrusionOk="0">
                      <a:moveTo>
                        <a:pt x="6755" y="1"/>
                      </a:moveTo>
                      <a:cubicBezTo>
                        <a:pt x="3195" y="1"/>
                        <a:pt x="80" y="1666"/>
                        <a:pt x="37" y="1690"/>
                      </a:cubicBezTo>
                      <a:cubicBezTo>
                        <a:pt x="10" y="1704"/>
                        <a:pt x="1" y="1736"/>
                        <a:pt x="16" y="1762"/>
                      </a:cubicBezTo>
                      <a:cubicBezTo>
                        <a:pt x="25" y="1780"/>
                        <a:pt x="44" y="1790"/>
                        <a:pt x="62" y="1790"/>
                      </a:cubicBezTo>
                      <a:cubicBezTo>
                        <a:pt x="71" y="1790"/>
                        <a:pt x="79" y="1788"/>
                        <a:pt x="87" y="1784"/>
                      </a:cubicBezTo>
                      <a:cubicBezTo>
                        <a:pt x="130" y="1760"/>
                        <a:pt x="3223" y="106"/>
                        <a:pt x="6752" y="106"/>
                      </a:cubicBezTo>
                      <a:cubicBezTo>
                        <a:pt x="8149" y="106"/>
                        <a:pt x="9613" y="365"/>
                        <a:pt x="10985" y="1086"/>
                      </a:cubicBezTo>
                      <a:cubicBezTo>
                        <a:pt x="10993" y="1090"/>
                        <a:pt x="11001" y="1092"/>
                        <a:pt x="11009" y="1092"/>
                      </a:cubicBezTo>
                      <a:cubicBezTo>
                        <a:pt x="11028" y="1092"/>
                        <a:pt x="11047" y="1082"/>
                        <a:pt x="11056" y="1064"/>
                      </a:cubicBezTo>
                      <a:cubicBezTo>
                        <a:pt x="11070" y="1038"/>
                        <a:pt x="11060" y="1006"/>
                        <a:pt x="11034" y="992"/>
                      </a:cubicBezTo>
                      <a:cubicBezTo>
                        <a:pt x="9647" y="262"/>
                        <a:pt x="8166" y="1"/>
                        <a:pt x="67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5007;p59">
                  <a:extLst>
                    <a:ext uri="{FF2B5EF4-FFF2-40B4-BE49-F238E27FC236}">
                      <a16:creationId xmlns:a16="http://schemas.microsoft.com/office/drawing/2014/main" id="{7D031A44-6DF7-9252-ECEA-5D34A90F830E}"/>
                    </a:ext>
                  </a:extLst>
                </p:cNvPr>
                <p:cNvSpPr/>
                <p:nvPr/>
              </p:nvSpPr>
              <p:spPr>
                <a:xfrm>
                  <a:off x="1837302" y="1631564"/>
                  <a:ext cx="267241" cy="530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1" h="13660" extrusionOk="0">
                      <a:moveTo>
                        <a:pt x="6820" y="0"/>
                      </a:moveTo>
                      <a:cubicBezTo>
                        <a:pt x="6813" y="0"/>
                        <a:pt x="6806" y="2"/>
                        <a:pt x="6799" y="5"/>
                      </a:cubicBezTo>
                      <a:cubicBezTo>
                        <a:pt x="6781" y="12"/>
                        <a:pt x="5076" y="790"/>
                        <a:pt x="3396" y="2847"/>
                      </a:cubicBezTo>
                      <a:cubicBezTo>
                        <a:pt x="1847" y="4744"/>
                        <a:pt x="1" y="8150"/>
                        <a:pt x="1" y="13606"/>
                      </a:cubicBezTo>
                      <a:cubicBezTo>
                        <a:pt x="1" y="13635"/>
                        <a:pt x="25" y="13660"/>
                        <a:pt x="55" y="13660"/>
                      </a:cubicBezTo>
                      <a:cubicBezTo>
                        <a:pt x="83" y="13660"/>
                        <a:pt x="108" y="13635"/>
                        <a:pt x="108" y="13606"/>
                      </a:cubicBezTo>
                      <a:cubicBezTo>
                        <a:pt x="108" y="8185"/>
                        <a:pt x="1939" y="4802"/>
                        <a:pt x="3475" y="2919"/>
                      </a:cubicBezTo>
                      <a:cubicBezTo>
                        <a:pt x="5139" y="879"/>
                        <a:pt x="6825" y="109"/>
                        <a:pt x="6842" y="102"/>
                      </a:cubicBezTo>
                      <a:cubicBezTo>
                        <a:pt x="6869" y="90"/>
                        <a:pt x="6881" y="59"/>
                        <a:pt x="6869" y="32"/>
                      </a:cubicBezTo>
                      <a:cubicBezTo>
                        <a:pt x="6860" y="12"/>
                        <a:pt x="6840" y="0"/>
                        <a:pt x="68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5008;p59">
                  <a:extLst>
                    <a:ext uri="{FF2B5EF4-FFF2-40B4-BE49-F238E27FC236}">
                      <a16:creationId xmlns:a16="http://schemas.microsoft.com/office/drawing/2014/main" id="{A26F3753-B1CF-7EF1-0666-1D8408500F50}"/>
                    </a:ext>
                  </a:extLst>
                </p:cNvPr>
                <p:cNvSpPr/>
                <p:nvPr/>
              </p:nvSpPr>
              <p:spPr>
                <a:xfrm>
                  <a:off x="1879945" y="1911232"/>
                  <a:ext cx="87113" cy="1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3" h="4495" extrusionOk="0">
                      <a:moveTo>
                        <a:pt x="2190" y="1"/>
                      </a:moveTo>
                      <a:cubicBezTo>
                        <a:pt x="2162" y="1"/>
                        <a:pt x="2136" y="20"/>
                        <a:pt x="2133" y="49"/>
                      </a:cubicBezTo>
                      <a:cubicBezTo>
                        <a:pt x="2130" y="79"/>
                        <a:pt x="1815" y="3156"/>
                        <a:pt x="31" y="4398"/>
                      </a:cubicBezTo>
                      <a:cubicBezTo>
                        <a:pt x="7" y="4415"/>
                        <a:pt x="1" y="4449"/>
                        <a:pt x="18" y="4472"/>
                      </a:cubicBezTo>
                      <a:cubicBezTo>
                        <a:pt x="29" y="4487"/>
                        <a:pt x="45" y="4495"/>
                        <a:pt x="62" y="4495"/>
                      </a:cubicBezTo>
                      <a:cubicBezTo>
                        <a:pt x="73" y="4495"/>
                        <a:pt x="83" y="4492"/>
                        <a:pt x="92" y="4486"/>
                      </a:cubicBezTo>
                      <a:cubicBezTo>
                        <a:pt x="1047" y="3821"/>
                        <a:pt x="1580" y="2651"/>
                        <a:pt x="1859" y="1787"/>
                      </a:cubicBezTo>
                      <a:cubicBezTo>
                        <a:pt x="2160" y="855"/>
                        <a:pt x="2239" y="66"/>
                        <a:pt x="2240" y="58"/>
                      </a:cubicBezTo>
                      <a:cubicBezTo>
                        <a:pt x="2242" y="30"/>
                        <a:pt x="2220" y="3"/>
                        <a:pt x="2192" y="1"/>
                      </a:cubicBezTo>
                      <a:cubicBezTo>
                        <a:pt x="2191" y="1"/>
                        <a:pt x="2190" y="1"/>
                        <a:pt x="21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5009;p59">
                  <a:extLst>
                    <a:ext uri="{FF2B5EF4-FFF2-40B4-BE49-F238E27FC236}">
                      <a16:creationId xmlns:a16="http://schemas.microsoft.com/office/drawing/2014/main" id="{CD94D346-AC9D-55A1-C22D-D7874E74B6E0}"/>
                    </a:ext>
                  </a:extLst>
                </p:cNvPr>
                <p:cNvSpPr/>
                <p:nvPr/>
              </p:nvSpPr>
              <p:spPr>
                <a:xfrm>
                  <a:off x="1754928" y="1764154"/>
                  <a:ext cx="96589" cy="253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7" h="6527" extrusionOk="0">
                      <a:moveTo>
                        <a:pt x="2426" y="0"/>
                      </a:moveTo>
                      <a:cubicBezTo>
                        <a:pt x="2411" y="0"/>
                        <a:pt x="2395" y="7"/>
                        <a:pt x="2384" y="20"/>
                      </a:cubicBezTo>
                      <a:cubicBezTo>
                        <a:pt x="343" y="2635"/>
                        <a:pt x="6" y="6432"/>
                        <a:pt x="3" y="6469"/>
                      </a:cubicBezTo>
                      <a:cubicBezTo>
                        <a:pt x="1" y="6499"/>
                        <a:pt x="23" y="6524"/>
                        <a:pt x="51" y="6527"/>
                      </a:cubicBezTo>
                      <a:lnTo>
                        <a:pt x="57" y="6527"/>
                      </a:lnTo>
                      <a:cubicBezTo>
                        <a:pt x="84" y="6527"/>
                        <a:pt x="107" y="6506"/>
                        <a:pt x="109" y="6478"/>
                      </a:cubicBezTo>
                      <a:cubicBezTo>
                        <a:pt x="112" y="6440"/>
                        <a:pt x="446" y="2676"/>
                        <a:pt x="2468" y="86"/>
                      </a:cubicBezTo>
                      <a:cubicBezTo>
                        <a:pt x="2486" y="63"/>
                        <a:pt x="2482" y="29"/>
                        <a:pt x="2459" y="12"/>
                      </a:cubicBezTo>
                      <a:cubicBezTo>
                        <a:pt x="2450" y="4"/>
                        <a:pt x="2438" y="0"/>
                        <a:pt x="24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5010;p59">
                  <a:extLst>
                    <a:ext uri="{FF2B5EF4-FFF2-40B4-BE49-F238E27FC236}">
                      <a16:creationId xmlns:a16="http://schemas.microsoft.com/office/drawing/2014/main" id="{FF6D833D-C58A-7DBC-DA05-EB5AB6FEB550}"/>
                    </a:ext>
                  </a:extLst>
                </p:cNvPr>
                <p:cNvSpPr/>
                <p:nvPr/>
              </p:nvSpPr>
              <p:spPr>
                <a:xfrm>
                  <a:off x="2092812" y="1678013"/>
                  <a:ext cx="171273" cy="339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0" h="8745" extrusionOk="0">
                      <a:moveTo>
                        <a:pt x="4351" y="1"/>
                      </a:moveTo>
                      <a:cubicBezTo>
                        <a:pt x="4344" y="1"/>
                        <a:pt x="4337" y="2"/>
                        <a:pt x="4330" y="5"/>
                      </a:cubicBezTo>
                      <a:cubicBezTo>
                        <a:pt x="4320" y="8"/>
                        <a:pt x="3269" y="434"/>
                        <a:pt x="2217" y="1714"/>
                      </a:cubicBezTo>
                      <a:cubicBezTo>
                        <a:pt x="462" y="3850"/>
                        <a:pt x="43" y="6687"/>
                        <a:pt x="1" y="8691"/>
                      </a:cubicBezTo>
                      <a:cubicBezTo>
                        <a:pt x="1" y="8720"/>
                        <a:pt x="23" y="8744"/>
                        <a:pt x="53" y="8745"/>
                      </a:cubicBezTo>
                      <a:lnTo>
                        <a:pt x="54" y="8745"/>
                      </a:lnTo>
                      <a:cubicBezTo>
                        <a:pt x="84" y="8745"/>
                        <a:pt x="107" y="8722"/>
                        <a:pt x="108" y="8693"/>
                      </a:cubicBezTo>
                      <a:cubicBezTo>
                        <a:pt x="254" y="1815"/>
                        <a:pt x="4329" y="120"/>
                        <a:pt x="4370" y="103"/>
                      </a:cubicBezTo>
                      <a:cubicBezTo>
                        <a:pt x="4397" y="93"/>
                        <a:pt x="4410" y="62"/>
                        <a:pt x="4399" y="34"/>
                      </a:cubicBezTo>
                      <a:cubicBezTo>
                        <a:pt x="4391" y="13"/>
                        <a:pt x="4371" y="1"/>
                        <a:pt x="4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5011;p59">
                  <a:extLst>
                    <a:ext uri="{FF2B5EF4-FFF2-40B4-BE49-F238E27FC236}">
                      <a16:creationId xmlns:a16="http://schemas.microsoft.com/office/drawing/2014/main" id="{EA91EE1F-0866-ACC2-A4AF-A4CCE4607270}"/>
                    </a:ext>
                  </a:extLst>
                </p:cNvPr>
                <p:cNvSpPr/>
                <p:nvPr/>
              </p:nvSpPr>
              <p:spPr>
                <a:xfrm>
                  <a:off x="1988457" y="1737240"/>
                  <a:ext cx="68471" cy="245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6320" extrusionOk="0">
                      <a:moveTo>
                        <a:pt x="1702" y="0"/>
                      </a:moveTo>
                      <a:cubicBezTo>
                        <a:pt x="1684" y="0"/>
                        <a:pt x="1666" y="10"/>
                        <a:pt x="1656" y="28"/>
                      </a:cubicBezTo>
                      <a:cubicBezTo>
                        <a:pt x="0" y="2994"/>
                        <a:pt x="1137" y="6252"/>
                        <a:pt x="1149" y="6284"/>
                      </a:cubicBezTo>
                      <a:cubicBezTo>
                        <a:pt x="1157" y="6306"/>
                        <a:pt x="1177" y="6320"/>
                        <a:pt x="1199" y="6320"/>
                      </a:cubicBezTo>
                      <a:cubicBezTo>
                        <a:pt x="1205" y="6320"/>
                        <a:pt x="1211" y="6318"/>
                        <a:pt x="1216" y="6316"/>
                      </a:cubicBezTo>
                      <a:cubicBezTo>
                        <a:pt x="1244" y="6306"/>
                        <a:pt x="1259" y="6276"/>
                        <a:pt x="1249" y="6248"/>
                      </a:cubicBezTo>
                      <a:cubicBezTo>
                        <a:pt x="1237" y="6216"/>
                        <a:pt x="116" y="3004"/>
                        <a:pt x="1748" y="79"/>
                      </a:cubicBezTo>
                      <a:cubicBezTo>
                        <a:pt x="1763" y="54"/>
                        <a:pt x="1753" y="22"/>
                        <a:pt x="1728" y="7"/>
                      </a:cubicBezTo>
                      <a:cubicBezTo>
                        <a:pt x="1720" y="2"/>
                        <a:pt x="1711" y="0"/>
                        <a:pt x="17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5012;p59">
                  <a:extLst>
                    <a:ext uri="{FF2B5EF4-FFF2-40B4-BE49-F238E27FC236}">
                      <a16:creationId xmlns:a16="http://schemas.microsoft.com/office/drawing/2014/main" id="{CDDB490C-EE89-D6E1-4F61-ADB7FBE25BA5}"/>
                    </a:ext>
                  </a:extLst>
                </p:cNvPr>
                <p:cNvSpPr/>
                <p:nvPr/>
              </p:nvSpPr>
              <p:spPr>
                <a:xfrm>
                  <a:off x="2206606" y="1634049"/>
                  <a:ext cx="170419" cy="310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" h="8007" extrusionOk="0">
                      <a:moveTo>
                        <a:pt x="4327" y="1"/>
                      </a:moveTo>
                      <a:cubicBezTo>
                        <a:pt x="4322" y="1"/>
                        <a:pt x="4317" y="1"/>
                        <a:pt x="4312" y="3"/>
                      </a:cubicBezTo>
                      <a:cubicBezTo>
                        <a:pt x="4275" y="14"/>
                        <a:pt x="3392" y="297"/>
                        <a:pt x="2412" y="1421"/>
                      </a:cubicBezTo>
                      <a:cubicBezTo>
                        <a:pt x="781" y="3294"/>
                        <a:pt x="203" y="6004"/>
                        <a:pt x="4" y="7947"/>
                      </a:cubicBezTo>
                      <a:cubicBezTo>
                        <a:pt x="1" y="7977"/>
                        <a:pt x="23" y="8003"/>
                        <a:pt x="51" y="8006"/>
                      </a:cubicBezTo>
                      <a:cubicBezTo>
                        <a:pt x="53" y="8006"/>
                        <a:pt x="56" y="8007"/>
                        <a:pt x="58" y="8007"/>
                      </a:cubicBezTo>
                      <a:cubicBezTo>
                        <a:pt x="85" y="8007"/>
                        <a:pt x="107" y="7986"/>
                        <a:pt x="110" y="7959"/>
                      </a:cubicBezTo>
                      <a:cubicBezTo>
                        <a:pt x="791" y="1287"/>
                        <a:pt x="4309" y="115"/>
                        <a:pt x="4344" y="104"/>
                      </a:cubicBezTo>
                      <a:cubicBezTo>
                        <a:pt x="4372" y="95"/>
                        <a:pt x="4387" y="65"/>
                        <a:pt x="4379" y="38"/>
                      </a:cubicBezTo>
                      <a:cubicBezTo>
                        <a:pt x="4372" y="15"/>
                        <a:pt x="4350" y="1"/>
                        <a:pt x="43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5013;p59">
                  <a:extLst>
                    <a:ext uri="{FF2B5EF4-FFF2-40B4-BE49-F238E27FC236}">
                      <a16:creationId xmlns:a16="http://schemas.microsoft.com/office/drawing/2014/main" id="{4963D514-C3B7-AC17-806D-9795E68FD4DB}"/>
                    </a:ext>
                  </a:extLst>
                </p:cNvPr>
                <p:cNvSpPr/>
                <p:nvPr/>
              </p:nvSpPr>
              <p:spPr>
                <a:xfrm>
                  <a:off x="2382539" y="1685198"/>
                  <a:ext cx="81598" cy="32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8422" extrusionOk="0">
                      <a:moveTo>
                        <a:pt x="2040" y="1"/>
                      </a:moveTo>
                      <a:cubicBezTo>
                        <a:pt x="2025" y="1"/>
                        <a:pt x="2009" y="7"/>
                        <a:pt x="1998" y="21"/>
                      </a:cubicBezTo>
                      <a:cubicBezTo>
                        <a:pt x="1977" y="48"/>
                        <a:pt x="1462" y="702"/>
                        <a:pt x="1008" y="2064"/>
                      </a:cubicBezTo>
                      <a:cubicBezTo>
                        <a:pt x="590" y="3317"/>
                        <a:pt x="153" y="5429"/>
                        <a:pt x="440" y="8374"/>
                      </a:cubicBezTo>
                      <a:cubicBezTo>
                        <a:pt x="442" y="8402"/>
                        <a:pt x="465" y="8422"/>
                        <a:pt x="493" y="8422"/>
                      </a:cubicBezTo>
                      <a:lnTo>
                        <a:pt x="497" y="8422"/>
                      </a:lnTo>
                      <a:cubicBezTo>
                        <a:pt x="527" y="8419"/>
                        <a:pt x="548" y="8393"/>
                        <a:pt x="545" y="8363"/>
                      </a:cubicBezTo>
                      <a:cubicBezTo>
                        <a:pt x="1" y="2771"/>
                        <a:pt x="2061" y="113"/>
                        <a:pt x="2082" y="87"/>
                      </a:cubicBezTo>
                      <a:cubicBezTo>
                        <a:pt x="2101" y="64"/>
                        <a:pt x="2096" y="30"/>
                        <a:pt x="2073" y="12"/>
                      </a:cubicBezTo>
                      <a:cubicBezTo>
                        <a:pt x="2064" y="4"/>
                        <a:pt x="2052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5014;p59">
                  <a:extLst>
                    <a:ext uri="{FF2B5EF4-FFF2-40B4-BE49-F238E27FC236}">
                      <a16:creationId xmlns:a16="http://schemas.microsoft.com/office/drawing/2014/main" id="{640AECF9-EBC8-5139-D883-538434C361FE}"/>
                    </a:ext>
                  </a:extLst>
                </p:cNvPr>
                <p:cNvSpPr/>
                <p:nvPr/>
              </p:nvSpPr>
              <p:spPr>
                <a:xfrm>
                  <a:off x="2251308" y="1643487"/>
                  <a:ext cx="194615" cy="183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1" h="4715" extrusionOk="0">
                      <a:moveTo>
                        <a:pt x="4950" y="1"/>
                      </a:moveTo>
                      <a:cubicBezTo>
                        <a:pt x="4943" y="1"/>
                        <a:pt x="4936" y="2"/>
                        <a:pt x="4929" y="5"/>
                      </a:cubicBezTo>
                      <a:cubicBezTo>
                        <a:pt x="4895" y="20"/>
                        <a:pt x="1504" y="1515"/>
                        <a:pt x="13" y="4639"/>
                      </a:cubicBezTo>
                      <a:cubicBezTo>
                        <a:pt x="1" y="4665"/>
                        <a:pt x="12" y="4697"/>
                        <a:pt x="38" y="4709"/>
                      </a:cubicBezTo>
                      <a:cubicBezTo>
                        <a:pt x="45" y="4713"/>
                        <a:pt x="53" y="4715"/>
                        <a:pt x="61" y="4715"/>
                      </a:cubicBezTo>
                      <a:cubicBezTo>
                        <a:pt x="81" y="4715"/>
                        <a:pt x="100" y="4703"/>
                        <a:pt x="109" y="4684"/>
                      </a:cubicBezTo>
                      <a:cubicBezTo>
                        <a:pt x="1583" y="1598"/>
                        <a:pt x="4938" y="117"/>
                        <a:pt x="4971" y="103"/>
                      </a:cubicBezTo>
                      <a:cubicBezTo>
                        <a:pt x="4998" y="91"/>
                        <a:pt x="5011" y="60"/>
                        <a:pt x="4999" y="33"/>
                      </a:cubicBezTo>
                      <a:cubicBezTo>
                        <a:pt x="4990" y="12"/>
                        <a:pt x="4971" y="1"/>
                        <a:pt x="49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5015;p59">
                  <a:extLst>
                    <a:ext uri="{FF2B5EF4-FFF2-40B4-BE49-F238E27FC236}">
                      <a16:creationId xmlns:a16="http://schemas.microsoft.com/office/drawing/2014/main" id="{F068ACD7-073A-98B9-E303-456634E8502D}"/>
                    </a:ext>
                  </a:extLst>
                </p:cNvPr>
                <p:cNvSpPr/>
                <p:nvPr/>
              </p:nvSpPr>
              <p:spPr>
                <a:xfrm>
                  <a:off x="2520878" y="1724968"/>
                  <a:ext cx="94569" cy="275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5" h="7098" extrusionOk="0">
                      <a:moveTo>
                        <a:pt x="59" y="1"/>
                      </a:moveTo>
                      <a:cubicBezTo>
                        <a:pt x="45" y="1"/>
                        <a:pt x="32" y="6"/>
                        <a:pt x="22" y="16"/>
                      </a:cubicBezTo>
                      <a:cubicBezTo>
                        <a:pt x="1" y="37"/>
                        <a:pt x="0" y="71"/>
                        <a:pt x="21" y="92"/>
                      </a:cubicBezTo>
                      <a:cubicBezTo>
                        <a:pt x="27" y="97"/>
                        <a:pt x="604" y="688"/>
                        <a:pt x="1174" y="1835"/>
                      </a:cubicBezTo>
                      <a:cubicBezTo>
                        <a:pt x="1701" y="2894"/>
                        <a:pt x="2328" y="4658"/>
                        <a:pt x="2328" y="7044"/>
                      </a:cubicBezTo>
                      <a:cubicBezTo>
                        <a:pt x="2328" y="7073"/>
                        <a:pt x="2351" y="7098"/>
                        <a:pt x="2381" y="7098"/>
                      </a:cubicBezTo>
                      <a:cubicBezTo>
                        <a:pt x="2411" y="7098"/>
                        <a:pt x="2434" y="7073"/>
                        <a:pt x="2434" y="7044"/>
                      </a:cubicBezTo>
                      <a:cubicBezTo>
                        <a:pt x="2434" y="2431"/>
                        <a:pt x="120" y="40"/>
                        <a:pt x="97" y="16"/>
                      </a:cubicBezTo>
                      <a:cubicBezTo>
                        <a:pt x="86" y="6"/>
                        <a:pt x="73" y="1"/>
                        <a:pt x="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5016;p59">
                  <a:extLst>
                    <a:ext uri="{FF2B5EF4-FFF2-40B4-BE49-F238E27FC236}">
                      <a16:creationId xmlns:a16="http://schemas.microsoft.com/office/drawing/2014/main" id="{C70EDC5F-E510-C2A9-044A-C39C3EFF7E40}"/>
                    </a:ext>
                  </a:extLst>
                </p:cNvPr>
                <p:cNvSpPr/>
                <p:nvPr/>
              </p:nvSpPr>
              <p:spPr>
                <a:xfrm>
                  <a:off x="2509343" y="1643487"/>
                  <a:ext cx="277222" cy="492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8" h="12676" extrusionOk="0">
                      <a:moveTo>
                        <a:pt x="61" y="0"/>
                      </a:moveTo>
                      <a:cubicBezTo>
                        <a:pt x="40" y="0"/>
                        <a:pt x="20" y="13"/>
                        <a:pt x="12" y="34"/>
                      </a:cubicBezTo>
                      <a:cubicBezTo>
                        <a:pt x="0" y="61"/>
                        <a:pt x="13" y="92"/>
                        <a:pt x="40" y="103"/>
                      </a:cubicBezTo>
                      <a:cubicBezTo>
                        <a:pt x="59" y="111"/>
                        <a:pt x="1809" y="832"/>
                        <a:pt x="3536" y="2728"/>
                      </a:cubicBezTo>
                      <a:cubicBezTo>
                        <a:pt x="5131" y="4478"/>
                        <a:pt x="7031" y="7615"/>
                        <a:pt x="7031" y="12622"/>
                      </a:cubicBezTo>
                      <a:cubicBezTo>
                        <a:pt x="7031" y="12651"/>
                        <a:pt x="7055" y="12675"/>
                        <a:pt x="7084" y="12675"/>
                      </a:cubicBezTo>
                      <a:cubicBezTo>
                        <a:pt x="7114" y="12675"/>
                        <a:pt x="7137" y="12651"/>
                        <a:pt x="7137" y="12622"/>
                      </a:cubicBezTo>
                      <a:cubicBezTo>
                        <a:pt x="7137" y="7578"/>
                        <a:pt x="5221" y="4417"/>
                        <a:pt x="3612" y="2652"/>
                      </a:cubicBezTo>
                      <a:cubicBezTo>
                        <a:pt x="1868" y="740"/>
                        <a:pt x="99" y="11"/>
                        <a:pt x="81" y="4"/>
                      </a:cubicBezTo>
                      <a:cubicBezTo>
                        <a:pt x="74" y="1"/>
                        <a:pt x="68" y="0"/>
                        <a:pt x="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5017;p59">
                  <a:extLst>
                    <a:ext uri="{FF2B5EF4-FFF2-40B4-BE49-F238E27FC236}">
                      <a16:creationId xmlns:a16="http://schemas.microsoft.com/office/drawing/2014/main" id="{4A1C9ECE-FF96-2B67-C1BB-CFD0579202CB}"/>
                    </a:ext>
                  </a:extLst>
                </p:cNvPr>
                <p:cNvSpPr/>
                <p:nvPr/>
              </p:nvSpPr>
              <p:spPr>
                <a:xfrm>
                  <a:off x="2645740" y="1708229"/>
                  <a:ext cx="203470" cy="328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" h="8451" extrusionOk="0">
                      <a:moveTo>
                        <a:pt x="61" y="0"/>
                      </a:moveTo>
                      <a:cubicBezTo>
                        <a:pt x="42" y="0"/>
                        <a:pt x="24" y="10"/>
                        <a:pt x="15" y="27"/>
                      </a:cubicBezTo>
                      <a:cubicBezTo>
                        <a:pt x="0" y="53"/>
                        <a:pt x="9" y="85"/>
                        <a:pt x="34" y="100"/>
                      </a:cubicBezTo>
                      <a:cubicBezTo>
                        <a:pt x="79" y="125"/>
                        <a:pt x="4482" y="2740"/>
                        <a:pt x="5130" y="8403"/>
                      </a:cubicBezTo>
                      <a:cubicBezTo>
                        <a:pt x="5132" y="8431"/>
                        <a:pt x="5156" y="8451"/>
                        <a:pt x="5182" y="8451"/>
                      </a:cubicBezTo>
                      <a:lnTo>
                        <a:pt x="5188" y="8451"/>
                      </a:lnTo>
                      <a:cubicBezTo>
                        <a:pt x="5218" y="8447"/>
                        <a:pt x="5239" y="8421"/>
                        <a:pt x="5235" y="8391"/>
                      </a:cubicBezTo>
                      <a:cubicBezTo>
                        <a:pt x="4581" y="2674"/>
                        <a:pt x="132" y="34"/>
                        <a:pt x="87" y="7"/>
                      </a:cubicBezTo>
                      <a:cubicBezTo>
                        <a:pt x="79" y="2"/>
                        <a:pt x="70" y="0"/>
                        <a:pt x="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5018;p59">
                  <a:extLst>
                    <a:ext uri="{FF2B5EF4-FFF2-40B4-BE49-F238E27FC236}">
                      <a16:creationId xmlns:a16="http://schemas.microsoft.com/office/drawing/2014/main" id="{C027629D-B6C0-0B31-E295-C19E4FFA4F1E}"/>
                    </a:ext>
                  </a:extLst>
                </p:cNvPr>
                <p:cNvSpPr/>
                <p:nvPr/>
              </p:nvSpPr>
              <p:spPr>
                <a:xfrm>
                  <a:off x="2645973" y="1860704"/>
                  <a:ext cx="78296" cy="22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6" h="5796" extrusionOk="0">
                      <a:moveTo>
                        <a:pt x="53" y="1"/>
                      </a:moveTo>
                      <a:cubicBezTo>
                        <a:pt x="24" y="2"/>
                        <a:pt x="0" y="26"/>
                        <a:pt x="2" y="56"/>
                      </a:cubicBezTo>
                      <a:cubicBezTo>
                        <a:pt x="2" y="65"/>
                        <a:pt x="32" y="974"/>
                        <a:pt x="281" y="2127"/>
                      </a:cubicBezTo>
                      <a:cubicBezTo>
                        <a:pt x="512" y="3193"/>
                        <a:pt x="982" y="4691"/>
                        <a:pt x="1916" y="5778"/>
                      </a:cubicBezTo>
                      <a:cubicBezTo>
                        <a:pt x="1926" y="5790"/>
                        <a:pt x="1941" y="5796"/>
                        <a:pt x="1956" y="5796"/>
                      </a:cubicBezTo>
                      <a:cubicBezTo>
                        <a:pt x="1968" y="5796"/>
                        <a:pt x="1981" y="5792"/>
                        <a:pt x="1991" y="5784"/>
                      </a:cubicBezTo>
                      <a:cubicBezTo>
                        <a:pt x="2014" y="5764"/>
                        <a:pt x="2015" y="5730"/>
                        <a:pt x="1996" y="5709"/>
                      </a:cubicBezTo>
                      <a:cubicBezTo>
                        <a:pt x="238" y="3660"/>
                        <a:pt x="109" y="88"/>
                        <a:pt x="108" y="52"/>
                      </a:cubicBezTo>
                      <a:cubicBezTo>
                        <a:pt x="107" y="24"/>
                        <a:pt x="83" y="1"/>
                        <a:pt x="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5019;p59">
                  <a:extLst>
                    <a:ext uri="{FF2B5EF4-FFF2-40B4-BE49-F238E27FC236}">
                      <a16:creationId xmlns:a16="http://schemas.microsoft.com/office/drawing/2014/main" id="{ADAE06B5-F96B-60BC-EA57-FC43C11AF013}"/>
                    </a:ext>
                  </a:extLst>
                </p:cNvPr>
                <p:cNvSpPr/>
                <p:nvPr/>
              </p:nvSpPr>
              <p:spPr>
                <a:xfrm>
                  <a:off x="2566123" y="1619679"/>
                  <a:ext cx="158146" cy="69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2" h="1795" extrusionOk="0">
                      <a:moveTo>
                        <a:pt x="50" y="1"/>
                      </a:moveTo>
                      <a:cubicBezTo>
                        <a:pt x="24" y="1"/>
                        <a:pt x="3" y="26"/>
                        <a:pt x="2" y="52"/>
                      </a:cubicBezTo>
                      <a:cubicBezTo>
                        <a:pt x="1" y="82"/>
                        <a:pt x="23" y="106"/>
                        <a:pt x="52" y="108"/>
                      </a:cubicBezTo>
                      <a:cubicBezTo>
                        <a:pt x="73" y="109"/>
                        <a:pt x="2189" y="233"/>
                        <a:pt x="3977" y="1781"/>
                      </a:cubicBezTo>
                      <a:cubicBezTo>
                        <a:pt x="3987" y="1790"/>
                        <a:pt x="4000" y="1794"/>
                        <a:pt x="4012" y="1794"/>
                      </a:cubicBezTo>
                      <a:cubicBezTo>
                        <a:pt x="4027" y="1794"/>
                        <a:pt x="4042" y="1788"/>
                        <a:pt x="4052" y="1776"/>
                      </a:cubicBezTo>
                      <a:cubicBezTo>
                        <a:pt x="4071" y="1753"/>
                        <a:pt x="4070" y="1720"/>
                        <a:pt x="4047" y="1701"/>
                      </a:cubicBezTo>
                      <a:cubicBezTo>
                        <a:pt x="2232" y="129"/>
                        <a:pt x="79" y="3"/>
                        <a:pt x="58" y="2"/>
                      </a:cubicBezTo>
                      <a:cubicBezTo>
                        <a:pt x="55" y="1"/>
                        <a:pt x="53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5020;p59">
                  <a:extLst>
                    <a:ext uri="{FF2B5EF4-FFF2-40B4-BE49-F238E27FC236}">
                      <a16:creationId xmlns:a16="http://schemas.microsoft.com/office/drawing/2014/main" id="{9077FBAC-D0D3-EA33-E856-F79E3CB4FDAD}"/>
                    </a:ext>
                  </a:extLst>
                </p:cNvPr>
                <p:cNvSpPr/>
                <p:nvPr/>
              </p:nvSpPr>
              <p:spPr>
                <a:xfrm>
                  <a:off x="2691218" y="2353512"/>
                  <a:ext cx="59654" cy="97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2498" extrusionOk="0">
                      <a:moveTo>
                        <a:pt x="786" y="1"/>
                      </a:moveTo>
                      <a:cubicBezTo>
                        <a:pt x="653" y="1"/>
                        <a:pt x="525" y="70"/>
                        <a:pt x="453" y="192"/>
                      </a:cubicBezTo>
                      <a:cubicBezTo>
                        <a:pt x="257" y="522"/>
                        <a:pt x="1" y="1114"/>
                        <a:pt x="71" y="1874"/>
                      </a:cubicBezTo>
                      <a:cubicBezTo>
                        <a:pt x="85" y="2022"/>
                        <a:pt x="185" y="2149"/>
                        <a:pt x="326" y="2199"/>
                      </a:cubicBezTo>
                      <a:cubicBezTo>
                        <a:pt x="504" y="2262"/>
                        <a:pt x="778" y="2363"/>
                        <a:pt x="1100" y="2497"/>
                      </a:cubicBezTo>
                      <a:cubicBezTo>
                        <a:pt x="1117" y="1928"/>
                        <a:pt x="1194" y="1133"/>
                        <a:pt x="1536" y="311"/>
                      </a:cubicBezTo>
                      <a:lnTo>
                        <a:pt x="945" y="36"/>
                      </a:lnTo>
                      <a:cubicBezTo>
                        <a:pt x="894" y="12"/>
                        <a:pt x="839" y="1"/>
                        <a:pt x="78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5021;p59">
                  <a:extLst>
                    <a:ext uri="{FF2B5EF4-FFF2-40B4-BE49-F238E27FC236}">
                      <a16:creationId xmlns:a16="http://schemas.microsoft.com/office/drawing/2014/main" id="{C891AFD4-C2CB-37B5-E182-25618C0A32A0}"/>
                    </a:ext>
                  </a:extLst>
                </p:cNvPr>
                <p:cNvSpPr/>
                <p:nvPr/>
              </p:nvSpPr>
              <p:spPr>
                <a:xfrm>
                  <a:off x="2703840" y="2363066"/>
                  <a:ext cx="47032" cy="87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" h="2252" extrusionOk="0">
                      <a:moveTo>
                        <a:pt x="1071" y="1"/>
                      </a:moveTo>
                      <a:cubicBezTo>
                        <a:pt x="644" y="941"/>
                        <a:pt x="563" y="1988"/>
                        <a:pt x="563" y="1988"/>
                      </a:cubicBezTo>
                      <a:lnTo>
                        <a:pt x="1" y="1953"/>
                      </a:lnTo>
                      <a:lnTo>
                        <a:pt x="1" y="1953"/>
                      </a:lnTo>
                      <a:cubicBezTo>
                        <a:pt x="179" y="2016"/>
                        <a:pt x="453" y="2117"/>
                        <a:pt x="775" y="2251"/>
                      </a:cubicBezTo>
                      <a:cubicBezTo>
                        <a:pt x="792" y="1682"/>
                        <a:pt x="869" y="887"/>
                        <a:pt x="1211" y="65"/>
                      </a:cubicBezTo>
                      <a:lnTo>
                        <a:pt x="107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5022;p59">
                  <a:extLst>
                    <a:ext uri="{FF2B5EF4-FFF2-40B4-BE49-F238E27FC236}">
                      <a16:creationId xmlns:a16="http://schemas.microsoft.com/office/drawing/2014/main" id="{8A7BFD3D-B4B9-8740-3795-13AC04FB9650}"/>
                    </a:ext>
                  </a:extLst>
                </p:cNvPr>
                <p:cNvSpPr/>
                <p:nvPr/>
              </p:nvSpPr>
              <p:spPr>
                <a:xfrm>
                  <a:off x="2699840" y="2361435"/>
                  <a:ext cx="40197" cy="25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" h="664" extrusionOk="0">
                      <a:moveTo>
                        <a:pt x="535" y="0"/>
                      </a:moveTo>
                      <a:cubicBezTo>
                        <a:pt x="498" y="0"/>
                        <a:pt x="466" y="5"/>
                        <a:pt x="443" y="16"/>
                      </a:cubicBezTo>
                      <a:cubicBezTo>
                        <a:pt x="320" y="76"/>
                        <a:pt x="1" y="635"/>
                        <a:pt x="118" y="663"/>
                      </a:cubicBezTo>
                      <a:cubicBezTo>
                        <a:pt x="119" y="664"/>
                        <a:pt x="120" y="664"/>
                        <a:pt x="122" y="664"/>
                      </a:cubicBezTo>
                      <a:cubicBezTo>
                        <a:pt x="191" y="664"/>
                        <a:pt x="433" y="362"/>
                        <a:pt x="558" y="291"/>
                      </a:cubicBezTo>
                      <a:cubicBezTo>
                        <a:pt x="730" y="195"/>
                        <a:pt x="1034" y="240"/>
                        <a:pt x="990" y="159"/>
                      </a:cubicBezTo>
                      <a:cubicBezTo>
                        <a:pt x="954" y="93"/>
                        <a:pt x="696" y="0"/>
                        <a:pt x="535" y="0"/>
                      </a:cubicBezTo>
                      <a:close/>
                    </a:path>
                  </a:pathLst>
                </a:custGeom>
                <a:solidFill>
                  <a:srgbClr val="F8F5F1">
                    <a:alpha val="24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5023;p59">
                  <a:extLst>
                    <a:ext uri="{FF2B5EF4-FFF2-40B4-BE49-F238E27FC236}">
                      <a16:creationId xmlns:a16="http://schemas.microsoft.com/office/drawing/2014/main" id="{9577D96B-C530-1EB8-F00C-7896FA6FA3CC}"/>
                    </a:ext>
                  </a:extLst>
                </p:cNvPr>
                <p:cNvSpPr/>
                <p:nvPr/>
              </p:nvSpPr>
              <p:spPr>
                <a:xfrm>
                  <a:off x="2731454" y="2363727"/>
                  <a:ext cx="43110" cy="9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2553" extrusionOk="0">
                      <a:moveTo>
                        <a:pt x="461" y="1"/>
                      </a:moveTo>
                      <a:cubicBezTo>
                        <a:pt x="451" y="1"/>
                        <a:pt x="442" y="7"/>
                        <a:pt x="439" y="16"/>
                      </a:cubicBezTo>
                      <a:cubicBezTo>
                        <a:pt x="109" y="820"/>
                        <a:pt x="19" y="1669"/>
                        <a:pt x="1" y="2233"/>
                      </a:cubicBezTo>
                      <a:cubicBezTo>
                        <a:pt x="0" y="2247"/>
                        <a:pt x="8" y="2260"/>
                        <a:pt x="22" y="2265"/>
                      </a:cubicBezTo>
                      <a:cubicBezTo>
                        <a:pt x="228" y="2351"/>
                        <a:pt x="463" y="2448"/>
                        <a:pt x="718" y="2552"/>
                      </a:cubicBezTo>
                      <a:cubicBezTo>
                        <a:pt x="713" y="2097"/>
                        <a:pt x="753" y="1139"/>
                        <a:pt x="1109" y="276"/>
                      </a:cubicBezTo>
                      <a:lnTo>
                        <a:pt x="470" y="3"/>
                      </a:lnTo>
                      <a:cubicBezTo>
                        <a:pt x="467" y="1"/>
                        <a:pt x="464" y="1"/>
                        <a:pt x="4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5024;p59">
                  <a:extLst>
                    <a:ext uri="{FF2B5EF4-FFF2-40B4-BE49-F238E27FC236}">
                      <a16:creationId xmlns:a16="http://schemas.microsoft.com/office/drawing/2014/main" id="{E65D9B15-9FBA-6B6C-D323-F24F2E60213C}"/>
                    </a:ext>
                  </a:extLst>
                </p:cNvPr>
                <p:cNvSpPr/>
                <p:nvPr/>
              </p:nvSpPr>
              <p:spPr>
                <a:xfrm>
                  <a:off x="2734871" y="2374446"/>
                  <a:ext cx="39692" cy="88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2277" extrusionOk="0">
                      <a:moveTo>
                        <a:pt x="1021" y="0"/>
                      </a:moveTo>
                      <a:lnTo>
                        <a:pt x="1021" y="0"/>
                      </a:lnTo>
                      <a:cubicBezTo>
                        <a:pt x="572" y="724"/>
                        <a:pt x="426" y="2062"/>
                        <a:pt x="426" y="2062"/>
                      </a:cubicBezTo>
                      <a:lnTo>
                        <a:pt x="0" y="2017"/>
                      </a:lnTo>
                      <a:lnTo>
                        <a:pt x="0" y="2017"/>
                      </a:lnTo>
                      <a:cubicBezTo>
                        <a:pt x="191" y="2096"/>
                        <a:pt x="401" y="2183"/>
                        <a:pt x="630" y="2276"/>
                      </a:cubicBezTo>
                      <a:cubicBezTo>
                        <a:pt x="625" y="1821"/>
                        <a:pt x="665" y="863"/>
                        <a:pt x="10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5025;p59">
                  <a:extLst>
                    <a:ext uri="{FF2B5EF4-FFF2-40B4-BE49-F238E27FC236}">
                      <a16:creationId xmlns:a16="http://schemas.microsoft.com/office/drawing/2014/main" id="{50861C58-A363-4594-F881-F3AC06A8B8B5}"/>
                    </a:ext>
                  </a:extLst>
                </p:cNvPr>
                <p:cNvSpPr/>
                <p:nvPr/>
              </p:nvSpPr>
              <p:spPr>
                <a:xfrm>
                  <a:off x="2738716" y="2373475"/>
                  <a:ext cx="16195" cy="7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2009" extrusionOk="0">
                      <a:moveTo>
                        <a:pt x="371" y="1"/>
                      </a:moveTo>
                      <a:cubicBezTo>
                        <a:pt x="354" y="1"/>
                        <a:pt x="339" y="11"/>
                        <a:pt x="332" y="27"/>
                      </a:cubicBezTo>
                      <a:cubicBezTo>
                        <a:pt x="25" y="787"/>
                        <a:pt x="0" y="1956"/>
                        <a:pt x="0" y="1967"/>
                      </a:cubicBezTo>
                      <a:cubicBezTo>
                        <a:pt x="0" y="1990"/>
                        <a:pt x="18" y="2009"/>
                        <a:pt x="40" y="2009"/>
                      </a:cubicBezTo>
                      <a:lnTo>
                        <a:pt x="41" y="2009"/>
                      </a:lnTo>
                      <a:cubicBezTo>
                        <a:pt x="64" y="2009"/>
                        <a:pt x="82" y="1991"/>
                        <a:pt x="82" y="1969"/>
                      </a:cubicBezTo>
                      <a:cubicBezTo>
                        <a:pt x="83" y="1957"/>
                        <a:pt x="108" y="804"/>
                        <a:pt x="408" y="57"/>
                      </a:cubicBezTo>
                      <a:cubicBezTo>
                        <a:pt x="417" y="36"/>
                        <a:pt x="406" y="12"/>
                        <a:pt x="385" y="3"/>
                      </a:cubicBezTo>
                      <a:cubicBezTo>
                        <a:pt x="380" y="1"/>
                        <a:pt x="376" y="1"/>
                        <a:pt x="3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5026;p59">
                  <a:extLst>
                    <a:ext uri="{FF2B5EF4-FFF2-40B4-BE49-F238E27FC236}">
                      <a16:creationId xmlns:a16="http://schemas.microsoft.com/office/drawing/2014/main" id="{0B11381D-38F2-D221-A4FD-676D091F3B56}"/>
                    </a:ext>
                  </a:extLst>
                </p:cNvPr>
                <p:cNvSpPr/>
                <p:nvPr/>
              </p:nvSpPr>
              <p:spPr>
                <a:xfrm>
                  <a:off x="2747260" y="2380621"/>
                  <a:ext cx="18254" cy="7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" h="1825" extrusionOk="0">
                      <a:moveTo>
                        <a:pt x="424" y="1"/>
                      </a:moveTo>
                      <a:cubicBezTo>
                        <a:pt x="408" y="1"/>
                        <a:pt x="393" y="10"/>
                        <a:pt x="386" y="24"/>
                      </a:cubicBezTo>
                      <a:cubicBezTo>
                        <a:pt x="68" y="721"/>
                        <a:pt x="2" y="1771"/>
                        <a:pt x="2" y="1781"/>
                      </a:cubicBezTo>
                      <a:cubicBezTo>
                        <a:pt x="0" y="1804"/>
                        <a:pt x="18" y="1823"/>
                        <a:pt x="40" y="1825"/>
                      </a:cubicBezTo>
                      <a:lnTo>
                        <a:pt x="43" y="1825"/>
                      </a:lnTo>
                      <a:cubicBezTo>
                        <a:pt x="64" y="1825"/>
                        <a:pt x="82" y="1808"/>
                        <a:pt x="84" y="1786"/>
                      </a:cubicBezTo>
                      <a:cubicBezTo>
                        <a:pt x="84" y="1776"/>
                        <a:pt x="149" y="741"/>
                        <a:pt x="461" y="58"/>
                      </a:cubicBezTo>
                      <a:cubicBezTo>
                        <a:pt x="470" y="37"/>
                        <a:pt x="461" y="14"/>
                        <a:pt x="441" y="4"/>
                      </a:cubicBezTo>
                      <a:cubicBezTo>
                        <a:pt x="435" y="2"/>
                        <a:pt x="429" y="1"/>
                        <a:pt x="4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5027;p59">
                  <a:extLst>
                    <a:ext uri="{FF2B5EF4-FFF2-40B4-BE49-F238E27FC236}">
                      <a16:creationId xmlns:a16="http://schemas.microsoft.com/office/drawing/2014/main" id="{D4B94C5D-FDD2-6248-DBE0-26AD95C34072}"/>
                    </a:ext>
                  </a:extLst>
                </p:cNvPr>
                <p:cNvSpPr/>
                <p:nvPr/>
              </p:nvSpPr>
              <p:spPr>
                <a:xfrm>
                  <a:off x="2759106" y="2374446"/>
                  <a:ext cx="368451" cy="22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7" h="5734" extrusionOk="0">
                      <a:moveTo>
                        <a:pt x="397" y="0"/>
                      </a:moveTo>
                      <a:cubicBezTo>
                        <a:pt x="41" y="863"/>
                        <a:pt x="1" y="1821"/>
                        <a:pt x="6" y="2276"/>
                      </a:cubicBezTo>
                      <a:cubicBezTo>
                        <a:pt x="1296" y="2805"/>
                        <a:pt x="7188" y="5234"/>
                        <a:pt x="8739" y="5734"/>
                      </a:cubicBezTo>
                      <a:cubicBezTo>
                        <a:pt x="8671" y="5565"/>
                        <a:pt x="8452" y="5104"/>
                        <a:pt x="8520" y="4935"/>
                      </a:cubicBezTo>
                      <a:cubicBezTo>
                        <a:pt x="8571" y="4809"/>
                        <a:pt x="8687" y="4723"/>
                        <a:pt x="8808" y="4661"/>
                      </a:cubicBezTo>
                      <a:cubicBezTo>
                        <a:pt x="8856" y="4636"/>
                        <a:pt x="8908" y="4613"/>
                        <a:pt x="8940" y="4568"/>
                      </a:cubicBezTo>
                      <a:cubicBezTo>
                        <a:pt x="9028" y="4444"/>
                        <a:pt x="8912" y="4246"/>
                        <a:pt x="9011" y="4132"/>
                      </a:cubicBezTo>
                      <a:cubicBezTo>
                        <a:pt x="9117" y="4010"/>
                        <a:pt x="9338" y="4016"/>
                        <a:pt x="9486" y="3861"/>
                      </a:cubicBezTo>
                      <a:lnTo>
                        <a:pt x="39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5028;p59">
                  <a:extLst>
                    <a:ext uri="{FF2B5EF4-FFF2-40B4-BE49-F238E27FC236}">
                      <a16:creationId xmlns:a16="http://schemas.microsoft.com/office/drawing/2014/main" id="{0E69FC94-84E8-3E29-261F-FEF3BADD0451}"/>
                    </a:ext>
                  </a:extLst>
                </p:cNvPr>
                <p:cNvSpPr/>
                <p:nvPr/>
              </p:nvSpPr>
              <p:spPr>
                <a:xfrm>
                  <a:off x="2760931" y="2393942"/>
                  <a:ext cx="347634" cy="169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1" h="4360" extrusionOk="0">
                      <a:moveTo>
                        <a:pt x="182" y="0"/>
                      </a:moveTo>
                      <a:cubicBezTo>
                        <a:pt x="88" y="334"/>
                        <a:pt x="32" y="664"/>
                        <a:pt x="0" y="960"/>
                      </a:cubicBezTo>
                      <a:lnTo>
                        <a:pt x="8515" y="4360"/>
                      </a:lnTo>
                      <a:cubicBezTo>
                        <a:pt x="8574" y="4273"/>
                        <a:pt x="8666" y="4208"/>
                        <a:pt x="8761" y="4159"/>
                      </a:cubicBezTo>
                      <a:cubicBezTo>
                        <a:pt x="8809" y="4134"/>
                        <a:pt x="8861" y="4111"/>
                        <a:pt x="8893" y="4066"/>
                      </a:cubicBezTo>
                      <a:cubicBezTo>
                        <a:pt x="8951" y="3986"/>
                        <a:pt x="8922" y="3873"/>
                        <a:pt x="8922" y="3773"/>
                      </a:cubicBezTo>
                      <a:lnTo>
                        <a:pt x="182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5029;p59">
                  <a:extLst>
                    <a:ext uri="{FF2B5EF4-FFF2-40B4-BE49-F238E27FC236}">
                      <a16:creationId xmlns:a16="http://schemas.microsoft.com/office/drawing/2014/main" id="{CC001AF1-9202-3B8A-0FFA-DEB98B1DE525}"/>
                    </a:ext>
                  </a:extLst>
                </p:cNvPr>
                <p:cNvSpPr/>
                <p:nvPr/>
              </p:nvSpPr>
              <p:spPr>
                <a:xfrm>
                  <a:off x="2759106" y="2374446"/>
                  <a:ext cx="248910" cy="18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9" h="4866" extrusionOk="0">
                      <a:moveTo>
                        <a:pt x="397" y="0"/>
                      </a:moveTo>
                      <a:cubicBezTo>
                        <a:pt x="41" y="863"/>
                        <a:pt x="1" y="1821"/>
                        <a:pt x="6" y="2276"/>
                      </a:cubicBezTo>
                      <a:cubicBezTo>
                        <a:pt x="909" y="2647"/>
                        <a:pt x="4063" y="3946"/>
                        <a:pt x="6409" y="4865"/>
                      </a:cubicBezTo>
                      <a:lnTo>
                        <a:pt x="404" y="2160"/>
                      </a:lnTo>
                      <a:cubicBezTo>
                        <a:pt x="147" y="1289"/>
                        <a:pt x="397" y="1"/>
                        <a:pt x="3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5030;p59">
                  <a:extLst>
                    <a:ext uri="{FF2B5EF4-FFF2-40B4-BE49-F238E27FC236}">
                      <a16:creationId xmlns:a16="http://schemas.microsoft.com/office/drawing/2014/main" id="{37111CF2-EC96-22E7-1E0D-DB4634CE14D9}"/>
                    </a:ext>
                  </a:extLst>
                </p:cNvPr>
                <p:cNvSpPr/>
                <p:nvPr/>
              </p:nvSpPr>
              <p:spPr>
                <a:xfrm>
                  <a:off x="2761125" y="2387689"/>
                  <a:ext cx="309884" cy="16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9" h="4336" extrusionOk="0">
                      <a:moveTo>
                        <a:pt x="1148" y="0"/>
                      </a:moveTo>
                      <a:lnTo>
                        <a:pt x="1148" y="0"/>
                      </a:lnTo>
                      <a:cubicBezTo>
                        <a:pt x="1136" y="363"/>
                        <a:pt x="1182" y="665"/>
                        <a:pt x="1272" y="907"/>
                      </a:cubicBezTo>
                      <a:cubicBezTo>
                        <a:pt x="813" y="1098"/>
                        <a:pt x="363" y="1454"/>
                        <a:pt x="0" y="1955"/>
                      </a:cubicBezTo>
                      <a:cubicBezTo>
                        <a:pt x="589" y="2195"/>
                        <a:pt x="1981" y="2769"/>
                        <a:pt x="3506" y="3386"/>
                      </a:cubicBezTo>
                      <a:cubicBezTo>
                        <a:pt x="4009" y="3230"/>
                        <a:pt x="4320" y="2985"/>
                        <a:pt x="4508" y="2767"/>
                      </a:cubicBezTo>
                      <a:cubicBezTo>
                        <a:pt x="4684" y="3204"/>
                        <a:pt x="4995" y="3445"/>
                        <a:pt x="5306" y="3529"/>
                      </a:cubicBezTo>
                      <a:cubicBezTo>
                        <a:pt x="5367" y="3545"/>
                        <a:pt x="5438" y="3558"/>
                        <a:pt x="5515" y="3558"/>
                      </a:cubicBezTo>
                      <a:cubicBezTo>
                        <a:pt x="5644" y="3558"/>
                        <a:pt x="5790" y="3524"/>
                        <a:pt x="5938" y="3426"/>
                      </a:cubicBezTo>
                      <a:cubicBezTo>
                        <a:pt x="6076" y="3944"/>
                        <a:pt x="6403" y="4221"/>
                        <a:pt x="6730" y="4308"/>
                      </a:cubicBezTo>
                      <a:cubicBezTo>
                        <a:pt x="6788" y="4324"/>
                        <a:pt x="6854" y="4336"/>
                        <a:pt x="6926" y="4336"/>
                      </a:cubicBezTo>
                      <a:cubicBezTo>
                        <a:pt x="7243" y="4336"/>
                        <a:pt x="7671" y="4122"/>
                        <a:pt x="7939" y="3122"/>
                      </a:cubicBezTo>
                      <a:cubicBezTo>
                        <a:pt x="7959" y="3049"/>
                        <a:pt x="7969" y="2975"/>
                        <a:pt x="7978" y="2901"/>
                      </a:cubicBezTo>
                      <a:lnTo>
                        <a:pt x="114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5031;p59">
                  <a:extLst>
                    <a:ext uri="{FF2B5EF4-FFF2-40B4-BE49-F238E27FC236}">
                      <a16:creationId xmlns:a16="http://schemas.microsoft.com/office/drawing/2014/main" id="{9DEC249C-43F4-84E3-8E4F-35EA508F76EA}"/>
                    </a:ext>
                  </a:extLst>
                </p:cNvPr>
                <p:cNvSpPr/>
                <p:nvPr/>
              </p:nvSpPr>
              <p:spPr>
                <a:xfrm>
                  <a:off x="1196019" y="2356464"/>
                  <a:ext cx="546482" cy="38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1" h="10036" extrusionOk="0">
                      <a:moveTo>
                        <a:pt x="13874" y="0"/>
                      </a:moveTo>
                      <a:cubicBezTo>
                        <a:pt x="13921" y="220"/>
                        <a:pt x="13896" y="455"/>
                        <a:pt x="13785" y="667"/>
                      </a:cubicBezTo>
                      <a:cubicBezTo>
                        <a:pt x="12906" y="2341"/>
                        <a:pt x="10752" y="6398"/>
                        <a:pt x="9030" y="9256"/>
                      </a:cubicBezTo>
                      <a:cubicBezTo>
                        <a:pt x="8846" y="9563"/>
                        <a:pt x="8520" y="9734"/>
                        <a:pt x="8185" y="9734"/>
                      </a:cubicBezTo>
                      <a:cubicBezTo>
                        <a:pt x="8029" y="9734"/>
                        <a:pt x="7871" y="9697"/>
                        <a:pt x="7724" y="9620"/>
                      </a:cubicBezTo>
                      <a:cubicBezTo>
                        <a:pt x="6264" y="8849"/>
                        <a:pt x="3106" y="7183"/>
                        <a:pt x="378" y="5735"/>
                      </a:cubicBezTo>
                      <a:cubicBezTo>
                        <a:pt x="216" y="5649"/>
                        <a:pt x="90" y="5523"/>
                        <a:pt x="1" y="5376"/>
                      </a:cubicBezTo>
                      <a:lnTo>
                        <a:pt x="1" y="5376"/>
                      </a:lnTo>
                      <a:cubicBezTo>
                        <a:pt x="61" y="5649"/>
                        <a:pt x="233" y="5896"/>
                        <a:pt x="498" y="6037"/>
                      </a:cubicBezTo>
                      <a:cubicBezTo>
                        <a:pt x="3227" y="7485"/>
                        <a:pt x="6384" y="9151"/>
                        <a:pt x="7845" y="9921"/>
                      </a:cubicBezTo>
                      <a:cubicBezTo>
                        <a:pt x="7992" y="9998"/>
                        <a:pt x="8150" y="10035"/>
                        <a:pt x="8306" y="10035"/>
                      </a:cubicBezTo>
                      <a:cubicBezTo>
                        <a:pt x="8641" y="10035"/>
                        <a:pt x="8966" y="9864"/>
                        <a:pt x="9151" y="9558"/>
                      </a:cubicBezTo>
                      <a:cubicBezTo>
                        <a:pt x="10874" y="6699"/>
                        <a:pt x="13027" y="2643"/>
                        <a:pt x="13905" y="969"/>
                      </a:cubicBezTo>
                      <a:cubicBezTo>
                        <a:pt x="14070" y="654"/>
                        <a:pt x="14047" y="288"/>
                        <a:pt x="1387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5032;p59">
                  <a:extLst>
                    <a:ext uri="{FF2B5EF4-FFF2-40B4-BE49-F238E27FC236}">
                      <a16:creationId xmlns:a16="http://schemas.microsoft.com/office/drawing/2014/main" id="{1B10B9EC-1698-F35B-C7B2-59C609D2B298}"/>
                    </a:ext>
                  </a:extLst>
                </p:cNvPr>
                <p:cNvSpPr/>
                <p:nvPr/>
              </p:nvSpPr>
              <p:spPr>
                <a:xfrm>
                  <a:off x="1381507" y="2222708"/>
                  <a:ext cx="324254" cy="20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9" h="5327" extrusionOk="0">
                      <a:moveTo>
                        <a:pt x="975" y="1"/>
                      </a:moveTo>
                      <a:cubicBezTo>
                        <a:pt x="856" y="1"/>
                        <a:pt x="741" y="58"/>
                        <a:pt x="671" y="161"/>
                      </a:cubicBezTo>
                      <a:cubicBezTo>
                        <a:pt x="490" y="428"/>
                        <a:pt x="307" y="708"/>
                        <a:pt x="125" y="997"/>
                      </a:cubicBezTo>
                      <a:cubicBezTo>
                        <a:pt x="1" y="1193"/>
                        <a:pt x="83" y="1454"/>
                        <a:pt x="298" y="1540"/>
                      </a:cubicBezTo>
                      <a:cubicBezTo>
                        <a:pt x="1627" y="2078"/>
                        <a:pt x="4442" y="3324"/>
                        <a:pt x="7271" y="5260"/>
                      </a:cubicBezTo>
                      <a:cubicBezTo>
                        <a:pt x="7336" y="5305"/>
                        <a:pt x="7410" y="5326"/>
                        <a:pt x="7483" y="5326"/>
                      </a:cubicBezTo>
                      <a:cubicBezTo>
                        <a:pt x="7615" y="5326"/>
                        <a:pt x="7744" y="5256"/>
                        <a:pt x="7811" y="5129"/>
                      </a:cubicBezTo>
                      <a:cubicBezTo>
                        <a:pt x="7979" y="4810"/>
                        <a:pt x="8127" y="4530"/>
                        <a:pt x="8247" y="4303"/>
                      </a:cubicBezTo>
                      <a:cubicBezTo>
                        <a:pt x="8349" y="4108"/>
                        <a:pt x="8289" y="3868"/>
                        <a:pt x="8110" y="3744"/>
                      </a:cubicBezTo>
                      <a:cubicBezTo>
                        <a:pt x="5269" y="1796"/>
                        <a:pt x="2487" y="573"/>
                        <a:pt x="1113" y="28"/>
                      </a:cubicBezTo>
                      <a:cubicBezTo>
                        <a:pt x="1068" y="10"/>
                        <a:pt x="1021" y="1"/>
                        <a:pt x="9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33;p59">
                  <a:extLst>
                    <a:ext uri="{FF2B5EF4-FFF2-40B4-BE49-F238E27FC236}">
                      <a16:creationId xmlns:a16="http://schemas.microsoft.com/office/drawing/2014/main" id="{F9407785-59E6-B5D6-41FD-D72EC3F1A491}"/>
                    </a:ext>
                  </a:extLst>
                </p:cNvPr>
                <p:cNvSpPr/>
                <p:nvPr/>
              </p:nvSpPr>
              <p:spPr>
                <a:xfrm>
                  <a:off x="1383060" y="2222708"/>
                  <a:ext cx="320293" cy="156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7" h="4017" extrusionOk="0">
                      <a:moveTo>
                        <a:pt x="935" y="1"/>
                      </a:moveTo>
                      <a:cubicBezTo>
                        <a:pt x="816" y="1"/>
                        <a:pt x="701" y="58"/>
                        <a:pt x="631" y="161"/>
                      </a:cubicBezTo>
                      <a:cubicBezTo>
                        <a:pt x="450" y="428"/>
                        <a:pt x="267" y="708"/>
                        <a:pt x="85" y="997"/>
                      </a:cubicBezTo>
                      <a:cubicBezTo>
                        <a:pt x="1" y="1129"/>
                        <a:pt x="13" y="1288"/>
                        <a:pt x="93" y="1405"/>
                      </a:cubicBezTo>
                      <a:cubicBezTo>
                        <a:pt x="79" y="1320"/>
                        <a:pt x="93" y="1229"/>
                        <a:pt x="145" y="1148"/>
                      </a:cubicBezTo>
                      <a:cubicBezTo>
                        <a:pt x="327" y="859"/>
                        <a:pt x="511" y="579"/>
                        <a:pt x="692" y="312"/>
                      </a:cubicBezTo>
                      <a:cubicBezTo>
                        <a:pt x="762" y="209"/>
                        <a:pt x="877" y="152"/>
                        <a:pt x="996" y="152"/>
                      </a:cubicBezTo>
                      <a:cubicBezTo>
                        <a:pt x="1042" y="152"/>
                        <a:pt x="1089" y="160"/>
                        <a:pt x="1133" y="178"/>
                      </a:cubicBezTo>
                      <a:cubicBezTo>
                        <a:pt x="2508" y="724"/>
                        <a:pt x="5289" y="1946"/>
                        <a:pt x="8130" y="3895"/>
                      </a:cubicBezTo>
                      <a:cubicBezTo>
                        <a:pt x="8178" y="3928"/>
                        <a:pt x="8217" y="3970"/>
                        <a:pt x="8247" y="4016"/>
                      </a:cubicBezTo>
                      <a:cubicBezTo>
                        <a:pt x="8226" y="3909"/>
                        <a:pt x="8166" y="3810"/>
                        <a:pt x="8070" y="3744"/>
                      </a:cubicBezTo>
                      <a:cubicBezTo>
                        <a:pt x="5229" y="1796"/>
                        <a:pt x="2447" y="573"/>
                        <a:pt x="1073" y="28"/>
                      </a:cubicBezTo>
                      <a:cubicBezTo>
                        <a:pt x="1028" y="10"/>
                        <a:pt x="981" y="1"/>
                        <a:pt x="935" y="1"/>
                      </a:cubicBezTo>
                      <a:close/>
                    </a:path>
                  </a:pathLst>
                </a:custGeom>
                <a:solidFill>
                  <a:srgbClr val="DDDCD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034;p59">
                  <a:extLst>
                    <a:ext uri="{FF2B5EF4-FFF2-40B4-BE49-F238E27FC236}">
                      <a16:creationId xmlns:a16="http://schemas.microsoft.com/office/drawing/2014/main" id="{BE327EBB-5275-FF39-D491-8AF1624E78DD}"/>
                    </a:ext>
                  </a:extLst>
                </p:cNvPr>
                <p:cNvSpPr/>
                <p:nvPr/>
              </p:nvSpPr>
              <p:spPr>
                <a:xfrm>
                  <a:off x="1427723" y="2333783"/>
                  <a:ext cx="80238" cy="6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6" h="1793" extrusionOk="0">
                      <a:moveTo>
                        <a:pt x="808" y="0"/>
                      </a:moveTo>
                      <a:cubicBezTo>
                        <a:pt x="682" y="0"/>
                        <a:pt x="560" y="64"/>
                        <a:pt x="491" y="179"/>
                      </a:cubicBezTo>
                      <a:cubicBezTo>
                        <a:pt x="363" y="392"/>
                        <a:pt x="236" y="609"/>
                        <a:pt x="109" y="827"/>
                      </a:cubicBezTo>
                      <a:cubicBezTo>
                        <a:pt x="1" y="1013"/>
                        <a:pt x="74" y="1252"/>
                        <a:pt x="268" y="1346"/>
                      </a:cubicBezTo>
                      <a:cubicBezTo>
                        <a:pt x="531" y="1471"/>
                        <a:pt x="805" y="1607"/>
                        <a:pt x="1089" y="1752"/>
                      </a:cubicBezTo>
                      <a:cubicBezTo>
                        <a:pt x="1143" y="1779"/>
                        <a:pt x="1201" y="1792"/>
                        <a:pt x="1258" y="1792"/>
                      </a:cubicBezTo>
                      <a:cubicBezTo>
                        <a:pt x="1386" y="1792"/>
                        <a:pt x="1510" y="1726"/>
                        <a:pt x="1579" y="1608"/>
                      </a:cubicBezTo>
                      <a:cubicBezTo>
                        <a:pt x="1704" y="1393"/>
                        <a:pt x="1829" y="1181"/>
                        <a:pt x="1955" y="971"/>
                      </a:cubicBezTo>
                      <a:cubicBezTo>
                        <a:pt x="2066" y="786"/>
                        <a:pt x="1997" y="546"/>
                        <a:pt x="1804" y="448"/>
                      </a:cubicBezTo>
                      <a:cubicBezTo>
                        <a:pt x="1514" y="301"/>
                        <a:pt x="1235" y="164"/>
                        <a:pt x="969" y="37"/>
                      </a:cubicBezTo>
                      <a:cubicBezTo>
                        <a:pt x="917" y="12"/>
                        <a:pt x="862" y="0"/>
                        <a:pt x="8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035;p59">
                  <a:extLst>
                    <a:ext uri="{FF2B5EF4-FFF2-40B4-BE49-F238E27FC236}">
                      <a16:creationId xmlns:a16="http://schemas.microsoft.com/office/drawing/2014/main" id="{AA79BA93-FDBD-75F0-AA2D-1064F569734A}"/>
                    </a:ext>
                  </a:extLst>
                </p:cNvPr>
                <p:cNvSpPr/>
                <p:nvPr/>
              </p:nvSpPr>
              <p:spPr>
                <a:xfrm>
                  <a:off x="1502330" y="2371999"/>
                  <a:ext cx="84161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" h="1933" extrusionOk="0">
                      <a:moveTo>
                        <a:pt x="806" y="0"/>
                      </a:moveTo>
                      <a:cubicBezTo>
                        <a:pt x="681" y="0"/>
                        <a:pt x="559" y="63"/>
                        <a:pt x="490" y="178"/>
                      </a:cubicBezTo>
                      <a:cubicBezTo>
                        <a:pt x="361" y="392"/>
                        <a:pt x="233" y="609"/>
                        <a:pt x="106" y="827"/>
                      </a:cubicBezTo>
                      <a:cubicBezTo>
                        <a:pt x="1" y="1006"/>
                        <a:pt x="64" y="1237"/>
                        <a:pt x="247" y="1338"/>
                      </a:cubicBezTo>
                      <a:cubicBezTo>
                        <a:pt x="559" y="1509"/>
                        <a:pt x="877" y="1690"/>
                        <a:pt x="1202" y="1881"/>
                      </a:cubicBezTo>
                      <a:cubicBezTo>
                        <a:pt x="1262" y="1916"/>
                        <a:pt x="1327" y="1932"/>
                        <a:pt x="1391" y="1932"/>
                      </a:cubicBezTo>
                      <a:cubicBezTo>
                        <a:pt x="1523" y="1932"/>
                        <a:pt x="1651" y="1862"/>
                        <a:pt x="1718" y="1738"/>
                      </a:cubicBezTo>
                      <a:cubicBezTo>
                        <a:pt x="1840" y="1511"/>
                        <a:pt x="1958" y="1290"/>
                        <a:pt x="2072" y="1078"/>
                      </a:cubicBezTo>
                      <a:cubicBezTo>
                        <a:pt x="2166" y="903"/>
                        <a:pt x="2105" y="686"/>
                        <a:pt x="1934" y="585"/>
                      </a:cubicBezTo>
                      <a:cubicBezTo>
                        <a:pt x="1613" y="396"/>
                        <a:pt x="1296" y="217"/>
                        <a:pt x="986" y="46"/>
                      </a:cubicBezTo>
                      <a:cubicBezTo>
                        <a:pt x="929" y="15"/>
                        <a:pt x="867" y="0"/>
                        <a:pt x="8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036;p59">
                  <a:extLst>
                    <a:ext uri="{FF2B5EF4-FFF2-40B4-BE49-F238E27FC236}">
                      <a16:creationId xmlns:a16="http://schemas.microsoft.com/office/drawing/2014/main" id="{9EB0F380-DACC-8D80-E970-EB42526AC537}"/>
                    </a:ext>
                  </a:extLst>
                </p:cNvPr>
                <p:cNvSpPr/>
                <p:nvPr/>
              </p:nvSpPr>
              <p:spPr>
                <a:xfrm>
                  <a:off x="1341931" y="2296111"/>
                  <a:ext cx="90297" cy="7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1835" extrusionOk="0">
                      <a:moveTo>
                        <a:pt x="805" y="1"/>
                      </a:moveTo>
                      <a:cubicBezTo>
                        <a:pt x="677" y="1"/>
                        <a:pt x="555" y="66"/>
                        <a:pt x="486" y="182"/>
                      </a:cubicBezTo>
                      <a:cubicBezTo>
                        <a:pt x="361" y="393"/>
                        <a:pt x="237" y="607"/>
                        <a:pt x="113" y="822"/>
                      </a:cubicBezTo>
                      <a:cubicBezTo>
                        <a:pt x="1" y="1017"/>
                        <a:pt x="87" y="1265"/>
                        <a:pt x="296" y="1349"/>
                      </a:cubicBezTo>
                      <a:cubicBezTo>
                        <a:pt x="585" y="1466"/>
                        <a:pt x="947" y="1617"/>
                        <a:pt x="1366" y="1802"/>
                      </a:cubicBezTo>
                      <a:cubicBezTo>
                        <a:pt x="1415" y="1824"/>
                        <a:pt x="1466" y="1834"/>
                        <a:pt x="1517" y="1834"/>
                      </a:cubicBezTo>
                      <a:cubicBezTo>
                        <a:pt x="1646" y="1834"/>
                        <a:pt x="1770" y="1767"/>
                        <a:pt x="1839" y="1649"/>
                      </a:cubicBezTo>
                      <a:cubicBezTo>
                        <a:pt x="1962" y="1436"/>
                        <a:pt x="2086" y="1225"/>
                        <a:pt x="2210" y="1016"/>
                      </a:cubicBezTo>
                      <a:cubicBezTo>
                        <a:pt x="2324" y="824"/>
                        <a:pt x="2246" y="576"/>
                        <a:pt x="2041" y="486"/>
                      </a:cubicBezTo>
                      <a:cubicBezTo>
                        <a:pt x="1596" y="291"/>
                        <a:pt x="1221" y="138"/>
                        <a:pt x="941" y="26"/>
                      </a:cubicBezTo>
                      <a:cubicBezTo>
                        <a:pt x="897" y="9"/>
                        <a:pt x="851" y="1"/>
                        <a:pt x="80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037;p59">
                  <a:extLst>
                    <a:ext uri="{FF2B5EF4-FFF2-40B4-BE49-F238E27FC236}">
                      <a16:creationId xmlns:a16="http://schemas.microsoft.com/office/drawing/2014/main" id="{53639EBB-6932-DC9E-8610-61A6468E833A}"/>
                    </a:ext>
                  </a:extLst>
                </p:cNvPr>
                <p:cNvSpPr/>
                <p:nvPr/>
              </p:nvSpPr>
              <p:spPr>
                <a:xfrm>
                  <a:off x="1580897" y="2417633"/>
                  <a:ext cx="84743" cy="7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" h="2057" extrusionOk="0">
                      <a:moveTo>
                        <a:pt x="773" y="0"/>
                      </a:moveTo>
                      <a:cubicBezTo>
                        <a:pt x="642" y="0"/>
                        <a:pt x="514" y="71"/>
                        <a:pt x="447" y="196"/>
                      </a:cubicBezTo>
                      <a:cubicBezTo>
                        <a:pt x="333" y="408"/>
                        <a:pt x="216" y="627"/>
                        <a:pt x="93" y="853"/>
                      </a:cubicBezTo>
                      <a:cubicBezTo>
                        <a:pt x="1" y="1025"/>
                        <a:pt x="57" y="1239"/>
                        <a:pt x="222" y="1342"/>
                      </a:cubicBezTo>
                      <a:cubicBezTo>
                        <a:pt x="546" y="1549"/>
                        <a:pt x="874" y="1765"/>
                        <a:pt x="1202" y="1990"/>
                      </a:cubicBezTo>
                      <a:cubicBezTo>
                        <a:pt x="1267" y="2035"/>
                        <a:pt x="1341" y="2056"/>
                        <a:pt x="1414" y="2056"/>
                      </a:cubicBezTo>
                      <a:cubicBezTo>
                        <a:pt x="1545" y="2056"/>
                        <a:pt x="1673" y="1987"/>
                        <a:pt x="1740" y="1862"/>
                      </a:cubicBezTo>
                      <a:cubicBezTo>
                        <a:pt x="1862" y="1636"/>
                        <a:pt x="1980" y="1417"/>
                        <a:pt x="2093" y="1206"/>
                      </a:cubicBezTo>
                      <a:cubicBezTo>
                        <a:pt x="2182" y="1040"/>
                        <a:pt x="2132" y="832"/>
                        <a:pt x="1978" y="726"/>
                      </a:cubicBezTo>
                      <a:cubicBezTo>
                        <a:pt x="1641" y="493"/>
                        <a:pt x="1304" y="271"/>
                        <a:pt x="971" y="58"/>
                      </a:cubicBezTo>
                      <a:cubicBezTo>
                        <a:pt x="909" y="19"/>
                        <a:pt x="841" y="0"/>
                        <a:pt x="7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038;p59">
                  <a:extLst>
                    <a:ext uri="{FF2B5EF4-FFF2-40B4-BE49-F238E27FC236}">
                      <a16:creationId xmlns:a16="http://schemas.microsoft.com/office/drawing/2014/main" id="{7F3AA631-EB9D-F73F-61BD-5BB5325BCB37}"/>
                    </a:ext>
                  </a:extLst>
                </p:cNvPr>
                <p:cNvSpPr/>
                <p:nvPr/>
              </p:nvSpPr>
              <p:spPr>
                <a:xfrm>
                  <a:off x="1464813" y="2438489"/>
                  <a:ext cx="85132" cy="7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2" h="1958" extrusionOk="0">
                      <a:moveTo>
                        <a:pt x="783" y="0"/>
                      </a:moveTo>
                      <a:cubicBezTo>
                        <a:pt x="653" y="0"/>
                        <a:pt x="527" y="68"/>
                        <a:pt x="459" y="190"/>
                      </a:cubicBezTo>
                      <a:cubicBezTo>
                        <a:pt x="337" y="410"/>
                        <a:pt x="216" y="630"/>
                        <a:pt x="97" y="848"/>
                      </a:cubicBezTo>
                      <a:cubicBezTo>
                        <a:pt x="0" y="1027"/>
                        <a:pt x="66" y="1251"/>
                        <a:pt x="244" y="1349"/>
                      </a:cubicBezTo>
                      <a:cubicBezTo>
                        <a:pt x="562" y="1524"/>
                        <a:pt x="889" y="1710"/>
                        <a:pt x="1221" y="1906"/>
                      </a:cubicBezTo>
                      <a:cubicBezTo>
                        <a:pt x="1280" y="1941"/>
                        <a:pt x="1346" y="1957"/>
                        <a:pt x="1410" y="1957"/>
                      </a:cubicBezTo>
                      <a:cubicBezTo>
                        <a:pt x="1541" y="1957"/>
                        <a:pt x="1668" y="1889"/>
                        <a:pt x="1736" y="1766"/>
                      </a:cubicBezTo>
                      <a:cubicBezTo>
                        <a:pt x="1857" y="1545"/>
                        <a:pt x="1978" y="1325"/>
                        <a:pt x="2096" y="1109"/>
                      </a:cubicBezTo>
                      <a:cubicBezTo>
                        <a:pt x="2192" y="934"/>
                        <a:pt x="2131" y="715"/>
                        <a:pt x="1959" y="613"/>
                      </a:cubicBezTo>
                      <a:cubicBezTo>
                        <a:pt x="1622" y="413"/>
                        <a:pt x="1288" y="225"/>
                        <a:pt x="964" y="47"/>
                      </a:cubicBezTo>
                      <a:cubicBezTo>
                        <a:pt x="907" y="15"/>
                        <a:pt x="844" y="0"/>
                        <a:pt x="7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039;p59">
                  <a:extLst>
                    <a:ext uri="{FF2B5EF4-FFF2-40B4-BE49-F238E27FC236}">
                      <a16:creationId xmlns:a16="http://schemas.microsoft.com/office/drawing/2014/main" id="{FF173BA2-6D52-3A71-F815-922CFE5E1787}"/>
                    </a:ext>
                  </a:extLst>
                </p:cNvPr>
                <p:cNvSpPr/>
                <p:nvPr/>
              </p:nvSpPr>
              <p:spPr>
                <a:xfrm>
                  <a:off x="1544080" y="2485288"/>
                  <a:ext cx="84938" cy="79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" h="2054" extrusionOk="0">
                      <a:moveTo>
                        <a:pt x="780" y="0"/>
                      </a:moveTo>
                      <a:cubicBezTo>
                        <a:pt x="649" y="0"/>
                        <a:pt x="522" y="70"/>
                        <a:pt x="454" y="194"/>
                      </a:cubicBezTo>
                      <a:cubicBezTo>
                        <a:pt x="337" y="409"/>
                        <a:pt x="217" y="627"/>
                        <a:pt x="96" y="846"/>
                      </a:cubicBezTo>
                      <a:cubicBezTo>
                        <a:pt x="1" y="1018"/>
                        <a:pt x="56" y="1233"/>
                        <a:pt x="221" y="1339"/>
                      </a:cubicBezTo>
                      <a:cubicBezTo>
                        <a:pt x="546" y="1546"/>
                        <a:pt x="874" y="1762"/>
                        <a:pt x="1200" y="1988"/>
                      </a:cubicBezTo>
                      <a:cubicBezTo>
                        <a:pt x="1266" y="2033"/>
                        <a:pt x="1340" y="2054"/>
                        <a:pt x="1413" y="2054"/>
                      </a:cubicBezTo>
                      <a:cubicBezTo>
                        <a:pt x="1543" y="2054"/>
                        <a:pt x="1670" y="1986"/>
                        <a:pt x="1737" y="1864"/>
                      </a:cubicBezTo>
                      <a:cubicBezTo>
                        <a:pt x="1859" y="1644"/>
                        <a:pt x="1979" y="1425"/>
                        <a:pt x="2096" y="1210"/>
                      </a:cubicBezTo>
                      <a:cubicBezTo>
                        <a:pt x="2187" y="1044"/>
                        <a:pt x="2138" y="835"/>
                        <a:pt x="1983" y="728"/>
                      </a:cubicBezTo>
                      <a:cubicBezTo>
                        <a:pt x="1647" y="495"/>
                        <a:pt x="1311" y="271"/>
                        <a:pt x="977" y="58"/>
                      </a:cubicBezTo>
                      <a:cubicBezTo>
                        <a:pt x="915" y="19"/>
                        <a:pt x="847" y="0"/>
                        <a:pt x="7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040;p59">
                  <a:extLst>
                    <a:ext uri="{FF2B5EF4-FFF2-40B4-BE49-F238E27FC236}">
                      <a16:creationId xmlns:a16="http://schemas.microsoft.com/office/drawing/2014/main" id="{2797A1E0-E30F-EAEA-8CE4-2C5775EB6780}"/>
                    </a:ext>
                  </a:extLst>
                </p:cNvPr>
                <p:cNvSpPr/>
                <p:nvPr/>
              </p:nvSpPr>
              <p:spPr>
                <a:xfrm>
                  <a:off x="1304842" y="2362795"/>
                  <a:ext cx="89132" cy="71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" h="1842" extrusionOk="0">
                      <a:moveTo>
                        <a:pt x="783" y="0"/>
                      </a:moveTo>
                      <a:cubicBezTo>
                        <a:pt x="651" y="0"/>
                        <a:pt x="524" y="71"/>
                        <a:pt x="457" y="193"/>
                      </a:cubicBezTo>
                      <a:cubicBezTo>
                        <a:pt x="338" y="409"/>
                        <a:pt x="221" y="625"/>
                        <a:pt x="105" y="839"/>
                      </a:cubicBezTo>
                      <a:cubicBezTo>
                        <a:pt x="1" y="1033"/>
                        <a:pt x="88" y="1274"/>
                        <a:pt x="292" y="1357"/>
                      </a:cubicBezTo>
                      <a:cubicBezTo>
                        <a:pt x="582" y="1474"/>
                        <a:pt x="944" y="1625"/>
                        <a:pt x="1359" y="1810"/>
                      </a:cubicBezTo>
                      <a:cubicBezTo>
                        <a:pt x="1408" y="1831"/>
                        <a:pt x="1459" y="1842"/>
                        <a:pt x="1509" y="1842"/>
                      </a:cubicBezTo>
                      <a:cubicBezTo>
                        <a:pt x="1642" y="1842"/>
                        <a:pt x="1770" y="1771"/>
                        <a:pt x="1836" y="1647"/>
                      </a:cubicBezTo>
                      <a:cubicBezTo>
                        <a:pt x="1951" y="1434"/>
                        <a:pt x="2069" y="1219"/>
                        <a:pt x="2189" y="1004"/>
                      </a:cubicBezTo>
                      <a:cubicBezTo>
                        <a:pt x="2294" y="813"/>
                        <a:pt x="2214" y="572"/>
                        <a:pt x="2014" y="484"/>
                      </a:cubicBezTo>
                      <a:cubicBezTo>
                        <a:pt x="1571" y="290"/>
                        <a:pt x="1199" y="138"/>
                        <a:pt x="918" y="26"/>
                      </a:cubicBezTo>
                      <a:cubicBezTo>
                        <a:pt x="874" y="8"/>
                        <a:pt x="828" y="0"/>
                        <a:pt x="7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041;p59">
                  <a:extLst>
                    <a:ext uri="{FF2B5EF4-FFF2-40B4-BE49-F238E27FC236}">
                      <a16:creationId xmlns:a16="http://schemas.microsoft.com/office/drawing/2014/main" id="{3DD56364-197E-2CC7-4A99-777F3895A761}"/>
                    </a:ext>
                  </a:extLst>
                </p:cNvPr>
                <p:cNvSpPr/>
                <p:nvPr/>
              </p:nvSpPr>
              <p:spPr>
                <a:xfrm>
                  <a:off x="1390323" y="2400312"/>
                  <a:ext cx="79228" cy="7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" h="1804" extrusionOk="0">
                      <a:moveTo>
                        <a:pt x="785" y="0"/>
                      </a:moveTo>
                      <a:cubicBezTo>
                        <a:pt x="655" y="0"/>
                        <a:pt x="528" y="70"/>
                        <a:pt x="461" y="191"/>
                      </a:cubicBezTo>
                      <a:cubicBezTo>
                        <a:pt x="340" y="411"/>
                        <a:pt x="219" y="630"/>
                        <a:pt x="101" y="847"/>
                      </a:cubicBezTo>
                      <a:cubicBezTo>
                        <a:pt x="1" y="1032"/>
                        <a:pt x="76" y="1265"/>
                        <a:pt x="266" y="1355"/>
                      </a:cubicBezTo>
                      <a:cubicBezTo>
                        <a:pt x="528" y="1482"/>
                        <a:pt x="803" y="1618"/>
                        <a:pt x="1087" y="1763"/>
                      </a:cubicBezTo>
                      <a:cubicBezTo>
                        <a:pt x="1140" y="1790"/>
                        <a:pt x="1197" y="1803"/>
                        <a:pt x="1254" y="1803"/>
                      </a:cubicBezTo>
                      <a:cubicBezTo>
                        <a:pt x="1385" y="1803"/>
                        <a:pt x="1513" y="1732"/>
                        <a:pt x="1580" y="1609"/>
                      </a:cubicBezTo>
                      <a:cubicBezTo>
                        <a:pt x="1696" y="1394"/>
                        <a:pt x="1816" y="1177"/>
                        <a:pt x="1937" y="961"/>
                      </a:cubicBezTo>
                      <a:cubicBezTo>
                        <a:pt x="2040" y="776"/>
                        <a:pt x="1968" y="543"/>
                        <a:pt x="1779" y="448"/>
                      </a:cubicBezTo>
                      <a:cubicBezTo>
                        <a:pt x="1490" y="301"/>
                        <a:pt x="1211" y="164"/>
                        <a:pt x="945" y="37"/>
                      </a:cubicBezTo>
                      <a:cubicBezTo>
                        <a:pt x="894" y="12"/>
                        <a:pt x="839" y="0"/>
                        <a:pt x="78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042;p59">
                  <a:extLst>
                    <a:ext uri="{FF2B5EF4-FFF2-40B4-BE49-F238E27FC236}">
                      <a16:creationId xmlns:a16="http://schemas.microsoft.com/office/drawing/2014/main" id="{BF5E2D18-CFDF-136A-E4CF-C5893BDD839C}"/>
                    </a:ext>
                  </a:extLst>
                </p:cNvPr>
                <p:cNvSpPr/>
                <p:nvPr/>
              </p:nvSpPr>
              <p:spPr>
                <a:xfrm>
                  <a:off x="1229381" y="2498221"/>
                  <a:ext cx="93327" cy="89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2300" extrusionOk="0">
                      <a:moveTo>
                        <a:pt x="907" y="0"/>
                      </a:moveTo>
                      <a:cubicBezTo>
                        <a:pt x="769" y="0"/>
                        <a:pt x="638" y="77"/>
                        <a:pt x="574" y="207"/>
                      </a:cubicBezTo>
                      <a:cubicBezTo>
                        <a:pt x="388" y="582"/>
                        <a:pt x="228" y="909"/>
                        <a:pt x="102" y="1169"/>
                      </a:cubicBezTo>
                      <a:cubicBezTo>
                        <a:pt x="0" y="1380"/>
                        <a:pt x="79" y="1627"/>
                        <a:pt x="291" y="1743"/>
                      </a:cubicBezTo>
                      <a:cubicBezTo>
                        <a:pt x="609" y="1911"/>
                        <a:pt x="933" y="2083"/>
                        <a:pt x="1260" y="2257"/>
                      </a:cubicBezTo>
                      <a:cubicBezTo>
                        <a:pt x="1315" y="2286"/>
                        <a:pt x="1375" y="2300"/>
                        <a:pt x="1433" y="2300"/>
                      </a:cubicBezTo>
                      <a:cubicBezTo>
                        <a:pt x="1571" y="2300"/>
                        <a:pt x="1704" y="2224"/>
                        <a:pt x="1768" y="2091"/>
                      </a:cubicBezTo>
                      <a:cubicBezTo>
                        <a:pt x="1916" y="1786"/>
                        <a:pt x="2099" y="1413"/>
                        <a:pt x="2309" y="993"/>
                      </a:cubicBezTo>
                      <a:cubicBezTo>
                        <a:pt x="2403" y="803"/>
                        <a:pt x="2320" y="572"/>
                        <a:pt x="2127" y="486"/>
                      </a:cubicBezTo>
                      <a:cubicBezTo>
                        <a:pt x="1702" y="298"/>
                        <a:pt x="1335" y="144"/>
                        <a:pt x="1044" y="27"/>
                      </a:cubicBezTo>
                      <a:cubicBezTo>
                        <a:pt x="999" y="9"/>
                        <a:pt x="953" y="0"/>
                        <a:pt x="90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043;p59">
                  <a:extLst>
                    <a:ext uri="{FF2B5EF4-FFF2-40B4-BE49-F238E27FC236}">
                      <a16:creationId xmlns:a16="http://schemas.microsoft.com/office/drawing/2014/main" id="{5FDB3304-1C79-C1E0-BE32-6B1C7A651FBD}"/>
                    </a:ext>
                  </a:extLst>
                </p:cNvPr>
                <p:cNvSpPr/>
                <p:nvPr/>
              </p:nvSpPr>
              <p:spPr>
                <a:xfrm>
                  <a:off x="1384691" y="2574303"/>
                  <a:ext cx="90064" cy="91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9" h="2356" extrusionOk="0">
                      <a:moveTo>
                        <a:pt x="1005" y="1"/>
                      </a:moveTo>
                      <a:cubicBezTo>
                        <a:pt x="869" y="1"/>
                        <a:pt x="737" y="77"/>
                        <a:pt x="672" y="207"/>
                      </a:cubicBezTo>
                      <a:cubicBezTo>
                        <a:pt x="444" y="660"/>
                        <a:pt x="247" y="1063"/>
                        <a:pt x="88" y="1389"/>
                      </a:cubicBezTo>
                      <a:cubicBezTo>
                        <a:pt x="1" y="1569"/>
                        <a:pt x="72" y="1785"/>
                        <a:pt x="250" y="1878"/>
                      </a:cubicBezTo>
                      <a:cubicBezTo>
                        <a:pt x="533" y="2029"/>
                        <a:pt x="808" y="2174"/>
                        <a:pt x="1070" y="2312"/>
                      </a:cubicBezTo>
                      <a:cubicBezTo>
                        <a:pt x="1126" y="2341"/>
                        <a:pt x="1185" y="2355"/>
                        <a:pt x="1244" y="2355"/>
                      </a:cubicBezTo>
                      <a:cubicBezTo>
                        <a:pt x="1370" y="2355"/>
                        <a:pt x="1491" y="2291"/>
                        <a:pt x="1561" y="2176"/>
                      </a:cubicBezTo>
                      <a:cubicBezTo>
                        <a:pt x="1773" y="1826"/>
                        <a:pt x="1992" y="1455"/>
                        <a:pt x="2217" y="1071"/>
                      </a:cubicBezTo>
                      <a:cubicBezTo>
                        <a:pt x="2319" y="895"/>
                        <a:pt x="2261" y="668"/>
                        <a:pt x="2086" y="564"/>
                      </a:cubicBezTo>
                      <a:cubicBezTo>
                        <a:pt x="1779" y="383"/>
                        <a:pt x="1477" y="211"/>
                        <a:pt x="1182" y="47"/>
                      </a:cubicBezTo>
                      <a:cubicBezTo>
                        <a:pt x="1126" y="15"/>
                        <a:pt x="1065" y="1"/>
                        <a:pt x="100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044;p59">
                  <a:extLst>
                    <a:ext uri="{FF2B5EF4-FFF2-40B4-BE49-F238E27FC236}">
                      <a16:creationId xmlns:a16="http://schemas.microsoft.com/office/drawing/2014/main" id="{E5C68D42-F31C-400B-0083-AFCDEF20C5A3}"/>
                    </a:ext>
                  </a:extLst>
                </p:cNvPr>
                <p:cNvSpPr/>
                <p:nvPr/>
              </p:nvSpPr>
              <p:spPr>
                <a:xfrm>
                  <a:off x="1310978" y="2535971"/>
                  <a:ext cx="86918" cy="9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2334" extrusionOk="0">
                      <a:moveTo>
                        <a:pt x="995" y="1"/>
                      </a:moveTo>
                      <a:cubicBezTo>
                        <a:pt x="858" y="1"/>
                        <a:pt x="727" y="76"/>
                        <a:pt x="662" y="207"/>
                      </a:cubicBezTo>
                      <a:cubicBezTo>
                        <a:pt x="436" y="657"/>
                        <a:pt x="242" y="1054"/>
                        <a:pt x="87" y="1372"/>
                      </a:cubicBezTo>
                      <a:cubicBezTo>
                        <a:pt x="1" y="1552"/>
                        <a:pt x="72" y="1768"/>
                        <a:pt x="249" y="1861"/>
                      </a:cubicBezTo>
                      <a:cubicBezTo>
                        <a:pt x="521" y="2005"/>
                        <a:pt x="792" y="2149"/>
                        <a:pt x="1059" y="2290"/>
                      </a:cubicBezTo>
                      <a:cubicBezTo>
                        <a:pt x="1115" y="2320"/>
                        <a:pt x="1174" y="2334"/>
                        <a:pt x="1233" y="2334"/>
                      </a:cubicBezTo>
                      <a:cubicBezTo>
                        <a:pt x="1370" y="2334"/>
                        <a:pt x="1501" y="2257"/>
                        <a:pt x="1565" y="2125"/>
                      </a:cubicBezTo>
                      <a:cubicBezTo>
                        <a:pt x="1725" y="1797"/>
                        <a:pt x="1922" y="1397"/>
                        <a:pt x="2147" y="947"/>
                      </a:cubicBezTo>
                      <a:cubicBezTo>
                        <a:pt x="2238" y="765"/>
                        <a:pt x="2165" y="542"/>
                        <a:pt x="1984" y="449"/>
                      </a:cubicBezTo>
                      <a:cubicBezTo>
                        <a:pt x="1696" y="303"/>
                        <a:pt x="1419" y="165"/>
                        <a:pt x="1155" y="37"/>
                      </a:cubicBezTo>
                      <a:cubicBezTo>
                        <a:pt x="1103" y="12"/>
                        <a:pt x="1049" y="1"/>
                        <a:pt x="99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045;p59">
                  <a:extLst>
                    <a:ext uri="{FF2B5EF4-FFF2-40B4-BE49-F238E27FC236}">
                      <a16:creationId xmlns:a16="http://schemas.microsoft.com/office/drawing/2014/main" id="{5B195CBB-DB8F-9A49-461A-8ED80481B6F4}"/>
                    </a:ext>
                  </a:extLst>
                </p:cNvPr>
                <p:cNvSpPr/>
                <p:nvPr/>
              </p:nvSpPr>
              <p:spPr>
                <a:xfrm>
                  <a:off x="1458715" y="2552515"/>
                  <a:ext cx="133057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6" h="4047" extrusionOk="0">
                      <a:moveTo>
                        <a:pt x="2020" y="1"/>
                      </a:moveTo>
                      <a:cubicBezTo>
                        <a:pt x="1891" y="1"/>
                        <a:pt x="1764" y="69"/>
                        <a:pt x="1696" y="190"/>
                      </a:cubicBezTo>
                      <a:cubicBezTo>
                        <a:pt x="1441" y="642"/>
                        <a:pt x="1102" y="1239"/>
                        <a:pt x="912" y="1571"/>
                      </a:cubicBezTo>
                      <a:cubicBezTo>
                        <a:pt x="639" y="2045"/>
                        <a:pt x="368" y="2503"/>
                        <a:pt x="110" y="2930"/>
                      </a:cubicBezTo>
                      <a:cubicBezTo>
                        <a:pt x="0" y="3113"/>
                        <a:pt x="67" y="3350"/>
                        <a:pt x="256" y="3450"/>
                      </a:cubicBezTo>
                      <a:cubicBezTo>
                        <a:pt x="667" y="3666"/>
                        <a:pt x="1024" y="3855"/>
                        <a:pt x="1307" y="4004"/>
                      </a:cubicBezTo>
                      <a:cubicBezTo>
                        <a:pt x="1362" y="4033"/>
                        <a:pt x="1421" y="4047"/>
                        <a:pt x="1479" y="4047"/>
                      </a:cubicBezTo>
                      <a:cubicBezTo>
                        <a:pt x="1605" y="4047"/>
                        <a:pt x="1728" y="3982"/>
                        <a:pt x="1797" y="3867"/>
                      </a:cubicBezTo>
                      <a:cubicBezTo>
                        <a:pt x="2030" y="3480"/>
                        <a:pt x="2274" y="3069"/>
                        <a:pt x="2520" y="2643"/>
                      </a:cubicBezTo>
                      <a:cubicBezTo>
                        <a:pt x="2716" y="2301"/>
                        <a:pt x="3073" y="1674"/>
                        <a:pt x="3332" y="1216"/>
                      </a:cubicBezTo>
                      <a:cubicBezTo>
                        <a:pt x="3425" y="1050"/>
                        <a:pt x="3378" y="838"/>
                        <a:pt x="3222" y="729"/>
                      </a:cubicBezTo>
                      <a:cubicBezTo>
                        <a:pt x="2886" y="496"/>
                        <a:pt x="2550" y="272"/>
                        <a:pt x="2217" y="58"/>
                      </a:cubicBezTo>
                      <a:cubicBezTo>
                        <a:pt x="2155" y="19"/>
                        <a:pt x="2087" y="1"/>
                        <a:pt x="20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046;p59">
                  <a:extLst>
                    <a:ext uri="{FF2B5EF4-FFF2-40B4-BE49-F238E27FC236}">
                      <a16:creationId xmlns:a16="http://schemas.microsoft.com/office/drawing/2014/main" id="{E97B5CB2-8C45-4A92-907D-4D063D4F5BF9}"/>
                    </a:ext>
                  </a:extLst>
                </p:cNvPr>
                <p:cNvSpPr/>
                <p:nvPr/>
              </p:nvSpPr>
              <p:spPr>
                <a:xfrm>
                  <a:off x="1269461" y="2430216"/>
                  <a:ext cx="88200" cy="71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" h="1849" extrusionOk="0">
                      <a:moveTo>
                        <a:pt x="765" y="0"/>
                      </a:moveTo>
                      <a:cubicBezTo>
                        <a:pt x="630" y="0"/>
                        <a:pt x="501" y="74"/>
                        <a:pt x="436" y="200"/>
                      </a:cubicBezTo>
                      <a:cubicBezTo>
                        <a:pt x="320" y="424"/>
                        <a:pt x="207" y="641"/>
                        <a:pt x="100" y="852"/>
                      </a:cubicBezTo>
                      <a:cubicBezTo>
                        <a:pt x="0" y="1045"/>
                        <a:pt x="88" y="1281"/>
                        <a:pt x="289" y="1362"/>
                      </a:cubicBezTo>
                      <a:cubicBezTo>
                        <a:pt x="582" y="1482"/>
                        <a:pt x="940" y="1633"/>
                        <a:pt x="1350" y="1816"/>
                      </a:cubicBezTo>
                      <a:cubicBezTo>
                        <a:pt x="1399" y="1838"/>
                        <a:pt x="1451" y="1849"/>
                        <a:pt x="1502" y="1849"/>
                      </a:cubicBezTo>
                      <a:cubicBezTo>
                        <a:pt x="1637" y="1849"/>
                        <a:pt x="1767" y="1775"/>
                        <a:pt x="1833" y="1647"/>
                      </a:cubicBezTo>
                      <a:cubicBezTo>
                        <a:pt x="1941" y="1436"/>
                        <a:pt x="2055" y="1217"/>
                        <a:pt x="2171" y="995"/>
                      </a:cubicBezTo>
                      <a:cubicBezTo>
                        <a:pt x="2270" y="805"/>
                        <a:pt x="2187" y="570"/>
                        <a:pt x="1992" y="484"/>
                      </a:cubicBezTo>
                      <a:cubicBezTo>
                        <a:pt x="1557" y="293"/>
                        <a:pt x="1187" y="140"/>
                        <a:pt x="901" y="27"/>
                      </a:cubicBezTo>
                      <a:cubicBezTo>
                        <a:pt x="857" y="9"/>
                        <a:pt x="810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047;p59">
                  <a:extLst>
                    <a:ext uri="{FF2B5EF4-FFF2-40B4-BE49-F238E27FC236}">
                      <a16:creationId xmlns:a16="http://schemas.microsoft.com/office/drawing/2014/main" id="{E305EC51-78A4-4A1F-A1DF-4E86F1EC377B}"/>
                    </a:ext>
                  </a:extLst>
                </p:cNvPr>
                <p:cNvSpPr/>
                <p:nvPr/>
              </p:nvSpPr>
              <p:spPr>
                <a:xfrm>
                  <a:off x="1428966" y="2505988"/>
                  <a:ext cx="83811" cy="7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1946" extrusionOk="0">
                      <a:moveTo>
                        <a:pt x="767" y="1"/>
                      </a:moveTo>
                      <a:cubicBezTo>
                        <a:pt x="634" y="1"/>
                        <a:pt x="505" y="72"/>
                        <a:pt x="439" y="198"/>
                      </a:cubicBezTo>
                      <a:cubicBezTo>
                        <a:pt x="320" y="425"/>
                        <a:pt x="204" y="648"/>
                        <a:pt x="93" y="863"/>
                      </a:cubicBezTo>
                      <a:cubicBezTo>
                        <a:pt x="0" y="1042"/>
                        <a:pt x="67" y="1262"/>
                        <a:pt x="243" y="1359"/>
                      </a:cubicBezTo>
                      <a:cubicBezTo>
                        <a:pt x="549" y="1528"/>
                        <a:pt x="861" y="1706"/>
                        <a:pt x="1179" y="1893"/>
                      </a:cubicBezTo>
                      <a:cubicBezTo>
                        <a:pt x="1239" y="1928"/>
                        <a:pt x="1305" y="1945"/>
                        <a:pt x="1370" y="1945"/>
                      </a:cubicBezTo>
                      <a:cubicBezTo>
                        <a:pt x="1499" y="1945"/>
                        <a:pt x="1623" y="1879"/>
                        <a:pt x="1692" y="1759"/>
                      </a:cubicBezTo>
                      <a:cubicBezTo>
                        <a:pt x="1815" y="1543"/>
                        <a:pt x="1937" y="1324"/>
                        <a:pt x="2060" y="1106"/>
                      </a:cubicBezTo>
                      <a:cubicBezTo>
                        <a:pt x="2158" y="931"/>
                        <a:pt x="2098" y="709"/>
                        <a:pt x="1926" y="607"/>
                      </a:cubicBezTo>
                      <a:cubicBezTo>
                        <a:pt x="1594" y="409"/>
                        <a:pt x="1266" y="223"/>
                        <a:pt x="947" y="47"/>
                      </a:cubicBezTo>
                      <a:cubicBezTo>
                        <a:pt x="890" y="15"/>
                        <a:pt x="828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048;p59">
                  <a:extLst>
                    <a:ext uri="{FF2B5EF4-FFF2-40B4-BE49-F238E27FC236}">
                      <a16:creationId xmlns:a16="http://schemas.microsoft.com/office/drawing/2014/main" id="{390ACF63-1BD3-B272-2D6A-69D05BF97AE4}"/>
                    </a:ext>
                  </a:extLst>
                </p:cNvPr>
                <p:cNvSpPr/>
                <p:nvPr/>
              </p:nvSpPr>
              <p:spPr>
                <a:xfrm>
                  <a:off x="1354670" y="2467772"/>
                  <a:ext cx="78335" cy="70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1812" extrusionOk="0">
                      <a:moveTo>
                        <a:pt x="768" y="1"/>
                      </a:moveTo>
                      <a:cubicBezTo>
                        <a:pt x="634" y="1"/>
                        <a:pt x="505" y="73"/>
                        <a:pt x="439" y="199"/>
                      </a:cubicBezTo>
                      <a:cubicBezTo>
                        <a:pt x="321" y="425"/>
                        <a:pt x="206" y="646"/>
                        <a:pt x="95" y="861"/>
                      </a:cubicBezTo>
                      <a:cubicBezTo>
                        <a:pt x="0" y="1046"/>
                        <a:pt x="74" y="1272"/>
                        <a:pt x="262" y="1363"/>
                      </a:cubicBezTo>
                      <a:cubicBezTo>
                        <a:pt x="524" y="1489"/>
                        <a:pt x="797" y="1626"/>
                        <a:pt x="1080" y="1771"/>
                      </a:cubicBezTo>
                      <a:cubicBezTo>
                        <a:pt x="1134" y="1798"/>
                        <a:pt x="1192" y="1811"/>
                        <a:pt x="1248" y="1811"/>
                      </a:cubicBezTo>
                      <a:cubicBezTo>
                        <a:pt x="1382" y="1811"/>
                        <a:pt x="1511" y="1738"/>
                        <a:pt x="1577" y="1611"/>
                      </a:cubicBezTo>
                      <a:cubicBezTo>
                        <a:pt x="1688" y="1397"/>
                        <a:pt x="1802" y="1177"/>
                        <a:pt x="1920" y="953"/>
                      </a:cubicBezTo>
                      <a:cubicBezTo>
                        <a:pt x="2016" y="769"/>
                        <a:pt x="1944" y="543"/>
                        <a:pt x="1759" y="449"/>
                      </a:cubicBezTo>
                      <a:cubicBezTo>
                        <a:pt x="1471" y="302"/>
                        <a:pt x="1193" y="165"/>
                        <a:pt x="928" y="37"/>
                      </a:cubicBezTo>
                      <a:cubicBezTo>
                        <a:pt x="876" y="13"/>
                        <a:pt x="822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049;p59">
                  <a:extLst>
                    <a:ext uri="{FF2B5EF4-FFF2-40B4-BE49-F238E27FC236}">
                      <a16:creationId xmlns:a16="http://schemas.microsoft.com/office/drawing/2014/main" id="{AF50F5A4-AC24-95A9-C2DB-96D1CE26DF33}"/>
                    </a:ext>
                  </a:extLst>
                </p:cNvPr>
                <p:cNvSpPr/>
                <p:nvPr/>
              </p:nvSpPr>
              <p:spPr>
                <a:xfrm>
                  <a:off x="1430247" y="2355959"/>
                  <a:ext cx="76432" cy="47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" h="1222" extrusionOk="0">
                      <a:moveTo>
                        <a:pt x="1876" y="0"/>
                      </a:moveTo>
                      <a:cubicBezTo>
                        <a:pt x="1890" y="83"/>
                        <a:pt x="1877" y="171"/>
                        <a:pt x="1830" y="249"/>
                      </a:cubicBezTo>
                      <a:cubicBezTo>
                        <a:pt x="1704" y="459"/>
                        <a:pt x="1578" y="672"/>
                        <a:pt x="1454" y="886"/>
                      </a:cubicBezTo>
                      <a:cubicBezTo>
                        <a:pt x="1385" y="1004"/>
                        <a:pt x="1261" y="1070"/>
                        <a:pt x="1132" y="1070"/>
                      </a:cubicBezTo>
                      <a:cubicBezTo>
                        <a:pt x="1075" y="1070"/>
                        <a:pt x="1018" y="1057"/>
                        <a:pt x="964" y="1030"/>
                      </a:cubicBezTo>
                      <a:cubicBezTo>
                        <a:pt x="680" y="885"/>
                        <a:pt x="405" y="749"/>
                        <a:pt x="143" y="624"/>
                      </a:cubicBezTo>
                      <a:cubicBezTo>
                        <a:pt x="83" y="594"/>
                        <a:pt x="35" y="550"/>
                        <a:pt x="0" y="499"/>
                      </a:cubicBezTo>
                      <a:lnTo>
                        <a:pt x="0" y="499"/>
                      </a:lnTo>
                      <a:cubicBezTo>
                        <a:pt x="19" y="614"/>
                        <a:pt x="90" y="720"/>
                        <a:pt x="203" y="775"/>
                      </a:cubicBezTo>
                      <a:cubicBezTo>
                        <a:pt x="466" y="900"/>
                        <a:pt x="740" y="1036"/>
                        <a:pt x="1024" y="1181"/>
                      </a:cubicBezTo>
                      <a:cubicBezTo>
                        <a:pt x="1078" y="1208"/>
                        <a:pt x="1136" y="1221"/>
                        <a:pt x="1193" y="1221"/>
                      </a:cubicBezTo>
                      <a:cubicBezTo>
                        <a:pt x="1321" y="1221"/>
                        <a:pt x="1445" y="1155"/>
                        <a:pt x="1514" y="1037"/>
                      </a:cubicBezTo>
                      <a:cubicBezTo>
                        <a:pt x="1639" y="822"/>
                        <a:pt x="1764" y="610"/>
                        <a:pt x="1890" y="400"/>
                      </a:cubicBezTo>
                      <a:cubicBezTo>
                        <a:pt x="1968" y="271"/>
                        <a:pt x="1955" y="115"/>
                        <a:pt x="1876" y="0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050;p59">
                  <a:extLst>
                    <a:ext uri="{FF2B5EF4-FFF2-40B4-BE49-F238E27FC236}">
                      <a16:creationId xmlns:a16="http://schemas.microsoft.com/office/drawing/2014/main" id="{75F2E664-80F7-F16A-EAE9-42F1C5F14453}"/>
                    </a:ext>
                  </a:extLst>
                </p:cNvPr>
                <p:cNvSpPr/>
                <p:nvPr/>
              </p:nvSpPr>
              <p:spPr>
                <a:xfrm>
                  <a:off x="1504699" y="2398913"/>
                  <a:ext cx="80743" cy="48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240" extrusionOk="0">
                      <a:moveTo>
                        <a:pt x="1988" y="0"/>
                      </a:moveTo>
                      <a:cubicBezTo>
                        <a:pt x="2001" y="78"/>
                        <a:pt x="1991" y="160"/>
                        <a:pt x="1951" y="234"/>
                      </a:cubicBezTo>
                      <a:cubicBezTo>
                        <a:pt x="1837" y="446"/>
                        <a:pt x="1719" y="667"/>
                        <a:pt x="1597" y="894"/>
                      </a:cubicBezTo>
                      <a:cubicBezTo>
                        <a:pt x="1529" y="1018"/>
                        <a:pt x="1401" y="1088"/>
                        <a:pt x="1269" y="1088"/>
                      </a:cubicBezTo>
                      <a:cubicBezTo>
                        <a:pt x="1205" y="1088"/>
                        <a:pt x="1140" y="1072"/>
                        <a:pt x="1081" y="1037"/>
                      </a:cubicBezTo>
                      <a:cubicBezTo>
                        <a:pt x="756" y="846"/>
                        <a:pt x="437" y="665"/>
                        <a:pt x="125" y="494"/>
                      </a:cubicBezTo>
                      <a:cubicBezTo>
                        <a:pt x="73" y="465"/>
                        <a:pt x="32" y="425"/>
                        <a:pt x="1" y="379"/>
                      </a:cubicBezTo>
                      <a:lnTo>
                        <a:pt x="1" y="379"/>
                      </a:lnTo>
                      <a:cubicBezTo>
                        <a:pt x="18" y="488"/>
                        <a:pt x="82" y="587"/>
                        <a:pt x="186" y="645"/>
                      </a:cubicBezTo>
                      <a:cubicBezTo>
                        <a:pt x="498" y="816"/>
                        <a:pt x="816" y="997"/>
                        <a:pt x="1141" y="1188"/>
                      </a:cubicBezTo>
                      <a:cubicBezTo>
                        <a:pt x="1201" y="1223"/>
                        <a:pt x="1266" y="1239"/>
                        <a:pt x="1330" y="1239"/>
                      </a:cubicBezTo>
                      <a:cubicBezTo>
                        <a:pt x="1462" y="1239"/>
                        <a:pt x="1590" y="1169"/>
                        <a:pt x="1657" y="1045"/>
                      </a:cubicBezTo>
                      <a:cubicBezTo>
                        <a:pt x="1779" y="818"/>
                        <a:pt x="1897" y="597"/>
                        <a:pt x="2011" y="385"/>
                      </a:cubicBezTo>
                      <a:cubicBezTo>
                        <a:pt x="2079" y="259"/>
                        <a:pt x="2065" y="111"/>
                        <a:pt x="1988" y="0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051;p59">
                  <a:extLst>
                    <a:ext uri="{FF2B5EF4-FFF2-40B4-BE49-F238E27FC236}">
                      <a16:creationId xmlns:a16="http://schemas.microsoft.com/office/drawing/2014/main" id="{336324C9-F4FD-7269-96E4-77C1EA7244FA}"/>
                    </a:ext>
                  </a:extLst>
                </p:cNvPr>
                <p:cNvSpPr/>
                <p:nvPr/>
              </p:nvSpPr>
              <p:spPr>
                <a:xfrm>
                  <a:off x="1344572" y="2320035"/>
                  <a:ext cx="86219" cy="47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1219" extrusionOk="0">
                      <a:moveTo>
                        <a:pt x="2128" y="1"/>
                      </a:moveTo>
                      <a:cubicBezTo>
                        <a:pt x="2141" y="83"/>
                        <a:pt x="2128" y="171"/>
                        <a:pt x="2082" y="249"/>
                      </a:cubicBezTo>
                      <a:cubicBezTo>
                        <a:pt x="1957" y="458"/>
                        <a:pt x="1834" y="669"/>
                        <a:pt x="1711" y="882"/>
                      </a:cubicBezTo>
                      <a:cubicBezTo>
                        <a:pt x="1642" y="1000"/>
                        <a:pt x="1518" y="1068"/>
                        <a:pt x="1388" y="1068"/>
                      </a:cubicBezTo>
                      <a:cubicBezTo>
                        <a:pt x="1338" y="1068"/>
                        <a:pt x="1287" y="1058"/>
                        <a:pt x="1238" y="1036"/>
                      </a:cubicBezTo>
                      <a:cubicBezTo>
                        <a:pt x="819" y="850"/>
                        <a:pt x="457" y="699"/>
                        <a:pt x="168" y="582"/>
                      </a:cubicBezTo>
                      <a:cubicBezTo>
                        <a:pt x="96" y="554"/>
                        <a:pt x="41" y="505"/>
                        <a:pt x="1" y="447"/>
                      </a:cubicBezTo>
                      <a:lnTo>
                        <a:pt x="1" y="447"/>
                      </a:lnTo>
                      <a:cubicBezTo>
                        <a:pt x="21" y="571"/>
                        <a:pt x="101" y="682"/>
                        <a:pt x="228" y="733"/>
                      </a:cubicBezTo>
                      <a:cubicBezTo>
                        <a:pt x="517" y="850"/>
                        <a:pt x="879" y="1001"/>
                        <a:pt x="1298" y="1186"/>
                      </a:cubicBezTo>
                      <a:cubicBezTo>
                        <a:pt x="1347" y="1208"/>
                        <a:pt x="1398" y="1218"/>
                        <a:pt x="1449" y="1218"/>
                      </a:cubicBezTo>
                      <a:cubicBezTo>
                        <a:pt x="1578" y="1218"/>
                        <a:pt x="1702" y="1151"/>
                        <a:pt x="1771" y="1033"/>
                      </a:cubicBezTo>
                      <a:cubicBezTo>
                        <a:pt x="1894" y="820"/>
                        <a:pt x="2017" y="609"/>
                        <a:pt x="2142" y="400"/>
                      </a:cubicBezTo>
                      <a:cubicBezTo>
                        <a:pt x="2220" y="270"/>
                        <a:pt x="2206" y="116"/>
                        <a:pt x="2128" y="1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052;p59">
                  <a:extLst>
                    <a:ext uri="{FF2B5EF4-FFF2-40B4-BE49-F238E27FC236}">
                      <a16:creationId xmlns:a16="http://schemas.microsoft.com/office/drawing/2014/main" id="{7097C27B-64B7-25B2-DA75-7D19A4576C09}"/>
                    </a:ext>
                  </a:extLst>
                </p:cNvPr>
                <p:cNvSpPr/>
                <p:nvPr/>
              </p:nvSpPr>
              <p:spPr>
                <a:xfrm>
                  <a:off x="1583034" y="2449402"/>
                  <a:ext cx="81792" cy="48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" h="1239" extrusionOk="0">
                      <a:moveTo>
                        <a:pt x="2015" y="1"/>
                      </a:moveTo>
                      <a:lnTo>
                        <a:pt x="2015" y="1"/>
                      </a:lnTo>
                      <a:cubicBezTo>
                        <a:pt x="2028" y="79"/>
                        <a:pt x="2018" y="162"/>
                        <a:pt x="1978" y="237"/>
                      </a:cubicBezTo>
                      <a:cubicBezTo>
                        <a:pt x="1865" y="448"/>
                        <a:pt x="1747" y="667"/>
                        <a:pt x="1625" y="893"/>
                      </a:cubicBezTo>
                      <a:cubicBezTo>
                        <a:pt x="1557" y="1018"/>
                        <a:pt x="1430" y="1087"/>
                        <a:pt x="1299" y="1087"/>
                      </a:cubicBezTo>
                      <a:cubicBezTo>
                        <a:pt x="1226" y="1087"/>
                        <a:pt x="1152" y="1066"/>
                        <a:pt x="1087" y="1021"/>
                      </a:cubicBezTo>
                      <a:cubicBezTo>
                        <a:pt x="759" y="796"/>
                        <a:pt x="431" y="580"/>
                        <a:pt x="106" y="373"/>
                      </a:cubicBezTo>
                      <a:cubicBezTo>
                        <a:pt x="63" y="346"/>
                        <a:pt x="28" y="311"/>
                        <a:pt x="1" y="272"/>
                      </a:cubicBezTo>
                      <a:lnTo>
                        <a:pt x="1" y="272"/>
                      </a:lnTo>
                      <a:cubicBezTo>
                        <a:pt x="17" y="372"/>
                        <a:pt x="74" y="466"/>
                        <a:pt x="167" y="524"/>
                      </a:cubicBezTo>
                      <a:cubicBezTo>
                        <a:pt x="491" y="731"/>
                        <a:pt x="819" y="947"/>
                        <a:pt x="1147" y="1172"/>
                      </a:cubicBezTo>
                      <a:cubicBezTo>
                        <a:pt x="1212" y="1217"/>
                        <a:pt x="1286" y="1238"/>
                        <a:pt x="1359" y="1238"/>
                      </a:cubicBezTo>
                      <a:cubicBezTo>
                        <a:pt x="1490" y="1238"/>
                        <a:pt x="1618" y="1169"/>
                        <a:pt x="1685" y="1044"/>
                      </a:cubicBezTo>
                      <a:cubicBezTo>
                        <a:pt x="1807" y="818"/>
                        <a:pt x="1925" y="599"/>
                        <a:pt x="2038" y="388"/>
                      </a:cubicBezTo>
                      <a:cubicBezTo>
                        <a:pt x="2106" y="262"/>
                        <a:pt x="2093" y="112"/>
                        <a:pt x="2015" y="1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053;p59">
                  <a:extLst>
                    <a:ext uri="{FF2B5EF4-FFF2-40B4-BE49-F238E27FC236}">
                      <a16:creationId xmlns:a16="http://schemas.microsoft.com/office/drawing/2014/main" id="{5A109BFA-0545-FE6C-289D-F73F5ACE3BD7}"/>
                    </a:ext>
                  </a:extLst>
                </p:cNvPr>
                <p:cNvSpPr/>
                <p:nvPr/>
              </p:nvSpPr>
              <p:spPr>
                <a:xfrm>
                  <a:off x="1467065" y="2466491"/>
                  <a:ext cx="81869" cy="48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8" h="1237" extrusionOk="0">
                      <a:moveTo>
                        <a:pt x="2017" y="1"/>
                      </a:moveTo>
                      <a:cubicBezTo>
                        <a:pt x="2029" y="79"/>
                        <a:pt x="2018" y="162"/>
                        <a:pt x="1977" y="237"/>
                      </a:cubicBezTo>
                      <a:cubicBezTo>
                        <a:pt x="1860" y="453"/>
                        <a:pt x="1739" y="673"/>
                        <a:pt x="1618" y="894"/>
                      </a:cubicBezTo>
                      <a:cubicBezTo>
                        <a:pt x="1550" y="1017"/>
                        <a:pt x="1423" y="1085"/>
                        <a:pt x="1292" y="1085"/>
                      </a:cubicBezTo>
                      <a:cubicBezTo>
                        <a:pt x="1228" y="1085"/>
                        <a:pt x="1162" y="1069"/>
                        <a:pt x="1103" y="1034"/>
                      </a:cubicBezTo>
                      <a:cubicBezTo>
                        <a:pt x="771" y="838"/>
                        <a:pt x="444" y="652"/>
                        <a:pt x="126" y="476"/>
                      </a:cubicBezTo>
                      <a:cubicBezTo>
                        <a:pt x="73" y="449"/>
                        <a:pt x="32" y="408"/>
                        <a:pt x="1" y="362"/>
                      </a:cubicBezTo>
                      <a:lnTo>
                        <a:pt x="1" y="362"/>
                      </a:lnTo>
                      <a:cubicBezTo>
                        <a:pt x="18" y="470"/>
                        <a:pt x="82" y="571"/>
                        <a:pt x="186" y="628"/>
                      </a:cubicBezTo>
                      <a:cubicBezTo>
                        <a:pt x="504" y="803"/>
                        <a:pt x="831" y="989"/>
                        <a:pt x="1163" y="1185"/>
                      </a:cubicBezTo>
                      <a:cubicBezTo>
                        <a:pt x="1222" y="1220"/>
                        <a:pt x="1288" y="1236"/>
                        <a:pt x="1352" y="1236"/>
                      </a:cubicBezTo>
                      <a:cubicBezTo>
                        <a:pt x="1483" y="1236"/>
                        <a:pt x="1610" y="1168"/>
                        <a:pt x="1678" y="1045"/>
                      </a:cubicBezTo>
                      <a:cubicBezTo>
                        <a:pt x="1799" y="824"/>
                        <a:pt x="1920" y="604"/>
                        <a:pt x="2038" y="388"/>
                      </a:cubicBezTo>
                      <a:cubicBezTo>
                        <a:pt x="2108" y="262"/>
                        <a:pt x="2094" y="112"/>
                        <a:pt x="2017" y="1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054;p59">
                  <a:extLst>
                    <a:ext uri="{FF2B5EF4-FFF2-40B4-BE49-F238E27FC236}">
                      <a16:creationId xmlns:a16="http://schemas.microsoft.com/office/drawing/2014/main" id="{63E0CEC9-3AE5-42DA-7E66-1A557E8E7D6F}"/>
                    </a:ext>
                  </a:extLst>
                </p:cNvPr>
                <p:cNvSpPr/>
                <p:nvPr/>
              </p:nvSpPr>
              <p:spPr>
                <a:xfrm>
                  <a:off x="1546216" y="2517135"/>
                  <a:ext cx="81986" cy="4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" h="1234" extrusionOk="0">
                      <a:moveTo>
                        <a:pt x="2020" y="0"/>
                      </a:moveTo>
                      <a:lnTo>
                        <a:pt x="2020" y="0"/>
                      </a:lnTo>
                      <a:cubicBezTo>
                        <a:pt x="2033" y="80"/>
                        <a:pt x="2022" y="163"/>
                        <a:pt x="1981" y="239"/>
                      </a:cubicBezTo>
                      <a:cubicBezTo>
                        <a:pt x="1863" y="454"/>
                        <a:pt x="1743" y="672"/>
                        <a:pt x="1622" y="893"/>
                      </a:cubicBezTo>
                      <a:cubicBezTo>
                        <a:pt x="1554" y="1015"/>
                        <a:pt x="1428" y="1083"/>
                        <a:pt x="1298" y="1083"/>
                      </a:cubicBezTo>
                      <a:cubicBezTo>
                        <a:pt x="1225" y="1083"/>
                        <a:pt x="1150" y="1061"/>
                        <a:pt x="1085" y="1017"/>
                      </a:cubicBezTo>
                      <a:cubicBezTo>
                        <a:pt x="758" y="791"/>
                        <a:pt x="431" y="575"/>
                        <a:pt x="106" y="368"/>
                      </a:cubicBezTo>
                      <a:cubicBezTo>
                        <a:pt x="63" y="341"/>
                        <a:pt x="28" y="306"/>
                        <a:pt x="1" y="266"/>
                      </a:cubicBezTo>
                      <a:lnTo>
                        <a:pt x="1" y="266"/>
                      </a:lnTo>
                      <a:cubicBezTo>
                        <a:pt x="18" y="367"/>
                        <a:pt x="74" y="460"/>
                        <a:pt x="166" y="519"/>
                      </a:cubicBezTo>
                      <a:cubicBezTo>
                        <a:pt x="491" y="726"/>
                        <a:pt x="819" y="942"/>
                        <a:pt x="1145" y="1168"/>
                      </a:cubicBezTo>
                      <a:cubicBezTo>
                        <a:pt x="1211" y="1213"/>
                        <a:pt x="1285" y="1234"/>
                        <a:pt x="1358" y="1234"/>
                      </a:cubicBezTo>
                      <a:cubicBezTo>
                        <a:pt x="1488" y="1234"/>
                        <a:pt x="1615" y="1166"/>
                        <a:pt x="1682" y="1044"/>
                      </a:cubicBezTo>
                      <a:cubicBezTo>
                        <a:pt x="1804" y="824"/>
                        <a:pt x="1924" y="605"/>
                        <a:pt x="2041" y="390"/>
                      </a:cubicBezTo>
                      <a:cubicBezTo>
                        <a:pt x="2111" y="263"/>
                        <a:pt x="2098" y="113"/>
                        <a:pt x="2020" y="0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055;p59">
                  <a:extLst>
                    <a:ext uri="{FF2B5EF4-FFF2-40B4-BE49-F238E27FC236}">
                      <a16:creationId xmlns:a16="http://schemas.microsoft.com/office/drawing/2014/main" id="{748F5E52-E89C-4C1A-1C5C-40F526549C19}"/>
                    </a:ext>
                  </a:extLst>
                </p:cNvPr>
                <p:cNvSpPr/>
                <p:nvPr/>
              </p:nvSpPr>
              <p:spPr>
                <a:xfrm>
                  <a:off x="2728435" y="2362180"/>
                  <a:ext cx="50683" cy="104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2693" extrusionOk="0">
                      <a:moveTo>
                        <a:pt x="638" y="167"/>
                      </a:moveTo>
                      <a:cubicBezTo>
                        <a:pt x="688" y="167"/>
                        <a:pt x="776" y="228"/>
                        <a:pt x="825" y="249"/>
                      </a:cubicBezTo>
                      <a:cubicBezTo>
                        <a:pt x="927" y="292"/>
                        <a:pt x="1029" y="336"/>
                        <a:pt x="1131" y="380"/>
                      </a:cubicBezTo>
                      <a:lnTo>
                        <a:pt x="1131" y="380"/>
                      </a:lnTo>
                      <a:cubicBezTo>
                        <a:pt x="945" y="878"/>
                        <a:pt x="836" y="1393"/>
                        <a:pt x="788" y="1923"/>
                      </a:cubicBezTo>
                      <a:cubicBezTo>
                        <a:pt x="782" y="1989"/>
                        <a:pt x="802" y="2497"/>
                        <a:pt x="760" y="2524"/>
                      </a:cubicBezTo>
                      <a:cubicBezTo>
                        <a:pt x="767" y="2520"/>
                        <a:pt x="421" y="2364"/>
                        <a:pt x="419" y="2364"/>
                      </a:cubicBezTo>
                      <a:lnTo>
                        <a:pt x="419" y="2364"/>
                      </a:lnTo>
                      <a:cubicBezTo>
                        <a:pt x="419" y="2364"/>
                        <a:pt x="419" y="2364"/>
                        <a:pt x="419" y="2364"/>
                      </a:cubicBezTo>
                      <a:cubicBezTo>
                        <a:pt x="288" y="2290"/>
                        <a:pt x="226" y="2274"/>
                        <a:pt x="202" y="2104"/>
                      </a:cubicBezTo>
                      <a:cubicBezTo>
                        <a:pt x="131" y="1616"/>
                        <a:pt x="328" y="710"/>
                        <a:pt x="561" y="272"/>
                      </a:cubicBezTo>
                      <a:cubicBezTo>
                        <a:pt x="628" y="146"/>
                        <a:pt x="500" y="177"/>
                        <a:pt x="635" y="167"/>
                      </a:cubicBezTo>
                      <a:cubicBezTo>
                        <a:pt x="636" y="167"/>
                        <a:pt x="637" y="167"/>
                        <a:pt x="638" y="167"/>
                      </a:cubicBezTo>
                      <a:close/>
                      <a:moveTo>
                        <a:pt x="629" y="0"/>
                      </a:moveTo>
                      <a:cubicBezTo>
                        <a:pt x="628" y="0"/>
                        <a:pt x="626" y="0"/>
                        <a:pt x="625" y="0"/>
                      </a:cubicBezTo>
                      <a:cubicBezTo>
                        <a:pt x="362" y="6"/>
                        <a:pt x="334" y="463"/>
                        <a:pt x="279" y="665"/>
                      </a:cubicBezTo>
                      <a:cubicBezTo>
                        <a:pt x="197" y="964"/>
                        <a:pt x="139" y="1270"/>
                        <a:pt x="100" y="1577"/>
                      </a:cubicBezTo>
                      <a:cubicBezTo>
                        <a:pt x="78" y="1746"/>
                        <a:pt x="0" y="2062"/>
                        <a:pt x="46" y="2233"/>
                      </a:cubicBezTo>
                      <a:cubicBezTo>
                        <a:pt x="123" y="2529"/>
                        <a:pt x="542" y="2576"/>
                        <a:pt x="815" y="2688"/>
                      </a:cubicBezTo>
                      <a:cubicBezTo>
                        <a:pt x="822" y="2691"/>
                        <a:pt x="830" y="2692"/>
                        <a:pt x="837" y="2692"/>
                      </a:cubicBezTo>
                      <a:cubicBezTo>
                        <a:pt x="875" y="2692"/>
                        <a:pt x="910" y="2653"/>
                        <a:pt x="910" y="2615"/>
                      </a:cubicBezTo>
                      <a:cubicBezTo>
                        <a:pt x="907" y="1843"/>
                        <a:pt x="1018" y="1081"/>
                        <a:pt x="1299" y="359"/>
                      </a:cubicBezTo>
                      <a:cubicBezTo>
                        <a:pt x="1304" y="346"/>
                        <a:pt x="1305" y="334"/>
                        <a:pt x="1303" y="324"/>
                      </a:cubicBezTo>
                      <a:lnTo>
                        <a:pt x="1303" y="324"/>
                      </a:lnTo>
                      <a:cubicBezTo>
                        <a:pt x="1302" y="304"/>
                        <a:pt x="1290" y="285"/>
                        <a:pt x="1265" y="274"/>
                      </a:cubicBezTo>
                      <a:cubicBezTo>
                        <a:pt x="1102" y="204"/>
                        <a:pt x="807" y="0"/>
                        <a:pt x="6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5056;p59">
                  <a:extLst>
                    <a:ext uri="{FF2B5EF4-FFF2-40B4-BE49-F238E27FC236}">
                      <a16:creationId xmlns:a16="http://schemas.microsoft.com/office/drawing/2014/main" id="{4BD5988F-98B8-CFF0-7C6A-DEEBCE35E12A}"/>
                    </a:ext>
                  </a:extLst>
                </p:cNvPr>
                <p:cNvSpPr/>
                <p:nvPr/>
              </p:nvSpPr>
              <p:spPr>
                <a:xfrm>
                  <a:off x="1307405" y="2386680"/>
                  <a:ext cx="85209" cy="47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4" h="1227" extrusionOk="0">
                      <a:moveTo>
                        <a:pt x="2103" y="0"/>
                      </a:moveTo>
                      <a:lnTo>
                        <a:pt x="2103" y="0"/>
                      </a:lnTo>
                      <a:cubicBezTo>
                        <a:pt x="2116" y="79"/>
                        <a:pt x="2103" y="162"/>
                        <a:pt x="2062" y="238"/>
                      </a:cubicBezTo>
                      <a:cubicBezTo>
                        <a:pt x="1943" y="453"/>
                        <a:pt x="1825" y="668"/>
                        <a:pt x="1710" y="882"/>
                      </a:cubicBezTo>
                      <a:cubicBezTo>
                        <a:pt x="1643" y="1005"/>
                        <a:pt x="1516" y="1076"/>
                        <a:pt x="1384" y="1076"/>
                      </a:cubicBezTo>
                      <a:cubicBezTo>
                        <a:pt x="1333" y="1076"/>
                        <a:pt x="1282" y="1065"/>
                        <a:pt x="1233" y="1044"/>
                      </a:cubicBezTo>
                      <a:cubicBezTo>
                        <a:pt x="816" y="859"/>
                        <a:pt x="456" y="708"/>
                        <a:pt x="166" y="590"/>
                      </a:cubicBezTo>
                      <a:cubicBezTo>
                        <a:pt x="95" y="562"/>
                        <a:pt x="39" y="514"/>
                        <a:pt x="0" y="455"/>
                      </a:cubicBezTo>
                      <a:lnTo>
                        <a:pt x="0" y="455"/>
                      </a:lnTo>
                      <a:cubicBezTo>
                        <a:pt x="19" y="579"/>
                        <a:pt x="100" y="691"/>
                        <a:pt x="226" y="742"/>
                      </a:cubicBezTo>
                      <a:cubicBezTo>
                        <a:pt x="516" y="859"/>
                        <a:pt x="878" y="1010"/>
                        <a:pt x="1293" y="1195"/>
                      </a:cubicBezTo>
                      <a:cubicBezTo>
                        <a:pt x="1342" y="1216"/>
                        <a:pt x="1393" y="1227"/>
                        <a:pt x="1443" y="1227"/>
                      </a:cubicBezTo>
                      <a:cubicBezTo>
                        <a:pt x="1576" y="1227"/>
                        <a:pt x="1704" y="1156"/>
                        <a:pt x="1770" y="1032"/>
                      </a:cubicBezTo>
                      <a:cubicBezTo>
                        <a:pt x="1885" y="819"/>
                        <a:pt x="2003" y="604"/>
                        <a:pt x="2123" y="389"/>
                      </a:cubicBezTo>
                      <a:cubicBezTo>
                        <a:pt x="2193" y="261"/>
                        <a:pt x="2179" y="112"/>
                        <a:pt x="2103" y="0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5057;p59">
                  <a:extLst>
                    <a:ext uri="{FF2B5EF4-FFF2-40B4-BE49-F238E27FC236}">
                      <a16:creationId xmlns:a16="http://schemas.microsoft.com/office/drawing/2014/main" id="{EBA8CD59-794B-7D72-61E4-F28227BAC932}"/>
                    </a:ext>
                  </a:extLst>
                </p:cNvPr>
                <p:cNvSpPr/>
                <p:nvPr/>
              </p:nvSpPr>
              <p:spPr>
                <a:xfrm>
                  <a:off x="1392692" y="2422449"/>
                  <a:ext cx="75617" cy="4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" h="1234" extrusionOk="0">
                      <a:moveTo>
                        <a:pt x="1856" y="0"/>
                      </a:moveTo>
                      <a:lnTo>
                        <a:pt x="1856" y="0"/>
                      </a:lnTo>
                      <a:cubicBezTo>
                        <a:pt x="1869" y="80"/>
                        <a:pt x="1857" y="164"/>
                        <a:pt x="1815" y="240"/>
                      </a:cubicBezTo>
                      <a:cubicBezTo>
                        <a:pt x="1695" y="456"/>
                        <a:pt x="1575" y="673"/>
                        <a:pt x="1458" y="887"/>
                      </a:cubicBezTo>
                      <a:cubicBezTo>
                        <a:pt x="1391" y="1011"/>
                        <a:pt x="1264" y="1082"/>
                        <a:pt x="1132" y="1082"/>
                      </a:cubicBezTo>
                      <a:cubicBezTo>
                        <a:pt x="1076" y="1082"/>
                        <a:pt x="1019" y="1069"/>
                        <a:pt x="966" y="1042"/>
                      </a:cubicBezTo>
                      <a:cubicBezTo>
                        <a:pt x="681" y="897"/>
                        <a:pt x="407" y="761"/>
                        <a:pt x="145" y="635"/>
                      </a:cubicBezTo>
                      <a:cubicBezTo>
                        <a:pt x="84" y="605"/>
                        <a:pt x="37" y="561"/>
                        <a:pt x="1" y="509"/>
                      </a:cubicBezTo>
                      <a:lnTo>
                        <a:pt x="1" y="509"/>
                      </a:lnTo>
                      <a:cubicBezTo>
                        <a:pt x="19" y="626"/>
                        <a:pt x="91" y="731"/>
                        <a:pt x="205" y="785"/>
                      </a:cubicBezTo>
                      <a:cubicBezTo>
                        <a:pt x="467" y="912"/>
                        <a:pt x="742" y="1048"/>
                        <a:pt x="1026" y="1193"/>
                      </a:cubicBezTo>
                      <a:cubicBezTo>
                        <a:pt x="1079" y="1220"/>
                        <a:pt x="1136" y="1233"/>
                        <a:pt x="1193" y="1233"/>
                      </a:cubicBezTo>
                      <a:cubicBezTo>
                        <a:pt x="1324" y="1233"/>
                        <a:pt x="1452" y="1162"/>
                        <a:pt x="1519" y="1039"/>
                      </a:cubicBezTo>
                      <a:cubicBezTo>
                        <a:pt x="1635" y="824"/>
                        <a:pt x="1755" y="607"/>
                        <a:pt x="1876" y="391"/>
                      </a:cubicBezTo>
                      <a:cubicBezTo>
                        <a:pt x="1946" y="262"/>
                        <a:pt x="1932" y="113"/>
                        <a:pt x="1856" y="0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5058;p59">
                  <a:extLst>
                    <a:ext uri="{FF2B5EF4-FFF2-40B4-BE49-F238E27FC236}">
                      <a16:creationId xmlns:a16="http://schemas.microsoft.com/office/drawing/2014/main" id="{140A3605-A512-6E5A-64CB-E0BA91133837}"/>
                    </a:ext>
                  </a:extLst>
                </p:cNvPr>
                <p:cNvSpPr/>
                <p:nvPr/>
              </p:nvSpPr>
              <p:spPr>
                <a:xfrm>
                  <a:off x="1231983" y="2522261"/>
                  <a:ext cx="89482" cy="65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1681" extrusionOk="0">
                      <a:moveTo>
                        <a:pt x="2215" y="0"/>
                      </a:moveTo>
                      <a:lnTo>
                        <a:pt x="2215" y="0"/>
                      </a:lnTo>
                      <a:cubicBezTo>
                        <a:pt x="2228" y="73"/>
                        <a:pt x="2217" y="151"/>
                        <a:pt x="2181" y="223"/>
                      </a:cubicBezTo>
                      <a:cubicBezTo>
                        <a:pt x="1971" y="644"/>
                        <a:pt x="1788" y="1015"/>
                        <a:pt x="1641" y="1321"/>
                      </a:cubicBezTo>
                      <a:cubicBezTo>
                        <a:pt x="1577" y="1453"/>
                        <a:pt x="1444" y="1530"/>
                        <a:pt x="1306" y="1530"/>
                      </a:cubicBezTo>
                      <a:cubicBezTo>
                        <a:pt x="1248" y="1530"/>
                        <a:pt x="1188" y="1516"/>
                        <a:pt x="1133" y="1487"/>
                      </a:cubicBezTo>
                      <a:cubicBezTo>
                        <a:pt x="806" y="1313"/>
                        <a:pt x="481" y="1141"/>
                        <a:pt x="164" y="973"/>
                      </a:cubicBezTo>
                      <a:cubicBezTo>
                        <a:pt x="93" y="934"/>
                        <a:pt x="40" y="881"/>
                        <a:pt x="0" y="820"/>
                      </a:cubicBezTo>
                      <a:lnTo>
                        <a:pt x="0" y="820"/>
                      </a:lnTo>
                      <a:cubicBezTo>
                        <a:pt x="23" y="943"/>
                        <a:pt x="100" y="1056"/>
                        <a:pt x="224" y="1124"/>
                      </a:cubicBezTo>
                      <a:cubicBezTo>
                        <a:pt x="542" y="1292"/>
                        <a:pt x="866" y="1464"/>
                        <a:pt x="1194" y="1637"/>
                      </a:cubicBezTo>
                      <a:cubicBezTo>
                        <a:pt x="1249" y="1667"/>
                        <a:pt x="1309" y="1681"/>
                        <a:pt x="1367" y="1681"/>
                      </a:cubicBezTo>
                      <a:cubicBezTo>
                        <a:pt x="1505" y="1681"/>
                        <a:pt x="1637" y="1604"/>
                        <a:pt x="1701" y="1472"/>
                      </a:cubicBezTo>
                      <a:cubicBezTo>
                        <a:pt x="1849" y="1167"/>
                        <a:pt x="2032" y="794"/>
                        <a:pt x="2242" y="374"/>
                      </a:cubicBezTo>
                      <a:cubicBezTo>
                        <a:pt x="2304" y="249"/>
                        <a:pt x="2288" y="107"/>
                        <a:pt x="2215" y="0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5059;p59">
                  <a:extLst>
                    <a:ext uri="{FF2B5EF4-FFF2-40B4-BE49-F238E27FC236}">
                      <a16:creationId xmlns:a16="http://schemas.microsoft.com/office/drawing/2014/main" id="{8ABA20C8-0637-877D-34FD-092AC89B94E8}"/>
                    </a:ext>
                  </a:extLst>
                </p:cNvPr>
                <p:cNvSpPr/>
                <p:nvPr/>
              </p:nvSpPr>
              <p:spPr>
                <a:xfrm>
                  <a:off x="1386866" y="2600324"/>
                  <a:ext cx="86841" cy="6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686" extrusionOk="0">
                      <a:moveTo>
                        <a:pt x="2144" y="1"/>
                      </a:moveTo>
                      <a:cubicBezTo>
                        <a:pt x="2157" y="84"/>
                        <a:pt x="2145" y="172"/>
                        <a:pt x="2100" y="250"/>
                      </a:cubicBezTo>
                      <a:cubicBezTo>
                        <a:pt x="1876" y="634"/>
                        <a:pt x="1656" y="1006"/>
                        <a:pt x="1445" y="1355"/>
                      </a:cubicBezTo>
                      <a:cubicBezTo>
                        <a:pt x="1375" y="1470"/>
                        <a:pt x="1253" y="1534"/>
                        <a:pt x="1127" y="1534"/>
                      </a:cubicBezTo>
                      <a:cubicBezTo>
                        <a:pt x="1069" y="1534"/>
                        <a:pt x="1009" y="1520"/>
                        <a:pt x="954" y="1491"/>
                      </a:cubicBezTo>
                      <a:cubicBezTo>
                        <a:pt x="691" y="1352"/>
                        <a:pt x="416" y="1208"/>
                        <a:pt x="133" y="1057"/>
                      </a:cubicBezTo>
                      <a:cubicBezTo>
                        <a:pt x="78" y="1029"/>
                        <a:pt x="33" y="986"/>
                        <a:pt x="1" y="937"/>
                      </a:cubicBezTo>
                      <a:lnTo>
                        <a:pt x="1" y="937"/>
                      </a:lnTo>
                      <a:cubicBezTo>
                        <a:pt x="17" y="1049"/>
                        <a:pt x="85" y="1152"/>
                        <a:pt x="194" y="1208"/>
                      </a:cubicBezTo>
                      <a:cubicBezTo>
                        <a:pt x="477" y="1359"/>
                        <a:pt x="752" y="1504"/>
                        <a:pt x="1014" y="1642"/>
                      </a:cubicBezTo>
                      <a:cubicBezTo>
                        <a:pt x="1070" y="1671"/>
                        <a:pt x="1129" y="1685"/>
                        <a:pt x="1188" y="1685"/>
                      </a:cubicBezTo>
                      <a:cubicBezTo>
                        <a:pt x="1314" y="1685"/>
                        <a:pt x="1435" y="1621"/>
                        <a:pt x="1505" y="1506"/>
                      </a:cubicBezTo>
                      <a:cubicBezTo>
                        <a:pt x="1717" y="1156"/>
                        <a:pt x="1936" y="785"/>
                        <a:pt x="2161" y="401"/>
                      </a:cubicBezTo>
                      <a:cubicBezTo>
                        <a:pt x="2235" y="272"/>
                        <a:pt x="2224" y="116"/>
                        <a:pt x="2144" y="1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5060;p59">
                  <a:extLst>
                    <a:ext uri="{FF2B5EF4-FFF2-40B4-BE49-F238E27FC236}">
                      <a16:creationId xmlns:a16="http://schemas.microsoft.com/office/drawing/2014/main" id="{6CFB9475-D256-779A-6755-C5256018AC1D}"/>
                    </a:ext>
                  </a:extLst>
                </p:cNvPr>
                <p:cNvSpPr/>
                <p:nvPr/>
              </p:nvSpPr>
              <p:spPr>
                <a:xfrm>
                  <a:off x="1313114" y="2558186"/>
                  <a:ext cx="83656" cy="6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4" h="1762" extrusionOk="0">
                      <a:moveTo>
                        <a:pt x="2065" y="1"/>
                      </a:moveTo>
                      <a:lnTo>
                        <a:pt x="2065" y="1"/>
                      </a:lnTo>
                      <a:cubicBezTo>
                        <a:pt x="2077" y="75"/>
                        <a:pt x="2067" y="152"/>
                        <a:pt x="2031" y="224"/>
                      </a:cubicBezTo>
                      <a:cubicBezTo>
                        <a:pt x="1805" y="674"/>
                        <a:pt x="1609" y="1074"/>
                        <a:pt x="1450" y="1402"/>
                      </a:cubicBezTo>
                      <a:cubicBezTo>
                        <a:pt x="1385" y="1534"/>
                        <a:pt x="1253" y="1611"/>
                        <a:pt x="1116" y="1611"/>
                      </a:cubicBezTo>
                      <a:cubicBezTo>
                        <a:pt x="1058" y="1611"/>
                        <a:pt x="999" y="1597"/>
                        <a:pt x="944" y="1568"/>
                      </a:cubicBezTo>
                      <a:cubicBezTo>
                        <a:pt x="676" y="1426"/>
                        <a:pt x="406" y="1282"/>
                        <a:pt x="133" y="1138"/>
                      </a:cubicBezTo>
                      <a:cubicBezTo>
                        <a:pt x="77" y="1109"/>
                        <a:pt x="34" y="1067"/>
                        <a:pt x="1" y="1018"/>
                      </a:cubicBezTo>
                      <a:lnTo>
                        <a:pt x="1" y="1018"/>
                      </a:lnTo>
                      <a:cubicBezTo>
                        <a:pt x="18" y="1130"/>
                        <a:pt x="86" y="1233"/>
                        <a:pt x="194" y="1289"/>
                      </a:cubicBezTo>
                      <a:cubicBezTo>
                        <a:pt x="466" y="1433"/>
                        <a:pt x="737" y="1577"/>
                        <a:pt x="1004" y="1718"/>
                      </a:cubicBezTo>
                      <a:cubicBezTo>
                        <a:pt x="1060" y="1748"/>
                        <a:pt x="1119" y="1762"/>
                        <a:pt x="1178" y="1762"/>
                      </a:cubicBezTo>
                      <a:cubicBezTo>
                        <a:pt x="1315" y="1762"/>
                        <a:pt x="1446" y="1685"/>
                        <a:pt x="1510" y="1553"/>
                      </a:cubicBezTo>
                      <a:cubicBezTo>
                        <a:pt x="1670" y="1224"/>
                        <a:pt x="1867" y="825"/>
                        <a:pt x="2092" y="375"/>
                      </a:cubicBezTo>
                      <a:cubicBezTo>
                        <a:pt x="2154" y="251"/>
                        <a:pt x="2138" y="109"/>
                        <a:pt x="2065" y="1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5061;p59">
                  <a:extLst>
                    <a:ext uri="{FF2B5EF4-FFF2-40B4-BE49-F238E27FC236}">
                      <a16:creationId xmlns:a16="http://schemas.microsoft.com/office/drawing/2014/main" id="{2AD8F910-F7DD-B42E-E212-21D7981E62BB}"/>
                    </a:ext>
                  </a:extLst>
                </p:cNvPr>
                <p:cNvSpPr/>
                <p:nvPr/>
              </p:nvSpPr>
              <p:spPr>
                <a:xfrm>
                  <a:off x="1461162" y="2584401"/>
                  <a:ext cx="129756" cy="12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" h="3226" extrusionOk="0">
                      <a:moveTo>
                        <a:pt x="3251" y="0"/>
                      </a:moveTo>
                      <a:cubicBezTo>
                        <a:pt x="3264" y="82"/>
                        <a:pt x="3251" y="168"/>
                        <a:pt x="3209" y="244"/>
                      </a:cubicBezTo>
                      <a:cubicBezTo>
                        <a:pt x="2950" y="702"/>
                        <a:pt x="2593" y="1329"/>
                        <a:pt x="2396" y="1671"/>
                      </a:cubicBezTo>
                      <a:cubicBezTo>
                        <a:pt x="2150" y="2097"/>
                        <a:pt x="1907" y="2508"/>
                        <a:pt x="1674" y="2895"/>
                      </a:cubicBezTo>
                      <a:cubicBezTo>
                        <a:pt x="1604" y="3010"/>
                        <a:pt x="1482" y="3075"/>
                        <a:pt x="1356" y="3075"/>
                      </a:cubicBezTo>
                      <a:cubicBezTo>
                        <a:pt x="1297" y="3075"/>
                        <a:pt x="1238" y="3061"/>
                        <a:pt x="1183" y="3032"/>
                      </a:cubicBezTo>
                      <a:cubicBezTo>
                        <a:pt x="901" y="2883"/>
                        <a:pt x="544" y="2694"/>
                        <a:pt x="133" y="2478"/>
                      </a:cubicBezTo>
                      <a:cubicBezTo>
                        <a:pt x="77" y="2449"/>
                        <a:pt x="34" y="2406"/>
                        <a:pt x="1" y="2358"/>
                      </a:cubicBezTo>
                      <a:lnTo>
                        <a:pt x="1" y="2358"/>
                      </a:lnTo>
                      <a:cubicBezTo>
                        <a:pt x="18" y="2469"/>
                        <a:pt x="85" y="2572"/>
                        <a:pt x="193" y="2629"/>
                      </a:cubicBezTo>
                      <a:cubicBezTo>
                        <a:pt x="604" y="2845"/>
                        <a:pt x="961" y="3034"/>
                        <a:pt x="1244" y="3183"/>
                      </a:cubicBezTo>
                      <a:cubicBezTo>
                        <a:pt x="1299" y="3212"/>
                        <a:pt x="1358" y="3226"/>
                        <a:pt x="1416" y="3226"/>
                      </a:cubicBezTo>
                      <a:cubicBezTo>
                        <a:pt x="1542" y="3226"/>
                        <a:pt x="1665" y="3161"/>
                        <a:pt x="1734" y="3046"/>
                      </a:cubicBezTo>
                      <a:cubicBezTo>
                        <a:pt x="1967" y="2659"/>
                        <a:pt x="2211" y="2248"/>
                        <a:pt x="2457" y="1822"/>
                      </a:cubicBezTo>
                      <a:cubicBezTo>
                        <a:pt x="2653" y="1480"/>
                        <a:pt x="3010" y="853"/>
                        <a:pt x="3269" y="395"/>
                      </a:cubicBezTo>
                      <a:cubicBezTo>
                        <a:pt x="3340" y="268"/>
                        <a:pt x="3329" y="115"/>
                        <a:pt x="3251" y="0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5062;p59">
                  <a:extLst>
                    <a:ext uri="{FF2B5EF4-FFF2-40B4-BE49-F238E27FC236}">
                      <a16:creationId xmlns:a16="http://schemas.microsoft.com/office/drawing/2014/main" id="{AAC6682F-D329-3F0A-18E5-FC9342B67F06}"/>
                    </a:ext>
                  </a:extLst>
                </p:cNvPr>
                <p:cNvSpPr/>
                <p:nvPr/>
              </p:nvSpPr>
              <p:spPr>
                <a:xfrm>
                  <a:off x="1271869" y="2454101"/>
                  <a:ext cx="84472" cy="4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234" extrusionOk="0">
                      <a:moveTo>
                        <a:pt x="2085" y="1"/>
                      </a:moveTo>
                      <a:lnTo>
                        <a:pt x="2085" y="1"/>
                      </a:lnTo>
                      <a:cubicBezTo>
                        <a:pt x="2097" y="77"/>
                        <a:pt x="2087" y="156"/>
                        <a:pt x="2048" y="230"/>
                      </a:cubicBezTo>
                      <a:cubicBezTo>
                        <a:pt x="1931" y="451"/>
                        <a:pt x="1819" y="670"/>
                        <a:pt x="1710" y="881"/>
                      </a:cubicBezTo>
                      <a:cubicBezTo>
                        <a:pt x="1644" y="1009"/>
                        <a:pt x="1514" y="1083"/>
                        <a:pt x="1379" y="1083"/>
                      </a:cubicBezTo>
                      <a:cubicBezTo>
                        <a:pt x="1328" y="1083"/>
                        <a:pt x="1277" y="1072"/>
                        <a:pt x="1228" y="1050"/>
                      </a:cubicBezTo>
                      <a:cubicBezTo>
                        <a:pt x="818" y="867"/>
                        <a:pt x="459" y="716"/>
                        <a:pt x="167" y="597"/>
                      </a:cubicBezTo>
                      <a:cubicBezTo>
                        <a:pt x="96" y="568"/>
                        <a:pt x="40" y="520"/>
                        <a:pt x="1" y="461"/>
                      </a:cubicBezTo>
                      <a:lnTo>
                        <a:pt x="1" y="461"/>
                      </a:lnTo>
                      <a:cubicBezTo>
                        <a:pt x="20" y="585"/>
                        <a:pt x="101" y="697"/>
                        <a:pt x="227" y="747"/>
                      </a:cubicBezTo>
                      <a:cubicBezTo>
                        <a:pt x="520" y="867"/>
                        <a:pt x="878" y="1018"/>
                        <a:pt x="1288" y="1201"/>
                      </a:cubicBezTo>
                      <a:cubicBezTo>
                        <a:pt x="1337" y="1223"/>
                        <a:pt x="1389" y="1233"/>
                        <a:pt x="1439" y="1233"/>
                      </a:cubicBezTo>
                      <a:cubicBezTo>
                        <a:pt x="1575" y="1233"/>
                        <a:pt x="1705" y="1160"/>
                        <a:pt x="1771" y="1032"/>
                      </a:cubicBezTo>
                      <a:cubicBezTo>
                        <a:pt x="1879" y="821"/>
                        <a:pt x="1993" y="602"/>
                        <a:pt x="2109" y="380"/>
                      </a:cubicBezTo>
                      <a:cubicBezTo>
                        <a:pt x="2174" y="255"/>
                        <a:pt x="2159" y="110"/>
                        <a:pt x="20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5063;p59">
                  <a:extLst>
                    <a:ext uri="{FF2B5EF4-FFF2-40B4-BE49-F238E27FC236}">
                      <a16:creationId xmlns:a16="http://schemas.microsoft.com/office/drawing/2014/main" id="{EF894C84-1E6E-B94F-48E5-C69678938792}"/>
                    </a:ext>
                  </a:extLst>
                </p:cNvPr>
                <p:cNvSpPr/>
                <p:nvPr/>
              </p:nvSpPr>
              <p:spPr>
                <a:xfrm>
                  <a:off x="1431180" y="2533679"/>
                  <a:ext cx="80549" cy="47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4" h="1233" extrusionOk="0">
                      <a:moveTo>
                        <a:pt x="1983" y="0"/>
                      </a:moveTo>
                      <a:cubicBezTo>
                        <a:pt x="1996" y="81"/>
                        <a:pt x="1986" y="166"/>
                        <a:pt x="1943" y="242"/>
                      </a:cubicBezTo>
                      <a:cubicBezTo>
                        <a:pt x="1820" y="460"/>
                        <a:pt x="1697" y="679"/>
                        <a:pt x="1574" y="895"/>
                      </a:cubicBezTo>
                      <a:cubicBezTo>
                        <a:pt x="1506" y="1015"/>
                        <a:pt x="1381" y="1082"/>
                        <a:pt x="1252" y="1082"/>
                      </a:cubicBezTo>
                      <a:cubicBezTo>
                        <a:pt x="1187" y="1082"/>
                        <a:pt x="1122" y="1065"/>
                        <a:pt x="1062" y="1030"/>
                      </a:cubicBezTo>
                      <a:cubicBezTo>
                        <a:pt x="744" y="842"/>
                        <a:pt x="431" y="664"/>
                        <a:pt x="126" y="494"/>
                      </a:cubicBezTo>
                      <a:cubicBezTo>
                        <a:pt x="73" y="466"/>
                        <a:pt x="31" y="425"/>
                        <a:pt x="0" y="378"/>
                      </a:cubicBezTo>
                      <a:lnTo>
                        <a:pt x="0" y="378"/>
                      </a:lnTo>
                      <a:cubicBezTo>
                        <a:pt x="17" y="487"/>
                        <a:pt x="82" y="588"/>
                        <a:pt x="186" y="646"/>
                      </a:cubicBezTo>
                      <a:cubicBezTo>
                        <a:pt x="492" y="815"/>
                        <a:pt x="804" y="993"/>
                        <a:pt x="1122" y="1180"/>
                      </a:cubicBezTo>
                      <a:cubicBezTo>
                        <a:pt x="1182" y="1215"/>
                        <a:pt x="1248" y="1232"/>
                        <a:pt x="1313" y="1232"/>
                      </a:cubicBezTo>
                      <a:cubicBezTo>
                        <a:pt x="1442" y="1232"/>
                        <a:pt x="1566" y="1166"/>
                        <a:pt x="1635" y="1046"/>
                      </a:cubicBezTo>
                      <a:cubicBezTo>
                        <a:pt x="1758" y="830"/>
                        <a:pt x="1880" y="611"/>
                        <a:pt x="2003" y="393"/>
                      </a:cubicBezTo>
                      <a:cubicBezTo>
                        <a:pt x="2074" y="266"/>
                        <a:pt x="2061" y="114"/>
                        <a:pt x="1983" y="0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5064;p59">
                  <a:extLst>
                    <a:ext uri="{FF2B5EF4-FFF2-40B4-BE49-F238E27FC236}">
                      <a16:creationId xmlns:a16="http://schemas.microsoft.com/office/drawing/2014/main" id="{8420E78D-0C1F-EEF0-DD92-E10B07ACACF2}"/>
                    </a:ext>
                  </a:extLst>
                </p:cNvPr>
                <p:cNvSpPr/>
                <p:nvPr/>
              </p:nvSpPr>
              <p:spPr>
                <a:xfrm>
                  <a:off x="1356961" y="2489948"/>
                  <a:ext cx="74879" cy="4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8" h="1241" extrusionOk="0">
                      <a:moveTo>
                        <a:pt x="1838" y="1"/>
                      </a:moveTo>
                      <a:lnTo>
                        <a:pt x="1838" y="1"/>
                      </a:lnTo>
                      <a:cubicBezTo>
                        <a:pt x="1850" y="77"/>
                        <a:pt x="1839" y="157"/>
                        <a:pt x="1801" y="231"/>
                      </a:cubicBezTo>
                      <a:cubicBezTo>
                        <a:pt x="1683" y="455"/>
                        <a:pt x="1569" y="675"/>
                        <a:pt x="1458" y="889"/>
                      </a:cubicBezTo>
                      <a:cubicBezTo>
                        <a:pt x="1392" y="1016"/>
                        <a:pt x="1263" y="1089"/>
                        <a:pt x="1129" y="1089"/>
                      </a:cubicBezTo>
                      <a:cubicBezTo>
                        <a:pt x="1072" y="1089"/>
                        <a:pt x="1015" y="1076"/>
                        <a:pt x="961" y="1049"/>
                      </a:cubicBezTo>
                      <a:cubicBezTo>
                        <a:pt x="678" y="904"/>
                        <a:pt x="405" y="767"/>
                        <a:pt x="143" y="641"/>
                      </a:cubicBezTo>
                      <a:cubicBezTo>
                        <a:pt x="83" y="612"/>
                        <a:pt x="36" y="567"/>
                        <a:pt x="1" y="516"/>
                      </a:cubicBezTo>
                      <a:lnTo>
                        <a:pt x="1" y="516"/>
                      </a:lnTo>
                      <a:cubicBezTo>
                        <a:pt x="18" y="632"/>
                        <a:pt x="90" y="737"/>
                        <a:pt x="203" y="792"/>
                      </a:cubicBezTo>
                      <a:cubicBezTo>
                        <a:pt x="465" y="918"/>
                        <a:pt x="738" y="1055"/>
                        <a:pt x="1021" y="1200"/>
                      </a:cubicBezTo>
                      <a:cubicBezTo>
                        <a:pt x="1075" y="1227"/>
                        <a:pt x="1133" y="1240"/>
                        <a:pt x="1189" y="1240"/>
                      </a:cubicBezTo>
                      <a:cubicBezTo>
                        <a:pt x="1323" y="1240"/>
                        <a:pt x="1452" y="1167"/>
                        <a:pt x="1518" y="1040"/>
                      </a:cubicBezTo>
                      <a:cubicBezTo>
                        <a:pt x="1629" y="826"/>
                        <a:pt x="1743" y="606"/>
                        <a:pt x="1861" y="382"/>
                      </a:cubicBezTo>
                      <a:cubicBezTo>
                        <a:pt x="1928" y="256"/>
                        <a:pt x="1912" y="111"/>
                        <a:pt x="1838" y="1"/>
                      </a:cubicBezTo>
                      <a:close/>
                    </a:path>
                  </a:pathLst>
                </a:custGeom>
                <a:solidFill>
                  <a:srgbClr val="9C78B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5065;p59">
                  <a:extLst>
                    <a:ext uri="{FF2B5EF4-FFF2-40B4-BE49-F238E27FC236}">
                      <a16:creationId xmlns:a16="http://schemas.microsoft.com/office/drawing/2014/main" id="{B11D559D-0B2F-B943-286F-2760A036F415}"/>
                    </a:ext>
                  </a:extLst>
                </p:cNvPr>
                <p:cNvSpPr/>
                <p:nvPr/>
              </p:nvSpPr>
              <p:spPr>
                <a:xfrm>
                  <a:off x="1352146" y="2203561"/>
                  <a:ext cx="61519" cy="91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2348" extrusionOk="0">
                      <a:moveTo>
                        <a:pt x="1455" y="1"/>
                      </a:moveTo>
                      <a:cubicBezTo>
                        <a:pt x="1203" y="1"/>
                        <a:pt x="737" y="801"/>
                        <a:pt x="382" y="1417"/>
                      </a:cubicBezTo>
                      <a:cubicBezTo>
                        <a:pt x="1" y="2078"/>
                        <a:pt x="22" y="2309"/>
                        <a:pt x="84" y="2347"/>
                      </a:cubicBezTo>
                      <a:cubicBezTo>
                        <a:pt x="85" y="2348"/>
                        <a:pt x="86" y="2348"/>
                        <a:pt x="87" y="2348"/>
                      </a:cubicBezTo>
                      <a:cubicBezTo>
                        <a:pt x="170" y="2348"/>
                        <a:pt x="1173" y="754"/>
                        <a:pt x="1371" y="494"/>
                      </a:cubicBezTo>
                      <a:cubicBezTo>
                        <a:pt x="1571" y="231"/>
                        <a:pt x="1584" y="59"/>
                        <a:pt x="1509" y="15"/>
                      </a:cubicBezTo>
                      <a:cubicBezTo>
                        <a:pt x="1493" y="5"/>
                        <a:pt x="1475" y="1"/>
                        <a:pt x="1455" y="1"/>
                      </a:cubicBezTo>
                      <a:close/>
                    </a:path>
                  </a:pathLst>
                </a:custGeom>
                <a:solidFill>
                  <a:srgbClr val="F8F5F1">
                    <a:alpha val="24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5066;p59">
                  <a:extLst>
                    <a:ext uri="{FF2B5EF4-FFF2-40B4-BE49-F238E27FC236}">
                      <a16:creationId xmlns:a16="http://schemas.microsoft.com/office/drawing/2014/main" id="{DBC485CC-495D-1B00-2180-0E7CE5BD69B0}"/>
                    </a:ext>
                  </a:extLst>
                </p:cNvPr>
                <p:cNvSpPr/>
                <p:nvPr/>
              </p:nvSpPr>
              <p:spPr>
                <a:xfrm>
                  <a:off x="1356068" y="2301276"/>
                  <a:ext cx="26138" cy="1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" h="402" extrusionOk="0">
                      <a:moveTo>
                        <a:pt x="427" y="1"/>
                      </a:moveTo>
                      <a:cubicBezTo>
                        <a:pt x="402" y="1"/>
                        <a:pt x="377" y="8"/>
                        <a:pt x="354" y="24"/>
                      </a:cubicBezTo>
                      <a:cubicBezTo>
                        <a:pt x="247" y="101"/>
                        <a:pt x="0" y="347"/>
                        <a:pt x="61" y="394"/>
                      </a:cubicBezTo>
                      <a:cubicBezTo>
                        <a:pt x="68" y="399"/>
                        <a:pt x="81" y="401"/>
                        <a:pt x="98" y="401"/>
                      </a:cubicBezTo>
                      <a:cubicBezTo>
                        <a:pt x="232" y="401"/>
                        <a:pt x="634" y="256"/>
                        <a:pt x="654" y="208"/>
                      </a:cubicBezTo>
                      <a:cubicBezTo>
                        <a:pt x="673" y="164"/>
                        <a:pt x="547" y="1"/>
                        <a:pt x="427" y="1"/>
                      </a:cubicBezTo>
                      <a:close/>
                    </a:path>
                  </a:pathLst>
                </a:custGeom>
                <a:solidFill>
                  <a:srgbClr val="F8F5F1">
                    <a:alpha val="24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5067;p59">
                  <a:extLst>
                    <a:ext uri="{FF2B5EF4-FFF2-40B4-BE49-F238E27FC236}">
                      <a16:creationId xmlns:a16="http://schemas.microsoft.com/office/drawing/2014/main" id="{CD4C1634-2F7E-0B30-85E8-B9F023692F64}"/>
                    </a:ext>
                  </a:extLst>
                </p:cNvPr>
                <p:cNvSpPr/>
                <p:nvPr/>
              </p:nvSpPr>
              <p:spPr>
                <a:xfrm>
                  <a:off x="1482794" y="2444858"/>
                  <a:ext cx="22332" cy="12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23" extrusionOk="0">
                      <a:moveTo>
                        <a:pt x="365" y="0"/>
                      </a:moveTo>
                      <a:cubicBezTo>
                        <a:pt x="351" y="0"/>
                        <a:pt x="338" y="2"/>
                        <a:pt x="324" y="7"/>
                      </a:cubicBezTo>
                      <a:cubicBezTo>
                        <a:pt x="191" y="48"/>
                        <a:pt x="47" y="125"/>
                        <a:pt x="17" y="239"/>
                      </a:cubicBezTo>
                      <a:cubicBezTo>
                        <a:pt x="1" y="295"/>
                        <a:pt x="90" y="323"/>
                        <a:pt x="196" y="323"/>
                      </a:cubicBezTo>
                      <a:cubicBezTo>
                        <a:pt x="305" y="323"/>
                        <a:pt x="432" y="294"/>
                        <a:pt x="484" y="239"/>
                      </a:cubicBezTo>
                      <a:cubicBezTo>
                        <a:pt x="575" y="141"/>
                        <a:pt x="479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F8F5F1">
                    <a:alpha val="24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5068;p59">
                  <a:extLst>
                    <a:ext uri="{FF2B5EF4-FFF2-40B4-BE49-F238E27FC236}">
                      <a16:creationId xmlns:a16="http://schemas.microsoft.com/office/drawing/2014/main" id="{C57981EF-2E24-D6B1-086B-E094AE5251E5}"/>
                    </a:ext>
                  </a:extLst>
                </p:cNvPr>
                <p:cNvSpPr/>
                <p:nvPr/>
              </p:nvSpPr>
              <p:spPr>
                <a:xfrm>
                  <a:off x="1367680" y="2472549"/>
                  <a:ext cx="28235" cy="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" h="375" extrusionOk="0">
                      <a:moveTo>
                        <a:pt x="414" y="0"/>
                      </a:moveTo>
                      <a:cubicBezTo>
                        <a:pt x="383" y="0"/>
                        <a:pt x="355" y="7"/>
                        <a:pt x="332" y="24"/>
                      </a:cubicBezTo>
                      <a:cubicBezTo>
                        <a:pt x="202" y="116"/>
                        <a:pt x="1" y="348"/>
                        <a:pt x="109" y="371"/>
                      </a:cubicBezTo>
                      <a:cubicBezTo>
                        <a:pt x="118" y="373"/>
                        <a:pt x="131" y="374"/>
                        <a:pt x="146" y="374"/>
                      </a:cubicBezTo>
                      <a:cubicBezTo>
                        <a:pt x="302" y="374"/>
                        <a:pt x="726" y="270"/>
                        <a:pt x="725" y="197"/>
                      </a:cubicBezTo>
                      <a:cubicBezTo>
                        <a:pt x="725" y="133"/>
                        <a:pt x="546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F8F5F1">
                    <a:alpha val="24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5069;p59">
                  <a:extLst>
                    <a:ext uri="{FF2B5EF4-FFF2-40B4-BE49-F238E27FC236}">
                      <a16:creationId xmlns:a16="http://schemas.microsoft.com/office/drawing/2014/main" id="{4993F75D-73C9-962C-BF8B-E07ACA424C5A}"/>
                    </a:ext>
                  </a:extLst>
                </p:cNvPr>
                <p:cNvSpPr/>
                <p:nvPr/>
              </p:nvSpPr>
              <p:spPr>
                <a:xfrm>
                  <a:off x="1243984" y="2503658"/>
                  <a:ext cx="36158" cy="18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480" extrusionOk="0">
                      <a:moveTo>
                        <a:pt x="515" y="1"/>
                      </a:moveTo>
                      <a:cubicBezTo>
                        <a:pt x="488" y="1"/>
                        <a:pt x="465" y="6"/>
                        <a:pt x="446" y="19"/>
                      </a:cubicBezTo>
                      <a:cubicBezTo>
                        <a:pt x="312" y="106"/>
                        <a:pt x="1" y="479"/>
                        <a:pt x="224" y="479"/>
                      </a:cubicBezTo>
                      <a:cubicBezTo>
                        <a:pt x="226" y="479"/>
                        <a:pt x="228" y="479"/>
                        <a:pt x="230" y="479"/>
                      </a:cubicBezTo>
                      <a:cubicBezTo>
                        <a:pt x="464" y="471"/>
                        <a:pt x="930" y="404"/>
                        <a:pt x="869" y="249"/>
                      </a:cubicBezTo>
                      <a:cubicBezTo>
                        <a:pt x="818" y="121"/>
                        <a:pt x="637" y="1"/>
                        <a:pt x="515" y="1"/>
                      </a:cubicBezTo>
                      <a:close/>
                    </a:path>
                  </a:pathLst>
                </a:custGeom>
                <a:solidFill>
                  <a:srgbClr val="F8F5F1">
                    <a:alpha val="24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5070;p59">
                  <a:extLst>
                    <a:ext uri="{FF2B5EF4-FFF2-40B4-BE49-F238E27FC236}">
                      <a16:creationId xmlns:a16="http://schemas.microsoft.com/office/drawing/2014/main" id="{A7D92EBF-E12A-0FD7-3B30-7B18FB71457D}"/>
                    </a:ext>
                  </a:extLst>
                </p:cNvPr>
                <p:cNvSpPr/>
                <p:nvPr/>
              </p:nvSpPr>
              <p:spPr>
                <a:xfrm>
                  <a:off x="1514796" y="2561798"/>
                  <a:ext cx="41362" cy="23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616" extrusionOk="0">
                      <a:moveTo>
                        <a:pt x="631" y="1"/>
                      </a:moveTo>
                      <a:cubicBezTo>
                        <a:pt x="610" y="1"/>
                        <a:pt x="589" y="5"/>
                        <a:pt x="570" y="14"/>
                      </a:cubicBezTo>
                      <a:cubicBezTo>
                        <a:pt x="401" y="94"/>
                        <a:pt x="0" y="459"/>
                        <a:pt x="93" y="582"/>
                      </a:cubicBezTo>
                      <a:cubicBezTo>
                        <a:pt x="110" y="605"/>
                        <a:pt x="154" y="615"/>
                        <a:pt x="215" y="615"/>
                      </a:cubicBezTo>
                      <a:cubicBezTo>
                        <a:pt x="482" y="615"/>
                        <a:pt x="1064" y="422"/>
                        <a:pt x="1002" y="293"/>
                      </a:cubicBezTo>
                      <a:cubicBezTo>
                        <a:pt x="935" y="159"/>
                        <a:pt x="764" y="1"/>
                        <a:pt x="631" y="1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Google Shape;5071;p59">
                  <a:extLst>
                    <a:ext uri="{FF2B5EF4-FFF2-40B4-BE49-F238E27FC236}">
                      <a16:creationId xmlns:a16="http://schemas.microsoft.com/office/drawing/2014/main" id="{09DEDC32-B970-0663-429B-526195E099BE}"/>
                    </a:ext>
                  </a:extLst>
                </p:cNvPr>
                <p:cNvSpPr/>
                <p:nvPr/>
              </p:nvSpPr>
              <p:spPr>
                <a:xfrm>
                  <a:off x="1589286" y="2426177"/>
                  <a:ext cx="37362" cy="1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" h="385" extrusionOk="0">
                      <a:moveTo>
                        <a:pt x="587" y="1"/>
                      </a:moveTo>
                      <a:cubicBezTo>
                        <a:pt x="572" y="1"/>
                        <a:pt x="559" y="4"/>
                        <a:pt x="546" y="10"/>
                      </a:cubicBezTo>
                      <a:cubicBezTo>
                        <a:pt x="395" y="86"/>
                        <a:pt x="1" y="385"/>
                        <a:pt x="190" y="385"/>
                      </a:cubicBezTo>
                      <a:cubicBezTo>
                        <a:pt x="203" y="385"/>
                        <a:pt x="219" y="383"/>
                        <a:pt x="238" y="380"/>
                      </a:cubicBezTo>
                      <a:cubicBezTo>
                        <a:pt x="530" y="334"/>
                        <a:pt x="962" y="316"/>
                        <a:pt x="877" y="209"/>
                      </a:cubicBezTo>
                      <a:cubicBezTo>
                        <a:pt x="804" y="117"/>
                        <a:pt x="679" y="1"/>
                        <a:pt x="587" y="1"/>
                      </a:cubicBezTo>
                      <a:close/>
                    </a:path>
                  </a:pathLst>
                </a:custGeom>
                <a:solidFill>
                  <a:srgbClr val="F8F5F1">
                    <a:alpha val="24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5072;p59">
                  <a:extLst>
                    <a:ext uri="{FF2B5EF4-FFF2-40B4-BE49-F238E27FC236}">
                      <a16:creationId xmlns:a16="http://schemas.microsoft.com/office/drawing/2014/main" id="{F298F50B-5D42-CF59-2F8B-C4560726B5C4}"/>
                    </a:ext>
                  </a:extLst>
                </p:cNvPr>
                <p:cNvSpPr/>
                <p:nvPr/>
              </p:nvSpPr>
              <p:spPr>
                <a:xfrm>
                  <a:off x="1489785" y="2508823"/>
                  <a:ext cx="174147" cy="18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4" h="4871" extrusionOk="0">
                      <a:moveTo>
                        <a:pt x="3050" y="1"/>
                      </a:moveTo>
                      <a:cubicBezTo>
                        <a:pt x="2829" y="1"/>
                        <a:pt x="2616" y="44"/>
                        <a:pt x="2416" y="131"/>
                      </a:cubicBezTo>
                      <a:cubicBezTo>
                        <a:pt x="1870" y="369"/>
                        <a:pt x="123" y="1546"/>
                        <a:pt x="42" y="2087"/>
                      </a:cubicBezTo>
                      <a:cubicBezTo>
                        <a:pt x="1" y="2360"/>
                        <a:pt x="135" y="2650"/>
                        <a:pt x="401" y="2862"/>
                      </a:cubicBezTo>
                      <a:cubicBezTo>
                        <a:pt x="670" y="3075"/>
                        <a:pt x="1031" y="3183"/>
                        <a:pt x="1443" y="3183"/>
                      </a:cubicBezTo>
                      <a:cubicBezTo>
                        <a:pt x="1724" y="3183"/>
                        <a:pt x="2029" y="3133"/>
                        <a:pt x="2344" y="3032"/>
                      </a:cubicBezTo>
                      <a:lnTo>
                        <a:pt x="2344" y="3032"/>
                      </a:lnTo>
                      <a:cubicBezTo>
                        <a:pt x="2214" y="3368"/>
                        <a:pt x="2008" y="4043"/>
                        <a:pt x="2041" y="4871"/>
                      </a:cubicBezTo>
                      <a:cubicBezTo>
                        <a:pt x="2851" y="3493"/>
                        <a:pt x="3717" y="1933"/>
                        <a:pt x="4483" y="524"/>
                      </a:cubicBezTo>
                      <a:cubicBezTo>
                        <a:pt x="3994" y="181"/>
                        <a:pt x="3504" y="1"/>
                        <a:pt x="30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5073;p59">
                  <a:extLst>
                    <a:ext uri="{FF2B5EF4-FFF2-40B4-BE49-F238E27FC236}">
                      <a16:creationId xmlns:a16="http://schemas.microsoft.com/office/drawing/2014/main" id="{CFAFF088-5809-A439-1188-B540D674D0B5}"/>
                    </a:ext>
                  </a:extLst>
                </p:cNvPr>
                <p:cNvSpPr/>
                <p:nvPr/>
              </p:nvSpPr>
              <p:spPr>
                <a:xfrm>
                  <a:off x="1499339" y="2520669"/>
                  <a:ext cx="235006" cy="25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1" h="6559" extrusionOk="0">
                      <a:moveTo>
                        <a:pt x="2880" y="0"/>
                      </a:moveTo>
                      <a:cubicBezTo>
                        <a:pt x="2677" y="0"/>
                        <a:pt x="2485" y="40"/>
                        <a:pt x="2308" y="117"/>
                      </a:cubicBezTo>
                      <a:cubicBezTo>
                        <a:pt x="1713" y="376"/>
                        <a:pt x="129" y="1500"/>
                        <a:pt x="64" y="1937"/>
                      </a:cubicBezTo>
                      <a:cubicBezTo>
                        <a:pt x="0" y="2359"/>
                        <a:pt x="460" y="2884"/>
                        <a:pt x="1326" y="2884"/>
                      </a:cubicBezTo>
                      <a:cubicBezTo>
                        <a:pt x="1631" y="2884"/>
                        <a:pt x="1986" y="2819"/>
                        <a:pt x="2386" y="2661"/>
                      </a:cubicBezTo>
                      <a:lnTo>
                        <a:pt x="2386" y="2661"/>
                      </a:lnTo>
                      <a:cubicBezTo>
                        <a:pt x="2386" y="2661"/>
                        <a:pt x="1388" y="4559"/>
                        <a:pt x="2590" y="6559"/>
                      </a:cubicBezTo>
                      <a:lnTo>
                        <a:pt x="4710" y="5639"/>
                      </a:lnTo>
                      <a:cubicBezTo>
                        <a:pt x="4710" y="5639"/>
                        <a:pt x="6051" y="2448"/>
                        <a:pt x="5197" y="1418"/>
                      </a:cubicBezTo>
                      <a:cubicBezTo>
                        <a:pt x="4405" y="462"/>
                        <a:pt x="3578" y="0"/>
                        <a:pt x="2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5074;p59">
                  <a:extLst>
                    <a:ext uri="{FF2B5EF4-FFF2-40B4-BE49-F238E27FC236}">
                      <a16:creationId xmlns:a16="http://schemas.microsoft.com/office/drawing/2014/main" id="{2607FDBE-0B48-4B88-F3B0-C6A33480746F}"/>
                    </a:ext>
                  </a:extLst>
                </p:cNvPr>
                <p:cNvSpPr/>
                <p:nvPr/>
              </p:nvSpPr>
              <p:spPr>
                <a:xfrm>
                  <a:off x="2813323" y="2338793"/>
                  <a:ext cx="77287" cy="105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" h="2724" extrusionOk="0">
                      <a:moveTo>
                        <a:pt x="977" y="0"/>
                      </a:moveTo>
                      <a:cubicBezTo>
                        <a:pt x="549" y="0"/>
                        <a:pt x="130" y="464"/>
                        <a:pt x="76" y="1122"/>
                      </a:cubicBezTo>
                      <a:cubicBezTo>
                        <a:pt x="1" y="2032"/>
                        <a:pt x="334" y="2576"/>
                        <a:pt x="809" y="2704"/>
                      </a:cubicBezTo>
                      <a:cubicBezTo>
                        <a:pt x="857" y="2717"/>
                        <a:pt x="903" y="2723"/>
                        <a:pt x="947" y="2723"/>
                      </a:cubicBezTo>
                      <a:cubicBezTo>
                        <a:pt x="1347" y="2723"/>
                        <a:pt x="1625" y="2227"/>
                        <a:pt x="1798" y="1585"/>
                      </a:cubicBezTo>
                      <a:cubicBezTo>
                        <a:pt x="1989" y="872"/>
                        <a:pt x="1604" y="149"/>
                        <a:pt x="1129" y="20"/>
                      </a:cubicBezTo>
                      <a:cubicBezTo>
                        <a:pt x="1078" y="7"/>
                        <a:pt x="1028" y="0"/>
                        <a:pt x="9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5075;p59">
                  <a:extLst>
                    <a:ext uri="{FF2B5EF4-FFF2-40B4-BE49-F238E27FC236}">
                      <a16:creationId xmlns:a16="http://schemas.microsoft.com/office/drawing/2014/main" id="{09ECAC3F-C8E9-8D7A-79B2-093B972E53D7}"/>
                    </a:ext>
                  </a:extLst>
                </p:cNvPr>
                <p:cNvSpPr/>
                <p:nvPr/>
              </p:nvSpPr>
              <p:spPr>
                <a:xfrm>
                  <a:off x="2874725" y="2364542"/>
                  <a:ext cx="82763" cy="11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" h="2917" extrusionOk="0">
                      <a:moveTo>
                        <a:pt x="1045" y="0"/>
                      </a:moveTo>
                      <a:cubicBezTo>
                        <a:pt x="586" y="0"/>
                        <a:pt x="138" y="497"/>
                        <a:pt x="81" y="1202"/>
                      </a:cubicBezTo>
                      <a:cubicBezTo>
                        <a:pt x="0" y="2177"/>
                        <a:pt x="357" y="2759"/>
                        <a:pt x="866" y="2896"/>
                      </a:cubicBezTo>
                      <a:cubicBezTo>
                        <a:pt x="917" y="2910"/>
                        <a:pt x="967" y="2917"/>
                        <a:pt x="1015" y="2917"/>
                      </a:cubicBezTo>
                      <a:cubicBezTo>
                        <a:pt x="1443" y="2917"/>
                        <a:pt x="1740" y="2385"/>
                        <a:pt x="1926" y="1697"/>
                      </a:cubicBezTo>
                      <a:cubicBezTo>
                        <a:pt x="2131" y="933"/>
                        <a:pt x="1718" y="158"/>
                        <a:pt x="1209" y="22"/>
                      </a:cubicBezTo>
                      <a:cubicBezTo>
                        <a:pt x="1154" y="7"/>
                        <a:pt x="1100" y="0"/>
                        <a:pt x="104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5076;p59">
                  <a:extLst>
                    <a:ext uri="{FF2B5EF4-FFF2-40B4-BE49-F238E27FC236}">
                      <a16:creationId xmlns:a16="http://schemas.microsoft.com/office/drawing/2014/main" id="{DE3E0754-2EA8-27FC-4C60-21781789FF16}"/>
                    </a:ext>
                  </a:extLst>
                </p:cNvPr>
                <p:cNvSpPr/>
                <p:nvPr/>
              </p:nvSpPr>
              <p:spPr>
                <a:xfrm>
                  <a:off x="2938457" y="2409749"/>
                  <a:ext cx="77287" cy="105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" h="2723" extrusionOk="0">
                      <a:moveTo>
                        <a:pt x="976" y="1"/>
                      </a:moveTo>
                      <a:cubicBezTo>
                        <a:pt x="549" y="1"/>
                        <a:pt x="130" y="465"/>
                        <a:pt x="76" y="1122"/>
                      </a:cubicBezTo>
                      <a:cubicBezTo>
                        <a:pt x="1" y="2032"/>
                        <a:pt x="333" y="2577"/>
                        <a:pt x="809" y="2704"/>
                      </a:cubicBezTo>
                      <a:cubicBezTo>
                        <a:pt x="857" y="2717"/>
                        <a:pt x="903" y="2723"/>
                        <a:pt x="948" y="2723"/>
                      </a:cubicBezTo>
                      <a:cubicBezTo>
                        <a:pt x="1348" y="2723"/>
                        <a:pt x="1626" y="2227"/>
                        <a:pt x="1798" y="1585"/>
                      </a:cubicBezTo>
                      <a:cubicBezTo>
                        <a:pt x="1990" y="871"/>
                        <a:pt x="1605" y="148"/>
                        <a:pt x="1129" y="21"/>
                      </a:cubicBezTo>
                      <a:cubicBezTo>
                        <a:pt x="1078" y="7"/>
                        <a:pt x="1027" y="1"/>
                        <a:pt x="9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5077;p59">
                  <a:extLst>
                    <a:ext uri="{FF2B5EF4-FFF2-40B4-BE49-F238E27FC236}">
                      <a16:creationId xmlns:a16="http://schemas.microsoft.com/office/drawing/2014/main" id="{39FC67C7-179E-64DC-B193-29D97A25A5AB}"/>
                    </a:ext>
                  </a:extLst>
                </p:cNvPr>
                <p:cNvSpPr/>
                <p:nvPr/>
              </p:nvSpPr>
              <p:spPr>
                <a:xfrm>
                  <a:off x="2997179" y="2451305"/>
                  <a:ext cx="68975" cy="94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2431" extrusionOk="0">
                      <a:moveTo>
                        <a:pt x="871" y="0"/>
                      </a:moveTo>
                      <a:cubicBezTo>
                        <a:pt x="489" y="0"/>
                        <a:pt x="115" y="414"/>
                        <a:pt x="67" y="1002"/>
                      </a:cubicBezTo>
                      <a:cubicBezTo>
                        <a:pt x="0" y="1814"/>
                        <a:pt x="297" y="2299"/>
                        <a:pt x="721" y="2414"/>
                      </a:cubicBezTo>
                      <a:cubicBezTo>
                        <a:pt x="764" y="2425"/>
                        <a:pt x="805" y="2431"/>
                        <a:pt x="845" y="2431"/>
                      </a:cubicBezTo>
                      <a:cubicBezTo>
                        <a:pt x="1202" y="2431"/>
                        <a:pt x="1450" y="1987"/>
                        <a:pt x="1604" y="1415"/>
                      </a:cubicBezTo>
                      <a:cubicBezTo>
                        <a:pt x="1775" y="778"/>
                        <a:pt x="1431" y="132"/>
                        <a:pt x="1007" y="18"/>
                      </a:cubicBezTo>
                      <a:cubicBezTo>
                        <a:pt x="962" y="6"/>
                        <a:pt x="917" y="0"/>
                        <a:pt x="87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5078;p59">
                  <a:extLst>
                    <a:ext uri="{FF2B5EF4-FFF2-40B4-BE49-F238E27FC236}">
                      <a16:creationId xmlns:a16="http://schemas.microsoft.com/office/drawing/2014/main" id="{A4912A96-F67F-4607-F2C8-BB2A7A37EF59}"/>
                    </a:ext>
                  </a:extLst>
                </p:cNvPr>
                <p:cNvSpPr/>
                <p:nvPr/>
              </p:nvSpPr>
              <p:spPr>
                <a:xfrm>
                  <a:off x="2734794" y="2426488"/>
                  <a:ext cx="213140" cy="231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8" h="5957" extrusionOk="0">
                      <a:moveTo>
                        <a:pt x="2790" y="0"/>
                      </a:moveTo>
                      <a:cubicBezTo>
                        <a:pt x="2754" y="0"/>
                        <a:pt x="2721" y="1"/>
                        <a:pt x="2689" y="2"/>
                      </a:cubicBezTo>
                      <a:cubicBezTo>
                        <a:pt x="1833" y="38"/>
                        <a:pt x="697" y="817"/>
                        <a:pt x="318" y="2374"/>
                      </a:cubicBezTo>
                      <a:cubicBezTo>
                        <a:pt x="1" y="3674"/>
                        <a:pt x="2602" y="5957"/>
                        <a:pt x="2602" y="5957"/>
                      </a:cubicBezTo>
                      <a:lnTo>
                        <a:pt x="4911" y="5856"/>
                      </a:lnTo>
                      <a:cubicBezTo>
                        <a:pt x="5116" y="3533"/>
                        <a:pt x="3388" y="2263"/>
                        <a:pt x="3388" y="2263"/>
                      </a:cubicBezTo>
                      <a:cubicBezTo>
                        <a:pt x="5036" y="2135"/>
                        <a:pt x="5487" y="1072"/>
                        <a:pt x="5160" y="595"/>
                      </a:cubicBezTo>
                      <a:cubicBezTo>
                        <a:pt x="4922" y="248"/>
                        <a:pt x="3487" y="0"/>
                        <a:pt x="279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5079;p59">
                  <a:extLst>
                    <a:ext uri="{FF2B5EF4-FFF2-40B4-BE49-F238E27FC236}">
                      <a16:creationId xmlns:a16="http://schemas.microsoft.com/office/drawing/2014/main" id="{014AF1D6-7AB9-A59A-591C-98D1449A5447}"/>
                    </a:ext>
                  </a:extLst>
                </p:cNvPr>
                <p:cNvSpPr/>
                <p:nvPr/>
              </p:nvSpPr>
              <p:spPr>
                <a:xfrm>
                  <a:off x="2797283" y="2655007"/>
                  <a:ext cx="41595" cy="269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" h="6950" extrusionOk="0">
                      <a:moveTo>
                        <a:pt x="996" y="0"/>
                      </a:moveTo>
                      <a:cubicBezTo>
                        <a:pt x="959" y="0"/>
                        <a:pt x="920" y="24"/>
                        <a:pt x="918" y="73"/>
                      </a:cubicBezTo>
                      <a:cubicBezTo>
                        <a:pt x="864" y="1434"/>
                        <a:pt x="747" y="2788"/>
                        <a:pt x="569" y="4139"/>
                      </a:cubicBezTo>
                      <a:cubicBezTo>
                        <a:pt x="495" y="4698"/>
                        <a:pt x="414" y="5256"/>
                        <a:pt x="321" y="5813"/>
                      </a:cubicBezTo>
                      <a:cubicBezTo>
                        <a:pt x="288" y="6016"/>
                        <a:pt x="190" y="6709"/>
                        <a:pt x="160" y="6709"/>
                      </a:cubicBezTo>
                      <a:cubicBezTo>
                        <a:pt x="159" y="6709"/>
                        <a:pt x="159" y="6708"/>
                        <a:pt x="158" y="6708"/>
                      </a:cubicBezTo>
                      <a:cubicBezTo>
                        <a:pt x="143" y="6691"/>
                        <a:pt x="125" y="6685"/>
                        <a:pt x="108" y="6685"/>
                      </a:cubicBezTo>
                      <a:cubicBezTo>
                        <a:pt x="52" y="6685"/>
                        <a:pt x="1" y="6760"/>
                        <a:pt x="52" y="6813"/>
                      </a:cubicBezTo>
                      <a:cubicBezTo>
                        <a:pt x="87" y="6852"/>
                        <a:pt x="123" y="6890"/>
                        <a:pt x="159" y="6928"/>
                      </a:cubicBezTo>
                      <a:cubicBezTo>
                        <a:pt x="173" y="6942"/>
                        <a:pt x="192" y="6949"/>
                        <a:pt x="212" y="6949"/>
                      </a:cubicBezTo>
                      <a:cubicBezTo>
                        <a:pt x="245" y="6949"/>
                        <a:pt x="278" y="6930"/>
                        <a:pt x="285" y="6895"/>
                      </a:cubicBezTo>
                      <a:cubicBezTo>
                        <a:pt x="696" y="4638"/>
                        <a:pt x="977" y="2366"/>
                        <a:pt x="1068" y="73"/>
                      </a:cubicBezTo>
                      <a:cubicBezTo>
                        <a:pt x="1070" y="24"/>
                        <a:pt x="1034" y="0"/>
                        <a:pt x="9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5080;p59">
                  <a:extLst>
                    <a:ext uri="{FF2B5EF4-FFF2-40B4-BE49-F238E27FC236}">
                      <a16:creationId xmlns:a16="http://schemas.microsoft.com/office/drawing/2014/main" id="{47EE53EB-A7F0-24F7-D173-1ABC1253F6B7}"/>
                    </a:ext>
                  </a:extLst>
                </p:cNvPr>
                <p:cNvSpPr/>
                <p:nvPr/>
              </p:nvSpPr>
              <p:spPr>
                <a:xfrm>
                  <a:off x="2646167" y="2655007"/>
                  <a:ext cx="369228" cy="53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7" h="13672" extrusionOk="0">
                      <a:moveTo>
                        <a:pt x="9371" y="0"/>
                      </a:moveTo>
                      <a:cubicBezTo>
                        <a:pt x="9334" y="0"/>
                        <a:pt x="9297" y="24"/>
                        <a:pt x="9299" y="73"/>
                      </a:cubicBezTo>
                      <a:cubicBezTo>
                        <a:pt x="9409" y="2979"/>
                        <a:pt x="9380" y="6000"/>
                        <a:pt x="8828" y="8861"/>
                      </a:cubicBezTo>
                      <a:cubicBezTo>
                        <a:pt x="8458" y="10776"/>
                        <a:pt x="7592" y="12849"/>
                        <a:pt x="5529" y="13399"/>
                      </a:cubicBezTo>
                      <a:cubicBezTo>
                        <a:pt x="5188" y="13491"/>
                        <a:pt x="4856" y="13532"/>
                        <a:pt x="4533" y="13532"/>
                      </a:cubicBezTo>
                      <a:cubicBezTo>
                        <a:pt x="2818" y="13532"/>
                        <a:pt x="1357" y="12358"/>
                        <a:pt x="159" y="11163"/>
                      </a:cubicBezTo>
                      <a:cubicBezTo>
                        <a:pt x="144" y="11148"/>
                        <a:pt x="126" y="11141"/>
                        <a:pt x="109" y="11141"/>
                      </a:cubicBezTo>
                      <a:cubicBezTo>
                        <a:pt x="51" y="11141"/>
                        <a:pt x="0" y="11216"/>
                        <a:pt x="53" y="11269"/>
                      </a:cubicBezTo>
                      <a:cubicBezTo>
                        <a:pt x="1305" y="12518"/>
                        <a:pt x="2711" y="13671"/>
                        <a:pt x="4543" y="13671"/>
                      </a:cubicBezTo>
                      <a:cubicBezTo>
                        <a:pt x="4639" y="13671"/>
                        <a:pt x="4736" y="13668"/>
                        <a:pt x="4834" y="13661"/>
                      </a:cubicBezTo>
                      <a:cubicBezTo>
                        <a:pt x="6534" y="13550"/>
                        <a:pt x="7775" y="12356"/>
                        <a:pt x="8418" y="10840"/>
                      </a:cubicBezTo>
                      <a:cubicBezTo>
                        <a:pt x="9235" y="8918"/>
                        <a:pt x="9331" y="6632"/>
                        <a:pt x="9423" y="4572"/>
                      </a:cubicBezTo>
                      <a:cubicBezTo>
                        <a:pt x="9490" y="3076"/>
                        <a:pt x="9506" y="1570"/>
                        <a:pt x="9449" y="73"/>
                      </a:cubicBezTo>
                      <a:cubicBezTo>
                        <a:pt x="9448" y="24"/>
                        <a:pt x="9409" y="0"/>
                        <a:pt x="93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5081;p59">
                  <a:extLst>
                    <a:ext uri="{FF2B5EF4-FFF2-40B4-BE49-F238E27FC236}">
                      <a16:creationId xmlns:a16="http://schemas.microsoft.com/office/drawing/2014/main" id="{F503BA89-0F92-9616-B522-9D6174376F3E}"/>
                    </a:ext>
                  </a:extLst>
                </p:cNvPr>
                <p:cNvSpPr/>
                <p:nvPr/>
              </p:nvSpPr>
              <p:spPr>
                <a:xfrm>
                  <a:off x="3006267" y="2568672"/>
                  <a:ext cx="23303" cy="92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2369" extrusionOk="0">
                      <a:moveTo>
                        <a:pt x="468" y="1"/>
                      </a:moveTo>
                      <a:cubicBezTo>
                        <a:pt x="445" y="1"/>
                        <a:pt x="429" y="12"/>
                        <a:pt x="430" y="44"/>
                      </a:cubicBezTo>
                      <a:cubicBezTo>
                        <a:pt x="449" y="778"/>
                        <a:pt x="451" y="1619"/>
                        <a:pt x="37" y="2257"/>
                      </a:cubicBezTo>
                      <a:cubicBezTo>
                        <a:pt x="0" y="2315"/>
                        <a:pt x="52" y="2368"/>
                        <a:pt x="105" y="2368"/>
                      </a:cubicBezTo>
                      <a:cubicBezTo>
                        <a:pt x="128" y="2368"/>
                        <a:pt x="151" y="2358"/>
                        <a:pt x="167" y="2333"/>
                      </a:cubicBezTo>
                      <a:cubicBezTo>
                        <a:pt x="595" y="1672"/>
                        <a:pt x="600" y="804"/>
                        <a:pt x="581" y="44"/>
                      </a:cubicBezTo>
                      <a:cubicBezTo>
                        <a:pt x="581" y="44"/>
                        <a:pt x="512" y="1"/>
                        <a:pt x="4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5082;p59">
                  <a:extLst>
                    <a:ext uri="{FF2B5EF4-FFF2-40B4-BE49-F238E27FC236}">
                      <a16:creationId xmlns:a16="http://schemas.microsoft.com/office/drawing/2014/main" id="{BBCCAA2B-AD64-141A-5F50-EAFB553DFADC}"/>
                    </a:ext>
                  </a:extLst>
                </p:cNvPr>
                <p:cNvSpPr/>
                <p:nvPr/>
              </p:nvSpPr>
              <p:spPr>
                <a:xfrm>
                  <a:off x="2518742" y="2699049"/>
                  <a:ext cx="292912" cy="402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2" h="10353" extrusionOk="0">
                      <a:moveTo>
                        <a:pt x="104" y="0"/>
                      </a:moveTo>
                      <a:cubicBezTo>
                        <a:pt x="28" y="0"/>
                        <a:pt x="1" y="124"/>
                        <a:pt x="87" y="149"/>
                      </a:cubicBezTo>
                      <a:cubicBezTo>
                        <a:pt x="1985" y="694"/>
                        <a:pt x="3485" y="2066"/>
                        <a:pt x="4925" y="3358"/>
                      </a:cubicBezTo>
                      <a:cubicBezTo>
                        <a:pt x="5250" y="3649"/>
                        <a:pt x="5574" y="3920"/>
                        <a:pt x="5916" y="4185"/>
                      </a:cubicBezTo>
                      <a:cubicBezTo>
                        <a:pt x="6253" y="4447"/>
                        <a:pt x="6688" y="4640"/>
                        <a:pt x="6960" y="4972"/>
                      </a:cubicBezTo>
                      <a:cubicBezTo>
                        <a:pt x="7295" y="5383"/>
                        <a:pt x="7230" y="5414"/>
                        <a:pt x="7043" y="5839"/>
                      </a:cubicBezTo>
                      <a:cubicBezTo>
                        <a:pt x="6493" y="7088"/>
                        <a:pt x="5176" y="8368"/>
                        <a:pt x="4192" y="9297"/>
                      </a:cubicBezTo>
                      <a:cubicBezTo>
                        <a:pt x="3905" y="9568"/>
                        <a:pt x="3555" y="9965"/>
                        <a:pt x="3115" y="9965"/>
                      </a:cubicBezTo>
                      <a:cubicBezTo>
                        <a:pt x="3042" y="9965"/>
                        <a:pt x="2966" y="9954"/>
                        <a:pt x="2888" y="9930"/>
                      </a:cubicBezTo>
                      <a:cubicBezTo>
                        <a:pt x="2611" y="9844"/>
                        <a:pt x="2217" y="9211"/>
                        <a:pt x="2040" y="9010"/>
                      </a:cubicBezTo>
                      <a:cubicBezTo>
                        <a:pt x="1568" y="8473"/>
                        <a:pt x="1119" y="7917"/>
                        <a:pt x="680" y="7355"/>
                      </a:cubicBezTo>
                      <a:cubicBezTo>
                        <a:pt x="666" y="7336"/>
                        <a:pt x="649" y="7328"/>
                        <a:pt x="632" y="7328"/>
                      </a:cubicBezTo>
                      <a:cubicBezTo>
                        <a:pt x="579" y="7328"/>
                        <a:pt x="529" y="7404"/>
                        <a:pt x="574" y="7461"/>
                      </a:cubicBezTo>
                      <a:cubicBezTo>
                        <a:pt x="1356" y="8463"/>
                        <a:pt x="2176" y="9429"/>
                        <a:pt x="3074" y="10331"/>
                      </a:cubicBezTo>
                      <a:cubicBezTo>
                        <a:pt x="3087" y="10344"/>
                        <a:pt x="3108" y="10353"/>
                        <a:pt x="3129" y="10353"/>
                      </a:cubicBezTo>
                      <a:cubicBezTo>
                        <a:pt x="3142" y="10353"/>
                        <a:pt x="3154" y="10350"/>
                        <a:pt x="3164" y="10342"/>
                      </a:cubicBezTo>
                      <a:cubicBezTo>
                        <a:pt x="4941" y="9036"/>
                        <a:pt x="6370" y="7230"/>
                        <a:pt x="7524" y="5364"/>
                      </a:cubicBezTo>
                      <a:cubicBezTo>
                        <a:pt x="7541" y="5336"/>
                        <a:pt x="7536" y="5295"/>
                        <a:pt x="7513" y="5273"/>
                      </a:cubicBezTo>
                      <a:cubicBezTo>
                        <a:pt x="6404" y="4227"/>
                        <a:pt x="5139" y="3307"/>
                        <a:pt x="3975" y="2322"/>
                      </a:cubicBezTo>
                      <a:cubicBezTo>
                        <a:pt x="2819" y="1345"/>
                        <a:pt x="1600" y="427"/>
                        <a:pt x="126" y="3"/>
                      </a:cubicBezTo>
                      <a:cubicBezTo>
                        <a:pt x="118" y="1"/>
                        <a:pt x="111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5083;p59">
                  <a:extLst>
                    <a:ext uri="{FF2B5EF4-FFF2-40B4-BE49-F238E27FC236}">
                      <a16:creationId xmlns:a16="http://schemas.microsoft.com/office/drawing/2014/main" id="{6D365080-3494-7D85-DF34-80565F9762C5}"/>
                    </a:ext>
                  </a:extLst>
                </p:cNvPr>
                <p:cNvSpPr/>
                <p:nvPr/>
              </p:nvSpPr>
              <p:spPr>
                <a:xfrm>
                  <a:off x="1678340" y="2736760"/>
                  <a:ext cx="145757" cy="192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3" h="4951" extrusionOk="0">
                      <a:moveTo>
                        <a:pt x="105" y="1"/>
                      </a:moveTo>
                      <a:cubicBezTo>
                        <a:pt x="53" y="1"/>
                        <a:pt x="1" y="55"/>
                        <a:pt x="35" y="112"/>
                      </a:cubicBezTo>
                      <a:cubicBezTo>
                        <a:pt x="1036" y="1759"/>
                        <a:pt x="2110" y="3366"/>
                        <a:pt x="3261" y="4912"/>
                      </a:cubicBezTo>
                      <a:cubicBezTo>
                        <a:pt x="3276" y="4933"/>
                        <a:pt x="3303" y="4951"/>
                        <a:pt x="3330" y="4951"/>
                      </a:cubicBezTo>
                      <a:cubicBezTo>
                        <a:pt x="3341" y="4951"/>
                        <a:pt x="3353" y="4947"/>
                        <a:pt x="3364" y="4939"/>
                      </a:cubicBezTo>
                      <a:cubicBezTo>
                        <a:pt x="3472" y="4858"/>
                        <a:pt x="3581" y="4776"/>
                        <a:pt x="3689" y="4694"/>
                      </a:cubicBezTo>
                      <a:cubicBezTo>
                        <a:pt x="3753" y="4647"/>
                        <a:pt x="3713" y="4550"/>
                        <a:pt x="3653" y="4550"/>
                      </a:cubicBezTo>
                      <a:cubicBezTo>
                        <a:pt x="3641" y="4550"/>
                        <a:pt x="3627" y="4554"/>
                        <a:pt x="3613" y="4564"/>
                      </a:cubicBezTo>
                      <a:cubicBezTo>
                        <a:pt x="3427" y="4705"/>
                        <a:pt x="3413" y="4777"/>
                        <a:pt x="3392" y="4777"/>
                      </a:cubicBezTo>
                      <a:cubicBezTo>
                        <a:pt x="3376" y="4777"/>
                        <a:pt x="3356" y="4737"/>
                        <a:pt x="3255" y="4653"/>
                      </a:cubicBezTo>
                      <a:cubicBezTo>
                        <a:pt x="2977" y="4423"/>
                        <a:pt x="2766" y="3977"/>
                        <a:pt x="2561" y="3685"/>
                      </a:cubicBezTo>
                      <a:cubicBezTo>
                        <a:pt x="1723" y="2495"/>
                        <a:pt x="921" y="1281"/>
                        <a:pt x="165" y="36"/>
                      </a:cubicBezTo>
                      <a:cubicBezTo>
                        <a:pt x="150" y="11"/>
                        <a:pt x="127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5084;p59">
                  <a:extLst>
                    <a:ext uri="{FF2B5EF4-FFF2-40B4-BE49-F238E27FC236}">
                      <a16:creationId xmlns:a16="http://schemas.microsoft.com/office/drawing/2014/main" id="{6EF96584-0591-AE6A-D91B-A8111B2668E7}"/>
                    </a:ext>
                  </a:extLst>
                </p:cNvPr>
                <p:cNvSpPr/>
                <p:nvPr/>
              </p:nvSpPr>
              <p:spPr>
                <a:xfrm>
                  <a:off x="1453123" y="2715982"/>
                  <a:ext cx="69519" cy="100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2587" extrusionOk="0">
                      <a:moveTo>
                        <a:pt x="92" y="1"/>
                      </a:moveTo>
                      <a:cubicBezTo>
                        <a:pt x="46" y="1"/>
                        <a:pt x="0" y="37"/>
                        <a:pt x="17" y="93"/>
                      </a:cubicBezTo>
                      <a:cubicBezTo>
                        <a:pt x="306" y="1050"/>
                        <a:pt x="750" y="2044"/>
                        <a:pt x="1643" y="2575"/>
                      </a:cubicBezTo>
                      <a:cubicBezTo>
                        <a:pt x="1656" y="2583"/>
                        <a:pt x="1669" y="2586"/>
                        <a:pt x="1681" y="2586"/>
                      </a:cubicBezTo>
                      <a:cubicBezTo>
                        <a:pt x="1746" y="2586"/>
                        <a:pt x="1789" y="2487"/>
                        <a:pt x="1719" y="2445"/>
                      </a:cubicBezTo>
                      <a:cubicBezTo>
                        <a:pt x="861" y="1935"/>
                        <a:pt x="440" y="970"/>
                        <a:pt x="162" y="53"/>
                      </a:cubicBezTo>
                      <a:cubicBezTo>
                        <a:pt x="151" y="16"/>
                        <a:pt x="122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5085;p59">
                  <a:extLst>
                    <a:ext uri="{FF2B5EF4-FFF2-40B4-BE49-F238E27FC236}">
                      <a16:creationId xmlns:a16="http://schemas.microsoft.com/office/drawing/2014/main" id="{C1EAA065-A161-DAFB-022D-3D20335BD209}"/>
                    </a:ext>
                  </a:extLst>
                </p:cNvPr>
                <p:cNvSpPr/>
                <p:nvPr/>
              </p:nvSpPr>
              <p:spPr>
                <a:xfrm>
                  <a:off x="1514835" y="2810668"/>
                  <a:ext cx="463487" cy="376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4" h="9690" extrusionOk="0">
                      <a:moveTo>
                        <a:pt x="92" y="0"/>
                      </a:moveTo>
                      <a:cubicBezTo>
                        <a:pt x="47" y="0"/>
                        <a:pt x="1" y="37"/>
                        <a:pt x="19" y="93"/>
                      </a:cubicBezTo>
                      <a:cubicBezTo>
                        <a:pt x="1064" y="3259"/>
                        <a:pt x="2615" y="6973"/>
                        <a:pt x="5457" y="8959"/>
                      </a:cubicBezTo>
                      <a:cubicBezTo>
                        <a:pt x="6192" y="9473"/>
                        <a:pt x="6903" y="9689"/>
                        <a:pt x="7587" y="9689"/>
                      </a:cubicBezTo>
                      <a:cubicBezTo>
                        <a:pt x="9169" y="9689"/>
                        <a:pt x="10608" y="8536"/>
                        <a:pt x="11881" y="7249"/>
                      </a:cubicBezTo>
                      <a:cubicBezTo>
                        <a:pt x="11933" y="7196"/>
                        <a:pt x="11882" y="7120"/>
                        <a:pt x="11824" y="7120"/>
                      </a:cubicBezTo>
                      <a:cubicBezTo>
                        <a:pt x="11807" y="7120"/>
                        <a:pt x="11790" y="7127"/>
                        <a:pt x="11774" y="7142"/>
                      </a:cubicBezTo>
                      <a:cubicBezTo>
                        <a:pt x="10844" y="8083"/>
                        <a:pt x="9777" y="9140"/>
                        <a:pt x="8469" y="9504"/>
                      </a:cubicBezTo>
                      <a:cubicBezTo>
                        <a:pt x="8209" y="9577"/>
                        <a:pt x="7953" y="9610"/>
                        <a:pt x="7703" y="9610"/>
                      </a:cubicBezTo>
                      <a:cubicBezTo>
                        <a:pt x="6646" y="9610"/>
                        <a:pt x="5687" y="9019"/>
                        <a:pt x="4883" y="8310"/>
                      </a:cubicBezTo>
                      <a:cubicBezTo>
                        <a:pt x="2511" y="6212"/>
                        <a:pt x="1133" y="2989"/>
                        <a:pt x="164" y="52"/>
                      </a:cubicBezTo>
                      <a:cubicBezTo>
                        <a:pt x="152" y="16"/>
                        <a:pt x="122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5086;p59">
                  <a:extLst>
                    <a:ext uri="{FF2B5EF4-FFF2-40B4-BE49-F238E27FC236}">
                      <a16:creationId xmlns:a16="http://schemas.microsoft.com/office/drawing/2014/main" id="{37A25A08-18E8-C71A-EEC1-813D72D1D197}"/>
                    </a:ext>
                  </a:extLst>
                </p:cNvPr>
                <p:cNvSpPr/>
                <p:nvPr/>
              </p:nvSpPr>
              <p:spPr>
                <a:xfrm>
                  <a:off x="1810970" y="2699049"/>
                  <a:ext cx="294155" cy="40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4" h="10352" extrusionOk="0">
                      <a:moveTo>
                        <a:pt x="7470" y="0"/>
                      </a:moveTo>
                      <a:cubicBezTo>
                        <a:pt x="7463" y="0"/>
                        <a:pt x="7456" y="1"/>
                        <a:pt x="7448" y="3"/>
                      </a:cubicBezTo>
                      <a:cubicBezTo>
                        <a:pt x="5976" y="427"/>
                        <a:pt x="4753" y="1344"/>
                        <a:pt x="3599" y="2322"/>
                      </a:cubicBezTo>
                      <a:cubicBezTo>
                        <a:pt x="2425" y="3318"/>
                        <a:pt x="1148" y="4250"/>
                        <a:pt x="30" y="5305"/>
                      </a:cubicBezTo>
                      <a:cubicBezTo>
                        <a:pt x="6" y="5327"/>
                        <a:pt x="0" y="5369"/>
                        <a:pt x="18" y="5396"/>
                      </a:cubicBezTo>
                      <a:cubicBezTo>
                        <a:pt x="1182" y="7254"/>
                        <a:pt x="2730" y="8914"/>
                        <a:pt x="4395" y="10331"/>
                      </a:cubicBezTo>
                      <a:cubicBezTo>
                        <a:pt x="4410" y="10344"/>
                        <a:pt x="4430" y="10352"/>
                        <a:pt x="4450" y="10352"/>
                      </a:cubicBezTo>
                      <a:cubicBezTo>
                        <a:pt x="4468" y="10352"/>
                        <a:pt x="4486" y="10345"/>
                        <a:pt x="4501" y="10331"/>
                      </a:cubicBezTo>
                      <a:cubicBezTo>
                        <a:pt x="5403" y="9423"/>
                        <a:pt x="6229" y="8451"/>
                        <a:pt x="7016" y="7441"/>
                      </a:cubicBezTo>
                      <a:cubicBezTo>
                        <a:pt x="7060" y="7384"/>
                        <a:pt x="7010" y="7309"/>
                        <a:pt x="6957" y="7309"/>
                      </a:cubicBezTo>
                      <a:cubicBezTo>
                        <a:pt x="6941" y="7309"/>
                        <a:pt x="6924" y="7317"/>
                        <a:pt x="6909" y="7335"/>
                      </a:cubicBezTo>
                      <a:cubicBezTo>
                        <a:pt x="6468" y="7902"/>
                        <a:pt x="6017" y="8459"/>
                        <a:pt x="5544" y="8999"/>
                      </a:cubicBezTo>
                      <a:cubicBezTo>
                        <a:pt x="5378" y="9189"/>
                        <a:pt x="4924" y="9833"/>
                        <a:pt x="4690" y="9927"/>
                      </a:cubicBezTo>
                      <a:cubicBezTo>
                        <a:pt x="4598" y="9965"/>
                        <a:pt x="4514" y="9981"/>
                        <a:pt x="4435" y="9981"/>
                      </a:cubicBezTo>
                      <a:cubicBezTo>
                        <a:pt x="4097" y="9981"/>
                        <a:pt x="3868" y="9676"/>
                        <a:pt x="3610" y="9432"/>
                      </a:cubicBezTo>
                      <a:cubicBezTo>
                        <a:pt x="2603" y="8481"/>
                        <a:pt x="1100" y="7168"/>
                        <a:pt x="523" y="5892"/>
                      </a:cubicBezTo>
                      <a:cubicBezTo>
                        <a:pt x="354" y="5516"/>
                        <a:pt x="270" y="5547"/>
                        <a:pt x="432" y="5132"/>
                      </a:cubicBezTo>
                      <a:cubicBezTo>
                        <a:pt x="575" y="4766"/>
                        <a:pt x="1229" y="4502"/>
                        <a:pt x="1553" y="4259"/>
                      </a:cubicBezTo>
                      <a:cubicBezTo>
                        <a:pt x="1938" y="3969"/>
                        <a:pt x="2284" y="3686"/>
                        <a:pt x="2649" y="3358"/>
                      </a:cubicBezTo>
                      <a:cubicBezTo>
                        <a:pt x="4089" y="2066"/>
                        <a:pt x="5588" y="695"/>
                        <a:pt x="7488" y="149"/>
                      </a:cubicBezTo>
                      <a:cubicBezTo>
                        <a:pt x="7573" y="124"/>
                        <a:pt x="7547" y="0"/>
                        <a:pt x="74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5087;p59">
                  <a:extLst>
                    <a:ext uri="{FF2B5EF4-FFF2-40B4-BE49-F238E27FC236}">
                      <a16:creationId xmlns:a16="http://schemas.microsoft.com/office/drawing/2014/main" id="{3E0211BA-5430-34B8-B3F7-6C36904046ED}"/>
                    </a:ext>
                  </a:extLst>
                </p:cNvPr>
                <p:cNvSpPr/>
                <p:nvPr/>
              </p:nvSpPr>
              <p:spPr>
                <a:xfrm>
                  <a:off x="2216082" y="2653104"/>
                  <a:ext cx="20545" cy="4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1276" extrusionOk="0">
                      <a:moveTo>
                        <a:pt x="452" y="0"/>
                      </a:moveTo>
                      <a:cubicBezTo>
                        <a:pt x="415" y="0"/>
                        <a:pt x="377" y="24"/>
                        <a:pt x="378" y="73"/>
                      </a:cubicBezTo>
                      <a:cubicBezTo>
                        <a:pt x="378" y="419"/>
                        <a:pt x="378" y="766"/>
                        <a:pt x="378" y="1112"/>
                      </a:cubicBezTo>
                      <a:lnTo>
                        <a:pt x="378" y="1112"/>
                      </a:lnTo>
                      <a:cubicBezTo>
                        <a:pt x="285" y="1097"/>
                        <a:pt x="190" y="1084"/>
                        <a:pt x="96" y="1072"/>
                      </a:cubicBezTo>
                      <a:cubicBezTo>
                        <a:pt x="93" y="1071"/>
                        <a:pt x="89" y="1071"/>
                        <a:pt x="86" y="1071"/>
                      </a:cubicBezTo>
                      <a:cubicBezTo>
                        <a:pt x="1" y="1071"/>
                        <a:pt x="5" y="1210"/>
                        <a:pt x="96" y="1222"/>
                      </a:cubicBezTo>
                      <a:cubicBezTo>
                        <a:pt x="209" y="1237"/>
                        <a:pt x="322" y="1253"/>
                        <a:pt x="433" y="1274"/>
                      </a:cubicBezTo>
                      <a:cubicBezTo>
                        <a:pt x="439" y="1275"/>
                        <a:pt x="444" y="1276"/>
                        <a:pt x="450" y="1276"/>
                      </a:cubicBezTo>
                      <a:cubicBezTo>
                        <a:pt x="491" y="1276"/>
                        <a:pt x="529" y="1247"/>
                        <a:pt x="529" y="1202"/>
                      </a:cubicBezTo>
                      <a:cubicBezTo>
                        <a:pt x="528" y="826"/>
                        <a:pt x="528" y="449"/>
                        <a:pt x="528" y="73"/>
                      </a:cubicBezTo>
                      <a:cubicBezTo>
                        <a:pt x="528" y="24"/>
                        <a:pt x="490" y="0"/>
                        <a:pt x="4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5088;p59">
                  <a:extLst>
                    <a:ext uri="{FF2B5EF4-FFF2-40B4-BE49-F238E27FC236}">
                      <a16:creationId xmlns:a16="http://schemas.microsoft.com/office/drawing/2014/main" id="{40B218B6-226F-6419-02DB-52080B12A4D9}"/>
                    </a:ext>
                  </a:extLst>
                </p:cNvPr>
                <p:cNvSpPr/>
                <p:nvPr/>
              </p:nvSpPr>
              <p:spPr>
                <a:xfrm>
                  <a:off x="2387238" y="2653104"/>
                  <a:ext cx="20545" cy="4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1276" extrusionOk="0">
                      <a:moveTo>
                        <a:pt x="77" y="0"/>
                      </a:moveTo>
                      <a:cubicBezTo>
                        <a:pt x="39" y="0"/>
                        <a:pt x="2" y="24"/>
                        <a:pt x="2" y="73"/>
                      </a:cubicBezTo>
                      <a:cubicBezTo>
                        <a:pt x="1" y="449"/>
                        <a:pt x="1" y="826"/>
                        <a:pt x="1" y="1202"/>
                      </a:cubicBezTo>
                      <a:cubicBezTo>
                        <a:pt x="1" y="1247"/>
                        <a:pt x="38" y="1276"/>
                        <a:pt x="79" y="1276"/>
                      </a:cubicBezTo>
                      <a:cubicBezTo>
                        <a:pt x="85" y="1276"/>
                        <a:pt x="91" y="1275"/>
                        <a:pt x="96" y="1274"/>
                      </a:cubicBezTo>
                      <a:cubicBezTo>
                        <a:pt x="207" y="1253"/>
                        <a:pt x="321" y="1237"/>
                        <a:pt x="433" y="1222"/>
                      </a:cubicBezTo>
                      <a:cubicBezTo>
                        <a:pt x="524" y="1210"/>
                        <a:pt x="529" y="1071"/>
                        <a:pt x="444" y="1071"/>
                      </a:cubicBezTo>
                      <a:cubicBezTo>
                        <a:pt x="441" y="1071"/>
                        <a:pt x="437" y="1071"/>
                        <a:pt x="433" y="1072"/>
                      </a:cubicBezTo>
                      <a:cubicBezTo>
                        <a:pt x="339" y="1084"/>
                        <a:pt x="245" y="1097"/>
                        <a:pt x="151" y="1112"/>
                      </a:cubicBezTo>
                      <a:lnTo>
                        <a:pt x="151" y="1112"/>
                      </a:lnTo>
                      <a:cubicBezTo>
                        <a:pt x="151" y="766"/>
                        <a:pt x="152" y="419"/>
                        <a:pt x="152" y="73"/>
                      </a:cubicBezTo>
                      <a:cubicBezTo>
                        <a:pt x="152" y="24"/>
                        <a:pt x="114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5089;p59">
                  <a:extLst>
                    <a:ext uri="{FF2B5EF4-FFF2-40B4-BE49-F238E27FC236}">
                      <a16:creationId xmlns:a16="http://schemas.microsoft.com/office/drawing/2014/main" id="{0A5904BA-14BC-D1E3-9C78-F1F2A98CE12A}"/>
                    </a:ext>
                  </a:extLst>
                </p:cNvPr>
                <p:cNvSpPr/>
                <p:nvPr/>
              </p:nvSpPr>
              <p:spPr>
                <a:xfrm>
                  <a:off x="2032576" y="2907062"/>
                  <a:ext cx="558716" cy="579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6" h="14929" extrusionOk="0">
                      <a:moveTo>
                        <a:pt x="1393" y="0"/>
                      </a:moveTo>
                      <a:cubicBezTo>
                        <a:pt x="1355" y="0"/>
                        <a:pt x="1315" y="25"/>
                        <a:pt x="1312" y="73"/>
                      </a:cubicBezTo>
                      <a:cubicBezTo>
                        <a:pt x="956" y="4974"/>
                        <a:pt x="786" y="9976"/>
                        <a:pt x="8" y="14833"/>
                      </a:cubicBezTo>
                      <a:cubicBezTo>
                        <a:pt x="0" y="14880"/>
                        <a:pt x="27" y="14928"/>
                        <a:pt x="80" y="14928"/>
                      </a:cubicBezTo>
                      <a:lnTo>
                        <a:pt x="14305" y="14928"/>
                      </a:lnTo>
                      <a:cubicBezTo>
                        <a:pt x="14359" y="14928"/>
                        <a:pt x="14386" y="14880"/>
                        <a:pt x="14378" y="14833"/>
                      </a:cubicBezTo>
                      <a:cubicBezTo>
                        <a:pt x="13600" y="9976"/>
                        <a:pt x="13430" y="4974"/>
                        <a:pt x="13074" y="73"/>
                      </a:cubicBezTo>
                      <a:cubicBezTo>
                        <a:pt x="13071" y="25"/>
                        <a:pt x="13031" y="0"/>
                        <a:pt x="12994" y="0"/>
                      </a:cubicBezTo>
                      <a:cubicBezTo>
                        <a:pt x="12956" y="0"/>
                        <a:pt x="12921" y="24"/>
                        <a:pt x="12924" y="73"/>
                      </a:cubicBezTo>
                      <a:cubicBezTo>
                        <a:pt x="13227" y="4249"/>
                        <a:pt x="13520" y="8430"/>
                        <a:pt x="13953" y="12594"/>
                      </a:cubicBezTo>
                      <a:cubicBezTo>
                        <a:pt x="14014" y="13184"/>
                        <a:pt x="14052" y="13787"/>
                        <a:pt x="14159" y="14370"/>
                      </a:cubicBezTo>
                      <a:cubicBezTo>
                        <a:pt x="14251" y="14883"/>
                        <a:pt x="14370" y="14666"/>
                        <a:pt x="14073" y="14778"/>
                      </a:cubicBezTo>
                      <a:cubicBezTo>
                        <a:pt x="13865" y="14856"/>
                        <a:pt x="13595" y="14883"/>
                        <a:pt x="13302" y="14883"/>
                      </a:cubicBezTo>
                      <a:cubicBezTo>
                        <a:pt x="12716" y="14883"/>
                        <a:pt x="12041" y="14778"/>
                        <a:pt x="11600" y="14778"/>
                      </a:cubicBezTo>
                      <a:lnTo>
                        <a:pt x="719" y="14778"/>
                      </a:lnTo>
                      <a:cubicBezTo>
                        <a:pt x="668" y="14778"/>
                        <a:pt x="447" y="14804"/>
                        <a:pt x="290" y="14804"/>
                      </a:cubicBezTo>
                      <a:cubicBezTo>
                        <a:pt x="211" y="14804"/>
                        <a:pt x="148" y="14798"/>
                        <a:pt x="131" y="14778"/>
                      </a:cubicBezTo>
                      <a:lnTo>
                        <a:pt x="131" y="14778"/>
                      </a:lnTo>
                      <a:cubicBezTo>
                        <a:pt x="131" y="14778"/>
                        <a:pt x="131" y="14778"/>
                        <a:pt x="131" y="14778"/>
                      </a:cubicBezTo>
                      <a:cubicBezTo>
                        <a:pt x="137" y="14778"/>
                        <a:pt x="289" y="13895"/>
                        <a:pt x="308" y="13740"/>
                      </a:cubicBezTo>
                      <a:cubicBezTo>
                        <a:pt x="853" y="9204"/>
                        <a:pt x="1132" y="4628"/>
                        <a:pt x="1463" y="73"/>
                      </a:cubicBezTo>
                      <a:cubicBezTo>
                        <a:pt x="1466" y="24"/>
                        <a:pt x="1430" y="0"/>
                        <a:pt x="13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5090;p59">
                  <a:extLst>
                    <a:ext uri="{FF2B5EF4-FFF2-40B4-BE49-F238E27FC236}">
                      <a16:creationId xmlns:a16="http://schemas.microsoft.com/office/drawing/2014/main" id="{DF5BAC1A-DEE8-6F2C-9A0B-C2D146EBF3BE}"/>
                    </a:ext>
                  </a:extLst>
                </p:cNvPr>
                <p:cNvSpPr/>
                <p:nvPr/>
              </p:nvSpPr>
              <p:spPr>
                <a:xfrm>
                  <a:off x="2092851" y="2685883"/>
                  <a:ext cx="437854" cy="88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4" h="2268" extrusionOk="0">
                      <a:moveTo>
                        <a:pt x="2400" y="0"/>
                      </a:moveTo>
                      <a:cubicBezTo>
                        <a:pt x="1639" y="0"/>
                        <a:pt x="723" y="226"/>
                        <a:pt x="190" y="342"/>
                      </a:cubicBezTo>
                      <a:cubicBezTo>
                        <a:pt x="156" y="350"/>
                        <a:pt x="137" y="383"/>
                        <a:pt x="135" y="416"/>
                      </a:cubicBezTo>
                      <a:cubicBezTo>
                        <a:pt x="95" y="1008"/>
                        <a:pt x="54" y="1601"/>
                        <a:pt x="13" y="2195"/>
                      </a:cubicBezTo>
                      <a:cubicBezTo>
                        <a:pt x="10" y="2243"/>
                        <a:pt x="45" y="2267"/>
                        <a:pt x="83" y="2267"/>
                      </a:cubicBezTo>
                      <a:cubicBezTo>
                        <a:pt x="121" y="2267"/>
                        <a:pt x="160" y="2243"/>
                        <a:pt x="164" y="2195"/>
                      </a:cubicBezTo>
                      <a:cubicBezTo>
                        <a:pt x="189" y="1826"/>
                        <a:pt x="124" y="1250"/>
                        <a:pt x="252" y="899"/>
                      </a:cubicBezTo>
                      <a:cubicBezTo>
                        <a:pt x="436" y="391"/>
                        <a:pt x="0" y="596"/>
                        <a:pt x="705" y="384"/>
                      </a:cubicBezTo>
                      <a:cubicBezTo>
                        <a:pt x="1055" y="278"/>
                        <a:pt x="1589" y="189"/>
                        <a:pt x="2104" y="189"/>
                      </a:cubicBezTo>
                      <a:cubicBezTo>
                        <a:pt x="2562" y="189"/>
                        <a:pt x="3006" y="259"/>
                        <a:pt x="3295" y="451"/>
                      </a:cubicBezTo>
                      <a:cubicBezTo>
                        <a:pt x="3583" y="643"/>
                        <a:pt x="3744" y="1016"/>
                        <a:pt x="4081" y="1211"/>
                      </a:cubicBezTo>
                      <a:cubicBezTo>
                        <a:pt x="4550" y="1481"/>
                        <a:pt x="5106" y="1567"/>
                        <a:pt x="5641" y="1569"/>
                      </a:cubicBezTo>
                      <a:cubicBezTo>
                        <a:pt x="5647" y="1569"/>
                        <a:pt x="5652" y="1569"/>
                        <a:pt x="5658" y="1569"/>
                      </a:cubicBezTo>
                      <a:cubicBezTo>
                        <a:pt x="6140" y="1569"/>
                        <a:pt x="6645" y="1495"/>
                        <a:pt x="7079" y="1279"/>
                      </a:cubicBezTo>
                      <a:cubicBezTo>
                        <a:pt x="7510" y="1065"/>
                        <a:pt x="7638" y="698"/>
                        <a:pt x="7988" y="451"/>
                      </a:cubicBezTo>
                      <a:cubicBezTo>
                        <a:pt x="8246" y="269"/>
                        <a:pt x="8712" y="202"/>
                        <a:pt x="9193" y="202"/>
                      </a:cubicBezTo>
                      <a:cubicBezTo>
                        <a:pt x="9722" y="202"/>
                        <a:pt x="10270" y="284"/>
                        <a:pt x="10578" y="384"/>
                      </a:cubicBezTo>
                      <a:cubicBezTo>
                        <a:pt x="11273" y="611"/>
                        <a:pt x="10867" y="348"/>
                        <a:pt x="11021" y="767"/>
                      </a:cubicBezTo>
                      <a:cubicBezTo>
                        <a:pt x="11163" y="1155"/>
                        <a:pt x="11091" y="1787"/>
                        <a:pt x="11119" y="2195"/>
                      </a:cubicBezTo>
                      <a:cubicBezTo>
                        <a:pt x="11122" y="2243"/>
                        <a:pt x="11161" y="2267"/>
                        <a:pt x="11199" y="2267"/>
                      </a:cubicBezTo>
                      <a:cubicBezTo>
                        <a:pt x="11237" y="2267"/>
                        <a:pt x="11273" y="2243"/>
                        <a:pt x="11269" y="2195"/>
                      </a:cubicBezTo>
                      <a:cubicBezTo>
                        <a:pt x="11228" y="1601"/>
                        <a:pt x="11187" y="1008"/>
                        <a:pt x="11148" y="416"/>
                      </a:cubicBezTo>
                      <a:cubicBezTo>
                        <a:pt x="11145" y="383"/>
                        <a:pt x="11126" y="350"/>
                        <a:pt x="11093" y="342"/>
                      </a:cubicBezTo>
                      <a:cubicBezTo>
                        <a:pt x="10553" y="225"/>
                        <a:pt x="9652" y="2"/>
                        <a:pt x="8895" y="2"/>
                      </a:cubicBezTo>
                      <a:cubicBezTo>
                        <a:pt x="8552" y="2"/>
                        <a:pt x="8239" y="47"/>
                        <a:pt x="8003" y="169"/>
                      </a:cubicBezTo>
                      <a:cubicBezTo>
                        <a:pt x="7920" y="212"/>
                        <a:pt x="7928" y="328"/>
                        <a:pt x="7858" y="375"/>
                      </a:cubicBezTo>
                      <a:cubicBezTo>
                        <a:pt x="7543" y="587"/>
                        <a:pt x="7376" y="945"/>
                        <a:pt x="6992" y="1134"/>
                      </a:cubicBezTo>
                      <a:cubicBezTo>
                        <a:pt x="6558" y="1350"/>
                        <a:pt x="6144" y="1419"/>
                        <a:pt x="5641" y="1419"/>
                      </a:cubicBezTo>
                      <a:cubicBezTo>
                        <a:pt x="4757" y="1419"/>
                        <a:pt x="4171" y="1127"/>
                        <a:pt x="3547" y="540"/>
                      </a:cubicBezTo>
                      <a:cubicBezTo>
                        <a:pt x="3447" y="446"/>
                        <a:pt x="3409" y="235"/>
                        <a:pt x="3289" y="170"/>
                      </a:cubicBezTo>
                      <a:cubicBezTo>
                        <a:pt x="3057" y="47"/>
                        <a:pt x="2744" y="0"/>
                        <a:pt x="240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5091;p59">
                  <a:extLst>
                    <a:ext uri="{FF2B5EF4-FFF2-40B4-BE49-F238E27FC236}">
                      <a16:creationId xmlns:a16="http://schemas.microsoft.com/office/drawing/2014/main" id="{18314694-489C-0356-29CC-E41CFE24B01F}"/>
                    </a:ext>
                  </a:extLst>
                </p:cNvPr>
                <p:cNvSpPr/>
                <p:nvPr/>
              </p:nvSpPr>
              <p:spPr>
                <a:xfrm>
                  <a:off x="1668165" y="2174783"/>
                  <a:ext cx="196168" cy="22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5811" extrusionOk="0">
                      <a:moveTo>
                        <a:pt x="3759" y="0"/>
                      </a:moveTo>
                      <a:cubicBezTo>
                        <a:pt x="0" y="0"/>
                        <a:pt x="975" y="5811"/>
                        <a:pt x="4119" y="5811"/>
                      </a:cubicBezTo>
                      <a:cubicBezTo>
                        <a:pt x="4386" y="5811"/>
                        <a:pt x="4669" y="5768"/>
                        <a:pt x="4967" y="5677"/>
                      </a:cubicBezTo>
                      <a:cubicBezTo>
                        <a:pt x="5050" y="5652"/>
                        <a:pt x="5025" y="5529"/>
                        <a:pt x="4949" y="5529"/>
                      </a:cubicBezTo>
                      <a:cubicBezTo>
                        <a:pt x="4942" y="5529"/>
                        <a:pt x="4935" y="5530"/>
                        <a:pt x="4927" y="5532"/>
                      </a:cubicBezTo>
                      <a:cubicBezTo>
                        <a:pt x="4646" y="5618"/>
                        <a:pt x="4379" y="5658"/>
                        <a:pt x="4126" y="5658"/>
                      </a:cubicBezTo>
                      <a:cubicBezTo>
                        <a:pt x="1148" y="5658"/>
                        <a:pt x="193" y="151"/>
                        <a:pt x="3762" y="151"/>
                      </a:cubicBezTo>
                      <a:cubicBezTo>
                        <a:pt x="3780" y="151"/>
                        <a:pt x="3799" y="152"/>
                        <a:pt x="3819" y="152"/>
                      </a:cubicBezTo>
                      <a:cubicBezTo>
                        <a:pt x="3819" y="152"/>
                        <a:pt x="3819" y="152"/>
                        <a:pt x="3819" y="152"/>
                      </a:cubicBezTo>
                      <a:cubicBezTo>
                        <a:pt x="3915" y="152"/>
                        <a:pt x="3915" y="3"/>
                        <a:pt x="3819" y="1"/>
                      </a:cubicBezTo>
                      <a:cubicBezTo>
                        <a:pt x="3799" y="1"/>
                        <a:pt x="3779" y="0"/>
                        <a:pt x="37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5092;p59">
                  <a:extLst>
                    <a:ext uri="{FF2B5EF4-FFF2-40B4-BE49-F238E27FC236}">
                      <a16:creationId xmlns:a16="http://schemas.microsoft.com/office/drawing/2014/main" id="{04441EF8-FD71-FB60-1D26-7C11A2CB2E37}"/>
                    </a:ext>
                  </a:extLst>
                </p:cNvPr>
                <p:cNvSpPr/>
                <p:nvPr/>
              </p:nvSpPr>
              <p:spPr>
                <a:xfrm>
                  <a:off x="1754112" y="2211251"/>
                  <a:ext cx="113367" cy="59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9" h="1528" extrusionOk="0">
                      <a:moveTo>
                        <a:pt x="1262" y="1"/>
                      </a:moveTo>
                      <a:cubicBezTo>
                        <a:pt x="1172" y="1"/>
                        <a:pt x="1079" y="11"/>
                        <a:pt x="982" y="34"/>
                      </a:cubicBezTo>
                      <a:cubicBezTo>
                        <a:pt x="353" y="179"/>
                        <a:pt x="23" y="856"/>
                        <a:pt x="2" y="1455"/>
                      </a:cubicBezTo>
                      <a:cubicBezTo>
                        <a:pt x="0" y="1504"/>
                        <a:pt x="37" y="1528"/>
                        <a:pt x="75" y="1528"/>
                      </a:cubicBezTo>
                      <a:cubicBezTo>
                        <a:pt x="112" y="1528"/>
                        <a:pt x="151" y="1504"/>
                        <a:pt x="153" y="1455"/>
                      </a:cubicBezTo>
                      <a:cubicBezTo>
                        <a:pt x="171" y="922"/>
                        <a:pt x="459" y="307"/>
                        <a:pt x="1022" y="179"/>
                      </a:cubicBezTo>
                      <a:cubicBezTo>
                        <a:pt x="1107" y="159"/>
                        <a:pt x="1189" y="150"/>
                        <a:pt x="1268" y="150"/>
                      </a:cubicBezTo>
                      <a:cubicBezTo>
                        <a:pt x="1983" y="150"/>
                        <a:pt x="2469" y="897"/>
                        <a:pt x="2759" y="1477"/>
                      </a:cubicBezTo>
                      <a:cubicBezTo>
                        <a:pt x="2773" y="1504"/>
                        <a:pt x="2794" y="1515"/>
                        <a:pt x="2817" y="1515"/>
                      </a:cubicBezTo>
                      <a:cubicBezTo>
                        <a:pt x="2866" y="1515"/>
                        <a:pt x="2919" y="1461"/>
                        <a:pt x="2889" y="1401"/>
                      </a:cubicBezTo>
                      <a:cubicBezTo>
                        <a:pt x="2570" y="763"/>
                        <a:pt x="2033" y="1"/>
                        <a:pt x="12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5093;p59">
                  <a:extLst>
                    <a:ext uri="{FF2B5EF4-FFF2-40B4-BE49-F238E27FC236}">
                      <a16:creationId xmlns:a16="http://schemas.microsoft.com/office/drawing/2014/main" id="{D2847892-CB88-BE63-5292-00858E2E1989}"/>
                    </a:ext>
                  </a:extLst>
                </p:cNvPr>
                <p:cNvSpPr/>
                <p:nvPr/>
              </p:nvSpPr>
              <p:spPr>
                <a:xfrm>
                  <a:off x="1781842" y="2255564"/>
                  <a:ext cx="85909" cy="48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1237" extrusionOk="0">
                      <a:moveTo>
                        <a:pt x="1084" y="1"/>
                      </a:moveTo>
                      <a:cubicBezTo>
                        <a:pt x="1055" y="1"/>
                        <a:pt x="1026" y="2"/>
                        <a:pt x="997" y="4"/>
                      </a:cubicBezTo>
                      <a:cubicBezTo>
                        <a:pt x="400" y="54"/>
                        <a:pt x="142" y="631"/>
                        <a:pt x="15" y="1144"/>
                      </a:cubicBezTo>
                      <a:cubicBezTo>
                        <a:pt x="1" y="1200"/>
                        <a:pt x="48" y="1237"/>
                        <a:pt x="92" y="1237"/>
                      </a:cubicBezTo>
                      <a:cubicBezTo>
                        <a:pt x="122" y="1237"/>
                        <a:pt x="150" y="1221"/>
                        <a:pt x="160" y="1183"/>
                      </a:cubicBezTo>
                      <a:cubicBezTo>
                        <a:pt x="282" y="692"/>
                        <a:pt x="529" y="152"/>
                        <a:pt x="1086" y="152"/>
                      </a:cubicBezTo>
                      <a:cubicBezTo>
                        <a:pt x="1117" y="152"/>
                        <a:pt x="1150" y="154"/>
                        <a:pt x="1184" y="158"/>
                      </a:cubicBezTo>
                      <a:cubicBezTo>
                        <a:pt x="1509" y="193"/>
                        <a:pt x="1810" y="367"/>
                        <a:pt x="2070" y="553"/>
                      </a:cubicBezTo>
                      <a:cubicBezTo>
                        <a:pt x="2084" y="563"/>
                        <a:pt x="2097" y="567"/>
                        <a:pt x="2110" y="567"/>
                      </a:cubicBezTo>
                      <a:cubicBezTo>
                        <a:pt x="2170" y="567"/>
                        <a:pt x="2211" y="470"/>
                        <a:pt x="2146" y="423"/>
                      </a:cubicBezTo>
                      <a:cubicBezTo>
                        <a:pt x="1843" y="206"/>
                        <a:pt x="1468" y="1"/>
                        <a:pt x="10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5094;p59">
                  <a:extLst>
                    <a:ext uri="{FF2B5EF4-FFF2-40B4-BE49-F238E27FC236}">
                      <a16:creationId xmlns:a16="http://schemas.microsoft.com/office/drawing/2014/main" id="{4A10AE45-BCA1-CCD1-F0E5-8E9F6B05D3BD}"/>
                    </a:ext>
                  </a:extLst>
                </p:cNvPr>
                <p:cNvSpPr/>
                <p:nvPr/>
              </p:nvSpPr>
              <p:spPr>
                <a:xfrm>
                  <a:off x="2803536" y="2174705"/>
                  <a:ext cx="121639" cy="182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4706" extrusionOk="0">
                      <a:moveTo>
                        <a:pt x="216" y="1"/>
                      </a:moveTo>
                      <a:cubicBezTo>
                        <a:pt x="177" y="1"/>
                        <a:pt x="138" y="2"/>
                        <a:pt x="97" y="3"/>
                      </a:cubicBezTo>
                      <a:cubicBezTo>
                        <a:pt x="3" y="6"/>
                        <a:pt x="1" y="153"/>
                        <a:pt x="94" y="153"/>
                      </a:cubicBezTo>
                      <a:cubicBezTo>
                        <a:pt x="95" y="153"/>
                        <a:pt x="96" y="153"/>
                        <a:pt x="97" y="153"/>
                      </a:cubicBezTo>
                      <a:cubicBezTo>
                        <a:pt x="136" y="152"/>
                        <a:pt x="174" y="151"/>
                        <a:pt x="212" y="151"/>
                      </a:cubicBezTo>
                      <a:cubicBezTo>
                        <a:pt x="2666" y="151"/>
                        <a:pt x="2929" y="2926"/>
                        <a:pt x="1804" y="4596"/>
                      </a:cubicBezTo>
                      <a:cubicBezTo>
                        <a:pt x="1766" y="4652"/>
                        <a:pt x="1818" y="4706"/>
                        <a:pt x="1871" y="4706"/>
                      </a:cubicBezTo>
                      <a:cubicBezTo>
                        <a:pt x="1894" y="4706"/>
                        <a:pt x="1917" y="4696"/>
                        <a:pt x="1934" y="4672"/>
                      </a:cubicBezTo>
                      <a:cubicBezTo>
                        <a:pt x="3132" y="2894"/>
                        <a:pt x="2768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5095;p59">
                  <a:extLst>
                    <a:ext uri="{FF2B5EF4-FFF2-40B4-BE49-F238E27FC236}">
                      <a16:creationId xmlns:a16="http://schemas.microsoft.com/office/drawing/2014/main" id="{EB6DE7A1-59D0-54FD-646D-209BDECE760E}"/>
                    </a:ext>
                  </a:extLst>
                </p:cNvPr>
                <p:cNvSpPr/>
                <p:nvPr/>
              </p:nvSpPr>
              <p:spPr>
                <a:xfrm>
                  <a:off x="2756348" y="2211251"/>
                  <a:ext cx="113406" cy="59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0" h="1528" extrusionOk="0">
                      <a:moveTo>
                        <a:pt x="1658" y="1"/>
                      </a:moveTo>
                      <a:cubicBezTo>
                        <a:pt x="886" y="1"/>
                        <a:pt x="349" y="765"/>
                        <a:pt x="31" y="1404"/>
                      </a:cubicBezTo>
                      <a:cubicBezTo>
                        <a:pt x="1" y="1462"/>
                        <a:pt x="53" y="1517"/>
                        <a:pt x="102" y="1517"/>
                      </a:cubicBezTo>
                      <a:cubicBezTo>
                        <a:pt x="125" y="1517"/>
                        <a:pt x="147" y="1506"/>
                        <a:pt x="160" y="1479"/>
                      </a:cubicBezTo>
                      <a:cubicBezTo>
                        <a:pt x="451" y="896"/>
                        <a:pt x="938" y="150"/>
                        <a:pt x="1654" y="150"/>
                      </a:cubicBezTo>
                      <a:cubicBezTo>
                        <a:pt x="1733" y="150"/>
                        <a:pt x="1814" y="159"/>
                        <a:pt x="1898" y="179"/>
                      </a:cubicBezTo>
                      <a:cubicBezTo>
                        <a:pt x="2461" y="306"/>
                        <a:pt x="2750" y="923"/>
                        <a:pt x="2768" y="1455"/>
                      </a:cubicBezTo>
                      <a:cubicBezTo>
                        <a:pt x="2770" y="1504"/>
                        <a:pt x="2808" y="1528"/>
                        <a:pt x="2846" y="1528"/>
                      </a:cubicBezTo>
                      <a:cubicBezTo>
                        <a:pt x="2883" y="1528"/>
                        <a:pt x="2920" y="1504"/>
                        <a:pt x="2918" y="1455"/>
                      </a:cubicBezTo>
                      <a:cubicBezTo>
                        <a:pt x="2898" y="856"/>
                        <a:pt x="2568" y="179"/>
                        <a:pt x="1939" y="34"/>
                      </a:cubicBezTo>
                      <a:cubicBezTo>
                        <a:pt x="1842" y="11"/>
                        <a:pt x="1748" y="1"/>
                        <a:pt x="16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5096;p59">
                  <a:extLst>
                    <a:ext uri="{FF2B5EF4-FFF2-40B4-BE49-F238E27FC236}">
                      <a16:creationId xmlns:a16="http://schemas.microsoft.com/office/drawing/2014/main" id="{834DDBAC-948D-23B3-F67A-4A270E9A6488}"/>
                    </a:ext>
                  </a:extLst>
                </p:cNvPr>
                <p:cNvSpPr/>
                <p:nvPr/>
              </p:nvSpPr>
              <p:spPr>
                <a:xfrm>
                  <a:off x="2756115" y="2255564"/>
                  <a:ext cx="85909" cy="48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1237" extrusionOk="0">
                      <a:moveTo>
                        <a:pt x="1130" y="1"/>
                      </a:moveTo>
                      <a:cubicBezTo>
                        <a:pt x="745" y="1"/>
                        <a:pt x="368" y="206"/>
                        <a:pt x="65" y="425"/>
                      </a:cubicBezTo>
                      <a:cubicBezTo>
                        <a:pt x="0" y="471"/>
                        <a:pt x="41" y="568"/>
                        <a:pt x="101" y="568"/>
                      </a:cubicBezTo>
                      <a:cubicBezTo>
                        <a:pt x="114" y="568"/>
                        <a:pt x="127" y="564"/>
                        <a:pt x="141" y="554"/>
                      </a:cubicBezTo>
                      <a:cubicBezTo>
                        <a:pt x="390" y="374"/>
                        <a:pt x="676" y="209"/>
                        <a:pt x="985" y="164"/>
                      </a:cubicBezTo>
                      <a:cubicBezTo>
                        <a:pt x="1033" y="157"/>
                        <a:pt x="1079" y="153"/>
                        <a:pt x="1124" y="153"/>
                      </a:cubicBezTo>
                      <a:cubicBezTo>
                        <a:pt x="1674" y="153"/>
                        <a:pt x="1928" y="683"/>
                        <a:pt x="2053" y="1183"/>
                      </a:cubicBezTo>
                      <a:cubicBezTo>
                        <a:pt x="2062" y="1221"/>
                        <a:pt x="2091" y="1237"/>
                        <a:pt x="2120" y="1237"/>
                      </a:cubicBezTo>
                      <a:cubicBezTo>
                        <a:pt x="2165" y="1237"/>
                        <a:pt x="2212" y="1200"/>
                        <a:pt x="2198" y="1144"/>
                      </a:cubicBezTo>
                      <a:cubicBezTo>
                        <a:pt x="2070" y="630"/>
                        <a:pt x="1812" y="53"/>
                        <a:pt x="1215" y="4"/>
                      </a:cubicBezTo>
                      <a:cubicBezTo>
                        <a:pt x="1186" y="2"/>
                        <a:pt x="1158" y="1"/>
                        <a:pt x="11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5097;p59">
                  <a:extLst>
                    <a:ext uri="{FF2B5EF4-FFF2-40B4-BE49-F238E27FC236}">
                      <a16:creationId xmlns:a16="http://schemas.microsoft.com/office/drawing/2014/main" id="{1411D6D8-C7F3-D4B3-DD58-DB174B699BAB}"/>
                    </a:ext>
                  </a:extLst>
                </p:cNvPr>
                <p:cNvSpPr/>
                <p:nvPr/>
              </p:nvSpPr>
              <p:spPr>
                <a:xfrm>
                  <a:off x="1843710" y="2242554"/>
                  <a:ext cx="911827" cy="420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8" h="10833" extrusionOk="0">
                      <a:moveTo>
                        <a:pt x="393" y="0"/>
                      </a:moveTo>
                      <a:cubicBezTo>
                        <a:pt x="421" y="1333"/>
                        <a:pt x="49" y="2626"/>
                        <a:pt x="217" y="3962"/>
                      </a:cubicBezTo>
                      <a:cubicBezTo>
                        <a:pt x="339" y="4933"/>
                        <a:pt x="680" y="5867"/>
                        <a:pt x="1223" y="6681"/>
                      </a:cubicBezTo>
                      <a:cubicBezTo>
                        <a:pt x="2613" y="8765"/>
                        <a:pt x="5076" y="9821"/>
                        <a:pt x="7447" y="10321"/>
                      </a:cubicBezTo>
                      <a:cubicBezTo>
                        <a:pt x="8901" y="10628"/>
                        <a:pt x="10652" y="10832"/>
                        <a:pt x="12464" y="10832"/>
                      </a:cubicBezTo>
                      <a:cubicBezTo>
                        <a:pt x="16900" y="10832"/>
                        <a:pt x="21705" y="9605"/>
                        <a:pt x="23449" y="5637"/>
                      </a:cubicBezTo>
                      <a:cubicBezTo>
                        <a:pt x="23477" y="5575"/>
                        <a:pt x="23429" y="5559"/>
                        <a:pt x="23371" y="5559"/>
                      </a:cubicBezTo>
                      <a:cubicBezTo>
                        <a:pt x="23307" y="5559"/>
                        <a:pt x="23230" y="5579"/>
                        <a:pt x="23230" y="5579"/>
                      </a:cubicBezTo>
                      <a:cubicBezTo>
                        <a:pt x="21534" y="9437"/>
                        <a:pt x="16879" y="10622"/>
                        <a:pt x="12551" y="10622"/>
                      </a:cubicBezTo>
                      <a:cubicBezTo>
                        <a:pt x="10730" y="10622"/>
                        <a:pt x="8967" y="10412"/>
                        <a:pt x="7507" y="10103"/>
                      </a:cubicBezTo>
                      <a:cubicBezTo>
                        <a:pt x="5124" y="9599"/>
                        <a:pt x="2629" y="8533"/>
                        <a:pt x="1297" y="6380"/>
                      </a:cubicBezTo>
                      <a:cubicBezTo>
                        <a:pt x="1" y="4282"/>
                        <a:pt x="665" y="2272"/>
                        <a:pt x="6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5098;p59">
                  <a:extLst>
                    <a:ext uri="{FF2B5EF4-FFF2-40B4-BE49-F238E27FC236}">
                      <a16:creationId xmlns:a16="http://schemas.microsoft.com/office/drawing/2014/main" id="{AC47A27C-C2DE-203F-1BCE-A9389FE337D2}"/>
                    </a:ext>
                  </a:extLst>
                </p:cNvPr>
                <p:cNvSpPr/>
                <p:nvPr/>
              </p:nvSpPr>
              <p:spPr>
                <a:xfrm>
                  <a:off x="2755999" y="2244340"/>
                  <a:ext cx="17050" cy="12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3338" extrusionOk="0">
                      <a:moveTo>
                        <a:pt x="144" y="0"/>
                      </a:moveTo>
                      <a:cubicBezTo>
                        <a:pt x="100" y="0"/>
                        <a:pt x="40" y="9"/>
                        <a:pt x="40" y="24"/>
                      </a:cubicBezTo>
                      <a:cubicBezTo>
                        <a:pt x="27" y="484"/>
                        <a:pt x="0" y="940"/>
                        <a:pt x="94" y="1392"/>
                      </a:cubicBezTo>
                      <a:cubicBezTo>
                        <a:pt x="223" y="2020"/>
                        <a:pt x="280" y="2653"/>
                        <a:pt x="267" y="3294"/>
                      </a:cubicBezTo>
                      <a:cubicBezTo>
                        <a:pt x="267" y="3294"/>
                        <a:pt x="333" y="3337"/>
                        <a:pt x="378" y="3337"/>
                      </a:cubicBezTo>
                      <a:cubicBezTo>
                        <a:pt x="400" y="3337"/>
                        <a:pt x="417" y="3326"/>
                        <a:pt x="418" y="3294"/>
                      </a:cubicBezTo>
                      <a:cubicBezTo>
                        <a:pt x="439" y="2184"/>
                        <a:pt x="175" y="1119"/>
                        <a:pt x="191" y="10"/>
                      </a:cubicBezTo>
                      <a:cubicBezTo>
                        <a:pt x="191" y="4"/>
                        <a:pt x="170" y="0"/>
                        <a:pt x="1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5099;p59">
                  <a:extLst>
                    <a:ext uri="{FF2B5EF4-FFF2-40B4-BE49-F238E27FC236}">
                      <a16:creationId xmlns:a16="http://schemas.microsoft.com/office/drawing/2014/main" id="{46A7253E-8547-ACE8-0A05-792D35905DB3}"/>
                    </a:ext>
                  </a:extLst>
                </p:cNvPr>
                <p:cNvSpPr/>
                <p:nvPr/>
              </p:nvSpPr>
              <p:spPr>
                <a:xfrm>
                  <a:off x="2308981" y="2294441"/>
                  <a:ext cx="5864" cy="7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836" extrusionOk="0">
                      <a:moveTo>
                        <a:pt x="76" y="0"/>
                      </a:moveTo>
                      <a:cubicBezTo>
                        <a:pt x="38" y="0"/>
                        <a:pt x="1" y="24"/>
                        <a:pt x="1" y="73"/>
                      </a:cubicBezTo>
                      <a:lnTo>
                        <a:pt x="1" y="1763"/>
                      </a:lnTo>
                      <a:cubicBezTo>
                        <a:pt x="1" y="1811"/>
                        <a:pt x="39" y="1836"/>
                        <a:pt x="76" y="1836"/>
                      </a:cubicBezTo>
                      <a:cubicBezTo>
                        <a:pt x="114" y="1836"/>
                        <a:pt x="151" y="1812"/>
                        <a:pt x="151" y="1763"/>
                      </a:cubicBezTo>
                      <a:lnTo>
                        <a:pt x="151" y="73"/>
                      </a:lnTo>
                      <a:cubicBezTo>
                        <a:pt x="151" y="24"/>
                        <a:pt x="113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5100;p59">
                  <a:extLst>
                    <a:ext uri="{FF2B5EF4-FFF2-40B4-BE49-F238E27FC236}">
                      <a16:creationId xmlns:a16="http://schemas.microsoft.com/office/drawing/2014/main" id="{58ECB2B4-606A-C8BD-1080-C721CAF5B7DB}"/>
                    </a:ext>
                  </a:extLst>
                </p:cNvPr>
                <p:cNvSpPr/>
                <p:nvPr/>
              </p:nvSpPr>
              <p:spPr>
                <a:xfrm>
                  <a:off x="2352479" y="2325821"/>
                  <a:ext cx="114454" cy="72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7" h="1868" extrusionOk="0">
                      <a:moveTo>
                        <a:pt x="1623" y="1"/>
                      </a:moveTo>
                      <a:cubicBezTo>
                        <a:pt x="1606" y="1"/>
                        <a:pt x="1588" y="1"/>
                        <a:pt x="1570" y="2"/>
                      </a:cubicBezTo>
                      <a:cubicBezTo>
                        <a:pt x="737" y="28"/>
                        <a:pt x="266" y="841"/>
                        <a:pt x="16" y="1538"/>
                      </a:cubicBezTo>
                      <a:cubicBezTo>
                        <a:pt x="1" y="1580"/>
                        <a:pt x="32" y="1592"/>
                        <a:pt x="69" y="1592"/>
                      </a:cubicBezTo>
                      <a:cubicBezTo>
                        <a:pt x="111" y="1592"/>
                        <a:pt x="160" y="1578"/>
                        <a:pt x="160" y="1578"/>
                      </a:cubicBezTo>
                      <a:cubicBezTo>
                        <a:pt x="363" y="1011"/>
                        <a:pt x="714" y="337"/>
                        <a:pt x="1348" y="181"/>
                      </a:cubicBezTo>
                      <a:cubicBezTo>
                        <a:pt x="1466" y="152"/>
                        <a:pt x="1575" y="138"/>
                        <a:pt x="1676" y="138"/>
                      </a:cubicBezTo>
                      <a:cubicBezTo>
                        <a:pt x="2502" y="138"/>
                        <a:pt x="2786" y="1043"/>
                        <a:pt x="2709" y="1796"/>
                      </a:cubicBezTo>
                      <a:cubicBezTo>
                        <a:pt x="2705" y="1843"/>
                        <a:pt x="2739" y="1867"/>
                        <a:pt x="2777" y="1867"/>
                      </a:cubicBezTo>
                      <a:cubicBezTo>
                        <a:pt x="2814" y="1867"/>
                        <a:pt x="2854" y="1843"/>
                        <a:pt x="2859" y="1796"/>
                      </a:cubicBezTo>
                      <a:cubicBezTo>
                        <a:pt x="2946" y="931"/>
                        <a:pt x="2629" y="1"/>
                        <a:pt x="16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5101;p59">
                  <a:extLst>
                    <a:ext uri="{FF2B5EF4-FFF2-40B4-BE49-F238E27FC236}">
                      <a16:creationId xmlns:a16="http://schemas.microsoft.com/office/drawing/2014/main" id="{08602765-493F-4A26-2812-DB36BC04A9D4}"/>
                    </a:ext>
                  </a:extLst>
                </p:cNvPr>
                <p:cNvSpPr/>
                <p:nvPr/>
              </p:nvSpPr>
              <p:spPr>
                <a:xfrm>
                  <a:off x="2211965" y="2381048"/>
                  <a:ext cx="261143" cy="5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" h="1411" extrusionOk="0">
                      <a:moveTo>
                        <a:pt x="4546" y="1"/>
                      </a:moveTo>
                      <a:cubicBezTo>
                        <a:pt x="2990" y="1"/>
                        <a:pt x="1400" y="530"/>
                        <a:pt x="71" y="1272"/>
                      </a:cubicBezTo>
                      <a:cubicBezTo>
                        <a:pt x="0" y="1312"/>
                        <a:pt x="44" y="1411"/>
                        <a:pt x="110" y="1411"/>
                      </a:cubicBezTo>
                      <a:cubicBezTo>
                        <a:pt x="122" y="1411"/>
                        <a:pt x="135" y="1408"/>
                        <a:pt x="147" y="1401"/>
                      </a:cubicBezTo>
                      <a:cubicBezTo>
                        <a:pt x="1452" y="674"/>
                        <a:pt x="3018" y="154"/>
                        <a:pt x="4549" y="154"/>
                      </a:cubicBezTo>
                      <a:cubicBezTo>
                        <a:pt x="5250" y="154"/>
                        <a:pt x="5945" y="263"/>
                        <a:pt x="6603" y="512"/>
                      </a:cubicBezTo>
                      <a:cubicBezTo>
                        <a:pt x="6612" y="516"/>
                        <a:pt x="6621" y="517"/>
                        <a:pt x="6629" y="517"/>
                      </a:cubicBezTo>
                      <a:cubicBezTo>
                        <a:pt x="6700" y="517"/>
                        <a:pt x="6723" y="397"/>
                        <a:pt x="6643" y="367"/>
                      </a:cubicBezTo>
                      <a:cubicBezTo>
                        <a:pt x="5970" y="113"/>
                        <a:pt x="5262" y="1"/>
                        <a:pt x="45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5102;p59">
                  <a:extLst>
                    <a:ext uri="{FF2B5EF4-FFF2-40B4-BE49-F238E27FC236}">
                      <a16:creationId xmlns:a16="http://schemas.microsoft.com/office/drawing/2014/main" id="{D6FD3326-642D-B5A2-D71D-44100C564783}"/>
                    </a:ext>
                  </a:extLst>
                </p:cNvPr>
                <p:cNvSpPr/>
                <p:nvPr/>
              </p:nvSpPr>
              <p:spPr>
                <a:xfrm>
                  <a:off x="1723431" y="1523362"/>
                  <a:ext cx="1202836" cy="723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71" h="18637" extrusionOk="0">
                      <a:moveTo>
                        <a:pt x="14015" y="167"/>
                      </a:moveTo>
                      <a:cubicBezTo>
                        <a:pt x="15882" y="167"/>
                        <a:pt x="18186" y="393"/>
                        <a:pt x="19563" y="1572"/>
                      </a:cubicBezTo>
                      <a:cubicBezTo>
                        <a:pt x="19564" y="1573"/>
                        <a:pt x="19565" y="1574"/>
                        <a:pt x="19566" y="1574"/>
                      </a:cubicBezTo>
                      <a:lnTo>
                        <a:pt x="19566" y="1574"/>
                      </a:lnTo>
                      <a:cubicBezTo>
                        <a:pt x="19578" y="1586"/>
                        <a:pt x="19595" y="1593"/>
                        <a:pt x="19616" y="1594"/>
                      </a:cubicBezTo>
                      <a:cubicBezTo>
                        <a:pt x="23537" y="1635"/>
                        <a:pt x="26398" y="3440"/>
                        <a:pt x="28319" y="6857"/>
                      </a:cubicBezTo>
                      <a:cubicBezTo>
                        <a:pt x="29299" y="8600"/>
                        <a:pt x="30088" y="10614"/>
                        <a:pt x="30111" y="12643"/>
                      </a:cubicBezTo>
                      <a:cubicBezTo>
                        <a:pt x="30117" y="13042"/>
                        <a:pt x="30173" y="13927"/>
                        <a:pt x="29863" y="14260"/>
                      </a:cubicBezTo>
                      <a:cubicBezTo>
                        <a:pt x="29743" y="14390"/>
                        <a:pt x="29616" y="14444"/>
                        <a:pt x="29488" y="14444"/>
                      </a:cubicBezTo>
                      <a:cubicBezTo>
                        <a:pt x="28967" y="14444"/>
                        <a:pt x="28429" y="13548"/>
                        <a:pt x="28227" y="13198"/>
                      </a:cubicBezTo>
                      <a:cubicBezTo>
                        <a:pt x="28213" y="13173"/>
                        <a:pt x="28188" y="13162"/>
                        <a:pt x="28163" y="13162"/>
                      </a:cubicBezTo>
                      <a:cubicBezTo>
                        <a:pt x="28124" y="13162"/>
                        <a:pt x="28084" y="13189"/>
                        <a:pt x="28087" y="13236"/>
                      </a:cubicBezTo>
                      <a:cubicBezTo>
                        <a:pt x="28117" y="13960"/>
                        <a:pt x="28101" y="14691"/>
                        <a:pt x="28039" y="15413"/>
                      </a:cubicBezTo>
                      <a:cubicBezTo>
                        <a:pt x="27975" y="16171"/>
                        <a:pt x="27547" y="18514"/>
                        <a:pt x="26624" y="18514"/>
                      </a:cubicBezTo>
                      <a:cubicBezTo>
                        <a:pt x="26364" y="18514"/>
                        <a:pt x="26066" y="18329"/>
                        <a:pt x="25726" y="17873"/>
                      </a:cubicBezTo>
                      <a:cubicBezTo>
                        <a:pt x="25107" y="17045"/>
                        <a:pt x="25396" y="16121"/>
                        <a:pt x="25074" y="15255"/>
                      </a:cubicBezTo>
                      <a:cubicBezTo>
                        <a:pt x="24967" y="14966"/>
                        <a:pt x="24649" y="14663"/>
                        <a:pt x="24491" y="14393"/>
                      </a:cubicBezTo>
                      <a:cubicBezTo>
                        <a:pt x="23896" y="13381"/>
                        <a:pt x="23557" y="12302"/>
                        <a:pt x="23511" y="11126"/>
                      </a:cubicBezTo>
                      <a:cubicBezTo>
                        <a:pt x="23508" y="11078"/>
                        <a:pt x="23472" y="11054"/>
                        <a:pt x="23435" y="11054"/>
                      </a:cubicBezTo>
                      <a:cubicBezTo>
                        <a:pt x="23399" y="11054"/>
                        <a:pt x="23363" y="11078"/>
                        <a:pt x="23360" y="11126"/>
                      </a:cubicBezTo>
                      <a:cubicBezTo>
                        <a:pt x="23325" y="11790"/>
                        <a:pt x="23269" y="12475"/>
                        <a:pt x="23111" y="13122"/>
                      </a:cubicBezTo>
                      <a:cubicBezTo>
                        <a:pt x="23040" y="13417"/>
                        <a:pt x="22917" y="13997"/>
                        <a:pt x="22612" y="13997"/>
                      </a:cubicBezTo>
                      <a:cubicBezTo>
                        <a:pt x="22532" y="13997"/>
                        <a:pt x="22439" y="13956"/>
                        <a:pt x="22331" y="13860"/>
                      </a:cubicBezTo>
                      <a:cubicBezTo>
                        <a:pt x="22093" y="13648"/>
                        <a:pt x="21982" y="12890"/>
                        <a:pt x="21895" y="12595"/>
                      </a:cubicBezTo>
                      <a:cubicBezTo>
                        <a:pt x="21225" y="10310"/>
                        <a:pt x="20686" y="7994"/>
                        <a:pt x="19681" y="5823"/>
                      </a:cubicBezTo>
                      <a:cubicBezTo>
                        <a:pt x="19669" y="5797"/>
                        <a:pt x="19647" y="5786"/>
                        <a:pt x="19624" y="5786"/>
                      </a:cubicBezTo>
                      <a:cubicBezTo>
                        <a:pt x="19591" y="5786"/>
                        <a:pt x="19556" y="5808"/>
                        <a:pt x="19544" y="5840"/>
                      </a:cubicBezTo>
                      <a:cubicBezTo>
                        <a:pt x="18946" y="7434"/>
                        <a:pt x="18547" y="9067"/>
                        <a:pt x="18263" y="10742"/>
                      </a:cubicBezTo>
                      <a:cubicBezTo>
                        <a:pt x="18130" y="11531"/>
                        <a:pt x="18146" y="13201"/>
                        <a:pt x="17550" y="13820"/>
                      </a:cubicBezTo>
                      <a:cubicBezTo>
                        <a:pt x="17404" y="13971"/>
                        <a:pt x="17262" y="14038"/>
                        <a:pt x="17124" y="14038"/>
                      </a:cubicBezTo>
                      <a:cubicBezTo>
                        <a:pt x="16135" y="14038"/>
                        <a:pt x="15360" y="10593"/>
                        <a:pt x="15225" y="9874"/>
                      </a:cubicBezTo>
                      <a:cubicBezTo>
                        <a:pt x="15219" y="9839"/>
                        <a:pt x="15185" y="9821"/>
                        <a:pt x="15152" y="9821"/>
                      </a:cubicBezTo>
                      <a:cubicBezTo>
                        <a:pt x="15119" y="9821"/>
                        <a:pt x="15086" y="9838"/>
                        <a:pt x="15080" y="9874"/>
                      </a:cubicBezTo>
                      <a:cubicBezTo>
                        <a:pt x="14949" y="10725"/>
                        <a:pt x="14645" y="13635"/>
                        <a:pt x="13667" y="13741"/>
                      </a:cubicBezTo>
                      <a:cubicBezTo>
                        <a:pt x="13644" y="13743"/>
                        <a:pt x="13622" y="13744"/>
                        <a:pt x="13601" y="13744"/>
                      </a:cubicBezTo>
                      <a:cubicBezTo>
                        <a:pt x="12786" y="13744"/>
                        <a:pt x="12375" y="12092"/>
                        <a:pt x="12220" y="11479"/>
                      </a:cubicBezTo>
                      <a:cubicBezTo>
                        <a:pt x="11856" y="10035"/>
                        <a:pt x="11849" y="8536"/>
                        <a:pt x="11976" y="7061"/>
                      </a:cubicBezTo>
                      <a:cubicBezTo>
                        <a:pt x="11980" y="7017"/>
                        <a:pt x="11937" y="6987"/>
                        <a:pt x="11896" y="6987"/>
                      </a:cubicBezTo>
                      <a:cubicBezTo>
                        <a:pt x="11872" y="6987"/>
                        <a:pt x="11848" y="6998"/>
                        <a:pt x="11837" y="7024"/>
                      </a:cubicBezTo>
                      <a:cubicBezTo>
                        <a:pt x="10964" y="8954"/>
                        <a:pt x="10550" y="11021"/>
                        <a:pt x="10234" y="13103"/>
                      </a:cubicBezTo>
                      <a:cubicBezTo>
                        <a:pt x="10129" y="13789"/>
                        <a:pt x="9959" y="15035"/>
                        <a:pt x="9272" y="15035"/>
                      </a:cubicBezTo>
                      <a:cubicBezTo>
                        <a:pt x="9095" y="15035"/>
                        <a:pt x="8886" y="14953"/>
                        <a:pt x="8634" y="14760"/>
                      </a:cubicBezTo>
                      <a:cubicBezTo>
                        <a:pt x="7572" y="13941"/>
                        <a:pt x="7147" y="12353"/>
                        <a:pt x="6944" y="11106"/>
                      </a:cubicBezTo>
                      <a:cubicBezTo>
                        <a:pt x="6937" y="11069"/>
                        <a:pt x="6909" y="11052"/>
                        <a:pt x="6879" y="11052"/>
                      </a:cubicBezTo>
                      <a:cubicBezTo>
                        <a:pt x="6840" y="11052"/>
                        <a:pt x="6797" y="11080"/>
                        <a:pt x="6795" y="11126"/>
                      </a:cubicBezTo>
                      <a:cubicBezTo>
                        <a:pt x="6749" y="12302"/>
                        <a:pt x="6409" y="13381"/>
                        <a:pt x="5815" y="14393"/>
                      </a:cubicBezTo>
                      <a:cubicBezTo>
                        <a:pt x="5658" y="14661"/>
                        <a:pt x="5344" y="14960"/>
                        <a:pt x="5236" y="15245"/>
                      </a:cubicBezTo>
                      <a:cubicBezTo>
                        <a:pt x="4906" y="16110"/>
                        <a:pt x="5199" y="17043"/>
                        <a:pt x="4581" y="17873"/>
                      </a:cubicBezTo>
                      <a:cubicBezTo>
                        <a:pt x="4242" y="18327"/>
                        <a:pt x="3944" y="18511"/>
                        <a:pt x="3685" y="18511"/>
                      </a:cubicBezTo>
                      <a:cubicBezTo>
                        <a:pt x="2783" y="18511"/>
                        <a:pt x="2347" y="16292"/>
                        <a:pt x="2277" y="15529"/>
                      </a:cubicBezTo>
                      <a:cubicBezTo>
                        <a:pt x="2207" y="14768"/>
                        <a:pt x="2187" y="13998"/>
                        <a:pt x="2219" y="13236"/>
                      </a:cubicBezTo>
                      <a:cubicBezTo>
                        <a:pt x="2221" y="13189"/>
                        <a:pt x="2182" y="13162"/>
                        <a:pt x="2143" y="13162"/>
                      </a:cubicBezTo>
                      <a:cubicBezTo>
                        <a:pt x="2118" y="13162"/>
                        <a:pt x="2093" y="13173"/>
                        <a:pt x="2079" y="13198"/>
                      </a:cubicBezTo>
                      <a:cubicBezTo>
                        <a:pt x="1888" y="13529"/>
                        <a:pt x="1647" y="13975"/>
                        <a:pt x="1336" y="14202"/>
                      </a:cubicBezTo>
                      <a:cubicBezTo>
                        <a:pt x="1109" y="14367"/>
                        <a:pt x="934" y="14439"/>
                        <a:pt x="795" y="14439"/>
                      </a:cubicBezTo>
                      <a:cubicBezTo>
                        <a:pt x="505" y="14439"/>
                        <a:pt x="380" y="14123"/>
                        <a:pt x="294" y="13694"/>
                      </a:cubicBezTo>
                      <a:cubicBezTo>
                        <a:pt x="42" y="12433"/>
                        <a:pt x="317" y="11033"/>
                        <a:pt x="682" y="9825"/>
                      </a:cubicBezTo>
                      <a:cubicBezTo>
                        <a:pt x="1487" y="7150"/>
                        <a:pt x="3162" y="4659"/>
                        <a:pt x="5353" y="2923"/>
                      </a:cubicBezTo>
                      <a:cubicBezTo>
                        <a:pt x="7577" y="1162"/>
                        <a:pt x="10318" y="274"/>
                        <a:pt x="13140" y="182"/>
                      </a:cubicBezTo>
                      <a:cubicBezTo>
                        <a:pt x="13416" y="173"/>
                        <a:pt x="13710" y="167"/>
                        <a:pt x="14015" y="167"/>
                      </a:cubicBezTo>
                      <a:close/>
                      <a:moveTo>
                        <a:pt x="14138" y="0"/>
                      </a:moveTo>
                      <a:cubicBezTo>
                        <a:pt x="13510" y="0"/>
                        <a:pt x="12911" y="31"/>
                        <a:pt x="12378" y="74"/>
                      </a:cubicBezTo>
                      <a:cubicBezTo>
                        <a:pt x="9204" y="330"/>
                        <a:pt x="6233" y="1651"/>
                        <a:pt x="4004" y="3938"/>
                      </a:cubicBezTo>
                      <a:cubicBezTo>
                        <a:pt x="1811" y="6187"/>
                        <a:pt x="126" y="9378"/>
                        <a:pt x="67" y="12564"/>
                      </a:cubicBezTo>
                      <a:cubicBezTo>
                        <a:pt x="58" y="13037"/>
                        <a:pt x="1" y="14360"/>
                        <a:pt x="551" y="14634"/>
                      </a:cubicBezTo>
                      <a:cubicBezTo>
                        <a:pt x="621" y="14669"/>
                        <a:pt x="695" y="14685"/>
                        <a:pt x="770" y="14685"/>
                      </a:cubicBezTo>
                      <a:cubicBezTo>
                        <a:pt x="1265" y="14685"/>
                        <a:pt x="1816" y="13989"/>
                        <a:pt x="1983" y="13633"/>
                      </a:cubicBezTo>
                      <a:cubicBezTo>
                        <a:pt x="2037" y="13518"/>
                        <a:pt x="2069" y="13422"/>
                        <a:pt x="2086" y="13362"/>
                      </a:cubicBezTo>
                      <a:lnTo>
                        <a:pt x="2086" y="13362"/>
                      </a:lnTo>
                      <a:cubicBezTo>
                        <a:pt x="2079" y="13403"/>
                        <a:pt x="2070" y="13463"/>
                        <a:pt x="2060" y="13545"/>
                      </a:cubicBezTo>
                      <a:cubicBezTo>
                        <a:pt x="2007" y="14002"/>
                        <a:pt x="2060" y="14505"/>
                        <a:pt x="2086" y="14962"/>
                      </a:cubicBezTo>
                      <a:cubicBezTo>
                        <a:pt x="2139" y="15932"/>
                        <a:pt x="2193" y="17126"/>
                        <a:pt x="2717" y="17977"/>
                      </a:cubicBezTo>
                      <a:cubicBezTo>
                        <a:pt x="2946" y="18350"/>
                        <a:pt x="3264" y="18590"/>
                        <a:pt x="3653" y="18590"/>
                      </a:cubicBezTo>
                      <a:cubicBezTo>
                        <a:pt x="3782" y="18590"/>
                        <a:pt x="3919" y="18564"/>
                        <a:pt x="4062" y="18508"/>
                      </a:cubicBezTo>
                      <a:cubicBezTo>
                        <a:pt x="4967" y="18155"/>
                        <a:pt x="5212" y="16916"/>
                        <a:pt x="5318" y="16077"/>
                      </a:cubicBezTo>
                      <a:cubicBezTo>
                        <a:pt x="5425" y="15232"/>
                        <a:pt x="5565" y="15141"/>
                        <a:pt x="6013" y="14348"/>
                      </a:cubicBezTo>
                      <a:cubicBezTo>
                        <a:pt x="6373" y="13712"/>
                        <a:pt x="6659" y="13023"/>
                        <a:pt x="6814" y="12307"/>
                      </a:cubicBezTo>
                      <a:cubicBezTo>
                        <a:pt x="6833" y="12221"/>
                        <a:pt x="6906" y="11867"/>
                        <a:pt x="6918" y="11672"/>
                      </a:cubicBezTo>
                      <a:lnTo>
                        <a:pt x="6918" y="11672"/>
                      </a:lnTo>
                      <a:cubicBezTo>
                        <a:pt x="6994" y="12010"/>
                        <a:pt x="7242" y="12893"/>
                        <a:pt x="7285" y="12999"/>
                      </a:cubicBezTo>
                      <a:cubicBezTo>
                        <a:pt x="7569" y="13693"/>
                        <a:pt x="8553" y="15210"/>
                        <a:pt x="9350" y="15210"/>
                      </a:cubicBezTo>
                      <a:cubicBezTo>
                        <a:pt x="9659" y="15210"/>
                        <a:pt x="9940" y="14982"/>
                        <a:pt x="10142" y="14388"/>
                      </a:cubicBezTo>
                      <a:cubicBezTo>
                        <a:pt x="10731" y="12653"/>
                        <a:pt x="10711" y="10716"/>
                        <a:pt x="11275" y="8947"/>
                      </a:cubicBezTo>
                      <a:cubicBezTo>
                        <a:pt x="11356" y="8694"/>
                        <a:pt x="11551" y="7751"/>
                        <a:pt x="11793" y="7319"/>
                      </a:cubicBezTo>
                      <a:lnTo>
                        <a:pt x="11793" y="7319"/>
                      </a:lnTo>
                      <a:cubicBezTo>
                        <a:pt x="11474" y="7988"/>
                        <a:pt x="11792" y="9868"/>
                        <a:pt x="11857" y="10356"/>
                      </a:cubicBezTo>
                      <a:cubicBezTo>
                        <a:pt x="11923" y="10859"/>
                        <a:pt x="12551" y="13989"/>
                        <a:pt x="13588" y="13989"/>
                      </a:cubicBezTo>
                      <a:cubicBezTo>
                        <a:pt x="13741" y="13989"/>
                        <a:pt x="13904" y="13920"/>
                        <a:pt x="14075" y="13763"/>
                      </a:cubicBezTo>
                      <a:cubicBezTo>
                        <a:pt x="14734" y="13161"/>
                        <a:pt x="14884" y="11702"/>
                        <a:pt x="15049" y="10890"/>
                      </a:cubicBezTo>
                      <a:cubicBezTo>
                        <a:pt x="15067" y="10800"/>
                        <a:pt x="15134" y="10558"/>
                        <a:pt x="15174" y="10339"/>
                      </a:cubicBezTo>
                      <a:lnTo>
                        <a:pt x="15174" y="10339"/>
                      </a:lnTo>
                      <a:cubicBezTo>
                        <a:pt x="15221" y="10588"/>
                        <a:pt x="15289" y="10868"/>
                        <a:pt x="15302" y="10921"/>
                      </a:cubicBezTo>
                      <a:cubicBezTo>
                        <a:pt x="15434" y="11456"/>
                        <a:pt x="16116" y="14262"/>
                        <a:pt x="17091" y="14262"/>
                      </a:cubicBezTo>
                      <a:cubicBezTo>
                        <a:pt x="17260" y="14262"/>
                        <a:pt x="17438" y="14178"/>
                        <a:pt x="17624" y="13982"/>
                      </a:cubicBezTo>
                      <a:cubicBezTo>
                        <a:pt x="18295" y="13275"/>
                        <a:pt x="18258" y="11670"/>
                        <a:pt x="18408" y="10782"/>
                      </a:cubicBezTo>
                      <a:cubicBezTo>
                        <a:pt x="18574" y="9804"/>
                        <a:pt x="18769" y="8829"/>
                        <a:pt x="19032" y="7871"/>
                      </a:cubicBezTo>
                      <a:cubicBezTo>
                        <a:pt x="19111" y="7588"/>
                        <a:pt x="19327" y="6403"/>
                        <a:pt x="19610" y="6279"/>
                      </a:cubicBezTo>
                      <a:cubicBezTo>
                        <a:pt x="19616" y="6276"/>
                        <a:pt x="19623" y="6275"/>
                        <a:pt x="19629" y="6275"/>
                      </a:cubicBezTo>
                      <a:cubicBezTo>
                        <a:pt x="19839" y="6275"/>
                        <a:pt x="20262" y="7620"/>
                        <a:pt x="20367" y="7922"/>
                      </a:cubicBezTo>
                      <a:cubicBezTo>
                        <a:pt x="20921" y="9513"/>
                        <a:pt x="21305" y="11151"/>
                        <a:pt x="21787" y="12763"/>
                      </a:cubicBezTo>
                      <a:cubicBezTo>
                        <a:pt x="21879" y="13070"/>
                        <a:pt x="22090" y="14279"/>
                        <a:pt x="22575" y="14312"/>
                      </a:cubicBezTo>
                      <a:cubicBezTo>
                        <a:pt x="22583" y="14312"/>
                        <a:pt x="22591" y="14312"/>
                        <a:pt x="22599" y="14312"/>
                      </a:cubicBezTo>
                      <a:cubicBezTo>
                        <a:pt x="23179" y="14312"/>
                        <a:pt x="23311" y="12903"/>
                        <a:pt x="23361" y="12585"/>
                      </a:cubicBezTo>
                      <a:cubicBezTo>
                        <a:pt x="23379" y="12471"/>
                        <a:pt x="23412" y="12327"/>
                        <a:pt x="23444" y="12174"/>
                      </a:cubicBezTo>
                      <a:lnTo>
                        <a:pt x="23444" y="12174"/>
                      </a:lnTo>
                      <a:cubicBezTo>
                        <a:pt x="23502" y="12464"/>
                        <a:pt x="23603" y="12755"/>
                        <a:pt x="23690" y="13015"/>
                      </a:cubicBezTo>
                      <a:cubicBezTo>
                        <a:pt x="23973" y="13853"/>
                        <a:pt x="24696" y="14665"/>
                        <a:pt x="24933" y="15403"/>
                      </a:cubicBezTo>
                      <a:cubicBezTo>
                        <a:pt x="25208" y="16257"/>
                        <a:pt x="25012" y="17172"/>
                        <a:pt x="25594" y="17966"/>
                      </a:cubicBezTo>
                      <a:cubicBezTo>
                        <a:pt x="25945" y="18445"/>
                        <a:pt x="26270" y="18636"/>
                        <a:pt x="26562" y="18636"/>
                      </a:cubicBezTo>
                      <a:cubicBezTo>
                        <a:pt x="27418" y="18636"/>
                        <a:pt x="27992" y="16992"/>
                        <a:pt x="28113" y="16130"/>
                      </a:cubicBezTo>
                      <a:cubicBezTo>
                        <a:pt x="28238" y="15237"/>
                        <a:pt x="28187" y="14353"/>
                        <a:pt x="28235" y="13462"/>
                      </a:cubicBezTo>
                      <a:lnTo>
                        <a:pt x="28235" y="13462"/>
                      </a:lnTo>
                      <a:cubicBezTo>
                        <a:pt x="28337" y="13603"/>
                        <a:pt x="28421" y="13782"/>
                        <a:pt x="28522" y="13913"/>
                      </a:cubicBezTo>
                      <a:cubicBezTo>
                        <a:pt x="28712" y="14157"/>
                        <a:pt x="29083" y="14662"/>
                        <a:pt x="29453" y="14679"/>
                      </a:cubicBezTo>
                      <a:cubicBezTo>
                        <a:pt x="29466" y="14680"/>
                        <a:pt x="29479" y="14680"/>
                        <a:pt x="29492" y="14680"/>
                      </a:cubicBezTo>
                      <a:cubicBezTo>
                        <a:pt x="30970" y="14680"/>
                        <a:pt x="30008" y="10615"/>
                        <a:pt x="29822" y="9980"/>
                      </a:cubicBezTo>
                      <a:cubicBezTo>
                        <a:pt x="28910" y="6874"/>
                        <a:pt x="26917" y="3569"/>
                        <a:pt x="23841" y="2221"/>
                      </a:cubicBezTo>
                      <a:cubicBezTo>
                        <a:pt x="22514" y="1640"/>
                        <a:pt x="21081" y="1461"/>
                        <a:pt x="19644" y="1444"/>
                      </a:cubicBezTo>
                      <a:lnTo>
                        <a:pt x="19644" y="1444"/>
                      </a:lnTo>
                      <a:cubicBezTo>
                        <a:pt x="18280" y="296"/>
                        <a:pt x="16074" y="0"/>
                        <a:pt x="14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5103;p59">
                  <a:extLst>
                    <a:ext uri="{FF2B5EF4-FFF2-40B4-BE49-F238E27FC236}">
                      <a16:creationId xmlns:a16="http://schemas.microsoft.com/office/drawing/2014/main" id="{F2CC5DF4-45DD-1384-34FC-382D42F2BC1C}"/>
                    </a:ext>
                  </a:extLst>
                </p:cNvPr>
                <p:cNvSpPr/>
                <p:nvPr/>
              </p:nvSpPr>
              <p:spPr>
                <a:xfrm>
                  <a:off x="2686635" y="2350638"/>
                  <a:ext cx="66257" cy="101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6" h="2624" extrusionOk="0">
                      <a:moveTo>
                        <a:pt x="905" y="0"/>
                      </a:moveTo>
                      <a:cubicBezTo>
                        <a:pt x="572" y="0"/>
                        <a:pt x="426" y="343"/>
                        <a:pt x="316" y="613"/>
                      </a:cubicBezTo>
                      <a:cubicBezTo>
                        <a:pt x="155" y="1009"/>
                        <a:pt x="1" y="1598"/>
                        <a:pt x="130" y="2021"/>
                      </a:cubicBezTo>
                      <a:cubicBezTo>
                        <a:pt x="249" y="2413"/>
                        <a:pt x="809" y="2486"/>
                        <a:pt x="1136" y="2618"/>
                      </a:cubicBezTo>
                      <a:cubicBezTo>
                        <a:pt x="1146" y="2622"/>
                        <a:pt x="1155" y="2624"/>
                        <a:pt x="1163" y="2624"/>
                      </a:cubicBezTo>
                      <a:cubicBezTo>
                        <a:pt x="1232" y="2624"/>
                        <a:pt x="1255" y="2505"/>
                        <a:pt x="1176" y="2473"/>
                      </a:cubicBezTo>
                      <a:cubicBezTo>
                        <a:pt x="1026" y="2413"/>
                        <a:pt x="844" y="2362"/>
                        <a:pt x="701" y="2287"/>
                      </a:cubicBezTo>
                      <a:cubicBezTo>
                        <a:pt x="443" y="2151"/>
                        <a:pt x="290" y="1893"/>
                        <a:pt x="254" y="1610"/>
                      </a:cubicBezTo>
                      <a:cubicBezTo>
                        <a:pt x="217" y="1319"/>
                        <a:pt x="346" y="944"/>
                        <a:pt x="454" y="675"/>
                      </a:cubicBezTo>
                      <a:cubicBezTo>
                        <a:pt x="560" y="413"/>
                        <a:pt x="725" y="215"/>
                        <a:pt x="992" y="215"/>
                      </a:cubicBezTo>
                      <a:cubicBezTo>
                        <a:pt x="1045" y="215"/>
                        <a:pt x="1101" y="223"/>
                        <a:pt x="1162" y="239"/>
                      </a:cubicBezTo>
                      <a:cubicBezTo>
                        <a:pt x="1296" y="274"/>
                        <a:pt x="1427" y="362"/>
                        <a:pt x="1553" y="421"/>
                      </a:cubicBezTo>
                      <a:cubicBezTo>
                        <a:pt x="1565" y="426"/>
                        <a:pt x="1576" y="429"/>
                        <a:pt x="1587" y="429"/>
                      </a:cubicBezTo>
                      <a:cubicBezTo>
                        <a:pt x="1658" y="429"/>
                        <a:pt x="1705" y="326"/>
                        <a:pt x="1629" y="291"/>
                      </a:cubicBezTo>
                      <a:cubicBezTo>
                        <a:pt x="1426" y="197"/>
                        <a:pt x="1181" y="25"/>
                        <a:pt x="953" y="3"/>
                      </a:cubicBezTo>
                      <a:cubicBezTo>
                        <a:pt x="936" y="1"/>
                        <a:pt x="921" y="0"/>
                        <a:pt x="9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5104;p59">
                  <a:extLst>
                    <a:ext uri="{FF2B5EF4-FFF2-40B4-BE49-F238E27FC236}">
                      <a16:creationId xmlns:a16="http://schemas.microsoft.com/office/drawing/2014/main" id="{F9743460-E07A-29F2-738B-834A4D8C23BD}"/>
                    </a:ext>
                  </a:extLst>
                </p:cNvPr>
                <p:cNvSpPr/>
                <p:nvPr/>
              </p:nvSpPr>
              <p:spPr>
                <a:xfrm>
                  <a:off x="2770019" y="2371650"/>
                  <a:ext cx="50256" cy="23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595" extrusionOk="0">
                      <a:moveTo>
                        <a:pt x="122" y="1"/>
                      </a:moveTo>
                      <a:cubicBezTo>
                        <a:pt x="50" y="1"/>
                        <a:pt x="1" y="104"/>
                        <a:pt x="79" y="138"/>
                      </a:cubicBezTo>
                      <a:cubicBezTo>
                        <a:pt x="432" y="288"/>
                        <a:pt x="786" y="438"/>
                        <a:pt x="1139" y="588"/>
                      </a:cubicBezTo>
                      <a:cubicBezTo>
                        <a:pt x="1150" y="593"/>
                        <a:pt x="1161" y="595"/>
                        <a:pt x="1171" y="595"/>
                      </a:cubicBezTo>
                      <a:cubicBezTo>
                        <a:pt x="1244" y="595"/>
                        <a:pt x="1293" y="491"/>
                        <a:pt x="1215" y="458"/>
                      </a:cubicBezTo>
                      <a:cubicBezTo>
                        <a:pt x="862" y="308"/>
                        <a:pt x="508" y="158"/>
                        <a:pt x="155" y="7"/>
                      </a:cubicBezTo>
                      <a:cubicBezTo>
                        <a:pt x="144" y="3"/>
                        <a:pt x="133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5105;p59">
                  <a:extLst>
                    <a:ext uri="{FF2B5EF4-FFF2-40B4-BE49-F238E27FC236}">
                      <a16:creationId xmlns:a16="http://schemas.microsoft.com/office/drawing/2014/main" id="{A368E4FF-C4F2-E587-4BA2-AFC79CD9B2B0}"/>
                    </a:ext>
                  </a:extLst>
                </p:cNvPr>
                <p:cNvSpPr/>
                <p:nvPr/>
              </p:nvSpPr>
              <p:spPr>
                <a:xfrm>
                  <a:off x="2871423" y="2509833"/>
                  <a:ext cx="231083" cy="90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2325" extrusionOk="0">
                      <a:moveTo>
                        <a:pt x="271" y="0"/>
                      </a:moveTo>
                      <a:cubicBezTo>
                        <a:pt x="271" y="0"/>
                        <a:pt x="1" y="44"/>
                        <a:pt x="90" y="80"/>
                      </a:cubicBezTo>
                      <a:lnTo>
                        <a:pt x="320" y="181"/>
                      </a:lnTo>
                      <a:cubicBezTo>
                        <a:pt x="2171" y="931"/>
                        <a:pt x="3931" y="1691"/>
                        <a:pt x="5827" y="2320"/>
                      </a:cubicBezTo>
                      <a:cubicBezTo>
                        <a:pt x="5836" y="2323"/>
                        <a:pt x="5844" y="2325"/>
                        <a:pt x="5851" y="2325"/>
                      </a:cubicBezTo>
                      <a:cubicBezTo>
                        <a:pt x="5925" y="2325"/>
                        <a:pt x="5949" y="2203"/>
                        <a:pt x="5867" y="2175"/>
                      </a:cubicBezTo>
                      <a:cubicBezTo>
                        <a:pt x="3971" y="1546"/>
                        <a:pt x="2122" y="750"/>
                        <a:pt x="2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5106;p59">
                  <a:extLst>
                    <a:ext uri="{FF2B5EF4-FFF2-40B4-BE49-F238E27FC236}">
                      <a16:creationId xmlns:a16="http://schemas.microsoft.com/office/drawing/2014/main" id="{DE063C56-803B-1AFE-1354-B70F0C98FAAE}"/>
                    </a:ext>
                  </a:extLst>
                </p:cNvPr>
                <p:cNvSpPr/>
                <p:nvPr/>
              </p:nvSpPr>
              <p:spPr>
                <a:xfrm>
                  <a:off x="2756038" y="2459888"/>
                  <a:ext cx="16700" cy="10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9" extrusionOk="0">
                      <a:moveTo>
                        <a:pt x="85" y="0"/>
                      </a:moveTo>
                      <a:cubicBezTo>
                        <a:pt x="53" y="0"/>
                        <a:pt x="21" y="27"/>
                        <a:pt x="13" y="57"/>
                      </a:cubicBezTo>
                      <a:cubicBezTo>
                        <a:pt x="0" y="100"/>
                        <a:pt x="27" y="134"/>
                        <a:pt x="65" y="149"/>
                      </a:cubicBezTo>
                      <a:cubicBezTo>
                        <a:pt x="162" y="189"/>
                        <a:pt x="258" y="228"/>
                        <a:pt x="354" y="268"/>
                      </a:cubicBezTo>
                      <a:cubicBezTo>
                        <a:pt x="356" y="268"/>
                        <a:pt x="358" y="269"/>
                        <a:pt x="360" y="269"/>
                      </a:cubicBezTo>
                      <a:cubicBezTo>
                        <a:pt x="396" y="269"/>
                        <a:pt x="430" y="137"/>
                        <a:pt x="394" y="123"/>
                      </a:cubicBezTo>
                      <a:cubicBezTo>
                        <a:pt x="298" y="83"/>
                        <a:pt x="201" y="44"/>
                        <a:pt x="105" y="4"/>
                      </a:cubicBezTo>
                      <a:cubicBezTo>
                        <a:pt x="99" y="1"/>
                        <a:pt x="92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5107;p59">
                  <a:extLst>
                    <a:ext uri="{FF2B5EF4-FFF2-40B4-BE49-F238E27FC236}">
                      <a16:creationId xmlns:a16="http://schemas.microsoft.com/office/drawing/2014/main" id="{BB0E0037-C9B8-CF9D-CEFD-AF6702FC3D6E}"/>
                    </a:ext>
                  </a:extLst>
                </p:cNvPr>
                <p:cNvSpPr/>
                <p:nvPr/>
              </p:nvSpPr>
              <p:spPr>
                <a:xfrm>
                  <a:off x="1368729" y="2220921"/>
                  <a:ext cx="340644" cy="209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1" h="5393" extrusionOk="0">
                      <a:moveTo>
                        <a:pt x="1509" y="300"/>
                      </a:moveTo>
                      <a:cubicBezTo>
                        <a:pt x="2520" y="300"/>
                        <a:pt x="4133" y="1355"/>
                        <a:pt x="4708" y="1652"/>
                      </a:cubicBezTo>
                      <a:cubicBezTo>
                        <a:pt x="5415" y="2019"/>
                        <a:pt x="6111" y="2408"/>
                        <a:pt x="6793" y="2820"/>
                      </a:cubicBezTo>
                      <a:cubicBezTo>
                        <a:pt x="7075" y="2991"/>
                        <a:pt x="7747" y="3365"/>
                        <a:pt x="7995" y="3581"/>
                      </a:cubicBezTo>
                      <a:cubicBezTo>
                        <a:pt x="8106" y="3678"/>
                        <a:pt x="8348" y="3782"/>
                        <a:pt x="8416" y="4087"/>
                      </a:cubicBezTo>
                      <a:cubicBezTo>
                        <a:pt x="8499" y="4457"/>
                        <a:pt x="8336" y="5246"/>
                        <a:pt x="7752" y="5246"/>
                      </a:cubicBezTo>
                      <a:cubicBezTo>
                        <a:pt x="7713" y="5246"/>
                        <a:pt x="7672" y="5243"/>
                        <a:pt x="7629" y="5236"/>
                      </a:cubicBezTo>
                      <a:lnTo>
                        <a:pt x="7629" y="5236"/>
                      </a:lnTo>
                      <a:cubicBezTo>
                        <a:pt x="6276" y="4326"/>
                        <a:pt x="4873" y="3500"/>
                        <a:pt x="3415" y="2769"/>
                      </a:cubicBezTo>
                      <a:cubicBezTo>
                        <a:pt x="2810" y="2466"/>
                        <a:pt x="2197" y="2177"/>
                        <a:pt x="1576" y="1906"/>
                      </a:cubicBezTo>
                      <a:cubicBezTo>
                        <a:pt x="1054" y="1678"/>
                        <a:pt x="310" y="1480"/>
                        <a:pt x="793" y="655"/>
                      </a:cubicBezTo>
                      <a:cubicBezTo>
                        <a:pt x="942" y="400"/>
                        <a:pt x="1197" y="300"/>
                        <a:pt x="1509" y="300"/>
                      </a:cubicBezTo>
                      <a:close/>
                      <a:moveTo>
                        <a:pt x="1428" y="0"/>
                      </a:moveTo>
                      <a:cubicBezTo>
                        <a:pt x="720" y="0"/>
                        <a:pt x="1" y="1129"/>
                        <a:pt x="598" y="1655"/>
                      </a:cubicBezTo>
                      <a:cubicBezTo>
                        <a:pt x="904" y="1925"/>
                        <a:pt x="1531" y="2047"/>
                        <a:pt x="1914" y="2220"/>
                      </a:cubicBezTo>
                      <a:cubicBezTo>
                        <a:pt x="2453" y="2464"/>
                        <a:pt x="2987" y="2720"/>
                        <a:pt x="3514" y="2988"/>
                      </a:cubicBezTo>
                      <a:cubicBezTo>
                        <a:pt x="4905" y="3694"/>
                        <a:pt x="6244" y="4485"/>
                        <a:pt x="7538" y="5354"/>
                      </a:cubicBezTo>
                      <a:lnTo>
                        <a:pt x="7538" y="5354"/>
                      </a:lnTo>
                      <a:cubicBezTo>
                        <a:pt x="7546" y="5365"/>
                        <a:pt x="7558" y="5373"/>
                        <a:pt x="7574" y="5377"/>
                      </a:cubicBezTo>
                      <a:lnTo>
                        <a:pt x="7574" y="5377"/>
                      </a:lnTo>
                      <a:cubicBezTo>
                        <a:pt x="7584" y="5382"/>
                        <a:pt x="7593" y="5384"/>
                        <a:pt x="7602" y="5384"/>
                      </a:cubicBezTo>
                      <a:cubicBezTo>
                        <a:pt x="7605" y="5384"/>
                        <a:pt x="7607" y="5384"/>
                        <a:pt x="7610" y="5384"/>
                      </a:cubicBezTo>
                      <a:lnTo>
                        <a:pt x="7610" y="5384"/>
                      </a:lnTo>
                      <a:cubicBezTo>
                        <a:pt x="7651" y="5390"/>
                        <a:pt x="7692" y="5393"/>
                        <a:pt x="7731" y="5393"/>
                      </a:cubicBezTo>
                      <a:cubicBezTo>
                        <a:pt x="8223" y="5393"/>
                        <a:pt x="8538" y="4921"/>
                        <a:pt x="8640" y="4387"/>
                      </a:cubicBezTo>
                      <a:cubicBezTo>
                        <a:pt x="8770" y="3706"/>
                        <a:pt x="8198" y="3529"/>
                        <a:pt x="7668" y="3188"/>
                      </a:cubicBezTo>
                      <a:cubicBezTo>
                        <a:pt x="6462" y="2412"/>
                        <a:pt x="5205" y="1714"/>
                        <a:pt x="3916" y="1087"/>
                      </a:cubicBezTo>
                      <a:cubicBezTo>
                        <a:pt x="3275" y="774"/>
                        <a:pt x="2201" y="39"/>
                        <a:pt x="1462" y="1"/>
                      </a:cubicBezTo>
                      <a:cubicBezTo>
                        <a:pt x="1451" y="1"/>
                        <a:pt x="1439" y="0"/>
                        <a:pt x="14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5108;p59">
                  <a:extLst>
                    <a:ext uri="{FF2B5EF4-FFF2-40B4-BE49-F238E27FC236}">
                      <a16:creationId xmlns:a16="http://schemas.microsoft.com/office/drawing/2014/main" id="{671D3C3B-593A-6CA7-0D35-6E6A299B0C62}"/>
                    </a:ext>
                  </a:extLst>
                </p:cNvPr>
                <p:cNvSpPr/>
                <p:nvPr/>
              </p:nvSpPr>
              <p:spPr>
                <a:xfrm>
                  <a:off x="1417548" y="2330948"/>
                  <a:ext cx="100861" cy="74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924" extrusionOk="0">
                      <a:moveTo>
                        <a:pt x="1006" y="173"/>
                      </a:moveTo>
                      <a:cubicBezTo>
                        <a:pt x="1271" y="173"/>
                        <a:pt x="1894" y="451"/>
                        <a:pt x="2028" y="587"/>
                      </a:cubicBezTo>
                      <a:cubicBezTo>
                        <a:pt x="2302" y="862"/>
                        <a:pt x="2149" y="1010"/>
                        <a:pt x="2027" y="1217"/>
                      </a:cubicBezTo>
                      <a:cubicBezTo>
                        <a:pt x="1966" y="1318"/>
                        <a:pt x="1873" y="1579"/>
                        <a:pt x="1777" y="1642"/>
                      </a:cubicBezTo>
                      <a:cubicBezTo>
                        <a:pt x="1607" y="1660"/>
                        <a:pt x="1437" y="1680"/>
                        <a:pt x="1268" y="1698"/>
                      </a:cubicBezTo>
                      <a:cubicBezTo>
                        <a:pt x="1188" y="1658"/>
                        <a:pt x="1109" y="1618"/>
                        <a:pt x="1029" y="1578"/>
                      </a:cubicBezTo>
                      <a:cubicBezTo>
                        <a:pt x="876" y="1502"/>
                        <a:pt x="722" y="1427"/>
                        <a:pt x="568" y="1353"/>
                      </a:cubicBezTo>
                      <a:cubicBezTo>
                        <a:pt x="227" y="1136"/>
                        <a:pt x="510" y="810"/>
                        <a:pt x="626" y="612"/>
                      </a:cubicBezTo>
                      <a:cubicBezTo>
                        <a:pt x="694" y="497"/>
                        <a:pt x="814" y="247"/>
                        <a:pt x="920" y="189"/>
                      </a:cubicBezTo>
                      <a:cubicBezTo>
                        <a:pt x="941" y="178"/>
                        <a:pt x="970" y="173"/>
                        <a:pt x="1006" y="173"/>
                      </a:cubicBezTo>
                      <a:close/>
                      <a:moveTo>
                        <a:pt x="1076" y="1"/>
                      </a:moveTo>
                      <a:cubicBezTo>
                        <a:pt x="921" y="1"/>
                        <a:pt x="794" y="78"/>
                        <a:pt x="694" y="207"/>
                      </a:cubicBezTo>
                      <a:cubicBezTo>
                        <a:pt x="430" y="545"/>
                        <a:pt x="1" y="1146"/>
                        <a:pt x="474" y="1471"/>
                      </a:cubicBezTo>
                      <a:lnTo>
                        <a:pt x="474" y="1471"/>
                      </a:lnTo>
                      <a:cubicBezTo>
                        <a:pt x="479" y="1475"/>
                        <a:pt x="485" y="1480"/>
                        <a:pt x="492" y="1483"/>
                      </a:cubicBezTo>
                      <a:cubicBezTo>
                        <a:pt x="492" y="1483"/>
                        <a:pt x="492" y="1483"/>
                        <a:pt x="492" y="1483"/>
                      </a:cubicBezTo>
                      <a:lnTo>
                        <a:pt x="492" y="1483"/>
                      </a:lnTo>
                      <a:cubicBezTo>
                        <a:pt x="498" y="1487"/>
                        <a:pt x="504" y="1490"/>
                        <a:pt x="510" y="1492"/>
                      </a:cubicBezTo>
                      <a:lnTo>
                        <a:pt x="510" y="1492"/>
                      </a:lnTo>
                      <a:cubicBezTo>
                        <a:pt x="793" y="1633"/>
                        <a:pt x="1178" y="1924"/>
                        <a:pt x="1511" y="1924"/>
                      </a:cubicBezTo>
                      <a:cubicBezTo>
                        <a:pt x="1657" y="1924"/>
                        <a:pt x="1793" y="1868"/>
                        <a:pt x="1906" y="1718"/>
                      </a:cubicBezTo>
                      <a:cubicBezTo>
                        <a:pt x="2165" y="1375"/>
                        <a:pt x="2597" y="779"/>
                        <a:pt x="2104" y="456"/>
                      </a:cubicBezTo>
                      <a:cubicBezTo>
                        <a:pt x="1863" y="298"/>
                        <a:pt x="1451" y="58"/>
                        <a:pt x="1163" y="9"/>
                      </a:cubicBezTo>
                      <a:cubicBezTo>
                        <a:pt x="1133" y="3"/>
                        <a:pt x="1104" y="1"/>
                        <a:pt x="10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5109;p59">
                  <a:extLst>
                    <a:ext uri="{FF2B5EF4-FFF2-40B4-BE49-F238E27FC236}">
                      <a16:creationId xmlns:a16="http://schemas.microsoft.com/office/drawing/2014/main" id="{E44B84A1-AAFE-1646-8F6C-26BB5DF12B5C}"/>
                    </a:ext>
                  </a:extLst>
                </p:cNvPr>
                <p:cNvSpPr/>
                <p:nvPr/>
              </p:nvSpPr>
              <p:spPr>
                <a:xfrm>
                  <a:off x="1500271" y="2369319"/>
                  <a:ext cx="88122" cy="80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2070" extrusionOk="0">
                      <a:moveTo>
                        <a:pt x="868" y="144"/>
                      </a:moveTo>
                      <a:cubicBezTo>
                        <a:pt x="946" y="144"/>
                        <a:pt x="1029" y="178"/>
                        <a:pt x="1118" y="245"/>
                      </a:cubicBezTo>
                      <a:cubicBezTo>
                        <a:pt x="1406" y="383"/>
                        <a:pt x="1728" y="551"/>
                        <a:pt x="1955" y="770"/>
                      </a:cubicBezTo>
                      <a:cubicBezTo>
                        <a:pt x="2141" y="878"/>
                        <a:pt x="2153" y="1033"/>
                        <a:pt x="1991" y="1237"/>
                      </a:cubicBezTo>
                      <a:cubicBezTo>
                        <a:pt x="1945" y="1325"/>
                        <a:pt x="1898" y="1412"/>
                        <a:pt x="1851" y="1499"/>
                      </a:cubicBezTo>
                      <a:cubicBezTo>
                        <a:pt x="1737" y="1710"/>
                        <a:pt x="1698" y="1872"/>
                        <a:pt x="1471" y="1872"/>
                      </a:cubicBezTo>
                      <a:cubicBezTo>
                        <a:pt x="1396" y="1872"/>
                        <a:pt x="1299" y="1854"/>
                        <a:pt x="1171" y="1814"/>
                      </a:cubicBezTo>
                      <a:cubicBezTo>
                        <a:pt x="893" y="1725"/>
                        <a:pt x="593" y="1483"/>
                        <a:pt x="337" y="1341"/>
                      </a:cubicBezTo>
                      <a:cubicBezTo>
                        <a:pt x="44" y="1124"/>
                        <a:pt x="295" y="769"/>
                        <a:pt x="454" y="542"/>
                      </a:cubicBezTo>
                      <a:cubicBezTo>
                        <a:pt x="479" y="500"/>
                        <a:pt x="505" y="457"/>
                        <a:pt x="530" y="414"/>
                      </a:cubicBezTo>
                      <a:cubicBezTo>
                        <a:pt x="629" y="234"/>
                        <a:pt x="741" y="144"/>
                        <a:pt x="868" y="144"/>
                      </a:cubicBezTo>
                      <a:close/>
                      <a:moveTo>
                        <a:pt x="848" y="1"/>
                      </a:moveTo>
                      <a:cubicBezTo>
                        <a:pt x="742" y="1"/>
                        <a:pt x="639" y="36"/>
                        <a:pt x="550" y="118"/>
                      </a:cubicBezTo>
                      <a:cubicBezTo>
                        <a:pt x="419" y="239"/>
                        <a:pt x="335" y="447"/>
                        <a:pt x="247" y="597"/>
                      </a:cubicBezTo>
                      <a:cubicBezTo>
                        <a:pt x="178" y="714"/>
                        <a:pt x="76" y="843"/>
                        <a:pt x="46" y="979"/>
                      </a:cubicBezTo>
                      <a:cubicBezTo>
                        <a:pt x="1" y="1184"/>
                        <a:pt x="91" y="1337"/>
                        <a:pt x="242" y="1457"/>
                      </a:cubicBezTo>
                      <a:lnTo>
                        <a:pt x="242" y="1457"/>
                      </a:lnTo>
                      <a:cubicBezTo>
                        <a:pt x="247" y="1462"/>
                        <a:pt x="254" y="1467"/>
                        <a:pt x="262" y="1471"/>
                      </a:cubicBezTo>
                      <a:cubicBezTo>
                        <a:pt x="262" y="1471"/>
                        <a:pt x="262" y="1471"/>
                        <a:pt x="262" y="1471"/>
                      </a:cubicBezTo>
                      <a:lnTo>
                        <a:pt x="262" y="1471"/>
                      </a:lnTo>
                      <a:cubicBezTo>
                        <a:pt x="268" y="1476"/>
                        <a:pt x="274" y="1480"/>
                        <a:pt x="280" y="1482"/>
                      </a:cubicBezTo>
                      <a:lnTo>
                        <a:pt x="280" y="1482"/>
                      </a:lnTo>
                      <a:cubicBezTo>
                        <a:pt x="594" y="1657"/>
                        <a:pt x="906" y="1881"/>
                        <a:pt x="1235" y="2022"/>
                      </a:cubicBezTo>
                      <a:cubicBezTo>
                        <a:pt x="1308" y="2054"/>
                        <a:pt x="1380" y="2070"/>
                        <a:pt x="1451" y="2070"/>
                      </a:cubicBezTo>
                      <a:cubicBezTo>
                        <a:pt x="1566" y="2070"/>
                        <a:pt x="1675" y="2027"/>
                        <a:pt x="1769" y="1934"/>
                      </a:cubicBezTo>
                      <a:cubicBezTo>
                        <a:pt x="1936" y="1772"/>
                        <a:pt x="2191" y="1303"/>
                        <a:pt x="2233" y="1067"/>
                      </a:cubicBezTo>
                      <a:cubicBezTo>
                        <a:pt x="2269" y="865"/>
                        <a:pt x="2182" y="708"/>
                        <a:pt x="2025" y="589"/>
                      </a:cubicBezTo>
                      <a:cubicBezTo>
                        <a:pt x="1758" y="387"/>
                        <a:pt x="1373" y="163"/>
                        <a:pt x="1060" y="43"/>
                      </a:cubicBezTo>
                      <a:cubicBezTo>
                        <a:pt x="989" y="16"/>
                        <a:pt x="918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5110;p59">
                  <a:extLst>
                    <a:ext uri="{FF2B5EF4-FFF2-40B4-BE49-F238E27FC236}">
                      <a16:creationId xmlns:a16="http://schemas.microsoft.com/office/drawing/2014/main" id="{F5C32D07-876A-46CE-AC86-EAC3E651873C}"/>
                    </a:ext>
                  </a:extLst>
                </p:cNvPr>
                <p:cNvSpPr/>
                <p:nvPr/>
              </p:nvSpPr>
              <p:spPr>
                <a:xfrm>
                  <a:off x="1338164" y="2293586"/>
                  <a:ext cx="95890" cy="76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67" extrusionOk="0">
                      <a:moveTo>
                        <a:pt x="1042" y="194"/>
                      </a:moveTo>
                      <a:cubicBezTo>
                        <a:pt x="1067" y="194"/>
                        <a:pt x="1091" y="197"/>
                        <a:pt x="1115" y="202"/>
                      </a:cubicBezTo>
                      <a:cubicBezTo>
                        <a:pt x="1448" y="278"/>
                        <a:pt x="1792" y="482"/>
                        <a:pt x="2101" y="616"/>
                      </a:cubicBezTo>
                      <a:cubicBezTo>
                        <a:pt x="2395" y="800"/>
                        <a:pt x="2127" y="1301"/>
                        <a:pt x="1982" y="1485"/>
                      </a:cubicBezTo>
                      <a:cubicBezTo>
                        <a:pt x="1842" y="1663"/>
                        <a:pt x="1676" y="1733"/>
                        <a:pt x="1502" y="1733"/>
                      </a:cubicBezTo>
                      <a:cubicBezTo>
                        <a:pt x="1392" y="1733"/>
                        <a:pt x="1278" y="1705"/>
                        <a:pt x="1167" y="1657"/>
                      </a:cubicBezTo>
                      <a:cubicBezTo>
                        <a:pt x="974" y="1573"/>
                        <a:pt x="678" y="1508"/>
                        <a:pt x="512" y="1382"/>
                      </a:cubicBezTo>
                      <a:cubicBezTo>
                        <a:pt x="0" y="996"/>
                        <a:pt x="602" y="194"/>
                        <a:pt x="1042" y="194"/>
                      </a:cubicBezTo>
                      <a:close/>
                      <a:moveTo>
                        <a:pt x="888" y="1"/>
                      </a:moveTo>
                      <a:cubicBezTo>
                        <a:pt x="771" y="1"/>
                        <a:pt x="664" y="43"/>
                        <a:pt x="564" y="152"/>
                      </a:cubicBezTo>
                      <a:cubicBezTo>
                        <a:pt x="398" y="332"/>
                        <a:pt x="140" y="733"/>
                        <a:pt x="97" y="978"/>
                      </a:cubicBezTo>
                      <a:cubicBezTo>
                        <a:pt x="58" y="1200"/>
                        <a:pt x="164" y="1374"/>
                        <a:pt x="355" y="1480"/>
                      </a:cubicBezTo>
                      <a:cubicBezTo>
                        <a:pt x="667" y="1652"/>
                        <a:pt x="1085" y="1834"/>
                        <a:pt x="1426" y="1933"/>
                      </a:cubicBezTo>
                      <a:cubicBezTo>
                        <a:pt x="1497" y="1953"/>
                        <a:pt x="1565" y="1966"/>
                        <a:pt x="1630" y="1966"/>
                      </a:cubicBezTo>
                      <a:cubicBezTo>
                        <a:pt x="1732" y="1966"/>
                        <a:pt x="1829" y="1935"/>
                        <a:pt x="1920" y="1853"/>
                      </a:cubicBezTo>
                      <a:cubicBezTo>
                        <a:pt x="2054" y="1734"/>
                        <a:pt x="2135" y="1521"/>
                        <a:pt x="2223" y="1370"/>
                      </a:cubicBezTo>
                      <a:cubicBezTo>
                        <a:pt x="2291" y="1254"/>
                        <a:pt x="2392" y="1127"/>
                        <a:pt x="2422" y="991"/>
                      </a:cubicBezTo>
                      <a:cubicBezTo>
                        <a:pt x="2468" y="778"/>
                        <a:pt x="2367" y="614"/>
                        <a:pt x="2199" y="501"/>
                      </a:cubicBezTo>
                      <a:lnTo>
                        <a:pt x="2199" y="501"/>
                      </a:lnTo>
                      <a:cubicBezTo>
                        <a:pt x="2193" y="495"/>
                        <a:pt x="2186" y="491"/>
                        <a:pt x="2177" y="487"/>
                      </a:cubicBezTo>
                      <a:lnTo>
                        <a:pt x="2177" y="487"/>
                      </a:lnTo>
                      <a:cubicBezTo>
                        <a:pt x="2177" y="487"/>
                        <a:pt x="2177" y="487"/>
                        <a:pt x="2177" y="487"/>
                      </a:cubicBezTo>
                      <a:cubicBezTo>
                        <a:pt x="2169" y="482"/>
                        <a:pt x="2162" y="479"/>
                        <a:pt x="2154" y="477"/>
                      </a:cubicBezTo>
                      <a:lnTo>
                        <a:pt x="2154" y="477"/>
                      </a:lnTo>
                      <a:cubicBezTo>
                        <a:pt x="1824" y="332"/>
                        <a:pt x="1493" y="181"/>
                        <a:pt x="1155" y="57"/>
                      </a:cubicBezTo>
                      <a:cubicBezTo>
                        <a:pt x="1061" y="23"/>
                        <a:pt x="97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5111;p59">
                  <a:extLst>
                    <a:ext uri="{FF2B5EF4-FFF2-40B4-BE49-F238E27FC236}">
                      <a16:creationId xmlns:a16="http://schemas.microsoft.com/office/drawing/2014/main" id="{5E799593-D0DF-362C-B392-E3575AA0383C}"/>
                    </a:ext>
                  </a:extLst>
                </p:cNvPr>
                <p:cNvSpPr/>
                <p:nvPr/>
              </p:nvSpPr>
              <p:spPr>
                <a:xfrm>
                  <a:off x="1579616" y="2415536"/>
                  <a:ext cx="88006" cy="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" h="2168" extrusionOk="0">
                      <a:moveTo>
                        <a:pt x="831" y="183"/>
                      </a:moveTo>
                      <a:cubicBezTo>
                        <a:pt x="1096" y="183"/>
                        <a:pt x="1378" y="442"/>
                        <a:pt x="1594" y="587"/>
                      </a:cubicBezTo>
                      <a:cubicBezTo>
                        <a:pt x="1679" y="644"/>
                        <a:pt x="1763" y="701"/>
                        <a:pt x="1846" y="758"/>
                      </a:cubicBezTo>
                      <a:cubicBezTo>
                        <a:pt x="1895" y="955"/>
                        <a:pt x="1944" y="1152"/>
                        <a:pt x="1993" y="1349"/>
                      </a:cubicBezTo>
                      <a:cubicBezTo>
                        <a:pt x="1972" y="1506"/>
                        <a:pt x="1784" y="1737"/>
                        <a:pt x="1708" y="1878"/>
                      </a:cubicBezTo>
                      <a:cubicBezTo>
                        <a:pt x="1647" y="1961"/>
                        <a:pt x="1564" y="1994"/>
                        <a:pt x="1470" y="1994"/>
                      </a:cubicBezTo>
                      <a:cubicBezTo>
                        <a:pt x="1156" y="1994"/>
                        <a:pt x="720" y="1622"/>
                        <a:pt x="537" y="1488"/>
                      </a:cubicBezTo>
                      <a:cubicBezTo>
                        <a:pt x="242" y="1272"/>
                        <a:pt x="98" y="1212"/>
                        <a:pt x="264" y="811"/>
                      </a:cubicBezTo>
                      <a:cubicBezTo>
                        <a:pt x="322" y="671"/>
                        <a:pt x="414" y="470"/>
                        <a:pt x="511" y="352"/>
                      </a:cubicBezTo>
                      <a:cubicBezTo>
                        <a:pt x="610" y="229"/>
                        <a:pt x="719" y="183"/>
                        <a:pt x="831" y="183"/>
                      </a:cubicBezTo>
                      <a:close/>
                      <a:moveTo>
                        <a:pt x="798" y="1"/>
                      </a:moveTo>
                      <a:cubicBezTo>
                        <a:pt x="644" y="1"/>
                        <a:pt x="500" y="76"/>
                        <a:pt x="380" y="276"/>
                      </a:cubicBezTo>
                      <a:cubicBezTo>
                        <a:pt x="245" y="503"/>
                        <a:pt x="1" y="820"/>
                        <a:pt x="8" y="1098"/>
                      </a:cubicBezTo>
                      <a:cubicBezTo>
                        <a:pt x="15" y="1349"/>
                        <a:pt x="212" y="1458"/>
                        <a:pt x="400" y="1579"/>
                      </a:cubicBezTo>
                      <a:cubicBezTo>
                        <a:pt x="687" y="1764"/>
                        <a:pt x="1095" y="2167"/>
                        <a:pt x="1454" y="2167"/>
                      </a:cubicBezTo>
                      <a:cubicBezTo>
                        <a:pt x="1586" y="2167"/>
                        <a:pt x="1712" y="2113"/>
                        <a:pt x="1822" y="1974"/>
                      </a:cubicBezTo>
                      <a:lnTo>
                        <a:pt x="1822" y="1974"/>
                      </a:lnTo>
                      <a:cubicBezTo>
                        <a:pt x="1828" y="1969"/>
                        <a:pt x="1834" y="1962"/>
                        <a:pt x="1839" y="1953"/>
                      </a:cubicBezTo>
                      <a:lnTo>
                        <a:pt x="1839" y="1953"/>
                      </a:lnTo>
                      <a:cubicBezTo>
                        <a:pt x="1839" y="1953"/>
                        <a:pt x="1839" y="1953"/>
                        <a:pt x="1839" y="1953"/>
                      </a:cubicBezTo>
                      <a:cubicBezTo>
                        <a:pt x="1843" y="1947"/>
                        <a:pt x="1847" y="1940"/>
                        <a:pt x="1849" y="1934"/>
                      </a:cubicBezTo>
                      <a:lnTo>
                        <a:pt x="1849" y="1934"/>
                      </a:lnTo>
                      <a:cubicBezTo>
                        <a:pt x="1986" y="1689"/>
                        <a:pt x="2266" y="1343"/>
                        <a:pt x="2244" y="1050"/>
                      </a:cubicBezTo>
                      <a:cubicBezTo>
                        <a:pt x="2224" y="790"/>
                        <a:pt x="1988" y="672"/>
                        <a:pt x="1797" y="542"/>
                      </a:cubicBezTo>
                      <a:cubicBezTo>
                        <a:pt x="1509" y="348"/>
                        <a:pt x="1130" y="1"/>
                        <a:pt x="79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5112;p59">
                  <a:extLst>
                    <a:ext uri="{FF2B5EF4-FFF2-40B4-BE49-F238E27FC236}">
                      <a16:creationId xmlns:a16="http://schemas.microsoft.com/office/drawing/2014/main" id="{E53B82A2-8897-31B1-9ADE-C9852576E56D}"/>
                    </a:ext>
                  </a:extLst>
                </p:cNvPr>
                <p:cNvSpPr/>
                <p:nvPr/>
              </p:nvSpPr>
              <p:spPr>
                <a:xfrm>
                  <a:off x="1453977" y="2436236"/>
                  <a:ext cx="105793" cy="80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" h="2074" extrusionOk="0">
                      <a:moveTo>
                        <a:pt x="1034" y="187"/>
                      </a:moveTo>
                      <a:cubicBezTo>
                        <a:pt x="1370" y="187"/>
                        <a:pt x="1895" y="530"/>
                        <a:pt x="2074" y="662"/>
                      </a:cubicBezTo>
                      <a:cubicBezTo>
                        <a:pt x="2427" y="922"/>
                        <a:pt x="2324" y="1059"/>
                        <a:pt x="2167" y="1390"/>
                      </a:cubicBezTo>
                      <a:cubicBezTo>
                        <a:pt x="2093" y="1548"/>
                        <a:pt x="2005" y="1758"/>
                        <a:pt x="1859" y="1858"/>
                      </a:cubicBezTo>
                      <a:cubicBezTo>
                        <a:pt x="1811" y="1890"/>
                        <a:pt x="1757" y="1904"/>
                        <a:pt x="1697" y="1904"/>
                      </a:cubicBezTo>
                      <a:cubicBezTo>
                        <a:pt x="1415" y="1904"/>
                        <a:pt x="1024" y="1600"/>
                        <a:pt x="801" y="1475"/>
                      </a:cubicBezTo>
                      <a:cubicBezTo>
                        <a:pt x="721" y="1430"/>
                        <a:pt x="641" y="1386"/>
                        <a:pt x="560" y="1342"/>
                      </a:cubicBezTo>
                      <a:cubicBezTo>
                        <a:pt x="545" y="1166"/>
                        <a:pt x="529" y="989"/>
                        <a:pt x="513" y="813"/>
                      </a:cubicBezTo>
                      <a:cubicBezTo>
                        <a:pt x="545" y="647"/>
                        <a:pt x="721" y="435"/>
                        <a:pt x="804" y="285"/>
                      </a:cubicBezTo>
                      <a:cubicBezTo>
                        <a:pt x="856" y="215"/>
                        <a:pt x="937" y="187"/>
                        <a:pt x="1034" y="187"/>
                      </a:cubicBezTo>
                      <a:close/>
                      <a:moveTo>
                        <a:pt x="1070" y="1"/>
                      </a:moveTo>
                      <a:cubicBezTo>
                        <a:pt x="930" y="1"/>
                        <a:pt x="799" y="53"/>
                        <a:pt x="689" y="190"/>
                      </a:cubicBezTo>
                      <a:lnTo>
                        <a:pt x="689" y="190"/>
                      </a:lnTo>
                      <a:cubicBezTo>
                        <a:pt x="683" y="196"/>
                        <a:pt x="678" y="202"/>
                        <a:pt x="674" y="210"/>
                      </a:cubicBezTo>
                      <a:cubicBezTo>
                        <a:pt x="674" y="210"/>
                        <a:pt x="674" y="210"/>
                        <a:pt x="674" y="210"/>
                      </a:cubicBezTo>
                      <a:lnTo>
                        <a:pt x="674" y="210"/>
                      </a:lnTo>
                      <a:cubicBezTo>
                        <a:pt x="669" y="217"/>
                        <a:pt x="666" y="223"/>
                        <a:pt x="663" y="229"/>
                      </a:cubicBezTo>
                      <a:lnTo>
                        <a:pt x="663" y="229"/>
                      </a:lnTo>
                      <a:cubicBezTo>
                        <a:pt x="362" y="766"/>
                        <a:pt x="1" y="1201"/>
                        <a:pt x="665" y="1572"/>
                      </a:cubicBezTo>
                      <a:cubicBezTo>
                        <a:pt x="945" y="1728"/>
                        <a:pt x="1347" y="2073"/>
                        <a:pt x="1694" y="2073"/>
                      </a:cubicBezTo>
                      <a:cubicBezTo>
                        <a:pt x="1836" y="2073"/>
                        <a:pt x="1969" y="2015"/>
                        <a:pt x="2080" y="1861"/>
                      </a:cubicBezTo>
                      <a:cubicBezTo>
                        <a:pt x="2405" y="1412"/>
                        <a:pt x="2723" y="874"/>
                        <a:pt x="2150" y="532"/>
                      </a:cubicBezTo>
                      <a:cubicBezTo>
                        <a:pt x="1864" y="361"/>
                        <a:pt x="1436" y="1"/>
                        <a:pt x="10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5113;p59">
                  <a:extLst>
                    <a:ext uri="{FF2B5EF4-FFF2-40B4-BE49-F238E27FC236}">
                      <a16:creationId xmlns:a16="http://schemas.microsoft.com/office/drawing/2014/main" id="{05A79492-65BD-1F85-68F8-589C5778AE6A}"/>
                    </a:ext>
                  </a:extLst>
                </p:cNvPr>
                <p:cNvSpPr/>
                <p:nvPr/>
              </p:nvSpPr>
              <p:spPr>
                <a:xfrm>
                  <a:off x="1541167" y="2482492"/>
                  <a:ext cx="89365" cy="62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1" h="1610" extrusionOk="0">
                      <a:moveTo>
                        <a:pt x="840" y="0"/>
                      </a:moveTo>
                      <a:cubicBezTo>
                        <a:pt x="772" y="0"/>
                        <a:pt x="703" y="17"/>
                        <a:pt x="633" y="57"/>
                      </a:cubicBezTo>
                      <a:cubicBezTo>
                        <a:pt x="513" y="124"/>
                        <a:pt x="459" y="243"/>
                        <a:pt x="393" y="357"/>
                      </a:cubicBezTo>
                      <a:cubicBezTo>
                        <a:pt x="282" y="549"/>
                        <a:pt x="102" y="784"/>
                        <a:pt x="59" y="1006"/>
                      </a:cubicBezTo>
                      <a:cubicBezTo>
                        <a:pt x="0" y="1309"/>
                        <a:pt x="226" y="1454"/>
                        <a:pt x="448" y="1597"/>
                      </a:cubicBezTo>
                      <a:cubicBezTo>
                        <a:pt x="461" y="1605"/>
                        <a:pt x="474" y="1609"/>
                        <a:pt x="486" y="1609"/>
                      </a:cubicBezTo>
                      <a:cubicBezTo>
                        <a:pt x="549" y="1609"/>
                        <a:pt x="591" y="1511"/>
                        <a:pt x="523" y="1467"/>
                      </a:cubicBezTo>
                      <a:cubicBezTo>
                        <a:pt x="72" y="1176"/>
                        <a:pt x="397" y="202"/>
                        <a:pt x="912" y="202"/>
                      </a:cubicBezTo>
                      <a:cubicBezTo>
                        <a:pt x="965" y="202"/>
                        <a:pt x="1020" y="212"/>
                        <a:pt x="1077" y="235"/>
                      </a:cubicBezTo>
                      <a:cubicBezTo>
                        <a:pt x="1344" y="342"/>
                        <a:pt x="2048" y="781"/>
                        <a:pt x="2137" y="1053"/>
                      </a:cubicBezTo>
                      <a:cubicBezTo>
                        <a:pt x="2149" y="1089"/>
                        <a:pt x="2179" y="1105"/>
                        <a:pt x="2209" y="1105"/>
                      </a:cubicBezTo>
                      <a:cubicBezTo>
                        <a:pt x="2255" y="1105"/>
                        <a:pt x="2301" y="1069"/>
                        <a:pt x="2283" y="1013"/>
                      </a:cubicBezTo>
                      <a:cubicBezTo>
                        <a:pt x="2168" y="667"/>
                        <a:pt x="1751" y="497"/>
                        <a:pt x="1466" y="309"/>
                      </a:cubicBezTo>
                      <a:cubicBezTo>
                        <a:pt x="1278" y="185"/>
                        <a:pt x="1066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5114;p59">
                  <a:extLst>
                    <a:ext uri="{FF2B5EF4-FFF2-40B4-BE49-F238E27FC236}">
                      <a16:creationId xmlns:a16="http://schemas.microsoft.com/office/drawing/2014/main" id="{0D2A0294-2E51-728E-2222-134E9F07B21E}"/>
                    </a:ext>
                  </a:extLst>
                </p:cNvPr>
                <p:cNvSpPr/>
                <p:nvPr/>
              </p:nvSpPr>
              <p:spPr>
                <a:xfrm>
                  <a:off x="1293424" y="2360620"/>
                  <a:ext cx="110532" cy="7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6" h="1966" extrusionOk="0">
                      <a:moveTo>
                        <a:pt x="1098" y="161"/>
                      </a:moveTo>
                      <a:cubicBezTo>
                        <a:pt x="1396" y="161"/>
                        <a:pt x="1790" y="398"/>
                        <a:pt x="1986" y="482"/>
                      </a:cubicBezTo>
                      <a:cubicBezTo>
                        <a:pt x="2310" y="621"/>
                        <a:pt x="2489" y="757"/>
                        <a:pt x="2311" y="1216"/>
                      </a:cubicBezTo>
                      <a:cubicBezTo>
                        <a:pt x="2265" y="1332"/>
                        <a:pt x="2156" y="1585"/>
                        <a:pt x="2065" y="1666"/>
                      </a:cubicBezTo>
                      <a:cubicBezTo>
                        <a:pt x="1983" y="1739"/>
                        <a:pt x="1884" y="1767"/>
                        <a:pt x="1776" y="1767"/>
                      </a:cubicBezTo>
                      <a:cubicBezTo>
                        <a:pt x="1486" y="1767"/>
                        <a:pt x="1138" y="1560"/>
                        <a:pt x="920" y="1468"/>
                      </a:cubicBezTo>
                      <a:cubicBezTo>
                        <a:pt x="649" y="1356"/>
                        <a:pt x="412" y="1322"/>
                        <a:pt x="534" y="804"/>
                      </a:cubicBezTo>
                      <a:cubicBezTo>
                        <a:pt x="573" y="636"/>
                        <a:pt x="733" y="438"/>
                        <a:pt x="816" y="286"/>
                      </a:cubicBezTo>
                      <a:cubicBezTo>
                        <a:pt x="885" y="195"/>
                        <a:pt x="984" y="161"/>
                        <a:pt x="1098" y="161"/>
                      </a:cubicBezTo>
                      <a:close/>
                      <a:moveTo>
                        <a:pt x="1115" y="0"/>
                      </a:moveTo>
                      <a:cubicBezTo>
                        <a:pt x="959" y="0"/>
                        <a:pt x="816" y="52"/>
                        <a:pt x="703" y="189"/>
                      </a:cubicBezTo>
                      <a:lnTo>
                        <a:pt x="703" y="189"/>
                      </a:lnTo>
                      <a:cubicBezTo>
                        <a:pt x="696" y="195"/>
                        <a:pt x="691" y="202"/>
                        <a:pt x="686" y="210"/>
                      </a:cubicBezTo>
                      <a:cubicBezTo>
                        <a:pt x="686" y="210"/>
                        <a:pt x="686" y="210"/>
                        <a:pt x="686" y="210"/>
                      </a:cubicBezTo>
                      <a:lnTo>
                        <a:pt x="686" y="210"/>
                      </a:lnTo>
                      <a:cubicBezTo>
                        <a:pt x="681" y="217"/>
                        <a:pt x="677" y="224"/>
                        <a:pt x="674" y="231"/>
                      </a:cubicBezTo>
                      <a:lnTo>
                        <a:pt x="674" y="231"/>
                      </a:lnTo>
                      <a:cubicBezTo>
                        <a:pt x="438" y="654"/>
                        <a:pt x="1" y="1216"/>
                        <a:pt x="616" y="1505"/>
                      </a:cubicBezTo>
                      <a:cubicBezTo>
                        <a:pt x="938" y="1657"/>
                        <a:pt x="1339" y="1878"/>
                        <a:pt x="1687" y="1953"/>
                      </a:cubicBezTo>
                      <a:cubicBezTo>
                        <a:pt x="1728" y="1962"/>
                        <a:pt x="1766" y="1966"/>
                        <a:pt x="1803" y="1966"/>
                      </a:cubicBezTo>
                      <a:cubicBezTo>
                        <a:pt x="1965" y="1966"/>
                        <a:pt x="2091" y="1884"/>
                        <a:pt x="2195" y="1742"/>
                      </a:cubicBezTo>
                      <a:cubicBezTo>
                        <a:pt x="2534" y="1276"/>
                        <a:pt x="2846" y="705"/>
                        <a:pt x="2201" y="412"/>
                      </a:cubicBezTo>
                      <a:cubicBezTo>
                        <a:pt x="1904" y="277"/>
                        <a:pt x="1475" y="0"/>
                        <a:pt x="11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5115;p59">
                  <a:extLst>
                    <a:ext uri="{FF2B5EF4-FFF2-40B4-BE49-F238E27FC236}">
                      <a16:creationId xmlns:a16="http://schemas.microsoft.com/office/drawing/2014/main" id="{DDE2FF5D-4815-B866-E3E9-4BCF834198FF}"/>
                    </a:ext>
                  </a:extLst>
                </p:cNvPr>
                <p:cNvSpPr/>
                <p:nvPr/>
              </p:nvSpPr>
              <p:spPr>
                <a:xfrm>
                  <a:off x="1380108" y="2398020"/>
                  <a:ext cx="90919" cy="75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" h="1935" extrusionOk="0">
                      <a:moveTo>
                        <a:pt x="1285" y="216"/>
                      </a:moveTo>
                      <a:cubicBezTo>
                        <a:pt x="1364" y="254"/>
                        <a:pt x="1442" y="291"/>
                        <a:pt x="1519" y="330"/>
                      </a:cubicBezTo>
                      <a:cubicBezTo>
                        <a:pt x="1682" y="409"/>
                        <a:pt x="1843" y="491"/>
                        <a:pt x="2005" y="572"/>
                      </a:cubicBezTo>
                      <a:cubicBezTo>
                        <a:pt x="2340" y="795"/>
                        <a:pt x="2074" y="1090"/>
                        <a:pt x="1955" y="1306"/>
                      </a:cubicBezTo>
                      <a:cubicBezTo>
                        <a:pt x="1906" y="1394"/>
                        <a:pt x="1846" y="1557"/>
                        <a:pt x="1778" y="1630"/>
                      </a:cubicBezTo>
                      <a:cubicBezTo>
                        <a:pt x="1726" y="1686"/>
                        <a:pt x="1639" y="1709"/>
                        <a:pt x="1534" y="1709"/>
                      </a:cubicBezTo>
                      <a:cubicBezTo>
                        <a:pt x="1214" y="1709"/>
                        <a:pt x="728" y="1494"/>
                        <a:pt x="567" y="1350"/>
                      </a:cubicBezTo>
                      <a:cubicBezTo>
                        <a:pt x="281" y="1094"/>
                        <a:pt x="428" y="952"/>
                        <a:pt x="548" y="726"/>
                      </a:cubicBezTo>
                      <a:cubicBezTo>
                        <a:pt x="603" y="622"/>
                        <a:pt x="694" y="354"/>
                        <a:pt x="789" y="288"/>
                      </a:cubicBezTo>
                      <a:cubicBezTo>
                        <a:pt x="954" y="264"/>
                        <a:pt x="1120" y="240"/>
                        <a:pt x="1285" y="216"/>
                      </a:cubicBezTo>
                      <a:close/>
                      <a:moveTo>
                        <a:pt x="1059" y="0"/>
                      </a:moveTo>
                      <a:cubicBezTo>
                        <a:pt x="909" y="0"/>
                        <a:pt x="771" y="58"/>
                        <a:pt x="659" y="213"/>
                      </a:cubicBezTo>
                      <a:cubicBezTo>
                        <a:pt x="411" y="555"/>
                        <a:pt x="1" y="1173"/>
                        <a:pt x="491" y="1480"/>
                      </a:cubicBezTo>
                      <a:cubicBezTo>
                        <a:pt x="652" y="1580"/>
                        <a:pt x="842" y="1650"/>
                        <a:pt x="1012" y="1735"/>
                      </a:cubicBezTo>
                      <a:cubicBezTo>
                        <a:pt x="1140" y="1799"/>
                        <a:pt x="1277" y="1901"/>
                        <a:pt x="1422" y="1927"/>
                      </a:cubicBezTo>
                      <a:cubicBezTo>
                        <a:pt x="1453" y="1932"/>
                        <a:pt x="1483" y="1935"/>
                        <a:pt x="1512" y="1935"/>
                      </a:cubicBezTo>
                      <a:cubicBezTo>
                        <a:pt x="1658" y="1935"/>
                        <a:pt x="1784" y="1866"/>
                        <a:pt x="1879" y="1745"/>
                      </a:cubicBezTo>
                      <a:cubicBezTo>
                        <a:pt x="2040" y="1540"/>
                        <a:pt x="2298" y="1141"/>
                        <a:pt x="2318" y="874"/>
                      </a:cubicBezTo>
                      <a:cubicBezTo>
                        <a:pt x="2332" y="690"/>
                        <a:pt x="2241" y="554"/>
                        <a:pt x="2099" y="454"/>
                      </a:cubicBezTo>
                      <a:lnTo>
                        <a:pt x="2099" y="454"/>
                      </a:lnTo>
                      <a:cubicBezTo>
                        <a:pt x="2094" y="450"/>
                        <a:pt x="2088" y="445"/>
                        <a:pt x="2081" y="442"/>
                      </a:cubicBezTo>
                      <a:lnTo>
                        <a:pt x="2081" y="442"/>
                      </a:lnTo>
                      <a:cubicBezTo>
                        <a:pt x="2081" y="442"/>
                        <a:pt x="2081" y="442"/>
                        <a:pt x="2081" y="442"/>
                      </a:cubicBezTo>
                      <a:cubicBezTo>
                        <a:pt x="2075" y="438"/>
                        <a:pt x="2070" y="435"/>
                        <a:pt x="2064" y="433"/>
                      </a:cubicBezTo>
                      <a:lnTo>
                        <a:pt x="2064" y="433"/>
                      </a:lnTo>
                      <a:cubicBezTo>
                        <a:pt x="1786" y="290"/>
                        <a:pt x="1394" y="0"/>
                        <a:pt x="10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5116;p59">
                  <a:extLst>
                    <a:ext uri="{FF2B5EF4-FFF2-40B4-BE49-F238E27FC236}">
                      <a16:creationId xmlns:a16="http://schemas.microsoft.com/office/drawing/2014/main" id="{A1AE4773-5835-F021-1145-2991B7A73F8E}"/>
                    </a:ext>
                  </a:extLst>
                </p:cNvPr>
                <p:cNvSpPr/>
                <p:nvPr/>
              </p:nvSpPr>
              <p:spPr>
                <a:xfrm>
                  <a:off x="1227594" y="2495696"/>
                  <a:ext cx="96938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6" h="2439" extrusionOk="0">
                      <a:moveTo>
                        <a:pt x="1012" y="158"/>
                      </a:moveTo>
                      <a:cubicBezTo>
                        <a:pt x="1031" y="158"/>
                        <a:pt x="1051" y="160"/>
                        <a:pt x="1070" y="165"/>
                      </a:cubicBezTo>
                      <a:cubicBezTo>
                        <a:pt x="1275" y="247"/>
                        <a:pt x="1479" y="332"/>
                        <a:pt x="1682" y="419"/>
                      </a:cubicBezTo>
                      <a:cubicBezTo>
                        <a:pt x="2049" y="576"/>
                        <a:pt x="2351" y="585"/>
                        <a:pt x="2212" y="1175"/>
                      </a:cubicBezTo>
                      <a:cubicBezTo>
                        <a:pt x="2168" y="1363"/>
                        <a:pt x="2015" y="1573"/>
                        <a:pt x="1929" y="1748"/>
                      </a:cubicBezTo>
                      <a:cubicBezTo>
                        <a:pt x="1790" y="2032"/>
                        <a:pt x="1824" y="2109"/>
                        <a:pt x="1477" y="2150"/>
                      </a:cubicBezTo>
                      <a:cubicBezTo>
                        <a:pt x="1448" y="2153"/>
                        <a:pt x="1418" y="2155"/>
                        <a:pt x="1387" y="2155"/>
                      </a:cubicBezTo>
                      <a:cubicBezTo>
                        <a:pt x="898" y="2155"/>
                        <a:pt x="113" y="1746"/>
                        <a:pt x="262" y="1171"/>
                      </a:cubicBezTo>
                      <a:cubicBezTo>
                        <a:pt x="334" y="894"/>
                        <a:pt x="659" y="158"/>
                        <a:pt x="1012" y="158"/>
                      </a:cubicBezTo>
                      <a:close/>
                      <a:moveTo>
                        <a:pt x="956" y="0"/>
                      </a:moveTo>
                      <a:cubicBezTo>
                        <a:pt x="791" y="0"/>
                        <a:pt x="662" y="76"/>
                        <a:pt x="555" y="234"/>
                      </a:cubicBezTo>
                      <a:cubicBezTo>
                        <a:pt x="366" y="515"/>
                        <a:pt x="153" y="940"/>
                        <a:pt x="58" y="1268"/>
                      </a:cubicBezTo>
                      <a:cubicBezTo>
                        <a:pt x="1" y="1467"/>
                        <a:pt x="49" y="1662"/>
                        <a:pt x="204" y="1804"/>
                      </a:cubicBezTo>
                      <a:cubicBezTo>
                        <a:pt x="376" y="1961"/>
                        <a:pt x="647" y="2057"/>
                        <a:pt x="850" y="2165"/>
                      </a:cubicBezTo>
                      <a:cubicBezTo>
                        <a:pt x="1013" y="2251"/>
                        <a:pt x="1195" y="2392"/>
                        <a:pt x="1382" y="2429"/>
                      </a:cubicBezTo>
                      <a:cubicBezTo>
                        <a:pt x="1414" y="2436"/>
                        <a:pt x="1445" y="2439"/>
                        <a:pt x="1475" y="2439"/>
                      </a:cubicBezTo>
                      <a:cubicBezTo>
                        <a:pt x="1627" y="2439"/>
                        <a:pt x="1758" y="2363"/>
                        <a:pt x="1851" y="2236"/>
                      </a:cubicBezTo>
                      <a:cubicBezTo>
                        <a:pt x="2073" y="1930"/>
                        <a:pt x="2304" y="1435"/>
                        <a:pt x="2427" y="1078"/>
                      </a:cubicBezTo>
                      <a:cubicBezTo>
                        <a:pt x="2495" y="880"/>
                        <a:pt x="2467" y="680"/>
                        <a:pt x="2298" y="541"/>
                      </a:cubicBezTo>
                      <a:cubicBezTo>
                        <a:pt x="2007" y="301"/>
                        <a:pt x="1492" y="171"/>
                        <a:pt x="1134" y="29"/>
                      </a:cubicBezTo>
                      <a:lnTo>
                        <a:pt x="1134" y="29"/>
                      </a:lnTo>
                      <a:cubicBezTo>
                        <a:pt x="1127" y="25"/>
                        <a:pt x="1119" y="22"/>
                        <a:pt x="1110" y="20"/>
                      </a:cubicBezTo>
                      <a:lnTo>
                        <a:pt x="1110" y="20"/>
                      </a:lnTo>
                      <a:cubicBezTo>
                        <a:pt x="1110" y="20"/>
                        <a:pt x="1110" y="20"/>
                        <a:pt x="1110" y="20"/>
                      </a:cubicBezTo>
                      <a:cubicBezTo>
                        <a:pt x="1101" y="16"/>
                        <a:pt x="1092" y="14"/>
                        <a:pt x="1083" y="14"/>
                      </a:cubicBezTo>
                      <a:lnTo>
                        <a:pt x="1083" y="14"/>
                      </a:lnTo>
                      <a:cubicBezTo>
                        <a:pt x="1039" y="5"/>
                        <a:pt x="996" y="0"/>
                        <a:pt x="95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5117;p59">
                  <a:extLst>
                    <a:ext uri="{FF2B5EF4-FFF2-40B4-BE49-F238E27FC236}">
                      <a16:creationId xmlns:a16="http://schemas.microsoft.com/office/drawing/2014/main" id="{461CBE43-6AD0-6345-13A0-4FEF45A875EA}"/>
                    </a:ext>
                  </a:extLst>
                </p:cNvPr>
                <p:cNvSpPr/>
                <p:nvPr/>
              </p:nvSpPr>
              <p:spPr>
                <a:xfrm>
                  <a:off x="1383060" y="2571701"/>
                  <a:ext cx="93598" cy="96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" h="2489" extrusionOk="0">
                      <a:moveTo>
                        <a:pt x="1031" y="199"/>
                      </a:moveTo>
                      <a:cubicBezTo>
                        <a:pt x="1294" y="199"/>
                        <a:pt x="1643" y="406"/>
                        <a:pt x="1786" y="518"/>
                      </a:cubicBezTo>
                      <a:cubicBezTo>
                        <a:pt x="2061" y="734"/>
                        <a:pt x="2188" y="1045"/>
                        <a:pt x="2027" y="1386"/>
                      </a:cubicBezTo>
                      <a:cubicBezTo>
                        <a:pt x="1857" y="1744"/>
                        <a:pt x="1601" y="2248"/>
                        <a:pt x="1167" y="2248"/>
                      </a:cubicBezTo>
                      <a:cubicBezTo>
                        <a:pt x="1099" y="2248"/>
                        <a:pt x="1028" y="2236"/>
                        <a:pt x="951" y="2209"/>
                      </a:cubicBezTo>
                      <a:cubicBezTo>
                        <a:pt x="805" y="2158"/>
                        <a:pt x="591" y="2050"/>
                        <a:pt x="470" y="1955"/>
                      </a:cubicBezTo>
                      <a:cubicBezTo>
                        <a:pt x="424" y="1931"/>
                        <a:pt x="376" y="1905"/>
                        <a:pt x="329" y="1881"/>
                      </a:cubicBezTo>
                      <a:cubicBezTo>
                        <a:pt x="196" y="1657"/>
                        <a:pt x="188" y="1452"/>
                        <a:pt x="307" y="1266"/>
                      </a:cubicBezTo>
                      <a:cubicBezTo>
                        <a:pt x="418" y="940"/>
                        <a:pt x="625" y="618"/>
                        <a:pt x="779" y="312"/>
                      </a:cubicBezTo>
                      <a:cubicBezTo>
                        <a:pt x="838" y="230"/>
                        <a:pt x="928" y="199"/>
                        <a:pt x="1031" y="199"/>
                      </a:cubicBezTo>
                      <a:close/>
                      <a:moveTo>
                        <a:pt x="1043" y="0"/>
                      </a:moveTo>
                      <a:cubicBezTo>
                        <a:pt x="890" y="0"/>
                        <a:pt x="770" y="80"/>
                        <a:pt x="666" y="213"/>
                      </a:cubicBezTo>
                      <a:lnTo>
                        <a:pt x="666" y="213"/>
                      </a:lnTo>
                      <a:cubicBezTo>
                        <a:pt x="659" y="219"/>
                        <a:pt x="654" y="226"/>
                        <a:pt x="649" y="236"/>
                      </a:cubicBezTo>
                      <a:cubicBezTo>
                        <a:pt x="649" y="236"/>
                        <a:pt x="649" y="236"/>
                        <a:pt x="649" y="236"/>
                      </a:cubicBezTo>
                      <a:lnTo>
                        <a:pt x="649" y="236"/>
                      </a:lnTo>
                      <a:cubicBezTo>
                        <a:pt x="643" y="244"/>
                        <a:pt x="639" y="251"/>
                        <a:pt x="637" y="259"/>
                      </a:cubicBezTo>
                      <a:lnTo>
                        <a:pt x="637" y="259"/>
                      </a:lnTo>
                      <a:cubicBezTo>
                        <a:pt x="448" y="635"/>
                        <a:pt x="205" y="1023"/>
                        <a:pt x="66" y="1419"/>
                      </a:cubicBezTo>
                      <a:cubicBezTo>
                        <a:pt x="1" y="1601"/>
                        <a:pt x="4" y="1780"/>
                        <a:pt x="145" y="1930"/>
                      </a:cubicBezTo>
                      <a:cubicBezTo>
                        <a:pt x="346" y="2142"/>
                        <a:pt x="822" y="2358"/>
                        <a:pt x="1093" y="2452"/>
                      </a:cubicBezTo>
                      <a:cubicBezTo>
                        <a:pt x="1163" y="2476"/>
                        <a:pt x="1229" y="2489"/>
                        <a:pt x="1290" y="2489"/>
                      </a:cubicBezTo>
                      <a:cubicBezTo>
                        <a:pt x="1432" y="2489"/>
                        <a:pt x="1553" y="2422"/>
                        <a:pt x="1662" y="2289"/>
                      </a:cubicBezTo>
                      <a:cubicBezTo>
                        <a:pt x="1904" y="1993"/>
                        <a:pt x="2188" y="1524"/>
                        <a:pt x="2327" y="1167"/>
                      </a:cubicBezTo>
                      <a:cubicBezTo>
                        <a:pt x="2409" y="956"/>
                        <a:pt x="2393" y="776"/>
                        <a:pt x="2227" y="616"/>
                      </a:cubicBezTo>
                      <a:cubicBezTo>
                        <a:pt x="2000" y="398"/>
                        <a:pt x="1493" y="106"/>
                        <a:pt x="1187" y="21"/>
                      </a:cubicBezTo>
                      <a:cubicBezTo>
                        <a:pt x="1136" y="7"/>
                        <a:pt x="1088" y="0"/>
                        <a:pt x="10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5118;p59">
                  <a:extLst>
                    <a:ext uri="{FF2B5EF4-FFF2-40B4-BE49-F238E27FC236}">
                      <a16:creationId xmlns:a16="http://schemas.microsoft.com/office/drawing/2014/main" id="{29B9056E-7A78-2F8B-820D-D75CB296EB63}"/>
                    </a:ext>
                  </a:extLst>
                </p:cNvPr>
                <p:cNvSpPr/>
                <p:nvPr/>
              </p:nvSpPr>
              <p:spPr>
                <a:xfrm>
                  <a:off x="1309230" y="2533330"/>
                  <a:ext cx="90258" cy="95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469" extrusionOk="0">
                      <a:moveTo>
                        <a:pt x="1038" y="180"/>
                      </a:moveTo>
                      <a:cubicBezTo>
                        <a:pt x="1271" y="180"/>
                        <a:pt x="1553" y="361"/>
                        <a:pt x="1707" y="439"/>
                      </a:cubicBezTo>
                      <a:cubicBezTo>
                        <a:pt x="1802" y="486"/>
                        <a:pt x="1896" y="534"/>
                        <a:pt x="1990" y="582"/>
                      </a:cubicBezTo>
                      <a:cubicBezTo>
                        <a:pt x="2119" y="834"/>
                        <a:pt x="2116" y="1063"/>
                        <a:pt x="1980" y="1269"/>
                      </a:cubicBezTo>
                      <a:cubicBezTo>
                        <a:pt x="1877" y="1521"/>
                        <a:pt x="1730" y="1967"/>
                        <a:pt x="1545" y="2155"/>
                      </a:cubicBezTo>
                      <a:cubicBezTo>
                        <a:pt x="1458" y="2243"/>
                        <a:pt x="1360" y="2277"/>
                        <a:pt x="1259" y="2277"/>
                      </a:cubicBezTo>
                      <a:cubicBezTo>
                        <a:pt x="1027" y="2277"/>
                        <a:pt x="777" y="2100"/>
                        <a:pt x="604" y="2008"/>
                      </a:cubicBezTo>
                      <a:cubicBezTo>
                        <a:pt x="335" y="1866"/>
                        <a:pt x="137" y="1842"/>
                        <a:pt x="250" y="1370"/>
                      </a:cubicBezTo>
                      <a:cubicBezTo>
                        <a:pt x="334" y="1019"/>
                        <a:pt x="611" y="635"/>
                        <a:pt x="771" y="312"/>
                      </a:cubicBezTo>
                      <a:cubicBezTo>
                        <a:pt x="840" y="216"/>
                        <a:pt x="934" y="180"/>
                        <a:pt x="1038" y="180"/>
                      </a:cubicBezTo>
                      <a:close/>
                      <a:moveTo>
                        <a:pt x="1037" y="0"/>
                      </a:moveTo>
                      <a:cubicBezTo>
                        <a:pt x="881" y="0"/>
                        <a:pt x="761" y="80"/>
                        <a:pt x="659" y="214"/>
                      </a:cubicBezTo>
                      <a:lnTo>
                        <a:pt x="659" y="214"/>
                      </a:lnTo>
                      <a:cubicBezTo>
                        <a:pt x="652" y="220"/>
                        <a:pt x="647" y="228"/>
                        <a:pt x="642" y="237"/>
                      </a:cubicBezTo>
                      <a:cubicBezTo>
                        <a:pt x="642" y="237"/>
                        <a:pt x="642" y="237"/>
                        <a:pt x="642" y="237"/>
                      </a:cubicBezTo>
                      <a:lnTo>
                        <a:pt x="642" y="237"/>
                      </a:lnTo>
                      <a:cubicBezTo>
                        <a:pt x="636" y="245"/>
                        <a:pt x="633" y="253"/>
                        <a:pt x="630" y="260"/>
                      </a:cubicBezTo>
                      <a:lnTo>
                        <a:pt x="630" y="260"/>
                      </a:lnTo>
                      <a:cubicBezTo>
                        <a:pt x="443" y="630"/>
                        <a:pt x="205" y="1012"/>
                        <a:pt x="67" y="1403"/>
                      </a:cubicBezTo>
                      <a:cubicBezTo>
                        <a:pt x="0" y="1592"/>
                        <a:pt x="13" y="1767"/>
                        <a:pt x="155" y="1919"/>
                      </a:cubicBezTo>
                      <a:cubicBezTo>
                        <a:pt x="342" y="2120"/>
                        <a:pt x="878" y="2380"/>
                        <a:pt x="1141" y="2450"/>
                      </a:cubicBezTo>
                      <a:cubicBezTo>
                        <a:pt x="1190" y="2463"/>
                        <a:pt x="1236" y="2469"/>
                        <a:pt x="1279" y="2469"/>
                      </a:cubicBezTo>
                      <a:cubicBezTo>
                        <a:pt x="1443" y="2469"/>
                        <a:pt x="1576" y="2382"/>
                        <a:pt x="1675" y="2231"/>
                      </a:cubicBezTo>
                      <a:cubicBezTo>
                        <a:pt x="1889" y="1904"/>
                        <a:pt x="2136" y="1422"/>
                        <a:pt x="2256" y="1054"/>
                      </a:cubicBezTo>
                      <a:cubicBezTo>
                        <a:pt x="2318" y="864"/>
                        <a:pt x="2324" y="689"/>
                        <a:pt x="2177" y="534"/>
                      </a:cubicBezTo>
                      <a:cubicBezTo>
                        <a:pt x="1974" y="319"/>
                        <a:pt x="1453" y="84"/>
                        <a:pt x="1164" y="16"/>
                      </a:cubicBezTo>
                      <a:cubicBezTo>
                        <a:pt x="1119" y="6"/>
                        <a:pt x="1077" y="0"/>
                        <a:pt x="103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5119;p59">
                  <a:extLst>
                    <a:ext uri="{FF2B5EF4-FFF2-40B4-BE49-F238E27FC236}">
                      <a16:creationId xmlns:a16="http://schemas.microsoft.com/office/drawing/2014/main" id="{57C52F08-ED7F-0355-1875-281EF90591E9}"/>
                    </a:ext>
                  </a:extLst>
                </p:cNvPr>
                <p:cNvSpPr/>
                <p:nvPr/>
              </p:nvSpPr>
              <p:spPr>
                <a:xfrm>
                  <a:off x="1511340" y="2549564"/>
                  <a:ext cx="36002" cy="2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" h="724" extrusionOk="0">
                      <a:moveTo>
                        <a:pt x="660" y="1"/>
                      </a:moveTo>
                      <a:cubicBezTo>
                        <a:pt x="325" y="1"/>
                        <a:pt x="161" y="432"/>
                        <a:pt x="10" y="699"/>
                      </a:cubicBezTo>
                      <a:cubicBezTo>
                        <a:pt x="0" y="716"/>
                        <a:pt x="3" y="723"/>
                        <a:pt x="13" y="723"/>
                      </a:cubicBezTo>
                      <a:cubicBezTo>
                        <a:pt x="54" y="723"/>
                        <a:pt x="225" y="607"/>
                        <a:pt x="260" y="539"/>
                      </a:cubicBezTo>
                      <a:cubicBezTo>
                        <a:pt x="358" y="349"/>
                        <a:pt x="480" y="157"/>
                        <a:pt x="670" y="157"/>
                      </a:cubicBezTo>
                      <a:cubicBezTo>
                        <a:pt x="710" y="157"/>
                        <a:pt x="752" y="165"/>
                        <a:pt x="797" y="183"/>
                      </a:cubicBezTo>
                      <a:cubicBezTo>
                        <a:pt x="797" y="183"/>
                        <a:pt x="926" y="73"/>
                        <a:pt x="837" y="37"/>
                      </a:cubicBezTo>
                      <a:cubicBezTo>
                        <a:pt x="773" y="12"/>
                        <a:pt x="714" y="1"/>
                        <a:pt x="660" y="1"/>
                      </a:cubicBezTo>
                      <a:close/>
                    </a:path>
                  </a:pathLst>
                </a:custGeom>
                <a:solidFill>
                  <a:srgbClr val="7847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5120;p59">
                  <a:extLst>
                    <a:ext uri="{FF2B5EF4-FFF2-40B4-BE49-F238E27FC236}">
                      <a16:creationId xmlns:a16="http://schemas.microsoft.com/office/drawing/2014/main" id="{12FC8553-9853-7ACE-6EE6-D1AE97F344E5}"/>
                    </a:ext>
                  </a:extLst>
                </p:cNvPr>
                <p:cNvSpPr/>
                <p:nvPr/>
              </p:nvSpPr>
              <p:spPr>
                <a:xfrm>
                  <a:off x="1455336" y="2597412"/>
                  <a:ext cx="119386" cy="114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4" h="2953" extrusionOk="0">
                      <a:moveTo>
                        <a:pt x="1188" y="0"/>
                      </a:moveTo>
                      <a:cubicBezTo>
                        <a:pt x="1165" y="0"/>
                        <a:pt x="1143" y="11"/>
                        <a:pt x="1128" y="37"/>
                      </a:cubicBezTo>
                      <a:cubicBezTo>
                        <a:pt x="930" y="384"/>
                        <a:pt x="731" y="730"/>
                        <a:pt x="528" y="1074"/>
                      </a:cubicBezTo>
                      <a:cubicBezTo>
                        <a:pt x="397" y="1297"/>
                        <a:pt x="124" y="1606"/>
                        <a:pt x="79" y="1868"/>
                      </a:cubicBezTo>
                      <a:cubicBezTo>
                        <a:pt x="1" y="2339"/>
                        <a:pt x="552" y="2489"/>
                        <a:pt x="877" y="2660"/>
                      </a:cubicBezTo>
                      <a:cubicBezTo>
                        <a:pt x="1100" y="2778"/>
                        <a:pt x="1338" y="2952"/>
                        <a:pt x="1572" y="2952"/>
                      </a:cubicBezTo>
                      <a:cubicBezTo>
                        <a:pt x="1680" y="2952"/>
                        <a:pt x="1787" y="2915"/>
                        <a:pt x="1890" y="2817"/>
                      </a:cubicBezTo>
                      <a:cubicBezTo>
                        <a:pt x="2109" y="2608"/>
                        <a:pt x="2258" y="2232"/>
                        <a:pt x="2410" y="1975"/>
                      </a:cubicBezTo>
                      <a:cubicBezTo>
                        <a:pt x="2627" y="1605"/>
                        <a:pt x="2840" y="1232"/>
                        <a:pt x="3052" y="859"/>
                      </a:cubicBezTo>
                      <a:cubicBezTo>
                        <a:pt x="3073" y="822"/>
                        <a:pt x="3047" y="811"/>
                        <a:pt x="3009" y="811"/>
                      </a:cubicBezTo>
                      <a:cubicBezTo>
                        <a:pt x="2961" y="811"/>
                        <a:pt x="2896" y="830"/>
                        <a:pt x="2890" y="840"/>
                      </a:cubicBezTo>
                      <a:cubicBezTo>
                        <a:pt x="2671" y="1224"/>
                        <a:pt x="2451" y="1607"/>
                        <a:pt x="2228" y="1988"/>
                      </a:cubicBezTo>
                      <a:cubicBezTo>
                        <a:pt x="2142" y="2133"/>
                        <a:pt x="2037" y="2384"/>
                        <a:pt x="1920" y="2506"/>
                      </a:cubicBezTo>
                      <a:cubicBezTo>
                        <a:pt x="1749" y="2683"/>
                        <a:pt x="1609" y="2746"/>
                        <a:pt x="1478" y="2746"/>
                      </a:cubicBezTo>
                      <a:cubicBezTo>
                        <a:pt x="1301" y="2746"/>
                        <a:pt x="1142" y="2630"/>
                        <a:pt x="953" y="2530"/>
                      </a:cubicBezTo>
                      <a:cubicBezTo>
                        <a:pt x="832" y="2467"/>
                        <a:pt x="443" y="2342"/>
                        <a:pt x="381" y="2229"/>
                      </a:cubicBezTo>
                      <a:cubicBezTo>
                        <a:pt x="221" y="1940"/>
                        <a:pt x="414" y="1560"/>
                        <a:pt x="558" y="1319"/>
                      </a:cubicBezTo>
                      <a:cubicBezTo>
                        <a:pt x="794" y="919"/>
                        <a:pt x="1027" y="517"/>
                        <a:pt x="1258" y="113"/>
                      </a:cubicBezTo>
                      <a:cubicBezTo>
                        <a:pt x="1291" y="55"/>
                        <a:pt x="1239" y="0"/>
                        <a:pt x="11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5121;p59">
                  <a:extLst>
                    <a:ext uri="{FF2B5EF4-FFF2-40B4-BE49-F238E27FC236}">
                      <a16:creationId xmlns:a16="http://schemas.microsoft.com/office/drawing/2014/main" id="{F55D5F84-1B53-31F1-667D-D196B58B82CD}"/>
                    </a:ext>
                  </a:extLst>
                </p:cNvPr>
                <p:cNvSpPr/>
                <p:nvPr/>
              </p:nvSpPr>
              <p:spPr>
                <a:xfrm>
                  <a:off x="1258120" y="2428080"/>
                  <a:ext cx="109289" cy="76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4" h="1972" extrusionOk="0">
                      <a:moveTo>
                        <a:pt x="1081" y="160"/>
                      </a:moveTo>
                      <a:cubicBezTo>
                        <a:pt x="1379" y="160"/>
                        <a:pt x="1771" y="399"/>
                        <a:pt x="1966" y="482"/>
                      </a:cubicBezTo>
                      <a:cubicBezTo>
                        <a:pt x="2287" y="620"/>
                        <a:pt x="2459" y="758"/>
                        <a:pt x="2294" y="1211"/>
                      </a:cubicBezTo>
                      <a:cubicBezTo>
                        <a:pt x="2251" y="1328"/>
                        <a:pt x="2149" y="1581"/>
                        <a:pt x="2059" y="1665"/>
                      </a:cubicBezTo>
                      <a:cubicBezTo>
                        <a:pt x="1976" y="1743"/>
                        <a:pt x="1874" y="1773"/>
                        <a:pt x="1764" y="1773"/>
                      </a:cubicBezTo>
                      <a:cubicBezTo>
                        <a:pt x="1476" y="1773"/>
                        <a:pt x="1132" y="1566"/>
                        <a:pt x="915" y="1475"/>
                      </a:cubicBezTo>
                      <a:cubicBezTo>
                        <a:pt x="646" y="1362"/>
                        <a:pt x="413" y="1327"/>
                        <a:pt x="522" y="818"/>
                      </a:cubicBezTo>
                      <a:cubicBezTo>
                        <a:pt x="557" y="648"/>
                        <a:pt x="712" y="447"/>
                        <a:pt x="792" y="294"/>
                      </a:cubicBezTo>
                      <a:cubicBezTo>
                        <a:pt x="863" y="197"/>
                        <a:pt x="965" y="160"/>
                        <a:pt x="1081" y="160"/>
                      </a:cubicBezTo>
                      <a:close/>
                      <a:moveTo>
                        <a:pt x="1094" y="0"/>
                      </a:moveTo>
                      <a:cubicBezTo>
                        <a:pt x="936" y="0"/>
                        <a:pt x="792" y="54"/>
                        <a:pt x="679" y="196"/>
                      </a:cubicBezTo>
                      <a:lnTo>
                        <a:pt x="679" y="196"/>
                      </a:lnTo>
                      <a:cubicBezTo>
                        <a:pt x="673" y="201"/>
                        <a:pt x="667" y="209"/>
                        <a:pt x="662" y="218"/>
                      </a:cubicBezTo>
                      <a:cubicBezTo>
                        <a:pt x="662" y="218"/>
                        <a:pt x="662" y="218"/>
                        <a:pt x="662" y="218"/>
                      </a:cubicBezTo>
                      <a:lnTo>
                        <a:pt x="662" y="218"/>
                      </a:lnTo>
                      <a:cubicBezTo>
                        <a:pt x="657" y="225"/>
                        <a:pt x="653" y="232"/>
                        <a:pt x="651" y="239"/>
                      </a:cubicBezTo>
                      <a:lnTo>
                        <a:pt x="651" y="239"/>
                      </a:lnTo>
                      <a:cubicBezTo>
                        <a:pt x="428" y="660"/>
                        <a:pt x="0" y="1231"/>
                        <a:pt x="611" y="1511"/>
                      </a:cubicBezTo>
                      <a:cubicBezTo>
                        <a:pt x="936" y="1659"/>
                        <a:pt x="1328" y="1884"/>
                        <a:pt x="1678" y="1959"/>
                      </a:cubicBezTo>
                      <a:cubicBezTo>
                        <a:pt x="1718" y="1967"/>
                        <a:pt x="1757" y="1972"/>
                        <a:pt x="1793" y="1972"/>
                      </a:cubicBezTo>
                      <a:cubicBezTo>
                        <a:pt x="1958" y="1972"/>
                        <a:pt x="2087" y="1888"/>
                        <a:pt x="2189" y="1740"/>
                      </a:cubicBezTo>
                      <a:cubicBezTo>
                        <a:pt x="2517" y="1271"/>
                        <a:pt x="2814" y="702"/>
                        <a:pt x="2179" y="412"/>
                      </a:cubicBezTo>
                      <a:cubicBezTo>
                        <a:pt x="1884" y="277"/>
                        <a:pt x="1454" y="0"/>
                        <a:pt x="10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5122;p59">
                  <a:extLst>
                    <a:ext uri="{FF2B5EF4-FFF2-40B4-BE49-F238E27FC236}">
                      <a16:creationId xmlns:a16="http://schemas.microsoft.com/office/drawing/2014/main" id="{E09C715D-B73D-F0C0-9815-4D90A902A969}"/>
                    </a:ext>
                  </a:extLst>
                </p:cNvPr>
                <p:cNvSpPr/>
                <p:nvPr/>
              </p:nvSpPr>
              <p:spPr>
                <a:xfrm>
                  <a:off x="1418324" y="2503774"/>
                  <a:ext cx="104356" cy="80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7" h="2061" extrusionOk="0">
                      <a:moveTo>
                        <a:pt x="1015" y="188"/>
                      </a:moveTo>
                      <a:cubicBezTo>
                        <a:pt x="1349" y="188"/>
                        <a:pt x="1862" y="525"/>
                        <a:pt x="2038" y="655"/>
                      </a:cubicBezTo>
                      <a:cubicBezTo>
                        <a:pt x="2391" y="916"/>
                        <a:pt x="2282" y="1058"/>
                        <a:pt x="2122" y="1388"/>
                      </a:cubicBezTo>
                      <a:cubicBezTo>
                        <a:pt x="2007" y="1622"/>
                        <a:pt x="1953" y="1765"/>
                        <a:pt x="1696" y="1832"/>
                      </a:cubicBezTo>
                      <a:cubicBezTo>
                        <a:pt x="1634" y="1848"/>
                        <a:pt x="1583" y="1855"/>
                        <a:pt x="1538" y="1855"/>
                      </a:cubicBezTo>
                      <a:cubicBezTo>
                        <a:pt x="1390" y="1855"/>
                        <a:pt x="1307" y="1777"/>
                        <a:pt x="1136" y="1678"/>
                      </a:cubicBezTo>
                      <a:cubicBezTo>
                        <a:pt x="1019" y="1611"/>
                        <a:pt x="903" y="1545"/>
                        <a:pt x="786" y="1479"/>
                      </a:cubicBezTo>
                      <a:cubicBezTo>
                        <a:pt x="709" y="1436"/>
                        <a:pt x="632" y="1394"/>
                        <a:pt x="555" y="1351"/>
                      </a:cubicBezTo>
                      <a:cubicBezTo>
                        <a:pt x="536" y="1176"/>
                        <a:pt x="518" y="1003"/>
                        <a:pt x="499" y="828"/>
                      </a:cubicBezTo>
                      <a:cubicBezTo>
                        <a:pt x="527" y="661"/>
                        <a:pt x="699" y="445"/>
                        <a:pt x="778" y="294"/>
                      </a:cubicBezTo>
                      <a:cubicBezTo>
                        <a:pt x="832" y="218"/>
                        <a:pt x="915" y="188"/>
                        <a:pt x="1015" y="188"/>
                      </a:cubicBezTo>
                      <a:close/>
                      <a:moveTo>
                        <a:pt x="1046" y="0"/>
                      </a:moveTo>
                      <a:cubicBezTo>
                        <a:pt x="904" y="0"/>
                        <a:pt x="772" y="55"/>
                        <a:pt x="663" y="198"/>
                      </a:cubicBezTo>
                      <a:lnTo>
                        <a:pt x="663" y="198"/>
                      </a:lnTo>
                      <a:cubicBezTo>
                        <a:pt x="657" y="203"/>
                        <a:pt x="652" y="210"/>
                        <a:pt x="648" y="218"/>
                      </a:cubicBezTo>
                      <a:cubicBezTo>
                        <a:pt x="648" y="218"/>
                        <a:pt x="648" y="218"/>
                        <a:pt x="648" y="218"/>
                      </a:cubicBezTo>
                      <a:lnTo>
                        <a:pt x="648" y="218"/>
                      </a:lnTo>
                      <a:cubicBezTo>
                        <a:pt x="643" y="224"/>
                        <a:pt x="640" y="231"/>
                        <a:pt x="637" y="238"/>
                      </a:cubicBezTo>
                      <a:lnTo>
                        <a:pt x="637" y="238"/>
                      </a:lnTo>
                      <a:cubicBezTo>
                        <a:pt x="353" y="773"/>
                        <a:pt x="0" y="1212"/>
                        <a:pt x="652" y="1577"/>
                      </a:cubicBezTo>
                      <a:cubicBezTo>
                        <a:pt x="932" y="1734"/>
                        <a:pt x="1313" y="2061"/>
                        <a:pt x="1647" y="2061"/>
                      </a:cubicBezTo>
                      <a:cubicBezTo>
                        <a:pt x="1786" y="2061"/>
                        <a:pt x="1918" y="2004"/>
                        <a:pt x="2030" y="1854"/>
                      </a:cubicBezTo>
                      <a:cubicBezTo>
                        <a:pt x="2363" y="1411"/>
                        <a:pt x="2687" y="868"/>
                        <a:pt x="2114" y="525"/>
                      </a:cubicBezTo>
                      <a:cubicBezTo>
                        <a:pt x="1831" y="356"/>
                        <a:pt x="1407" y="0"/>
                        <a:pt x="10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5123;p59">
                  <a:extLst>
                    <a:ext uri="{FF2B5EF4-FFF2-40B4-BE49-F238E27FC236}">
                      <a16:creationId xmlns:a16="http://schemas.microsoft.com/office/drawing/2014/main" id="{69E29733-1381-2F3B-CF5E-C50D8B6AEF5D}"/>
                    </a:ext>
                  </a:extLst>
                </p:cNvPr>
                <p:cNvSpPr/>
                <p:nvPr/>
              </p:nvSpPr>
              <p:spPr>
                <a:xfrm>
                  <a:off x="1344689" y="2465481"/>
                  <a:ext cx="89676" cy="7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1943" extrusionOk="0">
                      <a:moveTo>
                        <a:pt x="1261" y="217"/>
                      </a:moveTo>
                      <a:cubicBezTo>
                        <a:pt x="1339" y="254"/>
                        <a:pt x="1417" y="292"/>
                        <a:pt x="1494" y="330"/>
                      </a:cubicBezTo>
                      <a:cubicBezTo>
                        <a:pt x="1656" y="410"/>
                        <a:pt x="1818" y="491"/>
                        <a:pt x="1978" y="572"/>
                      </a:cubicBezTo>
                      <a:cubicBezTo>
                        <a:pt x="2308" y="791"/>
                        <a:pt x="2052" y="1087"/>
                        <a:pt x="1938" y="1307"/>
                      </a:cubicBezTo>
                      <a:cubicBezTo>
                        <a:pt x="1892" y="1395"/>
                        <a:pt x="1836" y="1557"/>
                        <a:pt x="1769" y="1631"/>
                      </a:cubicBezTo>
                      <a:cubicBezTo>
                        <a:pt x="1715" y="1693"/>
                        <a:pt x="1625" y="1718"/>
                        <a:pt x="1517" y="1718"/>
                      </a:cubicBezTo>
                      <a:cubicBezTo>
                        <a:pt x="1198" y="1718"/>
                        <a:pt x="722" y="1498"/>
                        <a:pt x="558" y="1357"/>
                      </a:cubicBezTo>
                      <a:cubicBezTo>
                        <a:pt x="283" y="1125"/>
                        <a:pt x="414" y="979"/>
                        <a:pt x="530" y="741"/>
                      </a:cubicBezTo>
                      <a:cubicBezTo>
                        <a:pt x="579" y="637"/>
                        <a:pt x="669" y="362"/>
                        <a:pt x="761" y="296"/>
                      </a:cubicBezTo>
                      <a:cubicBezTo>
                        <a:pt x="928" y="269"/>
                        <a:pt x="1095" y="243"/>
                        <a:pt x="1261" y="217"/>
                      </a:cubicBezTo>
                      <a:close/>
                      <a:moveTo>
                        <a:pt x="1033" y="0"/>
                      </a:moveTo>
                      <a:cubicBezTo>
                        <a:pt x="882" y="0"/>
                        <a:pt x="742" y="60"/>
                        <a:pt x="631" y="220"/>
                      </a:cubicBezTo>
                      <a:cubicBezTo>
                        <a:pt x="393" y="565"/>
                        <a:pt x="1" y="1185"/>
                        <a:pt x="482" y="1487"/>
                      </a:cubicBezTo>
                      <a:cubicBezTo>
                        <a:pt x="642" y="1588"/>
                        <a:pt x="831" y="1658"/>
                        <a:pt x="1000" y="1742"/>
                      </a:cubicBezTo>
                      <a:cubicBezTo>
                        <a:pt x="1129" y="1807"/>
                        <a:pt x="1267" y="1909"/>
                        <a:pt x="1411" y="1934"/>
                      </a:cubicBezTo>
                      <a:cubicBezTo>
                        <a:pt x="1441" y="1940"/>
                        <a:pt x="1472" y="1943"/>
                        <a:pt x="1501" y="1943"/>
                      </a:cubicBezTo>
                      <a:cubicBezTo>
                        <a:pt x="1649" y="1943"/>
                        <a:pt x="1777" y="1872"/>
                        <a:pt x="1871" y="1748"/>
                      </a:cubicBezTo>
                      <a:cubicBezTo>
                        <a:pt x="2028" y="1540"/>
                        <a:pt x="2275" y="1135"/>
                        <a:pt x="2293" y="868"/>
                      </a:cubicBezTo>
                      <a:cubicBezTo>
                        <a:pt x="2303" y="687"/>
                        <a:pt x="2212" y="554"/>
                        <a:pt x="2072" y="454"/>
                      </a:cubicBezTo>
                      <a:lnTo>
                        <a:pt x="2072" y="454"/>
                      </a:lnTo>
                      <a:cubicBezTo>
                        <a:pt x="2067" y="450"/>
                        <a:pt x="2061" y="446"/>
                        <a:pt x="2054" y="442"/>
                      </a:cubicBezTo>
                      <a:lnTo>
                        <a:pt x="2054" y="442"/>
                      </a:lnTo>
                      <a:cubicBezTo>
                        <a:pt x="2054" y="442"/>
                        <a:pt x="2054" y="442"/>
                        <a:pt x="2054" y="442"/>
                      </a:cubicBezTo>
                      <a:cubicBezTo>
                        <a:pt x="2049" y="439"/>
                        <a:pt x="2043" y="436"/>
                        <a:pt x="2038" y="434"/>
                      </a:cubicBezTo>
                      <a:lnTo>
                        <a:pt x="2038" y="434"/>
                      </a:lnTo>
                      <a:cubicBezTo>
                        <a:pt x="1761" y="290"/>
                        <a:pt x="1368" y="0"/>
                        <a:pt x="10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5124;p59">
                  <a:extLst>
                    <a:ext uri="{FF2B5EF4-FFF2-40B4-BE49-F238E27FC236}">
                      <a16:creationId xmlns:a16="http://schemas.microsoft.com/office/drawing/2014/main" id="{4097CB5A-A99E-7C11-76EC-D42ECA4DBFBB}"/>
                    </a:ext>
                  </a:extLst>
                </p:cNvPr>
                <p:cNvSpPr/>
                <p:nvPr/>
              </p:nvSpPr>
              <p:spPr>
                <a:xfrm>
                  <a:off x="1564625" y="2621025"/>
                  <a:ext cx="39071" cy="157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" h="4050" extrusionOk="0">
                      <a:moveTo>
                        <a:pt x="699" y="1"/>
                      </a:moveTo>
                      <a:cubicBezTo>
                        <a:pt x="676" y="1"/>
                        <a:pt x="654" y="12"/>
                        <a:pt x="641" y="39"/>
                      </a:cubicBezTo>
                      <a:cubicBezTo>
                        <a:pt x="1" y="1298"/>
                        <a:pt x="177" y="2813"/>
                        <a:pt x="843" y="4013"/>
                      </a:cubicBezTo>
                      <a:cubicBezTo>
                        <a:pt x="858" y="4039"/>
                        <a:pt x="880" y="4050"/>
                        <a:pt x="903" y="4050"/>
                      </a:cubicBezTo>
                      <a:cubicBezTo>
                        <a:pt x="954" y="4050"/>
                        <a:pt x="1006" y="3995"/>
                        <a:pt x="973" y="3937"/>
                      </a:cubicBezTo>
                      <a:cubicBezTo>
                        <a:pt x="336" y="2789"/>
                        <a:pt x="158" y="1321"/>
                        <a:pt x="771" y="115"/>
                      </a:cubicBezTo>
                      <a:cubicBezTo>
                        <a:pt x="801" y="56"/>
                        <a:pt x="74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5125;p59">
                  <a:extLst>
                    <a:ext uri="{FF2B5EF4-FFF2-40B4-BE49-F238E27FC236}">
                      <a16:creationId xmlns:a16="http://schemas.microsoft.com/office/drawing/2014/main" id="{85D8C0B5-200B-D1B7-C173-56FDF65A47C6}"/>
                    </a:ext>
                  </a:extLst>
                </p:cNvPr>
                <p:cNvSpPr/>
                <p:nvPr/>
              </p:nvSpPr>
              <p:spPr>
                <a:xfrm>
                  <a:off x="1489979" y="2517717"/>
                  <a:ext cx="240676" cy="22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" h="5785" extrusionOk="0">
                      <a:moveTo>
                        <a:pt x="3139" y="1"/>
                      </a:moveTo>
                      <a:cubicBezTo>
                        <a:pt x="3080" y="1"/>
                        <a:pt x="3022" y="4"/>
                        <a:pt x="2964" y="10"/>
                      </a:cubicBezTo>
                      <a:cubicBezTo>
                        <a:pt x="2199" y="90"/>
                        <a:pt x="513" y="1121"/>
                        <a:pt x="268" y="1889"/>
                      </a:cubicBezTo>
                      <a:cubicBezTo>
                        <a:pt x="1" y="2730"/>
                        <a:pt x="792" y="2957"/>
                        <a:pt x="1562" y="2957"/>
                      </a:cubicBezTo>
                      <a:cubicBezTo>
                        <a:pt x="1995" y="2957"/>
                        <a:pt x="2421" y="2885"/>
                        <a:pt x="2647" y="2810"/>
                      </a:cubicBezTo>
                      <a:cubicBezTo>
                        <a:pt x="2730" y="2782"/>
                        <a:pt x="2706" y="2661"/>
                        <a:pt x="2632" y="2661"/>
                      </a:cubicBezTo>
                      <a:cubicBezTo>
                        <a:pt x="2624" y="2661"/>
                        <a:pt x="2616" y="2662"/>
                        <a:pt x="2607" y="2665"/>
                      </a:cubicBezTo>
                      <a:cubicBezTo>
                        <a:pt x="2277" y="2775"/>
                        <a:pt x="1901" y="2887"/>
                        <a:pt x="1534" y="2887"/>
                      </a:cubicBezTo>
                      <a:cubicBezTo>
                        <a:pt x="1384" y="2887"/>
                        <a:pt x="1236" y="2868"/>
                        <a:pt x="1093" y="2823"/>
                      </a:cubicBezTo>
                      <a:cubicBezTo>
                        <a:pt x="623" y="2674"/>
                        <a:pt x="350" y="2198"/>
                        <a:pt x="584" y="1705"/>
                      </a:cubicBezTo>
                      <a:cubicBezTo>
                        <a:pt x="770" y="1315"/>
                        <a:pt x="1451" y="953"/>
                        <a:pt x="1789" y="726"/>
                      </a:cubicBezTo>
                      <a:cubicBezTo>
                        <a:pt x="2277" y="397"/>
                        <a:pt x="2743" y="242"/>
                        <a:pt x="3192" y="242"/>
                      </a:cubicBezTo>
                      <a:cubicBezTo>
                        <a:pt x="3872" y="242"/>
                        <a:pt x="4513" y="599"/>
                        <a:pt x="5128" y="1256"/>
                      </a:cubicBezTo>
                      <a:cubicBezTo>
                        <a:pt x="6197" y="2396"/>
                        <a:pt x="5405" y="4425"/>
                        <a:pt x="4878" y="5695"/>
                      </a:cubicBezTo>
                      <a:cubicBezTo>
                        <a:pt x="4855" y="5749"/>
                        <a:pt x="4900" y="5784"/>
                        <a:pt x="4947" y="5784"/>
                      </a:cubicBezTo>
                      <a:cubicBezTo>
                        <a:pt x="4977" y="5784"/>
                        <a:pt x="5009" y="5769"/>
                        <a:pt x="5023" y="5735"/>
                      </a:cubicBezTo>
                      <a:cubicBezTo>
                        <a:pt x="5456" y="4690"/>
                        <a:pt x="5911" y="3414"/>
                        <a:pt x="5784" y="2268"/>
                      </a:cubicBezTo>
                      <a:cubicBezTo>
                        <a:pt x="5659" y="1149"/>
                        <a:pt x="4298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5126;p59">
                  <a:extLst>
                    <a:ext uri="{FF2B5EF4-FFF2-40B4-BE49-F238E27FC236}">
                      <a16:creationId xmlns:a16="http://schemas.microsoft.com/office/drawing/2014/main" id="{4B167AE3-6641-3097-E1D7-E45A0B7C73A0}"/>
                    </a:ext>
                  </a:extLst>
                </p:cNvPr>
                <p:cNvSpPr/>
                <p:nvPr/>
              </p:nvSpPr>
              <p:spPr>
                <a:xfrm>
                  <a:off x="2806837" y="2336036"/>
                  <a:ext cx="54606" cy="9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" h="2474" extrusionOk="0">
                      <a:moveTo>
                        <a:pt x="1123" y="1"/>
                      </a:moveTo>
                      <a:cubicBezTo>
                        <a:pt x="73" y="1"/>
                        <a:pt x="0" y="1736"/>
                        <a:pt x="402" y="2427"/>
                      </a:cubicBezTo>
                      <a:cubicBezTo>
                        <a:pt x="420" y="2458"/>
                        <a:pt x="457" y="2473"/>
                        <a:pt x="491" y="2473"/>
                      </a:cubicBezTo>
                      <a:cubicBezTo>
                        <a:pt x="517" y="2473"/>
                        <a:pt x="541" y="2465"/>
                        <a:pt x="554" y="2448"/>
                      </a:cubicBezTo>
                      <a:cubicBezTo>
                        <a:pt x="570" y="2427"/>
                        <a:pt x="549" y="2381"/>
                        <a:pt x="532" y="2352"/>
                      </a:cubicBezTo>
                      <a:cubicBezTo>
                        <a:pt x="205" y="1789"/>
                        <a:pt x="176" y="148"/>
                        <a:pt x="1112" y="148"/>
                      </a:cubicBezTo>
                      <a:cubicBezTo>
                        <a:pt x="1164" y="148"/>
                        <a:pt x="1218" y="153"/>
                        <a:pt x="1276" y="164"/>
                      </a:cubicBezTo>
                      <a:cubicBezTo>
                        <a:pt x="1281" y="165"/>
                        <a:pt x="1286" y="165"/>
                        <a:pt x="1291" y="165"/>
                      </a:cubicBezTo>
                      <a:cubicBezTo>
                        <a:pt x="1374" y="165"/>
                        <a:pt x="1406" y="35"/>
                        <a:pt x="1316" y="19"/>
                      </a:cubicBezTo>
                      <a:cubicBezTo>
                        <a:pt x="1248" y="7"/>
                        <a:pt x="1184" y="1"/>
                        <a:pt x="11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5127;p59">
                  <a:extLst>
                    <a:ext uri="{FF2B5EF4-FFF2-40B4-BE49-F238E27FC236}">
                      <a16:creationId xmlns:a16="http://schemas.microsoft.com/office/drawing/2014/main" id="{7F0659B0-207B-71A3-FCC1-806B22811A48}"/>
                    </a:ext>
                  </a:extLst>
                </p:cNvPr>
                <p:cNvSpPr/>
                <p:nvPr/>
              </p:nvSpPr>
              <p:spPr>
                <a:xfrm>
                  <a:off x="2853131" y="2336579"/>
                  <a:ext cx="72820" cy="5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359" extrusionOk="0">
                      <a:moveTo>
                        <a:pt x="99" y="1"/>
                      </a:moveTo>
                      <a:cubicBezTo>
                        <a:pt x="25" y="1"/>
                        <a:pt x="1" y="122"/>
                        <a:pt x="84" y="150"/>
                      </a:cubicBezTo>
                      <a:cubicBezTo>
                        <a:pt x="550" y="307"/>
                        <a:pt x="734" y="835"/>
                        <a:pt x="742" y="1285"/>
                      </a:cubicBezTo>
                      <a:cubicBezTo>
                        <a:pt x="743" y="1330"/>
                        <a:pt x="782" y="1359"/>
                        <a:pt x="820" y="1359"/>
                      </a:cubicBezTo>
                      <a:cubicBezTo>
                        <a:pt x="844" y="1359"/>
                        <a:pt x="868" y="1348"/>
                        <a:pt x="883" y="1323"/>
                      </a:cubicBezTo>
                      <a:cubicBezTo>
                        <a:pt x="1044" y="1043"/>
                        <a:pt x="1285" y="801"/>
                        <a:pt x="1609" y="801"/>
                      </a:cubicBezTo>
                      <a:cubicBezTo>
                        <a:pt x="1653" y="801"/>
                        <a:pt x="1698" y="805"/>
                        <a:pt x="1745" y="814"/>
                      </a:cubicBezTo>
                      <a:cubicBezTo>
                        <a:pt x="1750" y="815"/>
                        <a:pt x="1756" y="816"/>
                        <a:pt x="1761" y="816"/>
                      </a:cubicBezTo>
                      <a:cubicBezTo>
                        <a:pt x="1843" y="816"/>
                        <a:pt x="1874" y="687"/>
                        <a:pt x="1785" y="669"/>
                      </a:cubicBezTo>
                      <a:cubicBezTo>
                        <a:pt x="1726" y="658"/>
                        <a:pt x="1670" y="652"/>
                        <a:pt x="1615" y="652"/>
                      </a:cubicBezTo>
                      <a:cubicBezTo>
                        <a:pt x="1310" y="652"/>
                        <a:pt x="1061" y="822"/>
                        <a:pt x="875" y="1063"/>
                      </a:cubicBezTo>
                      <a:lnTo>
                        <a:pt x="875" y="1063"/>
                      </a:lnTo>
                      <a:cubicBezTo>
                        <a:pt x="813" y="607"/>
                        <a:pt x="582" y="160"/>
                        <a:pt x="124" y="5"/>
                      </a:cubicBezTo>
                      <a:cubicBezTo>
                        <a:pt x="115" y="2"/>
                        <a:pt x="107" y="1"/>
                        <a:pt x="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5128;p59">
                  <a:extLst>
                    <a:ext uri="{FF2B5EF4-FFF2-40B4-BE49-F238E27FC236}">
                      <a16:creationId xmlns:a16="http://schemas.microsoft.com/office/drawing/2014/main" id="{BDB5AFFB-EB24-B10C-DCFB-A01780899BDB}"/>
                    </a:ext>
                  </a:extLst>
                </p:cNvPr>
                <p:cNvSpPr/>
                <p:nvPr/>
              </p:nvSpPr>
              <p:spPr>
                <a:xfrm>
                  <a:off x="2917756" y="2362367"/>
                  <a:ext cx="122260" cy="104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8" h="2683" extrusionOk="0">
                      <a:moveTo>
                        <a:pt x="94" y="0"/>
                      </a:moveTo>
                      <a:cubicBezTo>
                        <a:pt x="23" y="0"/>
                        <a:pt x="0" y="120"/>
                        <a:pt x="81" y="150"/>
                      </a:cubicBezTo>
                      <a:cubicBezTo>
                        <a:pt x="686" y="375"/>
                        <a:pt x="841" y="1069"/>
                        <a:pt x="767" y="1638"/>
                      </a:cubicBezTo>
                      <a:cubicBezTo>
                        <a:pt x="761" y="1681"/>
                        <a:pt x="806" y="1714"/>
                        <a:pt x="847" y="1714"/>
                      </a:cubicBezTo>
                      <a:cubicBezTo>
                        <a:pt x="866" y="1714"/>
                        <a:pt x="883" y="1707"/>
                        <a:pt x="895" y="1691"/>
                      </a:cubicBezTo>
                      <a:cubicBezTo>
                        <a:pt x="1116" y="1409"/>
                        <a:pt x="1324" y="1296"/>
                        <a:pt x="1509" y="1296"/>
                      </a:cubicBezTo>
                      <a:cubicBezTo>
                        <a:pt x="1996" y="1296"/>
                        <a:pt x="2322" y="2079"/>
                        <a:pt x="2290" y="2607"/>
                      </a:cubicBezTo>
                      <a:cubicBezTo>
                        <a:pt x="2287" y="2652"/>
                        <a:pt x="2328" y="2682"/>
                        <a:pt x="2368" y="2682"/>
                      </a:cubicBezTo>
                      <a:cubicBezTo>
                        <a:pt x="2386" y="2682"/>
                        <a:pt x="2404" y="2676"/>
                        <a:pt x="2418" y="2661"/>
                      </a:cubicBezTo>
                      <a:cubicBezTo>
                        <a:pt x="2548" y="2471"/>
                        <a:pt x="2724" y="2376"/>
                        <a:pt x="2945" y="2376"/>
                      </a:cubicBezTo>
                      <a:cubicBezTo>
                        <a:pt x="2980" y="2376"/>
                        <a:pt x="3015" y="2378"/>
                        <a:pt x="3052" y="2383"/>
                      </a:cubicBezTo>
                      <a:cubicBezTo>
                        <a:pt x="3055" y="2383"/>
                        <a:pt x="3059" y="2384"/>
                        <a:pt x="3062" y="2384"/>
                      </a:cubicBezTo>
                      <a:cubicBezTo>
                        <a:pt x="3148" y="2384"/>
                        <a:pt x="3144" y="2244"/>
                        <a:pt x="3052" y="2233"/>
                      </a:cubicBezTo>
                      <a:cubicBezTo>
                        <a:pt x="3014" y="2228"/>
                        <a:pt x="2979" y="2226"/>
                        <a:pt x="2944" y="2226"/>
                      </a:cubicBezTo>
                      <a:cubicBezTo>
                        <a:pt x="2743" y="2226"/>
                        <a:pt x="2587" y="2299"/>
                        <a:pt x="2440" y="2427"/>
                      </a:cubicBezTo>
                      <a:lnTo>
                        <a:pt x="2440" y="2427"/>
                      </a:lnTo>
                      <a:cubicBezTo>
                        <a:pt x="2403" y="1793"/>
                        <a:pt x="1986" y="1167"/>
                        <a:pt x="1481" y="1167"/>
                      </a:cubicBezTo>
                      <a:cubicBezTo>
                        <a:pt x="1306" y="1167"/>
                        <a:pt x="1119" y="1243"/>
                        <a:pt x="935" y="1422"/>
                      </a:cubicBezTo>
                      <a:lnTo>
                        <a:pt x="935" y="1422"/>
                      </a:lnTo>
                      <a:cubicBezTo>
                        <a:pt x="949" y="833"/>
                        <a:pt x="710" y="224"/>
                        <a:pt x="121" y="5"/>
                      </a:cubicBezTo>
                      <a:cubicBezTo>
                        <a:pt x="111" y="2"/>
                        <a:pt x="102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5129;p59">
                  <a:extLst>
                    <a:ext uri="{FF2B5EF4-FFF2-40B4-BE49-F238E27FC236}">
                      <a16:creationId xmlns:a16="http://schemas.microsoft.com/office/drawing/2014/main" id="{6CA93298-E911-9361-4086-5E93390E2C7E}"/>
                    </a:ext>
                  </a:extLst>
                </p:cNvPr>
                <p:cNvSpPr/>
                <p:nvPr/>
              </p:nvSpPr>
              <p:spPr>
                <a:xfrm>
                  <a:off x="2935389" y="2448936"/>
                  <a:ext cx="137058" cy="100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9" h="2592" extrusionOk="0">
                      <a:moveTo>
                        <a:pt x="2591" y="1"/>
                      </a:moveTo>
                      <a:cubicBezTo>
                        <a:pt x="2521" y="1"/>
                        <a:pt x="2498" y="120"/>
                        <a:pt x="2578" y="151"/>
                      </a:cubicBezTo>
                      <a:cubicBezTo>
                        <a:pt x="3370" y="467"/>
                        <a:pt x="3295" y="1735"/>
                        <a:pt x="2744" y="2231"/>
                      </a:cubicBezTo>
                      <a:cubicBezTo>
                        <a:pt x="2605" y="2356"/>
                        <a:pt x="2481" y="2409"/>
                        <a:pt x="2371" y="2409"/>
                      </a:cubicBezTo>
                      <a:cubicBezTo>
                        <a:pt x="1939" y="2409"/>
                        <a:pt x="1730" y="1595"/>
                        <a:pt x="1729" y="1185"/>
                      </a:cubicBezTo>
                      <a:cubicBezTo>
                        <a:pt x="1729" y="1139"/>
                        <a:pt x="1690" y="1111"/>
                        <a:pt x="1651" y="1111"/>
                      </a:cubicBezTo>
                      <a:cubicBezTo>
                        <a:pt x="1627" y="1111"/>
                        <a:pt x="1603" y="1122"/>
                        <a:pt x="1589" y="1147"/>
                      </a:cubicBezTo>
                      <a:cubicBezTo>
                        <a:pt x="1419" y="1444"/>
                        <a:pt x="1202" y="1568"/>
                        <a:pt x="992" y="1568"/>
                      </a:cubicBezTo>
                      <a:cubicBezTo>
                        <a:pt x="698" y="1568"/>
                        <a:pt x="419" y="1325"/>
                        <a:pt x="307" y="978"/>
                      </a:cubicBezTo>
                      <a:cubicBezTo>
                        <a:pt x="219" y="707"/>
                        <a:pt x="198" y="395"/>
                        <a:pt x="230" y="113"/>
                      </a:cubicBezTo>
                      <a:cubicBezTo>
                        <a:pt x="235" y="67"/>
                        <a:pt x="193" y="39"/>
                        <a:pt x="153" y="39"/>
                      </a:cubicBezTo>
                      <a:cubicBezTo>
                        <a:pt x="127" y="39"/>
                        <a:pt x="103" y="50"/>
                        <a:pt x="90" y="75"/>
                      </a:cubicBezTo>
                      <a:cubicBezTo>
                        <a:pt x="68" y="118"/>
                        <a:pt x="47" y="161"/>
                        <a:pt x="25" y="205"/>
                      </a:cubicBezTo>
                      <a:cubicBezTo>
                        <a:pt x="1" y="252"/>
                        <a:pt x="29" y="296"/>
                        <a:pt x="66" y="312"/>
                      </a:cubicBezTo>
                      <a:lnTo>
                        <a:pt x="66" y="312"/>
                      </a:lnTo>
                      <a:cubicBezTo>
                        <a:pt x="53" y="780"/>
                        <a:pt x="171" y="1313"/>
                        <a:pt x="547" y="1605"/>
                      </a:cubicBezTo>
                      <a:cubicBezTo>
                        <a:pt x="701" y="1724"/>
                        <a:pt x="848" y="1776"/>
                        <a:pt x="987" y="1776"/>
                      </a:cubicBezTo>
                      <a:cubicBezTo>
                        <a:pt x="1222" y="1776"/>
                        <a:pt x="1430" y="1627"/>
                        <a:pt x="1597" y="1408"/>
                      </a:cubicBezTo>
                      <a:lnTo>
                        <a:pt x="1597" y="1408"/>
                      </a:lnTo>
                      <a:cubicBezTo>
                        <a:pt x="1669" y="1891"/>
                        <a:pt x="1947" y="2592"/>
                        <a:pt x="2396" y="2592"/>
                      </a:cubicBezTo>
                      <a:cubicBezTo>
                        <a:pt x="2521" y="2592"/>
                        <a:pt x="2659" y="2538"/>
                        <a:pt x="2810" y="2409"/>
                      </a:cubicBezTo>
                      <a:cubicBezTo>
                        <a:pt x="3496" y="1825"/>
                        <a:pt x="3529" y="370"/>
                        <a:pt x="2618" y="6"/>
                      </a:cubicBezTo>
                      <a:cubicBezTo>
                        <a:pt x="2608" y="3"/>
                        <a:pt x="2599" y="1"/>
                        <a:pt x="25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5130;p59">
                  <a:extLst>
                    <a:ext uri="{FF2B5EF4-FFF2-40B4-BE49-F238E27FC236}">
                      <a16:creationId xmlns:a16="http://schemas.microsoft.com/office/drawing/2014/main" id="{4BDDE3F0-8FD2-BE11-C938-FDD3CF354CF3}"/>
                    </a:ext>
                  </a:extLst>
                </p:cNvPr>
                <p:cNvSpPr/>
                <p:nvPr/>
              </p:nvSpPr>
              <p:spPr>
                <a:xfrm>
                  <a:off x="2868316" y="2414060"/>
                  <a:ext cx="12545" cy="16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431" extrusionOk="0">
                      <a:moveTo>
                        <a:pt x="248" y="0"/>
                      </a:moveTo>
                      <a:cubicBezTo>
                        <a:pt x="216" y="0"/>
                        <a:pt x="183" y="18"/>
                        <a:pt x="169" y="52"/>
                      </a:cubicBezTo>
                      <a:cubicBezTo>
                        <a:pt x="129" y="151"/>
                        <a:pt x="82" y="247"/>
                        <a:pt x="27" y="339"/>
                      </a:cubicBezTo>
                      <a:cubicBezTo>
                        <a:pt x="1" y="384"/>
                        <a:pt x="46" y="395"/>
                        <a:pt x="92" y="395"/>
                      </a:cubicBezTo>
                      <a:cubicBezTo>
                        <a:pt x="131" y="395"/>
                        <a:pt x="171" y="388"/>
                        <a:pt x="171" y="388"/>
                      </a:cubicBezTo>
                      <a:cubicBezTo>
                        <a:pt x="171" y="388"/>
                        <a:pt x="240" y="431"/>
                        <a:pt x="285" y="431"/>
                      </a:cubicBezTo>
                      <a:cubicBezTo>
                        <a:pt x="307" y="431"/>
                        <a:pt x="323" y="420"/>
                        <a:pt x="321" y="388"/>
                      </a:cubicBezTo>
                      <a:cubicBezTo>
                        <a:pt x="314" y="283"/>
                        <a:pt x="313" y="177"/>
                        <a:pt x="316" y="72"/>
                      </a:cubicBezTo>
                      <a:cubicBezTo>
                        <a:pt x="318" y="23"/>
                        <a:pt x="285" y="0"/>
                        <a:pt x="2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5131;p59">
                  <a:extLst>
                    <a:ext uri="{FF2B5EF4-FFF2-40B4-BE49-F238E27FC236}">
                      <a16:creationId xmlns:a16="http://schemas.microsoft.com/office/drawing/2014/main" id="{0529B8E3-ADDB-23DD-78EC-E9976F57DF69}"/>
                    </a:ext>
                  </a:extLst>
                </p:cNvPr>
                <p:cNvSpPr/>
                <p:nvPr/>
              </p:nvSpPr>
              <p:spPr>
                <a:xfrm>
                  <a:off x="2736736" y="2425672"/>
                  <a:ext cx="205916" cy="235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2" h="6051" extrusionOk="0">
                      <a:moveTo>
                        <a:pt x="3091" y="0"/>
                      </a:moveTo>
                      <a:cubicBezTo>
                        <a:pt x="1663" y="0"/>
                        <a:pt x="426" y="717"/>
                        <a:pt x="195" y="2375"/>
                      </a:cubicBezTo>
                      <a:cubicBezTo>
                        <a:pt x="0" y="3776"/>
                        <a:pt x="1554" y="5193"/>
                        <a:pt x="2499" y="6031"/>
                      </a:cubicBezTo>
                      <a:cubicBezTo>
                        <a:pt x="2514" y="6045"/>
                        <a:pt x="2532" y="6051"/>
                        <a:pt x="2548" y="6051"/>
                      </a:cubicBezTo>
                      <a:cubicBezTo>
                        <a:pt x="2609" y="6051"/>
                        <a:pt x="2662" y="5975"/>
                        <a:pt x="2605" y="5925"/>
                      </a:cubicBezTo>
                      <a:cubicBezTo>
                        <a:pt x="1572" y="5009"/>
                        <a:pt x="7" y="3568"/>
                        <a:pt x="441" y="2070"/>
                      </a:cubicBezTo>
                      <a:cubicBezTo>
                        <a:pt x="772" y="926"/>
                        <a:pt x="1766" y="107"/>
                        <a:pt x="2934" y="107"/>
                      </a:cubicBezTo>
                      <a:cubicBezTo>
                        <a:pt x="2979" y="107"/>
                        <a:pt x="3025" y="108"/>
                        <a:pt x="3071" y="110"/>
                      </a:cubicBezTo>
                      <a:cubicBezTo>
                        <a:pt x="3481" y="133"/>
                        <a:pt x="4268" y="174"/>
                        <a:pt x="4637" y="419"/>
                      </a:cubicBezTo>
                      <a:cubicBezTo>
                        <a:pt x="5065" y="702"/>
                        <a:pt x="5176" y="1238"/>
                        <a:pt x="4844" y="1605"/>
                      </a:cubicBezTo>
                      <a:cubicBezTo>
                        <a:pt x="4474" y="2015"/>
                        <a:pt x="3852" y="2144"/>
                        <a:pt x="3338" y="2209"/>
                      </a:cubicBezTo>
                      <a:cubicBezTo>
                        <a:pt x="3263" y="2219"/>
                        <a:pt x="3239" y="2302"/>
                        <a:pt x="3301" y="2349"/>
                      </a:cubicBezTo>
                      <a:cubicBezTo>
                        <a:pt x="4381" y="3172"/>
                        <a:pt x="4848" y="4563"/>
                        <a:pt x="4786" y="5877"/>
                      </a:cubicBezTo>
                      <a:cubicBezTo>
                        <a:pt x="4784" y="5926"/>
                        <a:pt x="4820" y="5950"/>
                        <a:pt x="4858" y="5950"/>
                      </a:cubicBezTo>
                      <a:cubicBezTo>
                        <a:pt x="4895" y="5950"/>
                        <a:pt x="4934" y="5926"/>
                        <a:pt x="4936" y="5877"/>
                      </a:cubicBezTo>
                      <a:cubicBezTo>
                        <a:pt x="4988" y="4787"/>
                        <a:pt x="4724" y="3776"/>
                        <a:pt x="4049" y="2905"/>
                      </a:cubicBezTo>
                      <a:cubicBezTo>
                        <a:pt x="3930" y="2752"/>
                        <a:pt x="3548" y="2494"/>
                        <a:pt x="3506" y="2325"/>
                      </a:cubicBezTo>
                      <a:cubicBezTo>
                        <a:pt x="3503" y="2314"/>
                        <a:pt x="3500" y="2304"/>
                        <a:pt x="3497" y="2295"/>
                      </a:cubicBezTo>
                      <a:lnTo>
                        <a:pt x="3497" y="2295"/>
                      </a:lnTo>
                      <a:cubicBezTo>
                        <a:pt x="3511" y="2289"/>
                        <a:pt x="3526" y="2281"/>
                        <a:pt x="3544" y="2271"/>
                      </a:cubicBezTo>
                      <a:cubicBezTo>
                        <a:pt x="3640" y="2218"/>
                        <a:pt x="4016" y="2245"/>
                        <a:pt x="4174" y="2187"/>
                      </a:cubicBezTo>
                      <a:cubicBezTo>
                        <a:pt x="4660" y="2008"/>
                        <a:pt x="5265" y="1610"/>
                        <a:pt x="5283" y="1021"/>
                      </a:cubicBezTo>
                      <a:cubicBezTo>
                        <a:pt x="5301" y="395"/>
                        <a:pt x="4690" y="250"/>
                        <a:pt x="4181" y="130"/>
                      </a:cubicBezTo>
                      <a:cubicBezTo>
                        <a:pt x="3814" y="45"/>
                        <a:pt x="3447" y="0"/>
                        <a:pt x="30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5132;p59">
                  <a:extLst>
                    <a:ext uri="{FF2B5EF4-FFF2-40B4-BE49-F238E27FC236}">
                      <a16:creationId xmlns:a16="http://schemas.microsoft.com/office/drawing/2014/main" id="{90D11383-5EEB-1BA3-66E1-0A7A6048963A}"/>
                    </a:ext>
                  </a:extLst>
                </p:cNvPr>
                <p:cNvSpPr/>
                <p:nvPr/>
              </p:nvSpPr>
              <p:spPr>
                <a:xfrm>
                  <a:off x="2744697" y="2372193"/>
                  <a:ext cx="11612" cy="80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074" extrusionOk="0">
                      <a:moveTo>
                        <a:pt x="207" y="0"/>
                      </a:moveTo>
                      <a:cubicBezTo>
                        <a:pt x="178" y="0"/>
                        <a:pt x="150" y="17"/>
                        <a:pt x="143" y="55"/>
                      </a:cubicBezTo>
                      <a:cubicBezTo>
                        <a:pt x="23" y="693"/>
                        <a:pt x="1" y="1354"/>
                        <a:pt x="34" y="2001"/>
                      </a:cubicBezTo>
                      <a:cubicBezTo>
                        <a:pt x="36" y="2049"/>
                        <a:pt x="75" y="2073"/>
                        <a:pt x="112" y="2073"/>
                      </a:cubicBezTo>
                      <a:cubicBezTo>
                        <a:pt x="150" y="2073"/>
                        <a:pt x="186" y="2049"/>
                        <a:pt x="184" y="2001"/>
                      </a:cubicBezTo>
                      <a:cubicBezTo>
                        <a:pt x="152" y="1368"/>
                        <a:pt x="170" y="719"/>
                        <a:pt x="288" y="95"/>
                      </a:cubicBezTo>
                      <a:cubicBezTo>
                        <a:pt x="299" y="38"/>
                        <a:pt x="251" y="0"/>
                        <a:pt x="20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Google Shape;5133;p59">
                  <a:extLst>
                    <a:ext uri="{FF2B5EF4-FFF2-40B4-BE49-F238E27FC236}">
                      <a16:creationId xmlns:a16="http://schemas.microsoft.com/office/drawing/2014/main" id="{663D0D83-BE15-8C13-7FF3-1533A4771FF6}"/>
                    </a:ext>
                  </a:extLst>
                </p:cNvPr>
                <p:cNvSpPr/>
                <p:nvPr/>
              </p:nvSpPr>
              <p:spPr>
                <a:xfrm>
                  <a:off x="2765320" y="2391923"/>
                  <a:ext cx="58295" cy="2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693" extrusionOk="0">
                      <a:moveTo>
                        <a:pt x="122" y="1"/>
                      </a:moveTo>
                      <a:cubicBezTo>
                        <a:pt x="49" y="1"/>
                        <a:pt x="0" y="104"/>
                        <a:pt x="78" y="138"/>
                      </a:cubicBezTo>
                      <a:cubicBezTo>
                        <a:pt x="501" y="320"/>
                        <a:pt x="924" y="503"/>
                        <a:pt x="1348" y="686"/>
                      </a:cubicBezTo>
                      <a:cubicBezTo>
                        <a:pt x="1359" y="691"/>
                        <a:pt x="1370" y="693"/>
                        <a:pt x="1380" y="693"/>
                      </a:cubicBezTo>
                      <a:cubicBezTo>
                        <a:pt x="1452" y="693"/>
                        <a:pt x="1501" y="590"/>
                        <a:pt x="1424" y="556"/>
                      </a:cubicBezTo>
                      <a:cubicBezTo>
                        <a:pt x="1000" y="373"/>
                        <a:pt x="577" y="190"/>
                        <a:pt x="154" y="8"/>
                      </a:cubicBezTo>
                      <a:cubicBezTo>
                        <a:pt x="143" y="3"/>
                        <a:pt x="132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5134;p59">
                  <a:extLst>
                    <a:ext uri="{FF2B5EF4-FFF2-40B4-BE49-F238E27FC236}">
                      <a16:creationId xmlns:a16="http://schemas.microsoft.com/office/drawing/2014/main" id="{FF818D42-EE83-6496-BF45-6A0E3819C04C}"/>
                    </a:ext>
                  </a:extLst>
                </p:cNvPr>
                <p:cNvSpPr/>
                <p:nvPr/>
              </p:nvSpPr>
              <p:spPr>
                <a:xfrm>
                  <a:off x="2762252" y="2431692"/>
                  <a:ext cx="20972" cy="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217" extrusionOk="0">
                      <a:moveTo>
                        <a:pt x="0" y="1"/>
                      </a:moveTo>
                      <a:lnTo>
                        <a:pt x="540" y="216"/>
                      </a:lnTo>
                    </a:path>
                  </a:pathLst>
                </a:custGeom>
                <a:solidFill>
                  <a:srgbClr val="7847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5135;p59">
                  <a:extLst>
                    <a:ext uri="{FF2B5EF4-FFF2-40B4-BE49-F238E27FC236}">
                      <a16:creationId xmlns:a16="http://schemas.microsoft.com/office/drawing/2014/main" id="{D2A57596-1F64-E889-4248-0A03D75A886C}"/>
                    </a:ext>
                  </a:extLst>
                </p:cNvPr>
                <p:cNvSpPr/>
                <p:nvPr/>
              </p:nvSpPr>
              <p:spPr>
                <a:xfrm>
                  <a:off x="2758407" y="2428663"/>
                  <a:ext cx="28701" cy="14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" h="373" extrusionOk="0">
                      <a:moveTo>
                        <a:pt x="92" y="1"/>
                      </a:moveTo>
                      <a:cubicBezTo>
                        <a:pt x="22" y="1"/>
                        <a:pt x="0" y="120"/>
                        <a:pt x="80" y="151"/>
                      </a:cubicBezTo>
                      <a:cubicBezTo>
                        <a:pt x="260" y="224"/>
                        <a:pt x="440" y="295"/>
                        <a:pt x="619" y="367"/>
                      </a:cubicBezTo>
                      <a:cubicBezTo>
                        <a:pt x="629" y="371"/>
                        <a:pt x="638" y="373"/>
                        <a:pt x="647" y="373"/>
                      </a:cubicBezTo>
                      <a:cubicBezTo>
                        <a:pt x="716" y="373"/>
                        <a:pt x="738" y="254"/>
                        <a:pt x="659" y="222"/>
                      </a:cubicBezTo>
                      <a:cubicBezTo>
                        <a:pt x="479" y="150"/>
                        <a:pt x="299" y="78"/>
                        <a:pt x="119" y="6"/>
                      </a:cubicBezTo>
                      <a:cubicBezTo>
                        <a:pt x="109" y="2"/>
                        <a:pt x="100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5136;p59">
                  <a:extLst>
                    <a:ext uri="{FF2B5EF4-FFF2-40B4-BE49-F238E27FC236}">
                      <a16:creationId xmlns:a16="http://schemas.microsoft.com/office/drawing/2014/main" id="{1C35EF1A-2987-6CFC-A297-1192AA8A5122}"/>
                    </a:ext>
                  </a:extLst>
                </p:cNvPr>
                <p:cNvSpPr/>
                <p:nvPr/>
              </p:nvSpPr>
              <p:spPr>
                <a:xfrm>
                  <a:off x="2947234" y="2505561"/>
                  <a:ext cx="60004" cy="24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618" extrusionOk="0">
                      <a:moveTo>
                        <a:pt x="0" y="0"/>
                      </a:moveTo>
                      <a:lnTo>
                        <a:pt x="1545" y="618"/>
                      </a:lnTo>
                    </a:path>
                  </a:pathLst>
                </a:custGeom>
                <a:solidFill>
                  <a:srgbClr val="7847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5137;p59">
                  <a:extLst>
                    <a:ext uri="{FF2B5EF4-FFF2-40B4-BE49-F238E27FC236}">
                      <a16:creationId xmlns:a16="http://schemas.microsoft.com/office/drawing/2014/main" id="{E45ABCD5-BDD4-DFCF-87E3-0EED1067A1DB}"/>
                    </a:ext>
                  </a:extLst>
                </p:cNvPr>
                <p:cNvSpPr/>
                <p:nvPr/>
              </p:nvSpPr>
              <p:spPr>
                <a:xfrm>
                  <a:off x="2943350" y="2502532"/>
                  <a:ext cx="67771" cy="30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" h="774" extrusionOk="0">
                      <a:moveTo>
                        <a:pt x="92" y="0"/>
                      </a:moveTo>
                      <a:cubicBezTo>
                        <a:pt x="23" y="0"/>
                        <a:pt x="0" y="120"/>
                        <a:pt x="80" y="151"/>
                      </a:cubicBezTo>
                      <a:cubicBezTo>
                        <a:pt x="595" y="357"/>
                        <a:pt x="1109" y="563"/>
                        <a:pt x="1625" y="768"/>
                      </a:cubicBezTo>
                      <a:cubicBezTo>
                        <a:pt x="1634" y="772"/>
                        <a:pt x="1643" y="774"/>
                        <a:pt x="1652" y="774"/>
                      </a:cubicBezTo>
                      <a:cubicBezTo>
                        <a:pt x="1721" y="774"/>
                        <a:pt x="1744" y="655"/>
                        <a:pt x="1665" y="623"/>
                      </a:cubicBezTo>
                      <a:cubicBezTo>
                        <a:pt x="1150" y="418"/>
                        <a:pt x="634" y="212"/>
                        <a:pt x="119" y="6"/>
                      </a:cubicBezTo>
                      <a:cubicBezTo>
                        <a:pt x="110" y="2"/>
                        <a:pt x="101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5138;p59">
                  <a:extLst>
                    <a:ext uri="{FF2B5EF4-FFF2-40B4-BE49-F238E27FC236}">
                      <a16:creationId xmlns:a16="http://schemas.microsoft.com/office/drawing/2014/main" id="{96169418-7959-5E96-44CF-F93272EE7ABA}"/>
                    </a:ext>
                  </a:extLst>
                </p:cNvPr>
                <p:cNvSpPr/>
                <p:nvPr/>
              </p:nvSpPr>
              <p:spPr>
                <a:xfrm>
                  <a:off x="1184640" y="2183521"/>
                  <a:ext cx="567571" cy="563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4" h="14520" extrusionOk="0">
                      <a:moveTo>
                        <a:pt x="5976" y="1"/>
                      </a:moveTo>
                      <a:cubicBezTo>
                        <a:pt x="5867" y="1"/>
                        <a:pt x="5763" y="15"/>
                        <a:pt x="5665" y="46"/>
                      </a:cubicBezTo>
                      <a:cubicBezTo>
                        <a:pt x="5237" y="182"/>
                        <a:pt x="5023" y="580"/>
                        <a:pt x="4795" y="932"/>
                      </a:cubicBezTo>
                      <a:cubicBezTo>
                        <a:pt x="4330" y="1644"/>
                        <a:pt x="3892" y="2373"/>
                        <a:pt x="3468" y="3110"/>
                      </a:cubicBezTo>
                      <a:cubicBezTo>
                        <a:pt x="2648" y="4529"/>
                        <a:pt x="1881" y="5980"/>
                        <a:pt x="1142" y="7443"/>
                      </a:cubicBezTo>
                      <a:cubicBezTo>
                        <a:pt x="805" y="8110"/>
                        <a:pt x="0" y="9148"/>
                        <a:pt x="254" y="9941"/>
                      </a:cubicBezTo>
                      <a:cubicBezTo>
                        <a:pt x="373" y="10316"/>
                        <a:pt x="614" y="10459"/>
                        <a:pt x="941" y="10654"/>
                      </a:cubicBezTo>
                      <a:cubicBezTo>
                        <a:pt x="1740" y="11132"/>
                        <a:pt x="2597" y="11532"/>
                        <a:pt x="3420" y="11967"/>
                      </a:cubicBezTo>
                      <a:cubicBezTo>
                        <a:pt x="4925" y="12764"/>
                        <a:pt x="6425" y="13726"/>
                        <a:pt x="7995" y="14383"/>
                      </a:cubicBezTo>
                      <a:cubicBezTo>
                        <a:pt x="8220" y="14478"/>
                        <a:pt x="8418" y="14520"/>
                        <a:pt x="8593" y="14520"/>
                      </a:cubicBezTo>
                      <a:cubicBezTo>
                        <a:pt x="9330" y="14520"/>
                        <a:pt x="9686" y="13782"/>
                        <a:pt x="10099" y="13054"/>
                      </a:cubicBezTo>
                      <a:cubicBezTo>
                        <a:pt x="10122" y="13014"/>
                        <a:pt x="10106" y="12821"/>
                        <a:pt x="10069" y="12821"/>
                      </a:cubicBezTo>
                      <a:cubicBezTo>
                        <a:pt x="10063" y="12821"/>
                        <a:pt x="10057" y="12826"/>
                        <a:pt x="10050" y="12838"/>
                      </a:cubicBezTo>
                      <a:cubicBezTo>
                        <a:pt x="9614" y="13585"/>
                        <a:pt x="8981" y="14111"/>
                        <a:pt x="8234" y="14111"/>
                      </a:cubicBezTo>
                      <a:cubicBezTo>
                        <a:pt x="7956" y="14111"/>
                        <a:pt x="7662" y="14038"/>
                        <a:pt x="7356" y="13877"/>
                      </a:cubicBezTo>
                      <a:cubicBezTo>
                        <a:pt x="6853" y="13611"/>
                        <a:pt x="6348" y="13345"/>
                        <a:pt x="5844" y="13079"/>
                      </a:cubicBezTo>
                      <a:cubicBezTo>
                        <a:pt x="4550" y="12395"/>
                        <a:pt x="3257" y="11712"/>
                        <a:pt x="1964" y="11026"/>
                      </a:cubicBezTo>
                      <a:cubicBezTo>
                        <a:pt x="1044" y="10539"/>
                        <a:pt x="127" y="10221"/>
                        <a:pt x="630" y="8812"/>
                      </a:cubicBezTo>
                      <a:cubicBezTo>
                        <a:pt x="806" y="8320"/>
                        <a:pt x="1111" y="7838"/>
                        <a:pt x="1348" y="7371"/>
                      </a:cubicBezTo>
                      <a:cubicBezTo>
                        <a:pt x="1941" y="6197"/>
                        <a:pt x="2556" y="5033"/>
                        <a:pt x="3200" y="3886"/>
                      </a:cubicBezTo>
                      <a:cubicBezTo>
                        <a:pt x="3840" y="2742"/>
                        <a:pt x="4803" y="306"/>
                        <a:pt x="6331" y="213"/>
                      </a:cubicBezTo>
                      <a:cubicBezTo>
                        <a:pt x="6341" y="213"/>
                        <a:pt x="6352" y="212"/>
                        <a:pt x="6363" y="212"/>
                      </a:cubicBezTo>
                      <a:cubicBezTo>
                        <a:pt x="6786" y="212"/>
                        <a:pt x="7460" y="685"/>
                        <a:pt x="7841" y="857"/>
                      </a:cubicBezTo>
                      <a:cubicBezTo>
                        <a:pt x="8375" y="1099"/>
                        <a:pt x="8905" y="1352"/>
                        <a:pt x="9428" y="1616"/>
                      </a:cubicBezTo>
                      <a:cubicBezTo>
                        <a:pt x="10113" y="1962"/>
                        <a:pt x="10790" y="2326"/>
                        <a:pt x="11454" y="2710"/>
                      </a:cubicBezTo>
                      <a:cubicBezTo>
                        <a:pt x="12056" y="3057"/>
                        <a:pt x="12968" y="3432"/>
                        <a:pt x="13441" y="3942"/>
                      </a:cubicBezTo>
                      <a:cubicBezTo>
                        <a:pt x="14548" y="5130"/>
                        <a:pt x="13908" y="5817"/>
                        <a:pt x="13389" y="6792"/>
                      </a:cubicBezTo>
                      <a:cubicBezTo>
                        <a:pt x="12984" y="7554"/>
                        <a:pt x="12574" y="8313"/>
                        <a:pt x="12162" y="9070"/>
                      </a:cubicBezTo>
                      <a:cubicBezTo>
                        <a:pt x="12130" y="9129"/>
                        <a:pt x="12183" y="9183"/>
                        <a:pt x="12233" y="9183"/>
                      </a:cubicBezTo>
                      <a:cubicBezTo>
                        <a:pt x="12256" y="9183"/>
                        <a:pt x="12278" y="9173"/>
                        <a:pt x="12292" y="9146"/>
                      </a:cubicBezTo>
                      <a:cubicBezTo>
                        <a:pt x="12929" y="7975"/>
                        <a:pt x="13984" y="6603"/>
                        <a:pt x="14319" y="5305"/>
                      </a:cubicBezTo>
                      <a:cubicBezTo>
                        <a:pt x="14614" y="4163"/>
                        <a:pt x="13316" y="3666"/>
                        <a:pt x="12514" y="3169"/>
                      </a:cubicBezTo>
                      <a:cubicBezTo>
                        <a:pt x="11082" y="2283"/>
                        <a:pt x="9591" y="1492"/>
                        <a:pt x="8059" y="792"/>
                      </a:cubicBezTo>
                      <a:cubicBezTo>
                        <a:pt x="7522" y="546"/>
                        <a:pt x="6659" y="1"/>
                        <a:pt x="59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" name="TextBox 1"/>
          <p:cNvSpPr txBox="1"/>
          <p:nvPr/>
        </p:nvSpPr>
        <p:spPr>
          <a:xfrm>
            <a:off x="3385466" y="689403"/>
            <a:ext cx="7343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18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2024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74937" y="1206360"/>
            <a:ext cx="258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702;p36">
            <a:extLst>
              <a:ext uri="{FF2B5EF4-FFF2-40B4-BE49-F238E27FC236}">
                <a16:creationId xmlns:a16="http://schemas.microsoft.com/office/drawing/2014/main" id="{20E84197-294D-322E-DF74-E1C95218B032}"/>
              </a:ext>
            </a:extLst>
          </p:cNvPr>
          <p:cNvSpPr/>
          <p:nvPr/>
        </p:nvSpPr>
        <p:spPr>
          <a:xfrm>
            <a:off x="11536267" y="1173043"/>
            <a:ext cx="88400" cy="88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3350" r="11421" b="3110"/>
          <a:stretch/>
        </p:blipFill>
        <p:spPr>
          <a:xfrm>
            <a:off x="0" y="1775790"/>
            <a:ext cx="12192000" cy="5082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3C9AD-C0CC-6E18-6D77-B706BFCCF376}"/>
              </a:ext>
            </a:extLst>
          </p:cNvPr>
          <p:cNvSpPr txBox="1"/>
          <p:nvPr/>
        </p:nvSpPr>
        <p:spPr>
          <a:xfrm>
            <a:off x="2550579" y="93055"/>
            <a:ext cx="7343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2024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vi-VN" altLang="zh-CN" sz="4800" b="1" dirty="0">
                <a:solidFill>
                  <a:srgbClr val="FF0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16530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Tổng hợp với hơn 80 về background powerpoint hình nền powerpoint đẹp mới  nhất - cdgdbentre.edu.vn">
            <a:extLst>
              <a:ext uri="{FF2B5EF4-FFF2-40B4-BE49-F238E27FC236}">
                <a16:creationId xmlns:a16="http://schemas.microsoft.com/office/drawing/2014/main" id="{B6C1C178-502A-ED3D-6BCF-1DC006B77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838" y="0"/>
            <a:ext cx="12871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" t="3350" r="64472" b="79708"/>
          <a:stretch/>
        </p:blipFill>
        <p:spPr>
          <a:xfrm>
            <a:off x="401771" y="2308126"/>
            <a:ext cx="5218567" cy="11620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31222" y="3375133"/>
            <a:ext cx="1229101" cy="1323439"/>
            <a:chOff x="5424390" y="1290103"/>
            <a:chExt cx="1229101" cy="1323439"/>
          </a:xfrm>
        </p:grpSpPr>
        <p:sp>
          <p:nvSpPr>
            <p:cNvPr id="5" name="TextBox 4"/>
            <p:cNvSpPr txBox="1"/>
            <p:nvPr/>
          </p:nvSpPr>
          <p:spPr>
            <a:xfrm>
              <a:off x="5613506" y="1290103"/>
              <a:ext cx="10399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37</a:t>
              </a:r>
            </a:p>
            <a:p>
              <a:pPr algn="ctr"/>
              <a:r>
                <a:rPr lang="en-US" sz="4000" dirty="0"/>
                <a:t>42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24390" y="1570893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+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791594" y="2483348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503363-0BED-030F-F82B-B42CD81EC04D}"/>
              </a:ext>
            </a:extLst>
          </p:cNvPr>
          <p:cNvSpPr txBox="1"/>
          <p:nvPr/>
        </p:nvSpPr>
        <p:spPr>
          <a:xfrm>
            <a:off x="2459009" y="315663"/>
            <a:ext cx="7343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18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0353A-E7C2-2FAA-57EC-2FC7D1BDA9E5}"/>
              </a:ext>
            </a:extLst>
          </p:cNvPr>
          <p:cNvSpPr txBox="1"/>
          <p:nvPr/>
        </p:nvSpPr>
        <p:spPr>
          <a:xfrm>
            <a:off x="4504359" y="784471"/>
            <a:ext cx="258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标题 5">
            <a:extLst>
              <a:ext uri="{FF2B5EF4-FFF2-40B4-BE49-F238E27FC236}">
                <a16:creationId xmlns:a16="http://schemas.microsoft.com/office/drawing/2014/main" id="{742B9478-C0B3-244C-4180-46F1D5C18DB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66883" y="1541980"/>
            <a:ext cx="7310451" cy="72725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altLang="zh-CN" sz="4800" dirty="0">
                <a:solidFill>
                  <a:srgbClr val="FF0000"/>
                </a:solidFill>
                <a:effectLst/>
                <a:latin typeface="+mn-lt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635AB-400C-2EAF-D82A-032800181DE5}"/>
              </a:ext>
            </a:extLst>
          </p:cNvPr>
          <p:cNvSpPr txBox="1"/>
          <p:nvPr/>
        </p:nvSpPr>
        <p:spPr>
          <a:xfrm>
            <a:off x="6037567" y="4543007"/>
            <a:ext cx="431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01AE96-5F95-889B-AFF0-50FDB86E16FC}"/>
              </a:ext>
            </a:extLst>
          </p:cNvPr>
          <p:cNvSpPr txBox="1"/>
          <p:nvPr/>
        </p:nvSpPr>
        <p:spPr>
          <a:xfrm>
            <a:off x="5778946" y="4532965"/>
            <a:ext cx="431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132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6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với hơn 80 về background powerpoint hình nền powerpoint đẹp mới  nhất - cdgdbentre.edu.vn">
            <a:extLst>
              <a:ext uri="{FF2B5EF4-FFF2-40B4-BE49-F238E27FC236}">
                <a16:creationId xmlns:a16="http://schemas.microsoft.com/office/drawing/2014/main" id="{7B3D6F7E-4F81-0225-CCC9-77156729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608" y="-165295"/>
            <a:ext cx="13982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221DC7-804D-4AF2-FD8F-478EA5D6C3AE}"/>
              </a:ext>
            </a:extLst>
          </p:cNvPr>
          <p:cNvSpPr txBox="1"/>
          <p:nvPr/>
        </p:nvSpPr>
        <p:spPr>
          <a:xfrm>
            <a:off x="2550579" y="93055"/>
            <a:ext cx="7343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2024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vi-VN" altLang="zh-CN" sz="4800" b="1" dirty="0">
                <a:solidFill>
                  <a:srgbClr val="FF0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  <p:sp>
        <p:nvSpPr>
          <p:cNvPr id="6" name="Sun 3">
            <a:extLst>
              <a:ext uri="{FF2B5EF4-FFF2-40B4-BE49-F238E27FC236}">
                <a16:creationId xmlns:a16="http://schemas.microsoft.com/office/drawing/2014/main" id="{6EB0D952-C3CC-A041-EBDB-FC020121A7BF}"/>
              </a:ext>
            </a:extLst>
          </p:cNvPr>
          <p:cNvSpPr/>
          <p:nvPr/>
        </p:nvSpPr>
        <p:spPr>
          <a:xfrm>
            <a:off x="14068" y="2058262"/>
            <a:ext cx="864597" cy="808404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8F21F7-A012-A1FE-D6B1-220D71898C9D}"/>
              </a:ext>
            </a:extLst>
          </p:cNvPr>
          <p:cNvSpPr/>
          <p:nvPr/>
        </p:nvSpPr>
        <p:spPr>
          <a:xfrm>
            <a:off x="1078499" y="2139414"/>
            <a:ext cx="5458264" cy="727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</a:rPr>
              <a:t>Đặt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tính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rồi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tính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8AFD5A-4677-43CF-6E7F-BF9F7DBE14D4}"/>
              </a:ext>
            </a:extLst>
          </p:cNvPr>
          <p:cNvSpPr/>
          <p:nvPr/>
        </p:nvSpPr>
        <p:spPr>
          <a:xfrm>
            <a:off x="243068" y="4278869"/>
            <a:ext cx="2753350" cy="1023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/>
              <a:t>67 - 5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F4C2AF-3089-EDFC-BACC-92B8FA2D9F4D}"/>
              </a:ext>
            </a:extLst>
          </p:cNvPr>
          <p:cNvSpPr/>
          <p:nvPr/>
        </p:nvSpPr>
        <p:spPr>
          <a:xfrm>
            <a:off x="3157821" y="4245281"/>
            <a:ext cx="2584779" cy="1023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/>
              <a:t>31 + 8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698180-8557-3B7C-04C3-34462D9E4222}"/>
              </a:ext>
            </a:extLst>
          </p:cNvPr>
          <p:cNvSpPr/>
          <p:nvPr/>
        </p:nvSpPr>
        <p:spPr>
          <a:xfrm>
            <a:off x="6096000" y="4197625"/>
            <a:ext cx="2885954" cy="1023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/>
              <a:t>21 + 73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D70DF2-6B0D-0CA6-3F44-72B100F64840}"/>
              </a:ext>
            </a:extLst>
          </p:cNvPr>
          <p:cNvSpPr/>
          <p:nvPr/>
        </p:nvSpPr>
        <p:spPr>
          <a:xfrm>
            <a:off x="9239674" y="4197625"/>
            <a:ext cx="2871301" cy="1023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/>
              <a:t>50 + 24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DE9FC5-3958-866B-94C7-DA0969C5D023}"/>
              </a:ext>
            </a:extLst>
          </p:cNvPr>
          <p:cNvSpPr/>
          <p:nvPr/>
        </p:nvSpPr>
        <p:spPr>
          <a:xfrm>
            <a:off x="773723" y="3263705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07E67C-3271-43A7-4D63-880A86FC330B}"/>
              </a:ext>
            </a:extLst>
          </p:cNvPr>
          <p:cNvSpPr/>
          <p:nvPr/>
        </p:nvSpPr>
        <p:spPr>
          <a:xfrm>
            <a:off x="3561782" y="3208906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3BAAD3-7318-ACF9-5621-D423FA5E6DD7}"/>
              </a:ext>
            </a:extLst>
          </p:cNvPr>
          <p:cNvSpPr/>
          <p:nvPr/>
        </p:nvSpPr>
        <p:spPr>
          <a:xfrm>
            <a:off x="6643221" y="3232734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DBC4FD-EFF9-6926-648D-BBE49820E214}"/>
              </a:ext>
            </a:extLst>
          </p:cNvPr>
          <p:cNvSpPr/>
          <p:nvPr/>
        </p:nvSpPr>
        <p:spPr>
          <a:xfrm>
            <a:off x="9641421" y="3263705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4</a:t>
            </a:r>
          </a:p>
        </p:txBody>
      </p:sp>
    </p:spTree>
    <p:extLst>
      <p:ext uri="{BB962C8B-B14F-4D97-AF65-F5344CB8AC3E}">
        <p14:creationId xmlns:p14="http://schemas.microsoft.com/office/powerpoint/2010/main" val="8861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với hơn 80 về background powerpoint hình nền powerpoint đẹp mới  nhất - cdgdbentre.edu.vn">
            <a:extLst>
              <a:ext uri="{FF2B5EF4-FFF2-40B4-BE49-F238E27FC236}">
                <a16:creationId xmlns:a16="http://schemas.microsoft.com/office/drawing/2014/main" id="{7B3D6F7E-4F81-0225-CCC9-77156729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109" y="-118947"/>
            <a:ext cx="13982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221DC7-804D-4AF2-FD8F-478EA5D6C3AE}"/>
              </a:ext>
            </a:extLst>
          </p:cNvPr>
          <p:cNvSpPr txBox="1"/>
          <p:nvPr/>
        </p:nvSpPr>
        <p:spPr>
          <a:xfrm>
            <a:off x="2550579" y="93055"/>
            <a:ext cx="7343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2024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vi-VN" altLang="zh-CN" sz="4800" b="1" dirty="0">
                <a:solidFill>
                  <a:srgbClr val="FF0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  <p:sp>
        <p:nvSpPr>
          <p:cNvPr id="6" name="Sun 3">
            <a:extLst>
              <a:ext uri="{FF2B5EF4-FFF2-40B4-BE49-F238E27FC236}">
                <a16:creationId xmlns:a16="http://schemas.microsoft.com/office/drawing/2014/main" id="{6EB0D952-C3CC-A041-EBDB-FC020121A7BF}"/>
              </a:ext>
            </a:extLst>
          </p:cNvPr>
          <p:cNvSpPr/>
          <p:nvPr/>
        </p:nvSpPr>
        <p:spPr>
          <a:xfrm>
            <a:off x="26388" y="1872950"/>
            <a:ext cx="864597" cy="808404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8F21F7-A012-A1FE-D6B1-220D71898C9D}"/>
              </a:ext>
            </a:extLst>
          </p:cNvPr>
          <p:cNvSpPr/>
          <p:nvPr/>
        </p:nvSpPr>
        <p:spPr>
          <a:xfrm>
            <a:off x="994093" y="1872820"/>
            <a:ext cx="5458264" cy="727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</a:rPr>
              <a:t>Đặt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tính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rồi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tính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8AFD5A-4677-43CF-6E7F-BF9F7DBE14D4}"/>
              </a:ext>
            </a:extLst>
          </p:cNvPr>
          <p:cNvSpPr/>
          <p:nvPr/>
        </p:nvSpPr>
        <p:spPr>
          <a:xfrm>
            <a:off x="242431" y="3380229"/>
            <a:ext cx="2753350" cy="557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67 - 5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F4C2AF-3089-EDFC-BACC-92B8FA2D9F4D}"/>
              </a:ext>
            </a:extLst>
          </p:cNvPr>
          <p:cNvSpPr/>
          <p:nvPr/>
        </p:nvSpPr>
        <p:spPr>
          <a:xfrm>
            <a:off x="3183748" y="3362959"/>
            <a:ext cx="2584779" cy="5577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31 + 8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698180-8557-3B7C-04C3-34462D9E4222}"/>
              </a:ext>
            </a:extLst>
          </p:cNvPr>
          <p:cNvSpPr/>
          <p:nvPr/>
        </p:nvSpPr>
        <p:spPr>
          <a:xfrm>
            <a:off x="6096000" y="3362959"/>
            <a:ext cx="2885954" cy="5577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21 + 73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D70DF2-6B0D-0CA6-3F44-72B100F64840}"/>
              </a:ext>
            </a:extLst>
          </p:cNvPr>
          <p:cNvSpPr/>
          <p:nvPr/>
        </p:nvSpPr>
        <p:spPr>
          <a:xfrm>
            <a:off x="9197471" y="3354071"/>
            <a:ext cx="2871301" cy="5577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50 + 24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DE9FC5-3958-866B-94C7-DA0969C5D023}"/>
              </a:ext>
            </a:extLst>
          </p:cNvPr>
          <p:cNvSpPr/>
          <p:nvPr/>
        </p:nvSpPr>
        <p:spPr>
          <a:xfrm>
            <a:off x="731315" y="2752350"/>
            <a:ext cx="1646125" cy="55770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TỔ 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07E67C-3271-43A7-4D63-880A86FC330B}"/>
              </a:ext>
            </a:extLst>
          </p:cNvPr>
          <p:cNvSpPr/>
          <p:nvPr/>
        </p:nvSpPr>
        <p:spPr>
          <a:xfrm>
            <a:off x="3367265" y="2681354"/>
            <a:ext cx="1776856" cy="55770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3BAAD3-7318-ACF9-5621-D423FA5E6DD7}"/>
              </a:ext>
            </a:extLst>
          </p:cNvPr>
          <p:cNvSpPr/>
          <p:nvPr/>
        </p:nvSpPr>
        <p:spPr>
          <a:xfrm>
            <a:off x="6650549" y="2617227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DBC4FD-EFF9-6926-648D-BBE49820E214}"/>
              </a:ext>
            </a:extLst>
          </p:cNvPr>
          <p:cNvSpPr/>
          <p:nvPr/>
        </p:nvSpPr>
        <p:spPr>
          <a:xfrm>
            <a:off x="9498886" y="2543141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F8A838-F7C2-D522-52B8-CF33F57A39C0}"/>
              </a:ext>
            </a:extLst>
          </p:cNvPr>
          <p:cNvSpPr txBox="1"/>
          <p:nvPr/>
        </p:nvSpPr>
        <p:spPr>
          <a:xfrm>
            <a:off x="1292953" y="4169872"/>
            <a:ext cx="8598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67</a:t>
            </a:r>
          </a:p>
          <a:p>
            <a:pPr algn="ctr"/>
            <a:r>
              <a:rPr lang="en-US" sz="4000" dirty="0"/>
              <a:t>  5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62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7CC3A2-6752-B357-E52C-5F6A2B1E1681}"/>
              </a:ext>
            </a:extLst>
          </p:cNvPr>
          <p:cNvSpPr txBox="1"/>
          <p:nvPr/>
        </p:nvSpPr>
        <p:spPr>
          <a:xfrm>
            <a:off x="1185887" y="4478285"/>
            <a:ext cx="368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9A4877-7229-F482-7985-776B4A2EB3B8}"/>
              </a:ext>
            </a:extLst>
          </p:cNvPr>
          <p:cNvCxnSpPr/>
          <p:nvPr/>
        </p:nvCxnSpPr>
        <p:spPr>
          <a:xfrm>
            <a:off x="1313952" y="5433028"/>
            <a:ext cx="67556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8BBBCB-5CBE-8468-D009-4878E472A12E}"/>
              </a:ext>
            </a:extLst>
          </p:cNvPr>
          <p:cNvGrpSpPr/>
          <p:nvPr/>
        </p:nvGrpSpPr>
        <p:grpSpPr>
          <a:xfrm>
            <a:off x="3954110" y="4169872"/>
            <a:ext cx="1044054" cy="1938992"/>
            <a:chOff x="634621" y="1243937"/>
            <a:chExt cx="1044054" cy="193899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98FF75-5BA4-136F-A316-1B8EA9946058}"/>
                </a:ext>
              </a:extLst>
            </p:cNvPr>
            <p:cNvSpPr txBox="1"/>
            <p:nvPr/>
          </p:nvSpPr>
          <p:spPr>
            <a:xfrm>
              <a:off x="818866" y="1243937"/>
              <a:ext cx="8598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31</a:t>
              </a:r>
            </a:p>
            <a:p>
              <a:pPr algn="ctr"/>
              <a:r>
                <a:rPr lang="en-US" sz="4000" dirty="0"/>
                <a:t>  8</a:t>
              </a:r>
            </a:p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39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064D49-583D-4903-30CD-89FBFC567302}"/>
                </a:ext>
              </a:extLst>
            </p:cNvPr>
            <p:cNvSpPr txBox="1"/>
            <p:nvPr/>
          </p:nvSpPr>
          <p:spPr>
            <a:xfrm>
              <a:off x="634621" y="1644446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+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F510E9-99D7-BA58-7838-EB6FFD885268}"/>
                </a:ext>
              </a:extLst>
            </p:cNvPr>
            <p:cNvCxnSpPr/>
            <p:nvPr/>
          </p:nvCxnSpPr>
          <p:spPr>
            <a:xfrm>
              <a:off x="910988" y="2507093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E740619-5070-594C-5704-6805DF650D2D}"/>
              </a:ext>
            </a:extLst>
          </p:cNvPr>
          <p:cNvGrpSpPr/>
          <p:nvPr/>
        </p:nvGrpSpPr>
        <p:grpSpPr>
          <a:xfrm>
            <a:off x="7016950" y="4147667"/>
            <a:ext cx="1044054" cy="1938992"/>
            <a:chOff x="634621" y="1243937"/>
            <a:chExt cx="1044054" cy="193899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2565341-E278-7C03-D4DC-EEFFDC5F2B5B}"/>
                </a:ext>
              </a:extLst>
            </p:cNvPr>
            <p:cNvSpPr txBox="1"/>
            <p:nvPr/>
          </p:nvSpPr>
          <p:spPr>
            <a:xfrm>
              <a:off x="818866" y="1243937"/>
              <a:ext cx="8598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21</a:t>
              </a:r>
            </a:p>
            <a:p>
              <a:pPr algn="ctr"/>
              <a:r>
                <a:rPr lang="en-US" sz="4000" dirty="0"/>
                <a:t>73</a:t>
              </a:r>
            </a:p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94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4A2057-F2CC-3D58-435E-4A3CE50E2FDF}"/>
                </a:ext>
              </a:extLst>
            </p:cNvPr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+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751371E-8D48-54F4-950D-D522BF9A490C}"/>
                </a:ext>
              </a:extLst>
            </p:cNvPr>
            <p:cNvCxnSpPr/>
            <p:nvPr/>
          </p:nvCxnSpPr>
          <p:spPr>
            <a:xfrm>
              <a:off x="837141" y="2529298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0F3E52-72B4-7761-C4F5-05C0E181D8DC}"/>
              </a:ext>
            </a:extLst>
          </p:cNvPr>
          <p:cNvGrpSpPr/>
          <p:nvPr/>
        </p:nvGrpSpPr>
        <p:grpSpPr>
          <a:xfrm>
            <a:off x="9894424" y="4097381"/>
            <a:ext cx="1044054" cy="1938992"/>
            <a:chOff x="634621" y="1243937"/>
            <a:chExt cx="1044054" cy="193899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7BFEED-FF11-45E8-8505-10684409625F}"/>
                </a:ext>
              </a:extLst>
            </p:cNvPr>
            <p:cNvSpPr txBox="1"/>
            <p:nvPr/>
          </p:nvSpPr>
          <p:spPr>
            <a:xfrm>
              <a:off x="818866" y="1243937"/>
              <a:ext cx="8598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50</a:t>
              </a:r>
            </a:p>
            <a:p>
              <a:pPr algn="ctr"/>
              <a:r>
                <a:rPr lang="en-US" sz="4000" dirty="0"/>
                <a:t>24</a:t>
              </a:r>
            </a:p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74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884B20-5070-E32F-7053-E46CE5CE62EB}"/>
                </a:ext>
              </a:extLst>
            </p:cNvPr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+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ADB281F-9E87-B848-C07D-D48A024F40C9}"/>
                </a:ext>
              </a:extLst>
            </p:cNvPr>
            <p:cNvCxnSpPr/>
            <p:nvPr/>
          </p:nvCxnSpPr>
          <p:spPr>
            <a:xfrm>
              <a:off x="818866" y="2474499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144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ổng hợp với hơn 80 về background powerpoint hình nền powerpoint đẹp mới  nhất - cdgdbentre.edu.vn">
            <a:extLst>
              <a:ext uri="{FF2B5EF4-FFF2-40B4-BE49-F238E27FC236}">
                <a16:creationId xmlns:a16="http://schemas.microsoft.com/office/drawing/2014/main" id="{5E35184E-3C40-1F8E-40BF-49A0F6CE6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792" y="0"/>
            <a:ext cx="12469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n 3">
            <a:extLst>
              <a:ext uri="{FF2B5EF4-FFF2-40B4-BE49-F238E27FC236}">
                <a16:creationId xmlns:a16="http://schemas.microsoft.com/office/drawing/2014/main" id="{6EB0D952-C3CC-A041-EBDB-FC020121A7BF}"/>
              </a:ext>
            </a:extLst>
          </p:cNvPr>
          <p:cNvSpPr/>
          <p:nvPr/>
        </p:nvSpPr>
        <p:spPr>
          <a:xfrm>
            <a:off x="14068" y="2058262"/>
            <a:ext cx="864597" cy="808404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8F21F7-A012-A1FE-D6B1-220D71898C9D}"/>
              </a:ext>
            </a:extLst>
          </p:cNvPr>
          <p:cNvSpPr/>
          <p:nvPr/>
        </p:nvSpPr>
        <p:spPr>
          <a:xfrm>
            <a:off x="1078499" y="2139414"/>
            <a:ext cx="5458264" cy="727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70C0"/>
                </a:solidFill>
              </a:rPr>
              <a:t>Đặt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tính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rồi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tính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8AFD5A-4677-43CF-6E7F-BF9F7DBE14D4}"/>
              </a:ext>
            </a:extLst>
          </p:cNvPr>
          <p:cNvSpPr/>
          <p:nvPr/>
        </p:nvSpPr>
        <p:spPr>
          <a:xfrm>
            <a:off x="0" y="4278869"/>
            <a:ext cx="2996418" cy="1023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95 - 60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F4C2AF-3089-EDFC-BACC-92B8FA2D9F4D}"/>
              </a:ext>
            </a:extLst>
          </p:cNvPr>
          <p:cNvSpPr/>
          <p:nvPr/>
        </p:nvSpPr>
        <p:spPr>
          <a:xfrm>
            <a:off x="3157821" y="4245281"/>
            <a:ext cx="2736542" cy="1023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57 - 16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698180-8557-3B7C-04C3-34462D9E4222}"/>
              </a:ext>
            </a:extLst>
          </p:cNvPr>
          <p:cNvSpPr/>
          <p:nvPr/>
        </p:nvSpPr>
        <p:spPr>
          <a:xfrm>
            <a:off x="6095999" y="4197625"/>
            <a:ext cx="2871301" cy="1023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43 +44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D70DF2-6B0D-0CA6-3F44-72B100F64840}"/>
              </a:ext>
            </a:extLst>
          </p:cNvPr>
          <p:cNvSpPr/>
          <p:nvPr/>
        </p:nvSpPr>
        <p:spPr>
          <a:xfrm>
            <a:off x="9320699" y="4197625"/>
            <a:ext cx="2871301" cy="1023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75 - 72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DE9FC5-3958-866B-94C7-DA0969C5D023}"/>
              </a:ext>
            </a:extLst>
          </p:cNvPr>
          <p:cNvSpPr/>
          <p:nvPr/>
        </p:nvSpPr>
        <p:spPr>
          <a:xfrm>
            <a:off x="773723" y="3263705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07E67C-3271-43A7-4D63-880A86FC330B}"/>
              </a:ext>
            </a:extLst>
          </p:cNvPr>
          <p:cNvSpPr/>
          <p:nvPr/>
        </p:nvSpPr>
        <p:spPr>
          <a:xfrm>
            <a:off x="3561782" y="3208906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3BAAD3-7318-ACF9-5621-D423FA5E6DD7}"/>
              </a:ext>
            </a:extLst>
          </p:cNvPr>
          <p:cNvSpPr/>
          <p:nvPr/>
        </p:nvSpPr>
        <p:spPr>
          <a:xfrm>
            <a:off x="6643221" y="3232734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DBC4FD-EFF9-6926-648D-BBE49820E214}"/>
              </a:ext>
            </a:extLst>
          </p:cNvPr>
          <p:cNvSpPr/>
          <p:nvPr/>
        </p:nvSpPr>
        <p:spPr>
          <a:xfrm>
            <a:off x="9641421" y="3263705"/>
            <a:ext cx="1776856" cy="6464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TỔ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6A935-7344-9809-A53A-4E612C81918F}"/>
              </a:ext>
            </a:extLst>
          </p:cNvPr>
          <p:cNvSpPr txBox="1"/>
          <p:nvPr/>
        </p:nvSpPr>
        <p:spPr>
          <a:xfrm>
            <a:off x="2550579" y="93055"/>
            <a:ext cx="7343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</a:t>
            </a:r>
            <a:r>
              <a:rPr lang="vi-VN" sz="32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2024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vi-VN" altLang="zh-CN" sz="4800" b="1" dirty="0">
                <a:solidFill>
                  <a:srgbClr val="FF0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42594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Pre-K: Sizes by Slidesgo">
  <a:themeElements>
    <a:clrScheme name="Simple Light">
      <a:dk1>
        <a:srgbClr val="5E2D2A"/>
      </a:dk1>
      <a:lt1>
        <a:srgbClr val="FFFFFF"/>
      </a:lt1>
      <a:dk2>
        <a:srgbClr val="AD6751"/>
      </a:dk2>
      <a:lt2>
        <a:srgbClr val="F8F5F1"/>
      </a:lt2>
      <a:accent1>
        <a:srgbClr val="784999"/>
      </a:accent1>
      <a:accent2>
        <a:srgbClr val="E1E549"/>
      </a:accent2>
      <a:accent3>
        <a:srgbClr val="4DC3CC"/>
      </a:accent3>
      <a:accent4>
        <a:srgbClr val="DE4484"/>
      </a:accent4>
      <a:accent5>
        <a:srgbClr val="F4B33C"/>
      </a:accent5>
      <a:accent6>
        <a:srgbClr val="FBCDB5"/>
      </a:accent6>
      <a:hlink>
        <a:srgbClr val="5E2D2A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637</Words>
  <Application>Microsoft Office PowerPoint</Application>
  <PresentationFormat>Widescreen</PresentationFormat>
  <Paragraphs>199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Calibri Light</vt:lpstr>
      <vt:lpstr>Exo</vt:lpstr>
      <vt:lpstr>Londrina Solid</vt:lpstr>
      <vt:lpstr>Roboto Condensed Light</vt:lpstr>
      <vt:lpstr>Tahoma</vt:lpstr>
      <vt:lpstr>Times New Roman</vt:lpstr>
      <vt:lpstr>UTM Avo</vt:lpstr>
      <vt:lpstr>Wingdings</vt:lpstr>
      <vt:lpstr>Office Theme</vt:lpstr>
      <vt:lpstr>Math Subject for Pre-K: Sizes by Slidesgo</vt:lpstr>
      <vt:lpstr>3_Office Theme</vt:lpstr>
      <vt:lpstr>PowerPoint Presentation</vt:lpstr>
      <vt:lpstr>PowerPoint Presentation</vt:lpstr>
      <vt:lpstr>Quả táo bí mật!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Kieu Duyen</dc:creator>
  <cp:lastModifiedBy>Admin</cp:lastModifiedBy>
  <cp:revision>29</cp:revision>
  <dcterms:created xsi:type="dcterms:W3CDTF">2023-12-14T02:02:09Z</dcterms:created>
  <dcterms:modified xsi:type="dcterms:W3CDTF">2024-04-09T03:23:45Z</dcterms:modified>
</cp:coreProperties>
</file>