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7"/>
  </p:notesMasterIdLst>
  <p:sldIdLst>
    <p:sldId id="421" r:id="rId2"/>
    <p:sldId id="1472" r:id="rId3"/>
    <p:sldId id="1537" r:id="rId4"/>
    <p:sldId id="1516" r:id="rId5"/>
    <p:sldId id="1480" r:id="rId6"/>
    <p:sldId id="1481" r:id="rId7"/>
    <p:sldId id="1519" r:id="rId8"/>
    <p:sldId id="1520" r:id="rId9"/>
    <p:sldId id="1517" r:id="rId10"/>
    <p:sldId id="1521" r:id="rId11"/>
    <p:sldId id="1538" r:id="rId12"/>
    <p:sldId id="1523" r:id="rId13"/>
    <p:sldId id="1483" r:id="rId14"/>
    <p:sldId id="1535" r:id="rId15"/>
    <p:sldId id="1534" r:id="rId16"/>
    <p:sldId id="1510" r:id="rId17"/>
    <p:sldId id="1524" r:id="rId18"/>
    <p:sldId id="1536" r:id="rId19"/>
    <p:sldId id="1539" r:id="rId20"/>
    <p:sldId id="1526" r:id="rId21"/>
    <p:sldId id="1528" r:id="rId22"/>
    <p:sldId id="1515" r:id="rId23"/>
    <p:sldId id="1531" r:id="rId24"/>
    <p:sldId id="1540" r:id="rId25"/>
    <p:sldId id="15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CC"/>
    <a:srgbClr val="009900"/>
    <a:srgbClr val="0000CC"/>
    <a:srgbClr val="FFFF00"/>
    <a:srgbClr val="FF9933"/>
    <a:srgbClr val="29AE9D"/>
    <a:srgbClr val="FF7707"/>
    <a:srgbClr val="4E4770"/>
    <a:srgbClr val="6038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5332" autoAdjust="0"/>
  </p:normalViewPr>
  <p:slideViewPr>
    <p:cSldViewPr snapToGrid="0">
      <p:cViewPr varScale="1">
        <p:scale>
          <a:sx n="85" d="100"/>
          <a:sy n="85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Thầy cô chọn vào từng hộp quà để dẫn đến câu hỏi tương ứng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Tại slide câu hỏi, HS trả lời đúng, thầy cô chọn vào hộp quà nhỏ góc trên màn hình để chuyển về slide ban đầu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Sau khi mở được cả 3 hộp quà, thầy cô chọn vào mũi tên màu cam để chuyển đến bài mới</a:t>
            </a: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1777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Thầy cô chọn vào từng hộp quà để dẫn đến câu hỏi tương ứng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Tại slide câu hỏi, HS trả lời đúng, thầy cô chọn vào hộp quà nhỏ góc trên màn hình để chuyển về slide ban đầu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Sau khi mở được cả 3 hộp quà, thầy cô chọn vào mũi tên màu cam để chuyển đến bài mới</a:t>
            </a: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4827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8bb250a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8bb250a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tabLst/>
              <a:defRPr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11934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Thầy cô chọn vào từng hộp quà để dẫn đến câu hỏi tương ứng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Tại slide câu hỏi, HS trả lời đúng, thầy cô chọn vào hộp quà nhỏ góc trên màn hình để chuyển về slide ban đầu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Sau khi mở được cả 3 hộp quà, thầy cô chọn vào mũi tên màu cam để chuyển đến bài mới</a:t>
            </a: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8939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Thầy cô chọn vào từng hộp quà để dẫn đến câu hỏi tương ứng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Tại slide câu hỏi, HS trả lời đúng, thầy cô chọn vào hộp quà nhỏ góc trên màn hình để chuyển về slide ban đầu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Sau khi mở được cả 3 hộp quà, thầy cô chọn vào mũi tên màu cam để chuyển đến bài mới</a:t>
            </a: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2502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8bb250a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8bb250a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tabLst/>
              <a:defRPr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05053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Thầy cô chọn vào từng hộp quà để dẫn đến câu hỏi tương ứng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Tại slide câu hỏi, HS trả lời đúng, thầy cô chọn vào hộp quà nhỏ góc trên màn hình để chuyển về slide ban đầu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Sau khi mở được cả 3 hộp quà, thầy cô chọn vào mũi tên màu cam để chuyển đến bài mới</a:t>
            </a: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1179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Thầy cô chọn vào từng hộp quà để dẫn đến câu hỏi tương ứng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Tại slide câu hỏi, HS trả lời đúng, thầy cô chọn vào hộp quà nhỏ góc trên màn hình để chuyển về slide ban đầu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Sau khi mở được cả 3 hộp quà, thầy cô chọn vào mũi tên màu cam để chuyển đến bài mới</a:t>
            </a: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5510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Thầy cô chọn vào từng hộp quà để dẫn đến câu hỏi tương ứng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Tại slide câu hỏi, HS trả lời đúng, thầy cô chọn vào hộp quà nhỏ góc trên màn hình để chuyển về slide ban đầu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Sau khi mở được cả 3 hộp quà, thầy cô chọn vào mũi tên màu cam để chuyển đến bài mới</a:t>
            </a: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557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8bb250a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8bb250a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tabLst/>
              <a:defRPr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2545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63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5130804-6872-4DCB-ADBA-CE75E0F84A41}"/>
              </a:ext>
            </a:extLst>
          </p:cNvPr>
          <p:cNvSpPr/>
          <p:nvPr userDrawn="1"/>
        </p:nvSpPr>
        <p:spPr>
          <a:xfrm>
            <a:off x="10905601" y="195128"/>
            <a:ext cx="1136469" cy="131934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1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1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1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B5924FB-21AD-4672-EE19-65ED63A88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E24A0-0B6D-4D66-9A1C-6837F4830400}" type="datetimeFigureOut">
              <a:rPr lang="en-US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2D79A9-9B10-EDEC-8CBA-72655139D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DD75F8-0F4A-A21F-4F80-312B09765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19C65-6396-4DDE-B140-CBEF512473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98040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83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2285065" y="3541896"/>
            <a:ext cx="32516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>
                <a:latin typeface="TsangerYuMo W04" panose="02020400000000000000" charset="-122"/>
                <a:ea typeface="TsangerYuMo W04" panose="02020400000000000000" charset="-122"/>
                <a:cs typeface="TsangerYuMo W04" panose="02020400000000000000" charset="-122"/>
                <a:sym typeface="TsangerYuMo W04" panose="02020400000000000000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title" idx="2"/>
          </p:nvPr>
        </p:nvSpPr>
        <p:spPr>
          <a:xfrm>
            <a:off x="6655367" y="3541796"/>
            <a:ext cx="32516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>
                <a:latin typeface="TsangerYuMo W04" panose="02020400000000000000" charset="-122"/>
                <a:ea typeface="TsangerYuMo W04" panose="02020400000000000000" charset="-122"/>
                <a:cs typeface="TsangerYuMo W04" panose="02020400000000000000" charset="-122"/>
                <a:sym typeface="TsangerYuMo W04" panose="02020400000000000000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subTitle" idx="1"/>
          </p:nvPr>
        </p:nvSpPr>
        <p:spPr>
          <a:xfrm>
            <a:off x="6655369" y="4005737"/>
            <a:ext cx="32516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思源黑体 CN Light" panose="020B0300000000000000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ubTitle" idx="3"/>
          </p:nvPr>
        </p:nvSpPr>
        <p:spPr>
          <a:xfrm>
            <a:off x="2285081" y="4005735"/>
            <a:ext cx="32516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思源黑体 CN Light" panose="020B0300000000000000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073364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9661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7" r:id="rId3"/>
    <p:sldLayoutId id="2147483689" r:id="rId4"/>
    <p:sldLayoutId id="214748369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2.wmf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audio" Target="tuoi_than_tien.mid" TargetMode="External"/><Relationship Id="rId6" Type="http://schemas.openxmlformats.org/officeDocument/2006/relationships/image" Target="../media/image34.gif"/><Relationship Id="rId5" Type="http://schemas.openxmlformats.org/officeDocument/2006/relationships/slide" Target="slide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4a"/><Relationship Id="rId7" Type="http://schemas.openxmlformats.org/officeDocument/2006/relationships/image" Target="../media/image5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6.m4a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500"/>
            <a:ext cx="12070080" cy="5969726"/>
          </a:xfrm>
          <a:prstGeom prst="rect">
            <a:avLst/>
          </a:prstGeom>
        </p:spPr>
      </p:pic>
      <p:pic>
        <p:nvPicPr>
          <p:cNvPr id="7" name="CaNhaThuongNhauBeatInstrumental-MinhNgoc-3633385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80992" y="6008676"/>
            <a:ext cx="487363" cy="487363"/>
          </a:xfrm>
          <a:prstGeom prst="rect">
            <a:avLst/>
          </a:prstGeom>
        </p:spPr>
      </p:pic>
      <p:pic>
        <p:nvPicPr>
          <p:cNvPr id="8" name="Nhạc beat_ Cháu yêu bà _ Mầm non Bắc Biên (mp3cut (mp3cut.net)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38477" y="6019165"/>
            <a:ext cx="487363" cy="487363"/>
          </a:xfrm>
          <a:prstGeom prst="rect">
            <a:avLst/>
          </a:prstGeom>
        </p:spPr>
      </p:pic>
      <p:pic>
        <p:nvPicPr>
          <p:cNvPr id="2" name="Gia dinh nho hanh phuc to _ Album 320 lossless (mp3cut (mp3cut.net)_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1565" y="6019165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7363" y="439170"/>
            <a:ext cx="1091529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NGHE GIAI ĐIỆU ĐOÁN TÊN BÀI HÁT</a:t>
            </a:r>
            <a:endParaRPr lang="en-US" sz="4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3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3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902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658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7804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422331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6158429"/>
            <a:ext cx="12203723" cy="902383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C611875-1F65-4B85-A413-72E2D2FDD990}"/>
              </a:ext>
            </a:extLst>
          </p:cNvPr>
          <p:cNvSpPr/>
          <p:nvPr/>
        </p:nvSpPr>
        <p:spPr>
          <a:xfrm>
            <a:off x="6056221" y="3150713"/>
            <a:ext cx="5660571" cy="550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9" y="0"/>
            <a:ext cx="11007634" cy="54897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92550" y="2453171"/>
            <a:ext cx="6381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solidFill>
                  <a:srgbClr val="7030A0"/>
                </a:solidFill>
                <a:latin typeface="UTM Avo" panose="02040603050506020204" pitchFamily="18" charset="0"/>
              </a:rPr>
              <a:t>THƯ GIÃN</a:t>
            </a:r>
            <a:endParaRPr lang="en-US" sz="54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the-chicken-dance-nursery-rhyme-songs-for-children_qLiUvie0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7326" y="46040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>
            <a:extLst>
              <a:ext uri="{FF2B5EF4-FFF2-40B4-BE49-F238E27FC236}">
                <a16:creationId xmlns:a16="http://schemas.microsoft.com/office/drawing/2014/main" id="{38A61FA4-2234-9ACD-4691-872A6DDC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1428" y="1032393"/>
            <a:ext cx="8289949" cy="5825607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94C722FA-37B0-7E7A-0A46-2A76D41658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8471069" y="1734226"/>
            <a:ext cx="4225679" cy="5123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F93C1C-702C-77F2-9ABA-A153DCFC07FA}"/>
              </a:ext>
            </a:extLst>
          </p:cNvPr>
          <p:cNvSpPr txBox="1"/>
          <p:nvPr/>
        </p:nvSpPr>
        <p:spPr>
          <a:xfrm>
            <a:off x="1414781" y="2163007"/>
            <a:ext cx="6586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cha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19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95" y="3894953"/>
            <a:ext cx="3813048" cy="3575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27" y="3894953"/>
            <a:ext cx="3938696" cy="3351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5" y="1254147"/>
            <a:ext cx="4400218" cy="3082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09" y="1261026"/>
            <a:ext cx="3728888" cy="3054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43" y="1078740"/>
            <a:ext cx="3971994" cy="3237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9" y="4115500"/>
            <a:ext cx="3902896" cy="2804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4264" y="100460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tư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06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12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2400" u="sng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Đạo</a:t>
            </a:r>
            <a:r>
              <a:rPr lang="en-US" sz="2400" u="sng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đức</a:t>
            </a:r>
            <a:endParaRPr lang="en-US" sz="2400" u="sng" dirty="0" smtClean="0">
              <a:solidFill>
                <a:srgbClr val="0000CC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vi-VN" sz="2800" u="sng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 </a:t>
            </a:r>
            <a:r>
              <a:rPr lang="en-US" sz="2800" u="sng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  <a:r>
              <a:rPr lang="vi-VN" sz="28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gia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đình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58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881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0" y="6121788"/>
            <a:ext cx="12203723" cy="723512"/>
            <a:chOff x="-17585" y="5729324"/>
            <a:chExt cx="12203723" cy="1123362"/>
          </a:xfrm>
        </p:grpSpPr>
        <p:pic>
          <p:nvPicPr>
            <p:cNvPr id="10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1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048000" y="11295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tư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06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12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u="sng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Đạo</a:t>
            </a:r>
            <a:r>
              <a:rPr lang="en-US" u="sng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u="sng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đức</a:t>
            </a:r>
            <a:endParaRPr lang="en-US" u="sng" dirty="0">
              <a:solidFill>
                <a:srgbClr val="0000CC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vi-VN" sz="2000" u="sng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 </a:t>
            </a:r>
            <a:r>
              <a:rPr lang="en-US" sz="2000" u="sng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  <a:r>
              <a:rPr lang="vi-VN" sz="20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Yêu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thương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đình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6" y="1333371"/>
            <a:ext cx="5485919" cy="45100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095" y="1333371"/>
            <a:ext cx="5539133" cy="44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8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40" y="3784005"/>
            <a:ext cx="3813048" cy="3575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78" y="3896085"/>
            <a:ext cx="3938696" cy="3351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40" y="878335"/>
            <a:ext cx="3971994" cy="3237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78" y="1203305"/>
            <a:ext cx="3902896" cy="2804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4264" y="100460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tư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06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2400" b="1" u="sng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Đạo</a:t>
            </a:r>
            <a:r>
              <a:rPr lang="en-US" sz="2400" b="1" u="sng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đức</a:t>
            </a:r>
            <a:endParaRPr lang="en-US" sz="2400" b="1" u="sng" dirty="0" smtClean="0">
              <a:solidFill>
                <a:srgbClr val="0000CC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vi-VN" sz="2800" u="sng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 </a:t>
            </a:r>
            <a:r>
              <a:rPr lang="en-US" sz="2800" u="sng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  <a:r>
              <a:rPr lang="vi-VN" sz="28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gia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đình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09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422331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611875-1F65-4B85-A413-72E2D2FDD990}"/>
              </a:ext>
            </a:extLst>
          </p:cNvPr>
          <p:cNvSpPr/>
          <p:nvPr/>
        </p:nvSpPr>
        <p:spPr>
          <a:xfrm>
            <a:off x="6056221" y="3150713"/>
            <a:ext cx="5660571" cy="550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48226" y="-29866"/>
            <a:ext cx="6236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95" y="451656"/>
            <a:ext cx="3971994" cy="24366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064" y="488341"/>
            <a:ext cx="3902896" cy="23632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07" y="2768362"/>
            <a:ext cx="3813048" cy="30433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61" y="2768362"/>
            <a:ext cx="3938696" cy="29943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59347" y="5507361"/>
            <a:ext cx="9413966" cy="13721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-  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ố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mỗi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tranh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đang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25000"/>
              </a:lnSpc>
              <a:buFontTx/>
              <a:buChar char="-"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đó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điều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Vì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sao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mọi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gia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đình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thương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nhau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591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881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073"/>
            <a:ext cx="6109282" cy="49968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13463" y="615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06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12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2400" u="sng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Đạo</a:t>
            </a:r>
            <a:r>
              <a:rPr lang="en-US" sz="2400" u="sng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đức</a:t>
            </a:r>
            <a:endParaRPr lang="en-US" sz="2400" u="sng" dirty="0">
              <a:solidFill>
                <a:srgbClr val="0000CC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vi-VN" sz="2400" u="sng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 </a:t>
            </a:r>
            <a:r>
              <a:rPr lang="en-US" sz="2400" u="sng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  <a:r>
              <a:rPr lang="vi-VN" sz="24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Yêu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thương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đình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696" y="1177541"/>
            <a:ext cx="6052457" cy="4561408"/>
          </a:xfrm>
          <a:prstGeom prst="rect">
            <a:avLst/>
          </a:prstGeom>
        </p:spPr>
      </p:pic>
      <p:grpSp>
        <p:nvGrpSpPr>
          <p:cNvPr id="23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0" y="6121788"/>
            <a:ext cx="12203723" cy="723512"/>
            <a:chOff x="-17585" y="5729324"/>
            <a:chExt cx="12203723" cy="1123362"/>
          </a:xfrm>
        </p:grpSpPr>
        <p:pic>
          <p:nvPicPr>
            <p:cNvPr id="24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732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881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13463" y="6157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tư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06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12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u="sng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Đạo</a:t>
            </a:r>
            <a:r>
              <a:rPr lang="en-US" u="sng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u="sng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đức</a:t>
            </a:r>
            <a:endParaRPr lang="en-US" u="sng" dirty="0">
              <a:solidFill>
                <a:srgbClr val="0000CC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vi-VN" sz="2000" u="sng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 </a:t>
            </a:r>
            <a:r>
              <a:rPr lang="en-US" sz="2000" u="sng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  <a:r>
              <a:rPr lang="vi-VN" sz="20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Yêu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thương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đình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23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0" y="6121788"/>
            <a:ext cx="12203723" cy="723512"/>
            <a:chOff x="-17585" y="5729324"/>
            <a:chExt cx="12203723" cy="1123362"/>
          </a:xfrm>
        </p:grpSpPr>
        <p:pic>
          <p:nvPicPr>
            <p:cNvPr id="24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0" y="1235349"/>
            <a:ext cx="5903776" cy="4886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10" y="1235349"/>
            <a:ext cx="5675161" cy="466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5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40" y="3896085"/>
            <a:ext cx="3813048" cy="3575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78" y="4008165"/>
            <a:ext cx="3938696" cy="3351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40" y="878335"/>
            <a:ext cx="3971994" cy="3237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78" y="1203305"/>
            <a:ext cx="3902896" cy="2804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4264" y="100460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tư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06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12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2400" u="sng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Đạo</a:t>
            </a:r>
            <a:r>
              <a:rPr lang="en-US" sz="2400" u="sng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đức</a:t>
            </a:r>
            <a:endParaRPr lang="en-US" sz="2400" u="sng" dirty="0" smtClean="0">
              <a:solidFill>
                <a:srgbClr val="0000CC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vi-VN" sz="2800" u="sng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 </a:t>
            </a:r>
            <a:r>
              <a:rPr lang="en-US" sz="2800" u="sng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  <a:r>
              <a:rPr lang="vi-VN" sz="28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gia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đình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41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>
            <a:extLst>
              <a:ext uri="{FF2B5EF4-FFF2-40B4-BE49-F238E27FC236}">
                <a16:creationId xmlns:a16="http://schemas.microsoft.com/office/drawing/2014/main" id="{38A61FA4-2234-9ACD-4691-872A6DDC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1428" y="1032393"/>
            <a:ext cx="8289949" cy="5825607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94C722FA-37B0-7E7A-0A46-2A76D41658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8471069" y="1734226"/>
            <a:ext cx="4225679" cy="5123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F93C1C-702C-77F2-9ABA-A153DCFC07FA}"/>
              </a:ext>
            </a:extLst>
          </p:cNvPr>
          <p:cNvSpPr txBox="1"/>
          <p:nvPr/>
        </p:nvSpPr>
        <p:spPr>
          <a:xfrm>
            <a:off x="1475741" y="2511350"/>
            <a:ext cx="658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54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881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0" y="6121788"/>
            <a:ext cx="12203723" cy="72351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0"/>
            <a:ext cx="8940800" cy="24296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17775" y="3029244"/>
            <a:ext cx="871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DF31BE"/>
                </a:solidFill>
                <a:latin typeface="Toboto"/>
              </a:rPr>
              <a:t>Bài</a:t>
            </a:r>
            <a:r>
              <a:rPr lang="en-US" sz="4800" b="1" dirty="0">
                <a:solidFill>
                  <a:srgbClr val="DF31BE"/>
                </a:solidFill>
                <a:latin typeface="Toboto"/>
              </a:rPr>
              <a:t> 7: </a:t>
            </a:r>
            <a:r>
              <a:rPr lang="en-US" sz="4800" b="1" dirty="0" err="1">
                <a:solidFill>
                  <a:srgbClr val="DF31BE"/>
                </a:solidFill>
                <a:latin typeface="Toboto"/>
              </a:rPr>
              <a:t>Yêu</a:t>
            </a:r>
            <a:r>
              <a:rPr lang="en-US" sz="4800" b="1" dirty="0">
                <a:solidFill>
                  <a:srgbClr val="DF31BE"/>
                </a:solidFill>
                <a:latin typeface="Toboto"/>
              </a:rPr>
              <a:t> </a:t>
            </a:r>
            <a:r>
              <a:rPr lang="en-US" sz="4800" b="1" dirty="0" err="1">
                <a:solidFill>
                  <a:srgbClr val="DF31BE"/>
                </a:solidFill>
                <a:latin typeface="Toboto"/>
              </a:rPr>
              <a:t>th­ương</a:t>
            </a:r>
            <a:r>
              <a:rPr lang="en-US" sz="4800" b="1" dirty="0">
                <a:solidFill>
                  <a:srgbClr val="DF31BE"/>
                </a:solidFill>
                <a:latin typeface="Toboto"/>
              </a:rPr>
              <a:t> </a:t>
            </a:r>
            <a:r>
              <a:rPr lang="en-US" sz="4800" b="1" dirty="0" err="1">
                <a:solidFill>
                  <a:srgbClr val="DF31BE"/>
                </a:solidFill>
                <a:latin typeface="Toboto"/>
              </a:rPr>
              <a:t>gia</a:t>
            </a:r>
            <a:r>
              <a:rPr lang="en-US" sz="4800" b="1" dirty="0">
                <a:solidFill>
                  <a:srgbClr val="DF31BE"/>
                </a:solidFill>
                <a:latin typeface="Toboto"/>
              </a:rPr>
              <a:t> </a:t>
            </a:r>
            <a:r>
              <a:rPr lang="en-US" sz="4800" b="1" dirty="0" err="1">
                <a:solidFill>
                  <a:srgbClr val="DF31BE"/>
                </a:solidFill>
                <a:latin typeface="Toboto"/>
              </a:rPr>
              <a:t>đình</a:t>
            </a:r>
            <a:endParaRPr lang="vi-VN" sz="4800" b="1" dirty="0">
              <a:solidFill>
                <a:srgbClr val="DF31BE"/>
              </a:solidFill>
              <a:latin typeface="Toboto"/>
            </a:endParaRPr>
          </a:p>
        </p:txBody>
      </p:sp>
    </p:spTree>
    <p:extLst>
      <p:ext uri="{BB962C8B-B14F-4D97-AF65-F5344CB8AC3E}">
        <p14:creationId xmlns:p14="http://schemas.microsoft.com/office/powerpoint/2010/main" val="30434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881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13463" y="6157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tư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06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12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2000" u="sng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Đạo</a:t>
            </a:r>
            <a:r>
              <a:rPr lang="en-US" sz="2000" u="sng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đức</a:t>
            </a:r>
            <a:endParaRPr lang="en-US" sz="2000" u="sng" dirty="0">
              <a:solidFill>
                <a:srgbClr val="0000CC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vi-VN" sz="2000" u="sng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 </a:t>
            </a:r>
            <a:r>
              <a:rPr lang="en-US" sz="2000" u="sng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  <a:r>
              <a:rPr lang="vi-VN" sz="20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Yêu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thương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đình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23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0" y="6121788"/>
            <a:ext cx="12203723" cy="723512"/>
            <a:chOff x="-17585" y="5729324"/>
            <a:chExt cx="12203723" cy="1123362"/>
          </a:xfrm>
        </p:grpSpPr>
        <p:pic>
          <p:nvPicPr>
            <p:cNvPr id="24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" y="896360"/>
            <a:ext cx="3503023" cy="2976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459" y="1015684"/>
            <a:ext cx="4108268" cy="285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804" y="1156877"/>
            <a:ext cx="4057106" cy="256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6" y="3703791"/>
            <a:ext cx="3694193" cy="285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46" y="3737694"/>
            <a:ext cx="3848100" cy="2903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333" y="3753188"/>
            <a:ext cx="4345577" cy="2863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7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881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596" y="0"/>
            <a:ext cx="12284596" cy="6845299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4127863" y="-1"/>
            <a:ext cx="4537165" cy="600892"/>
          </a:xfrm>
          <a:prstGeom prst="wedgeEllipseCallout">
            <a:avLst>
              <a:gd name="adj1" fmla="val -49048"/>
              <a:gd name="adj2" fmla="val 74094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của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chị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giỏi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lắm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7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881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718" y="0"/>
            <a:ext cx="9618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810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881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709" y="219918"/>
            <a:ext cx="5737185" cy="6447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3" y="167831"/>
            <a:ext cx="5720788" cy="65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284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74264" y="10046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tư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06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12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3200" u="sng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Đạo</a:t>
            </a:r>
            <a:r>
              <a:rPr lang="en-US" sz="3200" u="sng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đức</a:t>
            </a:r>
            <a:endParaRPr lang="en-US" sz="3200" u="sng" dirty="0" smtClean="0">
              <a:solidFill>
                <a:srgbClr val="0000CC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vi-VN" sz="3200" u="sng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 </a:t>
            </a:r>
            <a:r>
              <a:rPr lang="en-US" sz="3200" u="sng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  <a:r>
              <a:rPr lang="vi-VN" sz="32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gia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đình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59725" y="1901643"/>
            <a:ext cx="8229600" cy="31916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KHUYÊN</a:t>
            </a:r>
          </a:p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cha</a:t>
            </a:r>
          </a:p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thương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hương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mãi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409" y="3785869"/>
            <a:ext cx="2560109" cy="30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330DD2E-0A2D-8A96-41C7-B7743BD907F7}"/>
              </a:ext>
            </a:extLst>
          </p:cNvPr>
          <p:cNvGrpSpPr>
            <a:grpSpLocks/>
          </p:cNvGrpSpPr>
          <p:nvPr/>
        </p:nvGrpSpPr>
        <p:grpSpPr bwMode="auto">
          <a:xfrm>
            <a:off x="991625" y="2260602"/>
            <a:ext cx="2484782" cy="1522201"/>
            <a:chOff x="1200" y="2593"/>
            <a:chExt cx="845" cy="568"/>
          </a:xfrm>
        </p:grpSpPr>
        <p:sp>
          <p:nvSpPr>
            <p:cNvPr id="44075" name="AutoShape 5">
              <a:extLst>
                <a:ext uri="{FF2B5EF4-FFF2-40B4-BE49-F238E27FC236}">
                  <a16:creationId xmlns:a16="http://schemas.microsoft.com/office/drawing/2014/main" id="{08522927-CFA7-010D-12BF-00207B8DE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7" y="2593"/>
              <a:ext cx="778" cy="5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6 w 21600"/>
                <a:gd name="T13" fmla="*/ 2282 h 21600"/>
                <a:gd name="T14" fmla="*/ 16564 w 21600"/>
                <a:gd name="T15" fmla="*/ 1369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3300"/>
            </a:solidFill>
            <a:ln w="9525" algn="ctr">
              <a:solidFill>
                <a:srgbClr val="FF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44072" name="Text Box 8">
              <a:extLst>
                <a:ext uri="{FF2B5EF4-FFF2-40B4-BE49-F238E27FC236}">
                  <a16:creationId xmlns:a16="http://schemas.microsoft.com/office/drawing/2014/main" id="{1F109335-3FC6-89AA-11B1-241FB39BE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chemeClr val="bg1"/>
                  </a:solidFill>
                  <a:latin typeface="VNI-Awchon" pitchFamily="2" charset="0"/>
                </a:rPr>
                <a:t>CHAÊM</a:t>
              </a:r>
            </a:p>
          </p:txBody>
        </p:sp>
      </p:grpSp>
      <p:sp>
        <p:nvSpPr>
          <p:cNvPr id="44035" name="Text Box 9">
            <a:extLst>
              <a:ext uri="{FF2B5EF4-FFF2-40B4-BE49-F238E27FC236}">
                <a16:creationId xmlns:a16="http://schemas.microsoft.com/office/drawing/2014/main" id="{2E2136EB-C024-45A9-1685-A7805BFF1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971800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grpSp>
        <p:nvGrpSpPr>
          <p:cNvPr id="44065" name="Group 11">
            <a:extLst>
              <a:ext uri="{FF2B5EF4-FFF2-40B4-BE49-F238E27FC236}">
                <a16:creationId xmlns:a16="http://schemas.microsoft.com/office/drawing/2014/main" id="{30F3E2E4-47D7-6186-C6D6-6856B3803651}"/>
              </a:ext>
            </a:extLst>
          </p:cNvPr>
          <p:cNvGrpSpPr>
            <a:grpSpLocks/>
          </p:cNvGrpSpPr>
          <p:nvPr/>
        </p:nvGrpSpPr>
        <p:grpSpPr bwMode="auto">
          <a:xfrm>
            <a:off x="4973115" y="2296104"/>
            <a:ext cx="2511707" cy="1581760"/>
            <a:chOff x="2496" y="2496"/>
            <a:chExt cx="1032" cy="672"/>
          </a:xfrm>
        </p:grpSpPr>
        <p:sp>
          <p:nvSpPr>
            <p:cNvPr id="44069" name="AutoShape 13">
              <a:extLst>
                <a:ext uri="{FF2B5EF4-FFF2-40B4-BE49-F238E27FC236}">
                  <a16:creationId xmlns:a16="http://schemas.microsoft.com/office/drawing/2014/main" id="{D46B6F9C-925E-2C92-5114-49ED6ACF6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496"/>
              <a:ext cx="816" cy="6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9 w 21600"/>
                <a:gd name="T13" fmla="*/ 2282 h 21600"/>
                <a:gd name="T14" fmla="*/ 16544 w 21600"/>
                <a:gd name="T15" fmla="*/ 1369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3300"/>
            </a:solidFill>
            <a:ln w="9525" algn="ctr">
              <a:solidFill>
                <a:srgbClr val="FF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44068" name="Text Box 15">
              <a:extLst>
                <a:ext uri="{FF2B5EF4-FFF2-40B4-BE49-F238E27FC236}">
                  <a16:creationId xmlns:a16="http://schemas.microsoft.com/office/drawing/2014/main" id="{ED120707-05C3-4487-6151-DEF105D561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5" y="2587"/>
              <a:ext cx="863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solidFill>
                    <a:schemeClr val="bg1"/>
                  </a:solidFill>
                  <a:latin typeface="VNI-Auchon" pitchFamily="2" charset="0"/>
                </a:rPr>
                <a:t>NGOAN</a:t>
              </a:r>
            </a:p>
          </p:txBody>
        </p:sp>
      </p:grpSp>
      <p:grpSp>
        <p:nvGrpSpPr>
          <p:cNvPr id="8" name="Group 17">
            <a:extLst>
              <a:ext uri="{FF2B5EF4-FFF2-40B4-BE49-F238E27FC236}">
                <a16:creationId xmlns:a16="http://schemas.microsoft.com/office/drawing/2014/main" id="{0EA9BBEB-2AE2-7A89-B5CF-948399EE9123}"/>
              </a:ext>
            </a:extLst>
          </p:cNvPr>
          <p:cNvGrpSpPr>
            <a:grpSpLocks/>
          </p:cNvGrpSpPr>
          <p:nvPr/>
        </p:nvGrpSpPr>
        <p:grpSpPr bwMode="auto">
          <a:xfrm>
            <a:off x="6759763" y="2270434"/>
            <a:ext cx="4305759" cy="2034510"/>
            <a:chOff x="2490" y="2160"/>
            <a:chExt cx="2358" cy="1164"/>
          </a:xfrm>
        </p:grpSpPr>
        <p:grpSp>
          <p:nvGrpSpPr>
            <p:cNvPr id="44057" name="Group 18">
              <a:extLst>
                <a:ext uri="{FF2B5EF4-FFF2-40B4-BE49-F238E27FC236}">
                  <a16:creationId xmlns:a16="http://schemas.microsoft.com/office/drawing/2014/main" id="{902DAD28-503B-5EC5-812B-F4D052E985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2160"/>
              <a:ext cx="1056" cy="816"/>
              <a:chOff x="4656" y="2304"/>
              <a:chExt cx="1056" cy="816"/>
            </a:xfrm>
          </p:grpSpPr>
          <p:sp>
            <p:nvSpPr>
              <p:cNvPr id="44059" name="Text Box 19">
                <a:extLst>
                  <a:ext uri="{FF2B5EF4-FFF2-40B4-BE49-F238E27FC236}">
                    <a16:creationId xmlns:a16="http://schemas.microsoft.com/office/drawing/2014/main" id="{6AADCB69-B291-5634-453B-8ADA44B87F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3" y="2399"/>
                <a:ext cx="719" cy="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  <a:latin typeface="VNI-Auchon" pitchFamily="2" charset="0"/>
                  </a:rPr>
                  <a:t>HOÏC GIOÛI</a:t>
                </a:r>
              </a:p>
            </p:txBody>
          </p:sp>
          <p:sp>
            <p:nvSpPr>
              <p:cNvPr id="44063" name="AutoShape 22">
                <a:extLst>
                  <a:ext uri="{FF2B5EF4-FFF2-40B4-BE49-F238E27FC236}">
                    <a16:creationId xmlns:a16="http://schemas.microsoft.com/office/drawing/2014/main" id="{3344583D-E5B2-C68D-C6F3-1EDB0F939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304"/>
                <a:ext cx="1056" cy="81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2 w 21600"/>
                  <a:gd name="T13" fmla="*/ 2276 h 21600"/>
                  <a:gd name="T14" fmla="*/ 16548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 algn="ctr">
                <a:solidFill>
                  <a:srgbClr val="FF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sp>
          <p:nvSpPr>
            <p:cNvPr id="44058" name="Text Box 25">
              <a:extLst>
                <a:ext uri="{FF2B5EF4-FFF2-40B4-BE49-F238E27FC236}">
                  <a16:creationId xmlns:a16="http://schemas.microsoft.com/office/drawing/2014/main" id="{FCAA7B8F-30A9-E83B-FB2B-66E096D901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0" y="2493"/>
              <a:ext cx="1200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solidFill>
                    <a:schemeClr val="bg1"/>
                  </a:solidFill>
                  <a:latin typeface="VNI-Auchon" pitchFamily="2" charset="0"/>
                </a:rPr>
                <a:t>HOÏC GIOÛI</a:t>
              </a:r>
            </a:p>
          </p:txBody>
        </p:sp>
      </p:grpSp>
      <p:sp>
        <p:nvSpPr>
          <p:cNvPr id="47130" name="WordArt 26">
            <a:extLst>
              <a:ext uri="{FF2B5EF4-FFF2-40B4-BE49-F238E27FC236}">
                <a16:creationId xmlns:a16="http://schemas.microsoft.com/office/drawing/2014/main" id="{4D6B3BA8-3B36-5FC1-5738-D2B7FABF30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25218" y="304800"/>
            <a:ext cx="5685183" cy="139065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Dom" pitchFamily="2" charset="0"/>
              </a:rPr>
              <a:t>CHUÙC CAÙC EM</a:t>
            </a:r>
          </a:p>
        </p:txBody>
      </p:sp>
      <p:pic>
        <p:nvPicPr>
          <p:cNvPr id="44039" name="Picture 27" descr="JULY4019">
            <a:extLst>
              <a:ext uri="{FF2B5EF4-FFF2-40B4-BE49-F238E27FC236}">
                <a16:creationId xmlns:a16="http://schemas.microsoft.com/office/drawing/2014/main" id="{D74A1EF8-91FC-94A9-9677-F21C033AC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563" y="1219067"/>
            <a:ext cx="1023939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28" descr="JULY4019">
            <a:extLst>
              <a:ext uri="{FF2B5EF4-FFF2-40B4-BE49-F238E27FC236}">
                <a16:creationId xmlns:a16="http://schemas.microsoft.com/office/drawing/2014/main" id="{F7D2F25C-1E9B-0A5B-D1EA-AAB3D13AF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1"/>
            <a:ext cx="1023939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29" descr="JULY4019">
            <a:extLst>
              <a:ext uri="{FF2B5EF4-FFF2-40B4-BE49-F238E27FC236}">
                <a16:creationId xmlns:a16="http://schemas.microsoft.com/office/drawing/2014/main" id="{13661E91-CBAD-BE59-C07A-82008D510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411" y="1566655"/>
            <a:ext cx="1014413" cy="10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Oval 30">
            <a:extLst>
              <a:ext uri="{FF2B5EF4-FFF2-40B4-BE49-F238E27FC236}">
                <a16:creationId xmlns:a16="http://schemas.microsoft.com/office/drawing/2014/main" id="{6EC23960-57FA-6A15-B0F1-FD45A62D7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410200"/>
            <a:ext cx="762000" cy="152400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66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44043" name="Oval 31">
            <a:extLst>
              <a:ext uri="{FF2B5EF4-FFF2-40B4-BE49-F238E27FC236}">
                <a16:creationId xmlns:a16="http://schemas.microsoft.com/office/drawing/2014/main" id="{EF96C5CF-6EF0-FF1F-334A-AF345E843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334000"/>
            <a:ext cx="762000" cy="152400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66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44044" name="Oval 32">
            <a:extLst>
              <a:ext uri="{FF2B5EF4-FFF2-40B4-BE49-F238E27FC236}">
                <a16:creationId xmlns:a16="http://schemas.microsoft.com/office/drawing/2014/main" id="{F22D99C0-2F48-4FD2-0C4D-D45FE193A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486400"/>
            <a:ext cx="762000" cy="152400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66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44045" name="WordArt 33">
            <a:extLst>
              <a:ext uri="{FF2B5EF4-FFF2-40B4-BE49-F238E27FC236}">
                <a16:creationId xmlns:a16="http://schemas.microsoft.com/office/drawing/2014/main" id="{D468BC0C-364D-DD57-CE71-876FCA9EE5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6135" y="3286797"/>
            <a:ext cx="7199241" cy="3200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CHÚC QUÝ THẦY-CÔ LUÔN </a:t>
            </a:r>
          </a:p>
          <a:p>
            <a:pPr algn="ctr"/>
            <a:r>
              <a:rPr lang="en-US" sz="3600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VUI-KHỎE- HẠNH PHÚC -THÀNH ĐẠT!</a:t>
            </a:r>
          </a:p>
        </p:txBody>
      </p:sp>
      <p:pic>
        <p:nvPicPr>
          <p:cNvPr id="47138" name="tuoi_than_tien.mid">
            <a:hlinkClick r:id="" action="ppaction://media"/>
            <a:extLst>
              <a:ext uri="{FF2B5EF4-FFF2-40B4-BE49-F238E27FC236}">
                <a16:creationId xmlns:a16="http://schemas.microsoft.com/office/drawing/2014/main" id="{053756CB-DF8D-1EA1-1270-9B2B09B1792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35" descr="homepagebig2_w">
            <a:hlinkClick r:id="rId5" action="ppaction://hlinksldjump"/>
            <a:extLst>
              <a:ext uri="{FF2B5EF4-FFF2-40B4-BE49-F238E27FC236}">
                <a16:creationId xmlns:a16="http://schemas.microsoft.com/office/drawing/2014/main" id="{48E86277-9D7E-5AAA-82F5-025DC30AB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791202"/>
            <a:ext cx="1143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Picture 36" descr="Bouquet">
            <a:extLst>
              <a:ext uri="{FF2B5EF4-FFF2-40B4-BE49-F238E27FC236}">
                <a16:creationId xmlns:a16="http://schemas.microsoft.com/office/drawing/2014/main" id="{042065E6-0F03-8BEC-557D-AA2EDD186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361">
            <a:off x="7848601" y="114301"/>
            <a:ext cx="20288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23" descr="POINSET2">
            <a:extLst>
              <a:ext uri="{FF2B5EF4-FFF2-40B4-BE49-F238E27FC236}">
                <a16:creationId xmlns:a16="http://schemas.microsoft.com/office/drawing/2014/main" id="{3D3742B9-74F8-9699-58C6-EFD3679BE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96440" y="5799140"/>
            <a:ext cx="947737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0" name="Line 18">
            <a:extLst>
              <a:ext uri="{FF2B5EF4-FFF2-40B4-BE49-F238E27FC236}">
                <a16:creationId xmlns:a16="http://schemas.microsoft.com/office/drawing/2014/main" id="{9927A375-E481-7EDC-344F-D611035B0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08" y="77789"/>
            <a:ext cx="0" cy="666908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44051" name="Line 17">
            <a:extLst>
              <a:ext uri="{FF2B5EF4-FFF2-40B4-BE49-F238E27FC236}">
                <a16:creationId xmlns:a16="http://schemas.microsoft.com/office/drawing/2014/main" id="{7D3F1346-8B50-195B-2229-704C7A12FB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26504" y="77788"/>
            <a:ext cx="12165411" cy="3333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44052" name="Line 19">
            <a:extLst>
              <a:ext uri="{FF2B5EF4-FFF2-40B4-BE49-F238E27FC236}">
                <a16:creationId xmlns:a16="http://schemas.microsoft.com/office/drawing/2014/main" id="{BE8918E3-BF88-5F0E-C103-4A13922455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12403" y="77790"/>
            <a:ext cx="36512" cy="669151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44053" name="Line 20">
            <a:extLst>
              <a:ext uri="{FF2B5EF4-FFF2-40B4-BE49-F238E27FC236}">
                <a16:creationId xmlns:a16="http://schemas.microsoft.com/office/drawing/2014/main" id="{30DF70D1-091F-B8A3-C847-A6BBD53BF9A8}"/>
              </a:ext>
            </a:extLst>
          </p:cNvPr>
          <p:cNvSpPr>
            <a:spLocks noChangeShapeType="1"/>
          </p:cNvSpPr>
          <p:nvPr/>
        </p:nvSpPr>
        <p:spPr bwMode="auto">
          <a:xfrm>
            <a:off x="-53008" y="6791740"/>
            <a:ext cx="12192000" cy="805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pic>
        <p:nvPicPr>
          <p:cNvPr id="44054" name="Picture 21" descr="POINSET2">
            <a:extLst>
              <a:ext uri="{FF2B5EF4-FFF2-40B4-BE49-F238E27FC236}">
                <a16:creationId xmlns:a16="http://schemas.microsoft.com/office/drawing/2014/main" id="{F6DA166A-7A53-C73B-C874-ADD752735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1" y="114301"/>
            <a:ext cx="1003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5" name="Picture 27" descr="POINSET2">
            <a:extLst>
              <a:ext uri="{FF2B5EF4-FFF2-40B4-BE49-F238E27FC236}">
                <a16:creationId xmlns:a16="http://schemas.microsoft.com/office/drawing/2014/main" id="{B2277408-D2A9-AFF7-F7E5-4B6255A1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72626" y="123826"/>
            <a:ext cx="1022351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6" name="Picture 29" descr="POINSET2">
            <a:extLst>
              <a:ext uri="{FF2B5EF4-FFF2-40B4-BE49-F238E27FC236}">
                <a16:creationId xmlns:a16="http://schemas.microsoft.com/office/drawing/2014/main" id="{83524DE6-A966-F0B3-9949-5343CE7F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33538" y="5748337"/>
            <a:ext cx="985839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47741" y="2489032"/>
            <a:ext cx="1548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VNI-Auchon" pitchFamily="2" charset="0"/>
              </a:rPr>
              <a:t>HOÏC GIOÛI</a:t>
            </a:r>
          </a:p>
        </p:txBody>
      </p:sp>
    </p:spTree>
    <p:extLst>
      <p:ext uri="{BB962C8B-B14F-4D97-AF65-F5344CB8AC3E}">
        <p14:creationId xmlns:p14="http://schemas.microsoft.com/office/powerpoint/2010/main" val="1458197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7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30"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>
            <a:extLst>
              <a:ext uri="{FF2B5EF4-FFF2-40B4-BE49-F238E27FC236}">
                <a16:creationId xmlns:a16="http://schemas.microsoft.com/office/drawing/2014/main" id="{38A61FA4-2234-9ACD-4691-872A6DDC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7886" y="844230"/>
            <a:ext cx="8289949" cy="5825607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94C722FA-37B0-7E7A-0A46-2A76D41658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8471069" y="1734226"/>
            <a:ext cx="4225679" cy="5123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F93C1C-702C-77F2-9ABA-A153DCFC07FA}"/>
              </a:ext>
            </a:extLst>
          </p:cNvPr>
          <p:cNvSpPr txBox="1"/>
          <p:nvPr/>
        </p:nvSpPr>
        <p:spPr>
          <a:xfrm>
            <a:off x="1397364" y="2511350"/>
            <a:ext cx="6586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4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90" y="0"/>
            <a:ext cx="7161313" cy="4356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93" y="4310743"/>
            <a:ext cx="6578908" cy="25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881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0" y="6121788"/>
            <a:ext cx="12203723" cy="72351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79" y="519591"/>
            <a:ext cx="8834860" cy="52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881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0" y="6121788"/>
            <a:ext cx="12203723" cy="72351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10" y="694481"/>
            <a:ext cx="9873205" cy="49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2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90" y="0"/>
            <a:ext cx="7161313" cy="4356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93" y="4310743"/>
            <a:ext cx="6578908" cy="25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ia đình nhà gà - Đạo đức 1 _ Hoc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组合 83">
            <a:extLst>
              <a:ext uri="{FF2B5EF4-FFF2-40B4-BE49-F238E27FC236}">
                <a16:creationId xmlns:a16="http://schemas.microsoft.com/office/drawing/2014/main" id="{53B9F4C7-AE55-4800-B653-6C9B0E1252A3}"/>
              </a:ext>
            </a:extLst>
          </p:cNvPr>
          <p:cNvGrpSpPr/>
          <p:nvPr/>
        </p:nvGrpSpPr>
        <p:grpSpPr>
          <a:xfrm>
            <a:off x="-21780" y="6138390"/>
            <a:ext cx="12203723" cy="748794"/>
            <a:chOff x="-17585" y="5729324"/>
            <a:chExt cx="12203723" cy="1123362"/>
          </a:xfrm>
        </p:grpSpPr>
        <p:pic>
          <p:nvPicPr>
            <p:cNvPr id="107" name="图片 84">
              <a:extLst>
                <a:ext uri="{FF2B5EF4-FFF2-40B4-BE49-F238E27FC236}">
                  <a16:creationId xmlns:a16="http://schemas.microsoft.com/office/drawing/2014/main" id="{8F4BC33F-FDC2-49F1-B8BA-402F080B7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8" name="图片 85">
              <a:extLst>
                <a:ext uri="{FF2B5EF4-FFF2-40B4-BE49-F238E27FC236}">
                  <a16:creationId xmlns:a16="http://schemas.microsoft.com/office/drawing/2014/main" id="{A0FBBF12-C6C7-40B1-ADDC-5D699B999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0096" y="401107"/>
            <a:ext cx="3697568" cy="48658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5857" y="401108"/>
            <a:ext cx="3740733" cy="4865887"/>
          </a:xfrm>
          <a:prstGeom prst="rect">
            <a:avLst/>
          </a:prstGeom>
        </p:spPr>
      </p:pic>
      <p:pic>
        <p:nvPicPr>
          <p:cNvPr id="2" name="Bản ghi Mới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16885" y="5519822"/>
            <a:ext cx="487363" cy="487363"/>
          </a:xfrm>
          <a:prstGeom prst="rect">
            <a:avLst/>
          </a:prstGeom>
        </p:spPr>
      </p:pic>
      <p:pic>
        <p:nvPicPr>
          <p:cNvPr id="4" name="Bản ghi Mới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0610" y="54590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6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3924</TotalTime>
  <Words>724</Words>
  <Application>Microsoft Office PowerPoint</Application>
  <PresentationFormat>Widescreen</PresentationFormat>
  <Paragraphs>69</Paragraphs>
  <Slides>25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Tahoma</vt:lpstr>
      <vt:lpstr>Times New Roman</vt:lpstr>
      <vt:lpstr>Toboto</vt:lpstr>
      <vt:lpstr>TsangerYuMo W04</vt:lpstr>
      <vt:lpstr>UTM Avo</vt:lpstr>
      <vt:lpstr>VNI-Auchon</vt:lpstr>
      <vt:lpstr>VNI-Awchon</vt:lpstr>
      <vt:lpstr>VNI-Dom</vt:lpstr>
      <vt:lpstr>思源黑体 CN Light</vt:lpstr>
      <vt:lpstr>方正静蕾简体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327</cp:revision>
  <dcterms:created xsi:type="dcterms:W3CDTF">2021-10-30T04:56:06Z</dcterms:created>
  <dcterms:modified xsi:type="dcterms:W3CDTF">2025-03-28T07:44:34Z</dcterms:modified>
</cp:coreProperties>
</file>