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3" r:id="rId2"/>
    <p:sldMasterId id="2147483705" r:id="rId3"/>
    <p:sldMasterId id="2147483724" r:id="rId4"/>
    <p:sldMasterId id="2147483738" r:id="rId5"/>
    <p:sldMasterId id="2147483752" r:id="rId6"/>
  </p:sldMasterIdLst>
  <p:notesMasterIdLst>
    <p:notesMasterId r:id="rId32"/>
  </p:notesMasterIdLst>
  <p:sldIdLst>
    <p:sldId id="542" r:id="rId7"/>
    <p:sldId id="541" r:id="rId8"/>
    <p:sldId id="501" r:id="rId9"/>
    <p:sldId id="543" r:id="rId10"/>
    <p:sldId id="544" r:id="rId11"/>
    <p:sldId id="507" r:id="rId12"/>
    <p:sldId id="511" r:id="rId13"/>
    <p:sldId id="509" r:id="rId14"/>
    <p:sldId id="510" r:id="rId15"/>
    <p:sldId id="545" r:id="rId16"/>
    <p:sldId id="505" r:id="rId17"/>
    <p:sldId id="546" r:id="rId18"/>
    <p:sldId id="506" r:id="rId19"/>
    <p:sldId id="527" r:id="rId20"/>
    <p:sldId id="529" r:id="rId21"/>
    <p:sldId id="531" r:id="rId22"/>
    <p:sldId id="532" r:id="rId23"/>
    <p:sldId id="533" r:id="rId24"/>
    <p:sldId id="534" r:id="rId25"/>
    <p:sldId id="535" r:id="rId26"/>
    <p:sldId id="536" r:id="rId27"/>
    <p:sldId id="526" r:id="rId28"/>
    <p:sldId id="547" r:id="rId29"/>
    <p:sldId id="538" r:id="rId30"/>
    <p:sldId id="53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ED7D31"/>
    <a:srgbClr val="C6E580"/>
    <a:srgbClr val="C8A5E3"/>
    <a:srgbClr val="FFFF00"/>
    <a:srgbClr val="F8CBAD"/>
    <a:srgbClr val="FEE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022B-7CF0-4EDC-9F3F-E4C9DF978C04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73DD-BCF5-4536-B300-14EE36ED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9B979C24-601B-DD10-78B4-F038028BCC1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5E7EB-475A-4E66-AAA4-C5C87609F67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AD02C0DE-5EDA-F35A-B9DD-514CDEF89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D7DDBAF-D966-287E-1DDB-27000394A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0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53FCD9-AF6E-46D0-A39C-218657A9BC05}"/>
              </a:ext>
            </a:extLst>
          </p:cNvPr>
          <p:cNvSpPr/>
          <p:nvPr userDrawn="1"/>
        </p:nvSpPr>
        <p:spPr>
          <a:xfrm>
            <a:off x="11170920" y="136524"/>
            <a:ext cx="1188720" cy="130038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1705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606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13263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642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439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42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70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034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0207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775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7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12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070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092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4406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13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49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68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514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254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70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18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658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400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208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51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5241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4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17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8190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94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9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5280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8024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041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4339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8808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6347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698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236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8223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158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660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945372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46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4382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5874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2484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618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6793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4268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4659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324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90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1057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170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24346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17938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773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7395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602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723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0565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45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720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41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7787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08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2635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47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7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535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Google Shape;14;p7">
            <a:extLst>
              <a:ext uri="{FF2B5EF4-FFF2-40B4-BE49-F238E27FC236}">
                <a16:creationId xmlns:a16="http://schemas.microsoft.com/office/drawing/2014/main" id="{04090D99-9D57-480A-95DF-DC59F3A5F26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Google Shape;15;p7">
            <a:extLst>
              <a:ext uri="{FF2B5EF4-FFF2-40B4-BE49-F238E27FC236}">
                <a16:creationId xmlns:a16="http://schemas.microsoft.com/office/drawing/2014/main" id="{BEA6F869-62A7-49FC-97A7-DF92FF985AB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4FBDB-570B-47DF-96E0-31EC931D5420}" type="datetimeFigureOut">
              <a:rPr lang="en-US" smtClean="0"/>
              <a:pPr/>
              <a:t>12/6/2024</a:t>
            </a:fld>
            <a:endParaRPr lang="en-US"/>
          </a:p>
        </p:txBody>
      </p:sp>
      <p:sp>
        <p:nvSpPr>
          <p:cNvPr id="11" name="Google Shape;17;p7">
            <a:extLst>
              <a:ext uri="{FF2B5EF4-FFF2-40B4-BE49-F238E27FC236}">
                <a16:creationId xmlns:a16="http://schemas.microsoft.com/office/drawing/2014/main" id="{EE88DECA-0DF6-4DBE-97E0-06186452F03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61" r:id="rId5"/>
    <p:sldLayoutId id="2147483668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E94BF6-B82B-4955-BD39-43A008F8493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12/6/2024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C2D49E-804F-49B7-8535-0B338716FF3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7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3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0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180E5E-D194-46A5-A5DD-A6FAF7897AC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ACBC6-0F11-4721-94D8-BB4B4A37A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24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microsoft.com/office/2007/relationships/hdphoto" Target="../media/hdphoto10.wdp"/><Relationship Id="rId26" Type="http://schemas.openxmlformats.org/officeDocument/2006/relationships/image" Target="../media/image48.png"/><Relationship Id="rId39" Type="http://schemas.openxmlformats.org/officeDocument/2006/relationships/slide" Target="slide17.xml"/><Relationship Id="rId3" Type="http://schemas.openxmlformats.org/officeDocument/2006/relationships/image" Target="../media/image36.png"/><Relationship Id="rId21" Type="http://schemas.microsoft.com/office/2007/relationships/hdphoto" Target="../media/hdphoto11.wdp"/><Relationship Id="rId34" Type="http://schemas.openxmlformats.org/officeDocument/2006/relationships/image" Target="../media/image52.png"/><Relationship Id="rId42" Type="http://schemas.openxmlformats.org/officeDocument/2006/relationships/slide" Target="slide18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8.png"/><Relationship Id="rId12" Type="http://schemas.microsoft.com/office/2007/relationships/hdphoto" Target="../media/hdphoto7.wdp"/><Relationship Id="rId17" Type="http://schemas.openxmlformats.org/officeDocument/2006/relationships/image" Target="../media/image43.png"/><Relationship Id="rId25" Type="http://schemas.microsoft.com/office/2007/relationships/hdphoto" Target="../media/hdphoto13.wdp"/><Relationship Id="rId33" Type="http://schemas.openxmlformats.org/officeDocument/2006/relationships/slide" Target="slide21.xml"/><Relationship Id="rId38" Type="http://schemas.microsoft.com/office/2007/relationships/hdphoto" Target="../media/hdphoto18.wdp"/><Relationship Id="rId46" Type="http://schemas.openxmlformats.org/officeDocument/2006/relationships/image" Target="../media/image56.png"/><Relationship Id="rId2" Type="http://schemas.openxmlformats.org/officeDocument/2006/relationships/image" Target="../media/image35.png"/><Relationship Id="rId16" Type="http://schemas.microsoft.com/office/2007/relationships/hdphoto" Target="../media/hdphoto9.wdp"/><Relationship Id="rId20" Type="http://schemas.openxmlformats.org/officeDocument/2006/relationships/image" Target="../media/image45.png"/><Relationship Id="rId29" Type="http://schemas.openxmlformats.org/officeDocument/2006/relationships/image" Target="../media/image50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40.png"/><Relationship Id="rId24" Type="http://schemas.openxmlformats.org/officeDocument/2006/relationships/image" Target="../media/image47.png"/><Relationship Id="rId32" Type="http://schemas.microsoft.com/office/2007/relationships/hdphoto" Target="../media/hdphoto16.wdp"/><Relationship Id="rId37" Type="http://schemas.openxmlformats.org/officeDocument/2006/relationships/image" Target="../media/image53.png"/><Relationship Id="rId40" Type="http://schemas.openxmlformats.org/officeDocument/2006/relationships/image" Target="../media/image54.png"/><Relationship Id="rId45" Type="http://schemas.openxmlformats.org/officeDocument/2006/relationships/slide" Target="slide19.xml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microsoft.com/office/2007/relationships/hdphoto" Target="../media/hdphoto12.wdp"/><Relationship Id="rId28" Type="http://schemas.openxmlformats.org/officeDocument/2006/relationships/image" Target="../media/image49.png"/><Relationship Id="rId36" Type="http://schemas.openxmlformats.org/officeDocument/2006/relationships/slide" Target="slide16.xml"/><Relationship Id="rId49" Type="http://schemas.openxmlformats.org/officeDocument/2006/relationships/image" Target="../media/image57.png"/><Relationship Id="rId10" Type="http://schemas.microsoft.com/office/2007/relationships/hdphoto" Target="../media/hdphoto6.wdp"/><Relationship Id="rId19" Type="http://schemas.openxmlformats.org/officeDocument/2006/relationships/image" Target="../media/image44.png"/><Relationship Id="rId31" Type="http://schemas.openxmlformats.org/officeDocument/2006/relationships/image" Target="../media/image51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39.png"/><Relationship Id="rId14" Type="http://schemas.microsoft.com/office/2007/relationships/hdphoto" Target="../media/hdphoto8.wdp"/><Relationship Id="rId22" Type="http://schemas.openxmlformats.org/officeDocument/2006/relationships/image" Target="../media/image46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55.png"/><Relationship Id="rId48" Type="http://schemas.openxmlformats.org/officeDocument/2006/relationships/slide" Target="slide20.xml"/><Relationship Id="rId8" Type="http://schemas.microsoft.com/office/2007/relationships/hdphoto" Target="../media/hdphoto5.wdp"/><Relationship Id="rId51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23.wdp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slideLayout" Target="../slideLayouts/slideLayout65.xml"/><Relationship Id="rId50" Type="http://schemas.openxmlformats.org/officeDocument/2006/relationships/image" Target="../media/image71.gif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image" Target="../media/image7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audio" Target="../media/audio1.wav"/><Relationship Id="rId8" Type="http://schemas.openxmlformats.org/officeDocument/2006/relationships/tags" Target="../tags/tag8.xml"/><Relationship Id="rId51" Type="http://schemas.openxmlformats.org/officeDocument/2006/relationships/image" Target="../media/image7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%5BWallpapersMania_nnm_ru%5D_vol55-010">
            <a:extLst>
              <a:ext uri="{FF2B5EF4-FFF2-40B4-BE49-F238E27FC236}">
                <a16:creationId xmlns:a16="http://schemas.microsoft.com/office/drawing/2014/main" id="{4FB54C6B-4948-931D-902F-739A2FBF6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1"/>
            <a:ext cx="12240683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4" name="Group 3">
            <a:extLst>
              <a:ext uri="{FF2B5EF4-FFF2-40B4-BE49-F238E27FC236}">
                <a16:creationId xmlns:a16="http://schemas.microsoft.com/office/drawing/2014/main" id="{689357E7-2D45-EB3C-4A31-F1E19D203200}"/>
              </a:ext>
            </a:extLst>
          </p:cNvPr>
          <p:cNvGrpSpPr>
            <a:grpSpLocks/>
          </p:cNvGrpSpPr>
          <p:nvPr/>
        </p:nvGrpSpPr>
        <p:grpSpPr bwMode="auto">
          <a:xfrm>
            <a:off x="1444626" y="5391149"/>
            <a:ext cx="9223375" cy="1466851"/>
            <a:chOff x="-20" y="-77"/>
            <a:chExt cx="5810" cy="924"/>
          </a:xfrm>
        </p:grpSpPr>
        <p:pic>
          <p:nvPicPr>
            <p:cNvPr id="3100" name="Picture 4" descr="HOA CANH">
              <a:extLst>
                <a:ext uri="{FF2B5EF4-FFF2-40B4-BE49-F238E27FC236}">
                  <a16:creationId xmlns:a16="http://schemas.microsoft.com/office/drawing/2014/main" id="{C0FD99B1-34F6-DF11-3F59-750E9FA837E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-60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5" descr="Picture1buom">
              <a:extLst>
                <a:ext uri="{FF2B5EF4-FFF2-40B4-BE49-F238E27FC236}">
                  <a16:creationId xmlns:a16="http://schemas.microsoft.com/office/drawing/2014/main" id="{169895B7-4D6B-4A69-3003-6E2AE8291FF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164"/>
              <a:ext cx="50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6" descr="HOA CANH">
              <a:extLst>
                <a:ext uri="{FF2B5EF4-FFF2-40B4-BE49-F238E27FC236}">
                  <a16:creationId xmlns:a16="http://schemas.microsoft.com/office/drawing/2014/main" id="{1AEEA4F4-1CBC-D465-83CF-1A8A16F51CC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10015">
              <a:off x="-20" y="-30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7" descr="HOA CANH">
              <a:extLst>
                <a:ext uri="{FF2B5EF4-FFF2-40B4-BE49-F238E27FC236}">
                  <a16:creationId xmlns:a16="http://schemas.microsoft.com/office/drawing/2014/main" id="{AAF787AC-5B02-1B19-9FCC-4FD751EFF9E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517937">
              <a:off x="398" y="-44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8" descr="HOA CANH">
              <a:extLst>
                <a:ext uri="{FF2B5EF4-FFF2-40B4-BE49-F238E27FC236}">
                  <a16:creationId xmlns:a16="http://schemas.microsoft.com/office/drawing/2014/main" id="{17688D21-1767-C784-8A8A-A7459C4A6C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" y="-20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5" name="Rectangle 9" descr="Picture1">
              <a:extLst>
                <a:ext uri="{FF2B5EF4-FFF2-40B4-BE49-F238E27FC236}">
                  <a16:creationId xmlns:a16="http://schemas.microsoft.com/office/drawing/2014/main" id="{57F07296-245B-215E-52B5-87758FBBB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746"/>
              <a:ext cx="5760" cy="96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3106" name="Picture 10" descr="HOA CANH">
              <a:extLst>
                <a:ext uri="{FF2B5EF4-FFF2-40B4-BE49-F238E27FC236}">
                  <a16:creationId xmlns:a16="http://schemas.microsoft.com/office/drawing/2014/main" id="{9ECED337-E713-1DE1-35DE-1B1C83A31C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482262">
              <a:off x="-20" y="391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7" name="Picture 11" descr="HOA CANH">
              <a:extLst>
                <a:ext uri="{FF2B5EF4-FFF2-40B4-BE49-F238E27FC236}">
                  <a16:creationId xmlns:a16="http://schemas.microsoft.com/office/drawing/2014/main" id="{02CFA1CF-3A8F-082D-81BF-D540541AE39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8" y="320"/>
              <a:ext cx="522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5" name="Group 12">
            <a:extLst>
              <a:ext uri="{FF2B5EF4-FFF2-40B4-BE49-F238E27FC236}">
                <a16:creationId xmlns:a16="http://schemas.microsoft.com/office/drawing/2014/main" id="{0BDA6DD1-8BBE-5B24-E293-ED46A2C557A4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200400"/>
            <a:ext cx="3200400" cy="3962400"/>
            <a:chOff x="-48" y="1680"/>
            <a:chExt cx="2016" cy="2496"/>
          </a:xfrm>
        </p:grpSpPr>
        <p:sp>
          <p:nvSpPr>
            <p:cNvPr id="50189" name="Freeform 13">
              <a:extLst>
                <a:ext uri="{FF2B5EF4-FFF2-40B4-BE49-F238E27FC236}">
                  <a16:creationId xmlns:a16="http://schemas.microsoft.com/office/drawing/2014/main" id="{1FAFAA8B-5AAB-21F7-4255-2AAC7BB2829A}"/>
                </a:ext>
              </a:extLst>
            </p:cNvPr>
            <p:cNvSpPr>
              <a:spLocks/>
            </p:cNvSpPr>
            <p:nvPr/>
          </p:nvSpPr>
          <p:spPr bwMode="auto">
            <a:xfrm rot="15985419">
              <a:off x="-336" y="2496"/>
              <a:ext cx="2016" cy="768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190" name="Freeform 14">
              <a:extLst>
                <a:ext uri="{FF2B5EF4-FFF2-40B4-BE49-F238E27FC236}">
                  <a16:creationId xmlns:a16="http://schemas.microsoft.com/office/drawing/2014/main" id="{4BE12ABA-50DF-B0D9-F6B9-FA950674C61E}"/>
                </a:ext>
              </a:extLst>
            </p:cNvPr>
            <p:cNvSpPr>
              <a:spLocks/>
            </p:cNvSpPr>
            <p:nvPr/>
          </p:nvSpPr>
          <p:spPr bwMode="auto">
            <a:xfrm rot="8111549">
              <a:off x="240" y="2544"/>
              <a:ext cx="1584" cy="603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191" name="Freeform 15">
              <a:extLst>
                <a:ext uri="{FF2B5EF4-FFF2-40B4-BE49-F238E27FC236}">
                  <a16:creationId xmlns:a16="http://schemas.microsoft.com/office/drawing/2014/main" id="{C3A68B89-7B05-6FEA-B8C7-8CFEBB6AF63E}"/>
                </a:ext>
              </a:extLst>
            </p:cNvPr>
            <p:cNvSpPr>
              <a:spLocks/>
            </p:cNvSpPr>
            <p:nvPr/>
          </p:nvSpPr>
          <p:spPr bwMode="auto">
            <a:xfrm rot="8733224">
              <a:off x="-48" y="2784"/>
              <a:ext cx="2016" cy="768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192" name="Freeform 16">
              <a:extLst>
                <a:ext uri="{FF2B5EF4-FFF2-40B4-BE49-F238E27FC236}">
                  <a16:creationId xmlns:a16="http://schemas.microsoft.com/office/drawing/2014/main" id="{8A9E45A2-9ED3-5E82-FE68-971DBFAF6ED8}"/>
                </a:ext>
              </a:extLst>
            </p:cNvPr>
            <p:cNvSpPr>
              <a:spLocks/>
            </p:cNvSpPr>
            <p:nvPr/>
          </p:nvSpPr>
          <p:spPr bwMode="auto">
            <a:xfrm rot="15060088">
              <a:off x="-61" y="2557"/>
              <a:ext cx="1440" cy="549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5000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193" name="Freeform 17">
              <a:extLst>
                <a:ext uri="{FF2B5EF4-FFF2-40B4-BE49-F238E27FC236}">
                  <a16:creationId xmlns:a16="http://schemas.microsoft.com/office/drawing/2014/main" id="{E4C6B180-EAB6-18CE-E057-96589651305D}"/>
                </a:ext>
              </a:extLst>
            </p:cNvPr>
            <p:cNvSpPr>
              <a:spLocks/>
            </p:cNvSpPr>
            <p:nvPr/>
          </p:nvSpPr>
          <p:spPr bwMode="auto">
            <a:xfrm rot="-5675572">
              <a:off x="38" y="2314"/>
              <a:ext cx="1584" cy="603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rgbClr val="FF33CC"/>
                </a:gs>
                <a:gs pos="50000">
                  <a:schemeClr val="bg1"/>
                </a:gs>
                <a:gs pos="100000">
                  <a:srgbClr val="FF33C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194" name="Freeform 18">
              <a:extLst>
                <a:ext uri="{FF2B5EF4-FFF2-40B4-BE49-F238E27FC236}">
                  <a16:creationId xmlns:a16="http://schemas.microsoft.com/office/drawing/2014/main" id="{D38AFDBF-A95A-81AA-BC40-83D08D218987}"/>
                </a:ext>
              </a:extLst>
            </p:cNvPr>
            <p:cNvSpPr>
              <a:spLocks/>
            </p:cNvSpPr>
            <p:nvPr/>
          </p:nvSpPr>
          <p:spPr bwMode="auto">
            <a:xfrm rot="-14110733">
              <a:off x="-195" y="2451"/>
              <a:ext cx="1872" cy="713"/>
            </a:xfrm>
            <a:custGeom>
              <a:avLst/>
              <a:gdLst>
                <a:gd name="T0" fmla="*/ 0 w 2016"/>
                <a:gd name="T1" fmla="*/ 768 h 768"/>
                <a:gd name="T2" fmla="*/ 480 w 2016"/>
                <a:gd name="T3" fmla="*/ 0 h 768"/>
                <a:gd name="T4" fmla="*/ 2016 w 2016"/>
                <a:gd name="T5" fmla="*/ 144 h 768"/>
                <a:gd name="T6" fmla="*/ 0 w 2016"/>
                <a:gd name="T7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6" h="768">
                  <a:moveTo>
                    <a:pt x="0" y="768"/>
                  </a:moveTo>
                  <a:lnTo>
                    <a:pt x="480" y="0"/>
                  </a:lnTo>
                  <a:lnTo>
                    <a:pt x="2016" y="144"/>
                  </a:lnTo>
                  <a:lnTo>
                    <a:pt x="0" y="768"/>
                  </a:lnTo>
                  <a:close/>
                </a:path>
              </a:pathLst>
            </a:custGeom>
            <a:gradFill rotWithShape="1">
              <a:gsLst>
                <a:gs pos="0">
                  <a:srgbClr val="FF33CC"/>
                </a:gs>
                <a:gs pos="50000">
                  <a:schemeClr val="bg1"/>
                </a:gs>
                <a:gs pos="100000">
                  <a:srgbClr val="FF33C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3091" name="Group 19">
              <a:extLst>
                <a:ext uri="{FF2B5EF4-FFF2-40B4-BE49-F238E27FC236}">
                  <a16:creationId xmlns:a16="http://schemas.microsoft.com/office/drawing/2014/main" id="{13AC8198-0674-7C07-9098-F79B38425D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" y="1680"/>
              <a:ext cx="240" cy="1139"/>
              <a:chOff x="2976" y="2448"/>
              <a:chExt cx="419" cy="1139"/>
            </a:xfrm>
          </p:grpSpPr>
          <p:sp>
            <p:nvSpPr>
              <p:cNvPr id="3097" name="Freeform 20">
                <a:extLst>
                  <a:ext uri="{FF2B5EF4-FFF2-40B4-BE49-F238E27FC236}">
                    <a16:creationId xmlns:a16="http://schemas.microsoft.com/office/drawing/2014/main" id="{877B65C1-2639-04BD-C681-5058E7F8B8BD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592" y="2832"/>
                <a:ext cx="1043" cy="275"/>
              </a:xfrm>
              <a:custGeom>
                <a:avLst/>
                <a:gdLst>
                  <a:gd name="T0" fmla="*/ 0 w 2016"/>
                  <a:gd name="T1" fmla="*/ 0 h 768"/>
                  <a:gd name="T2" fmla="*/ 1 w 2016"/>
                  <a:gd name="T3" fmla="*/ 0 h 768"/>
                  <a:gd name="T4" fmla="*/ 1 w 2016"/>
                  <a:gd name="T5" fmla="*/ 0 h 768"/>
                  <a:gd name="T6" fmla="*/ 0 w 2016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16" h="768">
                    <a:moveTo>
                      <a:pt x="0" y="768"/>
                    </a:moveTo>
                    <a:lnTo>
                      <a:pt x="480" y="0"/>
                    </a:lnTo>
                    <a:lnTo>
                      <a:pt x="2016" y="144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3098" name="Freeform 21">
                <a:extLst>
                  <a:ext uri="{FF2B5EF4-FFF2-40B4-BE49-F238E27FC236}">
                    <a16:creationId xmlns:a16="http://schemas.microsoft.com/office/drawing/2014/main" id="{F5B1750A-0C99-80BD-3561-B58BAE1A9932}"/>
                  </a:ext>
                </a:extLst>
              </p:cNvPr>
              <p:cNvSpPr>
                <a:spLocks/>
              </p:cNvSpPr>
              <p:nvPr/>
            </p:nvSpPr>
            <p:spPr bwMode="auto">
              <a:xfrm rot="7707026">
                <a:off x="2736" y="2928"/>
                <a:ext cx="1043" cy="275"/>
              </a:xfrm>
              <a:custGeom>
                <a:avLst/>
                <a:gdLst>
                  <a:gd name="T0" fmla="*/ 0 w 2016"/>
                  <a:gd name="T1" fmla="*/ 0 h 768"/>
                  <a:gd name="T2" fmla="*/ 1 w 2016"/>
                  <a:gd name="T3" fmla="*/ 0 h 768"/>
                  <a:gd name="T4" fmla="*/ 1 w 2016"/>
                  <a:gd name="T5" fmla="*/ 0 h 768"/>
                  <a:gd name="T6" fmla="*/ 0 w 2016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16" h="768">
                    <a:moveTo>
                      <a:pt x="0" y="768"/>
                    </a:moveTo>
                    <a:lnTo>
                      <a:pt x="480" y="0"/>
                    </a:lnTo>
                    <a:lnTo>
                      <a:pt x="2016" y="144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3099" name="Freeform 22">
                <a:extLst>
                  <a:ext uri="{FF2B5EF4-FFF2-40B4-BE49-F238E27FC236}">
                    <a16:creationId xmlns:a16="http://schemas.microsoft.com/office/drawing/2014/main" id="{F20A9289-25F6-E85C-4E04-01CBD23CC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6261340">
                <a:off x="2640" y="2832"/>
                <a:ext cx="1043" cy="275"/>
              </a:xfrm>
              <a:custGeom>
                <a:avLst/>
                <a:gdLst>
                  <a:gd name="T0" fmla="*/ 0 w 2016"/>
                  <a:gd name="T1" fmla="*/ 0 h 768"/>
                  <a:gd name="T2" fmla="*/ 1 w 2016"/>
                  <a:gd name="T3" fmla="*/ 0 h 768"/>
                  <a:gd name="T4" fmla="*/ 1 w 2016"/>
                  <a:gd name="T5" fmla="*/ 0 h 768"/>
                  <a:gd name="T6" fmla="*/ 0 w 2016"/>
                  <a:gd name="T7" fmla="*/ 0 h 7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16" h="768">
                    <a:moveTo>
                      <a:pt x="0" y="768"/>
                    </a:moveTo>
                    <a:lnTo>
                      <a:pt x="480" y="0"/>
                    </a:lnTo>
                    <a:lnTo>
                      <a:pt x="2016" y="144"/>
                    </a:lnTo>
                    <a:lnTo>
                      <a:pt x="0" y="76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grpSp>
          <p:nvGrpSpPr>
            <p:cNvPr id="3092" name="Group 23">
              <a:extLst>
                <a:ext uri="{FF2B5EF4-FFF2-40B4-BE49-F238E27FC236}">
                  <a16:creationId xmlns:a16="http://schemas.microsoft.com/office/drawing/2014/main" id="{8050BF95-97FE-243E-932C-0D73CE145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3120"/>
              <a:ext cx="1058" cy="1056"/>
              <a:chOff x="2496" y="3120"/>
              <a:chExt cx="1058" cy="1056"/>
            </a:xfrm>
          </p:grpSpPr>
          <p:sp>
            <p:nvSpPr>
              <p:cNvPr id="3093" name="Freeform 24">
                <a:extLst>
                  <a:ext uri="{FF2B5EF4-FFF2-40B4-BE49-F238E27FC236}">
                    <a16:creationId xmlns:a16="http://schemas.microsoft.com/office/drawing/2014/main" id="{A726FD68-07A3-E19C-577E-683F02BFC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6" y="3216"/>
                <a:ext cx="578" cy="329"/>
              </a:xfrm>
              <a:custGeom>
                <a:avLst/>
                <a:gdLst>
                  <a:gd name="T0" fmla="*/ 14 w 680"/>
                  <a:gd name="T1" fmla="*/ 0 h 904"/>
                  <a:gd name="T2" fmla="*/ 3 w 680"/>
                  <a:gd name="T3" fmla="*/ 0 h 904"/>
                  <a:gd name="T4" fmla="*/ 3 w 680"/>
                  <a:gd name="T5" fmla="*/ 0 h 904"/>
                  <a:gd name="T6" fmla="*/ 14 w 680"/>
                  <a:gd name="T7" fmla="*/ 0 h 9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0" h="904">
                    <a:moveTo>
                      <a:pt x="672" y="368"/>
                    </a:moveTo>
                    <a:cubicBezTo>
                      <a:pt x="680" y="240"/>
                      <a:pt x="240" y="0"/>
                      <a:pt x="144" y="80"/>
                    </a:cubicBezTo>
                    <a:cubicBezTo>
                      <a:pt x="48" y="160"/>
                      <a:pt x="0" y="792"/>
                      <a:pt x="96" y="848"/>
                    </a:cubicBezTo>
                    <a:cubicBezTo>
                      <a:pt x="192" y="904"/>
                      <a:pt x="664" y="496"/>
                      <a:pt x="672" y="3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3094" name="Freeform 25">
                <a:extLst>
                  <a:ext uri="{FF2B5EF4-FFF2-40B4-BE49-F238E27FC236}">
                    <a16:creationId xmlns:a16="http://schemas.microsoft.com/office/drawing/2014/main" id="{4B2A6130-60DF-D9A5-2BEE-DADFE16DD1D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287400">
                <a:off x="2928" y="3120"/>
                <a:ext cx="626" cy="340"/>
              </a:xfrm>
              <a:custGeom>
                <a:avLst/>
                <a:gdLst>
                  <a:gd name="T0" fmla="*/ 93 w 680"/>
                  <a:gd name="T1" fmla="*/ 0 h 904"/>
                  <a:gd name="T2" fmla="*/ 19 w 680"/>
                  <a:gd name="T3" fmla="*/ 0 h 904"/>
                  <a:gd name="T4" fmla="*/ 14 w 680"/>
                  <a:gd name="T5" fmla="*/ 0 h 904"/>
                  <a:gd name="T6" fmla="*/ 93 w 680"/>
                  <a:gd name="T7" fmla="*/ 0 h 9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0" h="904">
                    <a:moveTo>
                      <a:pt x="672" y="368"/>
                    </a:moveTo>
                    <a:cubicBezTo>
                      <a:pt x="680" y="240"/>
                      <a:pt x="240" y="0"/>
                      <a:pt x="144" y="80"/>
                    </a:cubicBezTo>
                    <a:cubicBezTo>
                      <a:pt x="48" y="160"/>
                      <a:pt x="0" y="792"/>
                      <a:pt x="96" y="848"/>
                    </a:cubicBezTo>
                    <a:cubicBezTo>
                      <a:pt x="192" y="904"/>
                      <a:pt x="664" y="496"/>
                      <a:pt x="672" y="368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3095" name="Freeform 26">
                <a:extLst>
                  <a:ext uri="{FF2B5EF4-FFF2-40B4-BE49-F238E27FC236}">
                    <a16:creationId xmlns:a16="http://schemas.microsoft.com/office/drawing/2014/main" id="{EB0CD3B8-D9A8-1D9E-A01B-A42D8F8A8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360"/>
                <a:ext cx="375" cy="734"/>
              </a:xfrm>
              <a:custGeom>
                <a:avLst/>
                <a:gdLst>
                  <a:gd name="T0" fmla="*/ 34 w 408"/>
                  <a:gd name="T1" fmla="*/ 0 h 1056"/>
                  <a:gd name="T2" fmla="*/ 6 w 408"/>
                  <a:gd name="T3" fmla="*/ 1 h 1056"/>
                  <a:gd name="T4" fmla="*/ 47 w 408"/>
                  <a:gd name="T5" fmla="*/ 1 h 1056"/>
                  <a:gd name="T6" fmla="*/ 47 w 408"/>
                  <a:gd name="T7" fmla="*/ 1 h 10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8" h="1056">
                    <a:moveTo>
                      <a:pt x="256" y="0"/>
                    </a:moveTo>
                    <a:cubicBezTo>
                      <a:pt x="128" y="140"/>
                      <a:pt x="0" y="280"/>
                      <a:pt x="16" y="432"/>
                    </a:cubicBezTo>
                    <a:cubicBezTo>
                      <a:pt x="32" y="584"/>
                      <a:pt x="296" y="808"/>
                      <a:pt x="352" y="912"/>
                    </a:cubicBezTo>
                    <a:cubicBezTo>
                      <a:pt x="408" y="1016"/>
                      <a:pt x="380" y="1036"/>
                      <a:pt x="352" y="1056"/>
                    </a:cubicBezTo>
                  </a:path>
                </a:pathLst>
              </a:custGeom>
              <a:noFill/>
              <a:ln w="762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3096" name="Freeform 27">
                <a:extLst>
                  <a:ext uri="{FF2B5EF4-FFF2-40B4-BE49-F238E27FC236}">
                    <a16:creationId xmlns:a16="http://schemas.microsoft.com/office/drawing/2014/main" id="{2CB1C4DA-707B-56AB-8384-38147FFB9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343"/>
                <a:ext cx="346" cy="833"/>
              </a:xfrm>
              <a:custGeom>
                <a:avLst/>
                <a:gdLst>
                  <a:gd name="T0" fmla="*/ 39 w 376"/>
                  <a:gd name="T1" fmla="*/ 0 h 1200"/>
                  <a:gd name="T2" fmla="*/ 45 w 376"/>
                  <a:gd name="T3" fmla="*/ 1 h 1200"/>
                  <a:gd name="T4" fmla="*/ 6 w 376"/>
                  <a:gd name="T5" fmla="*/ 1 h 1200"/>
                  <a:gd name="T6" fmla="*/ 6 w 376"/>
                  <a:gd name="T7" fmla="*/ 1 h 12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6" h="1200">
                    <a:moveTo>
                      <a:pt x="288" y="0"/>
                    </a:moveTo>
                    <a:cubicBezTo>
                      <a:pt x="332" y="160"/>
                      <a:pt x="376" y="320"/>
                      <a:pt x="336" y="480"/>
                    </a:cubicBezTo>
                    <a:cubicBezTo>
                      <a:pt x="296" y="640"/>
                      <a:pt x="96" y="840"/>
                      <a:pt x="48" y="960"/>
                    </a:cubicBezTo>
                    <a:cubicBezTo>
                      <a:pt x="0" y="1080"/>
                      <a:pt x="48" y="1160"/>
                      <a:pt x="48" y="1200"/>
                    </a:cubicBezTo>
                  </a:path>
                </a:pathLst>
              </a:custGeom>
              <a:noFill/>
              <a:ln w="7620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076" name="Picture 1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F67393E-3C8D-469D-B330-8A381D2B09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9258">
            <a:off x="9729789" y="-4764"/>
            <a:ext cx="1149351" cy="9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70D9142-9285-A754-41C6-F5129E7738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6857">
            <a:off x="1498602" y="95251"/>
            <a:ext cx="11604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003">
            <a:extLst>
              <a:ext uri="{FF2B5EF4-FFF2-40B4-BE49-F238E27FC236}">
                <a16:creationId xmlns:a16="http://schemas.microsoft.com/office/drawing/2014/main" id="{F45F3ED4-63FC-5B40-6474-6521676272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5827713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7" descr="003">
            <a:extLst>
              <a:ext uri="{FF2B5EF4-FFF2-40B4-BE49-F238E27FC236}">
                <a16:creationId xmlns:a16="http://schemas.microsoft.com/office/drawing/2014/main" id="{6D368891-3A83-461B-9DF1-47FC170538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92450110-F4CA-5F4C-B990-14C91DAFF4C8}"/>
              </a:ext>
            </a:extLst>
          </p:cNvPr>
          <p:cNvSpPr/>
          <p:nvPr/>
        </p:nvSpPr>
        <p:spPr>
          <a:xfrm>
            <a:off x="1524001" y="1113474"/>
            <a:ext cx="9131167" cy="147732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51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CHÀO MỪNG QUÝ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51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VỀ DỰ GIỜ LỚP </a:t>
            </a:r>
            <a:r>
              <a:rPr kumimoji="0" lang="en-US" sz="4500" b="1" i="0" u="none" strike="noStrike" kern="1200" cap="none" spc="51" normalizeH="0" baseline="0" noProof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pitchFamily="34" charset="0"/>
              </a:rPr>
              <a:t>1K</a:t>
            </a:r>
            <a:endParaRPr kumimoji="0" lang="en-US" sz="4500" b="1" i="0" u="none" strike="noStrike" kern="1200" cap="none" spc="51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34FD06-0D0D-4814-B118-7897DC520B35}"/>
              </a:ext>
            </a:extLst>
          </p:cNvPr>
          <p:cNvSpPr/>
          <p:nvPr/>
        </p:nvSpPr>
        <p:spPr>
          <a:xfrm>
            <a:off x="4630360" y="2936279"/>
            <a:ext cx="31572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 w="3175" cmpd="sng">
                  <a:gradFill>
                    <a:gsLst>
                      <a:gs pos="14000">
                        <a:srgbClr val="FFFF00"/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A26CD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lang="en-US" sz="4000" b="1" dirty="0">
                <a:ln w="3175" cmpd="sng">
                  <a:gradFill>
                    <a:gsLst>
                      <a:gs pos="14000">
                        <a:srgbClr val="FFFF00"/>
                      </a:gs>
                      <a:gs pos="0">
                        <a:srgbClr val="70AD47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A26CD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 </a:t>
            </a:r>
            <a:endParaRPr kumimoji="0" lang="en-US" sz="4000" b="1" i="0" u="none" strike="noStrike" kern="1200" cap="none" spc="0" normalizeH="0" baseline="0" noProof="0" dirty="0">
              <a:ln w="3175" cmpd="sng">
                <a:gradFill>
                  <a:gsLst>
                    <a:gs pos="14000">
                      <a:srgbClr val="FFFF00"/>
                    </a:gs>
                    <a:gs pos="0">
                      <a:srgbClr val="70AD47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DA26CD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83" name="TextBox 1">
            <a:extLst>
              <a:ext uri="{FF2B5EF4-FFF2-40B4-BE49-F238E27FC236}">
                <a16:creationId xmlns:a16="http://schemas.microsoft.com/office/drawing/2014/main" id="{AAC44042-E749-03DE-9630-349987D6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44" y="4002706"/>
            <a:ext cx="83627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kumimoji="0" lang="id-ID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hanh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">
            <a:extLst>
              <a:ext uri="{FF2B5EF4-FFF2-40B4-BE49-F238E27FC236}">
                <a16:creationId xmlns:a16="http://schemas.microsoft.com/office/drawing/2014/main" id="{3D58C444-640B-0722-09A1-52916A2F9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4" y="449263"/>
            <a:ext cx="63134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TIỂU HỌC </a:t>
            </a:r>
            <a:r>
              <a:rPr lang="en-US" altLang="en-US" sz="2400" b="1" dirty="0">
                <a:solidFill>
                  <a:srgbClr val="002060"/>
                </a:solidFill>
              </a:rPr>
              <a:t>LÊ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HỒNG PHONG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17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2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2057400" y="152402"/>
            <a:ext cx="79248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828800" y="1365138"/>
            <a:ext cx="83820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BBE0E3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31: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306" y="3638079"/>
            <a:ext cx="4427678" cy="2921167"/>
          </a:xfrm>
          <a:prstGeom prst="rect">
            <a:avLst/>
          </a:prstGeom>
        </p:spPr>
      </p:pic>
      <p:pic>
        <p:nvPicPr>
          <p:cNvPr id="8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445" y="2647601"/>
            <a:ext cx="4805934" cy="861752"/>
          </a:xfrm>
          <a:prstGeom prst="rect">
            <a:avLst/>
          </a:prstGeom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424738" y="4034634"/>
            <a:ext cx="392481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SG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lvl="0" algn="ctr">
              <a:defRPr/>
            </a:pPr>
            <a:r>
              <a:rPr lang="en-SG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HÀNH- LUYỆN TẬP</a:t>
            </a:r>
            <a:endParaRPr lang="en-SG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08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07D3810C-4224-4A1B-876C-B50B3FC9448C}"/>
              </a:ext>
            </a:extLst>
          </p:cNvPr>
          <p:cNvGrpSpPr/>
          <p:nvPr/>
        </p:nvGrpSpPr>
        <p:grpSpPr>
          <a:xfrm>
            <a:off x="1017617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8142543E-707F-4A7D-BFA8-72B107BA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3E739757-CCE1-421D-8CA2-BBC40EEACC0F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548370-9E22-4228-9DDF-6A045C37D90F}"/>
              </a:ext>
            </a:extLst>
          </p:cNvPr>
          <p:cNvSpPr/>
          <p:nvPr/>
        </p:nvSpPr>
        <p:spPr>
          <a:xfrm>
            <a:off x="1489532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9 - 7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897CD88E-70B3-4CE9-8D1B-B0D567DAABD9}"/>
              </a:ext>
            </a:extLst>
          </p:cNvPr>
          <p:cNvGrpSpPr/>
          <p:nvPr/>
        </p:nvGrpSpPr>
        <p:grpSpPr>
          <a:xfrm>
            <a:off x="4098564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C69C10A-2438-42F1-B7B1-88F7C88E2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66E90EA9-CF12-4D58-8965-81F0F5A796D9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FD4B80-4721-4E9A-8FD5-0B5F9EB14790}"/>
              </a:ext>
            </a:extLst>
          </p:cNvPr>
          <p:cNvSpPr/>
          <p:nvPr/>
        </p:nvSpPr>
        <p:spPr>
          <a:xfrm>
            <a:off x="5217374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839FA68-F986-4726-9149-6EFC2E2F7C00}"/>
              </a:ext>
            </a:extLst>
          </p:cNvPr>
          <p:cNvGrpSpPr/>
          <p:nvPr/>
        </p:nvGrpSpPr>
        <p:grpSpPr>
          <a:xfrm>
            <a:off x="636005" y="894905"/>
            <a:ext cx="1300365" cy="937052"/>
            <a:chOff x="515749" y="604864"/>
            <a:chExt cx="1599538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id="{CAC82718-0629-46CE-AA93-5C1692055A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C1F26840-10D6-4588-99F9-78DEEE8BE8BA}"/>
                </a:ext>
              </a:extLst>
            </p:cNvPr>
            <p:cNvSpPr/>
            <p:nvPr/>
          </p:nvSpPr>
          <p:spPr>
            <a:xfrm>
              <a:off x="515749" y="80914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D46CDAB-E465-4230-81A6-C084C6493ED8}"/>
              </a:ext>
            </a:extLst>
          </p:cNvPr>
          <p:cNvSpPr/>
          <p:nvPr/>
        </p:nvSpPr>
        <p:spPr>
          <a:xfrm>
            <a:off x="1936370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2D87FAE-5E91-4CFD-8078-F1758554B08C}"/>
              </a:ext>
            </a:extLst>
          </p:cNvPr>
          <p:cNvGrpSpPr/>
          <p:nvPr/>
        </p:nvGrpSpPr>
        <p:grpSpPr>
          <a:xfrm>
            <a:off x="7609537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BE377AE1-CBC1-40F7-93C4-5DB44E671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id="{ADCAC495-1012-46D2-8A1A-E43D82D1CC8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3A88370-0860-4E92-B6A4-C75CB67896B7}"/>
              </a:ext>
            </a:extLst>
          </p:cNvPr>
          <p:cNvSpPr/>
          <p:nvPr/>
        </p:nvSpPr>
        <p:spPr>
          <a:xfrm>
            <a:off x="8784909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FDA56847-87D8-44F7-BFAE-312D607199F5}"/>
              </a:ext>
            </a:extLst>
          </p:cNvPr>
          <p:cNvSpPr/>
          <p:nvPr/>
        </p:nvSpPr>
        <p:spPr>
          <a:xfrm>
            <a:off x="2580427" y="31232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1B8CEF8E-CA93-4A15-861A-683FFD9FF9FB}"/>
              </a:ext>
            </a:extLst>
          </p:cNvPr>
          <p:cNvSpPr/>
          <p:nvPr/>
        </p:nvSpPr>
        <p:spPr>
          <a:xfrm>
            <a:off x="2580427" y="374247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F39AAE2C-ECB4-4DB6-AFED-EE4FDB7D1848}"/>
              </a:ext>
            </a:extLst>
          </p:cNvPr>
          <p:cNvSpPr/>
          <p:nvPr/>
        </p:nvSpPr>
        <p:spPr>
          <a:xfrm>
            <a:off x="2586199" y="43999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CF997EA-CB36-4974-9641-7723FF420B72}"/>
              </a:ext>
            </a:extLst>
          </p:cNvPr>
          <p:cNvSpPr/>
          <p:nvPr/>
        </p:nvSpPr>
        <p:spPr>
          <a:xfrm>
            <a:off x="6335226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78F7079A-35E7-4C68-AE25-40F0EB23C812}"/>
              </a:ext>
            </a:extLst>
          </p:cNvPr>
          <p:cNvSpPr/>
          <p:nvPr/>
        </p:nvSpPr>
        <p:spPr>
          <a:xfrm>
            <a:off x="6346507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A476E0A4-419C-4A65-AB4A-A75FFFA854D3}"/>
              </a:ext>
            </a:extLst>
          </p:cNvPr>
          <p:cNvSpPr/>
          <p:nvPr/>
        </p:nvSpPr>
        <p:spPr>
          <a:xfrm>
            <a:off x="6342971" y="44479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B58E80DB-C374-4851-B2FC-4922C78C2C9F}"/>
              </a:ext>
            </a:extLst>
          </p:cNvPr>
          <p:cNvSpPr/>
          <p:nvPr/>
        </p:nvSpPr>
        <p:spPr>
          <a:xfrm>
            <a:off x="9919948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87DFB8D-8462-4BD3-97CF-85AAE3C4FB2D}"/>
              </a:ext>
            </a:extLst>
          </p:cNvPr>
          <p:cNvSpPr/>
          <p:nvPr/>
        </p:nvSpPr>
        <p:spPr>
          <a:xfrm>
            <a:off x="9916671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E7C3722-1C8E-4103-9627-DF5AE859AC42}"/>
              </a:ext>
            </a:extLst>
          </p:cNvPr>
          <p:cNvSpPr/>
          <p:nvPr/>
        </p:nvSpPr>
        <p:spPr>
          <a:xfrm>
            <a:off x="9916671" y="44584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图片 7" descr="572005ec0a0c4">
            <a:extLst>
              <a:ext uri="{FF2B5EF4-FFF2-40B4-BE49-F238E27FC236}">
                <a16:creationId xmlns:a16="http://schemas.microsoft.com/office/drawing/2014/main" id="{02B62CA7-45D4-4DDB-BFFF-7D754E57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2057400" y="152402"/>
            <a:ext cx="79248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5B9BD5"/>
              </a:buClr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828800" y="1365138"/>
            <a:ext cx="83820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BBE0E3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31: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PHẠM VI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306" y="3638079"/>
            <a:ext cx="4427678" cy="2921167"/>
          </a:xfrm>
          <a:prstGeom prst="rect">
            <a:avLst/>
          </a:prstGeom>
        </p:spPr>
      </p:pic>
      <p:pic>
        <p:nvPicPr>
          <p:cNvPr id="8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445" y="2647601"/>
            <a:ext cx="4805934" cy="861752"/>
          </a:xfrm>
          <a:prstGeom prst="rect">
            <a:avLst/>
          </a:prstGeom>
        </p:spPr>
      </p:pic>
      <p:sp>
        <p:nvSpPr>
          <p:cNvPr id="9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424738" y="4185105"/>
            <a:ext cx="392481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</a:p>
          <a:p>
            <a:pPr lvl="0" algn="ctr">
              <a:defRPr/>
            </a:pP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8098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022"/>
            <a:ext cx="12192001" cy="677897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B767D81-4557-4D20-A09E-2F42FA93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94"/>
          </a:xfrm>
          <a:prstGeom prst="rect">
            <a:avLst/>
          </a:prstGeom>
        </p:spPr>
      </p:pic>
      <p:sp>
        <p:nvSpPr>
          <p:cNvPr id="4" name="文本框 11">
            <a:extLst>
              <a:ext uri="{FF2B5EF4-FFF2-40B4-BE49-F238E27FC236}">
                <a16:creationId xmlns:a16="http://schemas.microsoft.com/office/drawing/2014/main" id="{5FA9345C-33F1-47CE-8608-50B2445CD401}"/>
              </a:ext>
            </a:extLst>
          </p:cNvPr>
          <p:cNvSpPr txBox="1"/>
          <p:nvPr/>
        </p:nvSpPr>
        <p:spPr>
          <a:xfrm>
            <a:off x="6540833" y="3929270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NÔNG TRẠI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CỦA TÔI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34299-DC5C-4F37-8165-2BA878B844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" y="64149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2E1A4D6-EC62-4264-937C-4B80A49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" y="0"/>
            <a:ext cx="12194797" cy="6866036"/>
          </a:xfrm>
          <a:prstGeom prst="rect">
            <a:avLst/>
          </a:prstGeom>
        </p:spPr>
      </p:pic>
      <p:pic>
        <p:nvPicPr>
          <p:cNvPr id="5" name="Picture 12" descr="C:\Users\ADMIN\Desktop\Nong trai\dep-of-vector-farm-animals (5).jpg">
            <a:extLst>
              <a:ext uri="{FF2B5EF4-FFF2-40B4-BE49-F238E27FC236}">
                <a16:creationId xmlns:a16="http://schemas.microsoft.com/office/drawing/2014/main" id="{726CB3E1-2D7C-4872-A4CE-9B3264EB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4" y="3507931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6A4CA87C-78CD-4E91-BFF7-40DB7D07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3943174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CB8C1011-C3D5-4DC4-8D6F-DA2CE41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1" y="5209396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Nong trai\dep-of-vector-farm-animals (4).jpg">
            <a:extLst>
              <a:ext uri="{FF2B5EF4-FFF2-40B4-BE49-F238E27FC236}">
                <a16:creationId xmlns:a16="http://schemas.microsoft.com/office/drawing/2014/main" id="{2BB8E46F-67EB-4320-8DDA-3585EA7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75316" y="5610068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ADMIN\Desktop\Nong trai\2.jpg">
            <a:extLst>
              <a:ext uri="{FF2B5EF4-FFF2-40B4-BE49-F238E27FC236}">
                <a16:creationId xmlns:a16="http://schemas.microsoft.com/office/drawing/2014/main" id="{FEEAC50A-694A-40AB-9C14-8B524879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7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5B8ADC90-CA70-4A28-97A8-B10F3FF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9" y="3867866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DMIN\Desktop\Nong trai\58fefc29c5857 (3).png">
            <a:extLst>
              <a:ext uri="{FF2B5EF4-FFF2-40B4-BE49-F238E27FC236}">
                <a16:creationId xmlns:a16="http://schemas.microsoft.com/office/drawing/2014/main" id="{80B1965C-A16E-4125-8308-590EC0D0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4" y="4390609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Nong trai\58fefc29c5857 (3).png">
            <a:extLst>
              <a:ext uri="{FF2B5EF4-FFF2-40B4-BE49-F238E27FC236}">
                <a16:creationId xmlns:a16="http://schemas.microsoft.com/office/drawing/2014/main" id="{AB3616A4-FA12-410B-B290-1B8F7A65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537" y="4696014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ADMIN\Desktop\Nong trai\472224296 (4).jpg">
            <a:extLst>
              <a:ext uri="{FF2B5EF4-FFF2-40B4-BE49-F238E27FC236}">
                <a16:creationId xmlns:a16="http://schemas.microsoft.com/office/drawing/2014/main" id="{24966FDA-77FD-44F7-A933-8F11D9AD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ADMIN\Desktop\Nong trai\472224296 (5).jpg">
            <a:extLst>
              <a:ext uri="{FF2B5EF4-FFF2-40B4-BE49-F238E27FC236}">
                <a16:creationId xmlns:a16="http://schemas.microsoft.com/office/drawing/2014/main" id="{FA02EB1E-CB74-44ED-8A7D-611D4787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815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Nong trai\58fefc29c5857 (2).png">
            <a:extLst>
              <a:ext uri="{FF2B5EF4-FFF2-40B4-BE49-F238E27FC236}">
                <a16:creationId xmlns:a16="http://schemas.microsoft.com/office/drawing/2014/main" id="{E0430067-BA36-4012-9253-6BBDC41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81" y="4833764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Nong trai\dep-of-vector-farm-animals (2).jpg">
            <a:extLst>
              <a:ext uri="{FF2B5EF4-FFF2-40B4-BE49-F238E27FC236}">
                <a16:creationId xmlns:a16="http://schemas.microsoft.com/office/drawing/2014/main" id="{7F96DA38-7DAA-4BD9-AE51-A704A200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1801" y="5964317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\Desktop\Nong trai\472224296 (a6).jpg">
            <a:extLst>
              <a:ext uri="{FF2B5EF4-FFF2-40B4-BE49-F238E27FC236}">
                <a16:creationId xmlns:a16="http://schemas.microsoft.com/office/drawing/2014/main" id="{125DBCF0-0E38-46F7-ACD5-20C6FE7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2881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96F06C30-A60E-42FE-BCF1-5235E542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015402" y="3907146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\Desktop\Nong trai\472224296 (3).jpg">
            <a:extLst>
              <a:ext uri="{FF2B5EF4-FFF2-40B4-BE49-F238E27FC236}">
                <a16:creationId xmlns:a16="http://schemas.microsoft.com/office/drawing/2014/main" id="{164DE053-4B94-42DD-866D-C5E13B4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428814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894597BA-C657-4897-B4AD-EDBE9CC5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406509" y="4084849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:\Users\ADMIN\Desktop\Nong trai\il_fullxfull.1073011138_eng3 (2).jpg">
            <a:extLst>
              <a:ext uri="{FF2B5EF4-FFF2-40B4-BE49-F238E27FC236}">
                <a16:creationId xmlns:a16="http://schemas.microsoft.com/office/drawing/2014/main" id="{94163862-9CE4-44EA-B729-291C5614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89" y="428625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\Desktop\Nong trai\700_FO32939240_64b4071403327ba8edebdced5b1262a0.jpg">
            <a:extLst>
              <a:ext uri="{FF2B5EF4-FFF2-40B4-BE49-F238E27FC236}">
                <a16:creationId xmlns:a16="http://schemas.microsoft.com/office/drawing/2014/main" id="{8B2666EA-6D5B-46A8-A3F6-A207FEAB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4039945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6.jpg">
            <a:hlinkClick r:id="rId33" action="ppaction://hlinksldjump"/>
            <a:extLst>
              <a:ext uri="{FF2B5EF4-FFF2-40B4-BE49-F238E27FC236}">
                <a16:creationId xmlns:a16="http://schemas.microsoft.com/office/drawing/2014/main" id="{8E58557E-6E74-4436-A7D5-77AF0A1B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1" y="1140014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Tai nguyen thiet ke tro choi\Bảng gỗ\1.jpg">
            <a:hlinkClick r:id="rId36" action="ppaction://hlinksldjump"/>
            <a:extLst>
              <a:ext uri="{FF2B5EF4-FFF2-40B4-BE49-F238E27FC236}">
                <a16:creationId xmlns:a16="http://schemas.microsoft.com/office/drawing/2014/main" id="{2E641A3B-87C0-4EAC-ACCC-0DF960ED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3" y="1140014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Tai nguyen thiet ke tro choi\Bảng gỗ\2.jpg">
            <a:hlinkClick r:id="rId39" action="ppaction://hlinksldjump"/>
            <a:extLst>
              <a:ext uri="{FF2B5EF4-FFF2-40B4-BE49-F238E27FC236}">
                <a16:creationId xmlns:a16="http://schemas.microsoft.com/office/drawing/2014/main" id="{9DE3CB90-378D-41BE-938D-B3D2F13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4240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Tai nguyen thiet ke tro choi\Bảng gỗ\3.jpg">
            <a:hlinkClick r:id="rId42" action="ppaction://hlinksldjump"/>
            <a:extLst>
              <a:ext uri="{FF2B5EF4-FFF2-40B4-BE49-F238E27FC236}">
                <a16:creationId xmlns:a16="http://schemas.microsoft.com/office/drawing/2014/main" id="{93DE80B0-E1EE-4CAB-8CFF-561A67B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5" y="1104553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Tai nguyen thiet ke tro choi\Bảng gỗ\4.jpg">
            <a:hlinkClick r:id="rId45" action="ppaction://hlinksldjump"/>
            <a:extLst>
              <a:ext uri="{FF2B5EF4-FFF2-40B4-BE49-F238E27FC236}">
                <a16:creationId xmlns:a16="http://schemas.microsoft.com/office/drawing/2014/main" id="{5B519BB5-101A-404E-BA9D-301EB5B9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3" y="1157975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Tai nguyen thiet ke tro choi\Bảng gỗ\5.jpg">
            <a:hlinkClick r:id="rId48" action="ppaction://hlinksldjump"/>
            <a:extLst>
              <a:ext uri="{FF2B5EF4-FFF2-40B4-BE49-F238E27FC236}">
                <a16:creationId xmlns:a16="http://schemas.microsoft.com/office/drawing/2014/main" id="{2AAD3CA2-9B7B-4511-A29B-80ACB6C3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3" y="1157976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E587EE-0EA9-45E1-BCFF-C3E10EF53922}"/>
              </a:ext>
            </a:extLst>
          </p:cNvPr>
          <p:cNvPicPr>
            <a:picLocks noChangeAspect="1"/>
          </p:cNvPicPr>
          <p:nvPr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87" y="30101"/>
            <a:ext cx="919046" cy="3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1.15351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1.21094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1.19076 -0.01481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1.1918 0.02476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7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0DB86360-9958-46BF-8436-F86080D4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429491"/>
            <a:ext cx="1482436" cy="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C5FD12B-5635-465F-8823-DF1DCB06B63C}"/>
              </a:ext>
            </a:extLst>
          </p:cNvPr>
          <p:cNvSpPr/>
          <p:nvPr/>
        </p:nvSpPr>
        <p:spPr>
          <a:xfrm>
            <a:off x="1845577" y="2270610"/>
            <a:ext cx="8883941" cy="155477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40E23A6-BF78-429A-AF4F-3EC073A5A3EA}"/>
              </a:ext>
            </a:extLst>
          </p:cNvPr>
          <p:cNvSpPr txBox="1"/>
          <p:nvPr/>
        </p:nvSpPr>
        <p:spPr>
          <a:xfrm>
            <a:off x="2101759" y="2653516"/>
            <a:ext cx="8694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C76D8C7F-AE9E-41B9-A24C-6506A76DFC87}"/>
              </a:ext>
            </a:extLst>
          </p:cNvPr>
          <p:cNvSpPr/>
          <p:nvPr/>
        </p:nvSpPr>
        <p:spPr>
          <a:xfrm>
            <a:off x="4475018" y="4170912"/>
            <a:ext cx="2230582" cy="97212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646376B-3C49-438C-A6C0-69ABF6844FCF}"/>
              </a:ext>
            </a:extLst>
          </p:cNvPr>
          <p:cNvSpPr txBox="1"/>
          <p:nvPr/>
        </p:nvSpPr>
        <p:spPr>
          <a:xfrm>
            <a:off x="4807638" y="4276162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0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9D74D-1732-418E-82FC-FADAC03AC30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14" y="335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C15DA42-B18C-4B22-B60C-895AC2B82415}"/>
              </a:ext>
            </a:extLst>
          </p:cNvPr>
          <p:cNvSpPr/>
          <p:nvPr/>
        </p:nvSpPr>
        <p:spPr>
          <a:xfrm>
            <a:off x="2004969" y="2205103"/>
            <a:ext cx="3286539" cy="102465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5959F48-A43A-46A8-826B-B889A745635D}"/>
              </a:ext>
            </a:extLst>
          </p:cNvPr>
          <p:cNvSpPr txBox="1"/>
          <p:nvPr/>
        </p:nvSpPr>
        <p:spPr>
          <a:xfrm>
            <a:off x="2120348" y="2310681"/>
            <a:ext cx="3286539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10 - …= 5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E286C276-EF69-4CA6-A2D9-EEAE0C6F3963}"/>
              </a:ext>
            </a:extLst>
          </p:cNvPr>
          <p:cNvSpPr/>
          <p:nvPr/>
        </p:nvSpPr>
        <p:spPr>
          <a:xfrm>
            <a:off x="6005578" y="4154667"/>
            <a:ext cx="334733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05D2058C-8FA6-4403-BD51-C1C54EB81190}"/>
              </a:ext>
            </a:extLst>
          </p:cNvPr>
          <p:cNvSpPr txBox="1"/>
          <p:nvPr/>
        </p:nvSpPr>
        <p:spPr>
          <a:xfrm>
            <a:off x="6386444" y="4279077"/>
            <a:ext cx="272047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10 – 5 =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146AC-2912-413F-83DC-8F9FDC94E9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86" y="0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7072FF27-20BA-4511-A53E-871DE07386CA}"/>
              </a:ext>
            </a:extLst>
          </p:cNvPr>
          <p:cNvSpPr/>
          <p:nvPr/>
        </p:nvSpPr>
        <p:spPr>
          <a:xfrm>
            <a:off x="3786909" y="1999922"/>
            <a:ext cx="3472873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402820A-B12D-4E6A-B798-3AED08C5AC02}"/>
              </a:ext>
            </a:extLst>
          </p:cNvPr>
          <p:cNvSpPr txBox="1"/>
          <p:nvPr/>
        </p:nvSpPr>
        <p:spPr>
          <a:xfrm>
            <a:off x="1823411" y="2138418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7 – 3 = …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6ACDFB6-5EAB-4BEF-89C9-39B3AB384E86}"/>
              </a:ext>
            </a:extLst>
          </p:cNvPr>
          <p:cNvSpPr/>
          <p:nvPr/>
        </p:nvSpPr>
        <p:spPr>
          <a:xfrm>
            <a:off x="4558145" y="4513553"/>
            <a:ext cx="2438400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4BB60BF-2838-4A97-BD4C-731397917C4A}"/>
              </a:ext>
            </a:extLst>
          </p:cNvPr>
          <p:cNvSpPr txBox="1"/>
          <p:nvPr/>
        </p:nvSpPr>
        <p:spPr>
          <a:xfrm>
            <a:off x="4682836" y="4765966"/>
            <a:ext cx="746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7 – 3 = 4 </a:t>
            </a:r>
          </a:p>
          <a:p>
            <a:pPr defTabSz="1219170"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61541-A3E4-4552-846E-8F17272AA1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32" y="15788"/>
            <a:ext cx="963893" cy="4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DAEAC8C2-E0F7-4D53-A8F1-30AF4CF66D24}"/>
              </a:ext>
            </a:extLst>
          </p:cNvPr>
          <p:cNvSpPr/>
          <p:nvPr/>
        </p:nvSpPr>
        <p:spPr>
          <a:xfrm>
            <a:off x="5330718" y="1482315"/>
            <a:ext cx="3340768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506EA84-A1FE-49A6-ACB8-6852799053B2}"/>
              </a:ext>
            </a:extLst>
          </p:cNvPr>
          <p:cNvSpPr txBox="1"/>
          <p:nvPr/>
        </p:nvSpPr>
        <p:spPr>
          <a:xfrm>
            <a:off x="5593184" y="1845717"/>
            <a:ext cx="29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8 - …. = 2 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F401EEC4-9C16-42F4-BB12-29C142A52AF4}"/>
              </a:ext>
            </a:extLst>
          </p:cNvPr>
          <p:cNvSpPr/>
          <p:nvPr/>
        </p:nvSpPr>
        <p:spPr>
          <a:xfrm>
            <a:off x="5694218" y="4257366"/>
            <a:ext cx="2574759" cy="889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C601EDC-4F2B-430B-9C8D-901D5C1E47C8}"/>
              </a:ext>
            </a:extLst>
          </p:cNvPr>
          <p:cNvSpPr txBox="1"/>
          <p:nvPr/>
        </p:nvSpPr>
        <p:spPr>
          <a:xfrm>
            <a:off x="5947976" y="4324795"/>
            <a:ext cx="232100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8 - 6 = 2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791AE-F417-4552-B4BB-AB158FDCDA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73" y="67112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999772" y="1858577"/>
            <a:ext cx="6274594" cy="954087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SG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MỞ ĐẦU</a:t>
            </a:r>
            <a:endParaRPr lang="en-SG" sz="32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057400" y="152402"/>
            <a:ext cx="79248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rgbClr val="5B9BD5"/>
              </a:buClr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rgbClr val="5B9BD5"/>
              </a:buClr>
            </a:pPr>
            <a:r>
              <a:rPr lang="en-US" sz="28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3306" y="3638079"/>
            <a:ext cx="4427678" cy="2921167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445" y="2647601"/>
            <a:ext cx="4805934" cy="861752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429878" y="4405023"/>
            <a:ext cx="3924813" cy="70788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4000" b="1" dirty="0">
                <a:solidFill>
                  <a:srgbClr val="FFFF00"/>
                </a:solidFill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88193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8247A23E-6B20-4BD3-9621-D5784785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8" y="429491"/>
            <a:ext cx="2033732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B0F019A-3BFA-4046-8280-7D61592842F7}"/>
              </a:ext>
            </a:extLst>
          </p:cNvPr>
          <p:cNvSpPr/>
          <p:nvPr/>
        </p:nvSpPr>
        <p:spPr>
          <a:xfrm>
            <a:off x="2138439" y="2155278"/>
            <a:ext cx="7416800" cy="8449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7004886-0845-4C05-B852-B62DA1E51822}"/>
              </a:ext>
            </a:extLst>
          </p:cNvPr>
          <p:cNvSpPr txBox="1"/>
          <p:nvPr/>
        </p:nvSpPr>
        <p:spPr>
          <a:xfrm>
            <a:off x="2138439" y="2203632"/>
            <a:ext cx="780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5 &lt; …&lt; 7.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… </a:t>
            </a:r>
            <a:r>
              <a:rPr lang="en-US" sz="44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BFF188AD-836F-4D6F-9681-9EC749321CBF}"/>
              </a:ext>
            </a:extLst>
          </p:cNvPr>
          <p:cNvSpPr/>
          <p:nvPr/>
        </p:nvSpPr>
        <p:spPr>
          <a:xfrm>
            <a:off x="8001519" y="4015509"/>
            <a:ext cx="2874519" cy="90333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8D8408A-C1C1-4C47-89BC-D4CBA6A8BE55}"/>
              </a:ext>
            </a:extLst>
          </p:cNvPr>
          <p:cNvSpPr txBox="1"/>
          <p:nvPr/>
        </p:nvSpPr>
        <p:spPr>
          <a:xfrm>
            <a:off x="8736952" y="4105837"/>
            <a:ext cx="17692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6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3DAB8-9F29-451B-8B24-23063E1C0B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29" y="1825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18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64456402-D092-4AFE-AA0E-5482EC5D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598" y="429491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0445CBCD-8FE0-4B67-B923-6364EE993103}"/>
              </a:ext>
            </a:extLst>
          </p:cNvPr>
          <p:cNvSpPr/>
          <p:nvPr/>
        </p:nvSpPr>
        <p:spPr>
          <a:xfrm>
            <a:off x="6567783" y="1641840"/>
            <a:ext cx="2788654" cy="86177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33B473E-E71A-4AAA-A7B8-908224FE06BC}"/>
              </a:ext>
            </a:extLst>
          </p:cNvPr>
          <p:cNvSpPr txBox="1"/>
          <p:nvPr/>
        </p:nvSpPr>
        <p:spPr>
          <a:xfrm>
            <a:off x="6637537" y="1698666"/>
            <a:ext cx="278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3 = ….. - 7 ?</a:t>
            </a:r>
          </a:p>
          <a:p>
            <a:pPr defTabSz="121917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BB6F4C4C-686E-4515-99D0-5715F2AA577C}"/>
              </a:ext>
            </a:extLst>
          </p:cNvPr>
          <p:cNvSpPr/>
          <p:nvPr/>
        </p:nvSpPr>
        <p:spPr>
          <a:xfrm>
            <a:off x="4168311" y="3663708"/>
            <a:ext cx="2779295" cy="75740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BE0250DB-9504-4671-8AED-E68CE43AFA98}"/>
              </a:ext>
            </a:extLst>
          </p:cNvPr>
          <p:cNvSpPr txBox="1"/>
          <p:nvPr/>
        </p:nvSpPr>
        <p:spPr>
          <a:xfrm>
            <a:off x="4332023" y="3663708"/>
            <a:ext cx="308591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3 = 10 - 7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38D3C-CF0D-4682-BDF4-0800AF2533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32" y="2516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39201" y="5037139"/>
            <a:ext cx="428625" cy="407987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utoShap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793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82201" y="2138364"/>
            <a:ext cx="385763" cy="441325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53001" y="6176964"/>
            <a:ext cx="366713" cy="403225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AutoShap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829801" y="4206875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10000" y="63404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603567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AutoShap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24114" y="1220788"/>
            <a:ext cx="403225" cy="3937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08213" y="381317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AutoShap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22813" y="62547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 flipV="1">
            <a:off x="9767888" y="4892675"/>
            <a:ext cx="569912" cy="863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flipH="1" flipV="1">
            <a:off x="1981201" y="2606675"/>
            <a:ext cx="569913" cy="863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flipH="1" flipV="1">
            <a:off x="2362201" y="5502275"/>
            <a:ext cx="569913" cy="863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H="1" flipV="1">
            <a:off x="9648826" y="207963"/>
            <a:ext cx="569913" cy="863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191000" y="512127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52600" y="161607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839200" y="184467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AutoShap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448800" y="603567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AutoShape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1" y="1311275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AutoShape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76601" y="3292475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AutoShape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39001" y="1311275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AutoShape 2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276601" y="4587876"/>
            <a:ext cx="428625" cy="411163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AutoShape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220201" y="2835276"/>
            <a:ext cx="428625" cy="411163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AutoShape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867401" y="854076"/>
            <a:ext cx="428625" cy="411163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75" name="Rectangle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38400" y="2530475"/>
            <a:ext cx="7391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AutoShape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0058400" y="35972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AutoShape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9144000" y="1682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AutoShape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0" y="1682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AutoShap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524000" y="42830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AutoShap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28800" y="63404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AutoShap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001000" y="6340475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362201" y="16827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AutoShap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282238" y="5654675"/>
            <a:ext cx="385762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AutoShape 3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524001" y="550227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AutoShap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39001" y="16827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AutoShape 3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96001" y="6586539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7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4572000" y="6659564"/>
            <a:ext cx="3124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2088" name="Picture 39" descr="29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68275"/>
            <a:ext cx="11871960" cy="71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utoShape 4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200401" y="930276"/>
            <a:ext cx="428625" cy="411163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AutoShape 4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24801" y="930276"/>
            <a:ext cx="428625" cy="411163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AutoShape 4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124201" y="5502275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AutoShape 4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982200" y="68897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AutoShape 44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209801" y="4892675"/>
            <a:ext cx="493713" cy="4635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94" name="Text Box 45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867026" y="3443817"/>
            <a:ext cx="66579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eaLnBrk="1" hangingPunct="1"/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ƠN QUÝ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9" name="Picture 46" descr="blumen-pflanzen094"/>
          <p:cNvPicPr>
            <a:picLocks noChangeAspect="1" noChangeArrowheads="1" noCrop="1"/>
          </p:cNvPicPr>
          <p:nvPr>
            <p:custDataLst>
              <p:tags r:id="rId44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4" y="5037139"/>
            <a:ext cx="1838325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7" descr="blumen-pflanzen094"/>
          <p:cNvPicPr>
            <a:picLocks noChangeAspect="1" noChangeArrowheads="1" noCrop="1"/>
          </p:cNvPicPr>
          <p:nvPr>
            <p:custDataLst>
              <p:tags r:id="rId45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0913" y="4948239"/>
            <a:ext cx="1905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8" descr="blumen-pflanzen094"/>
          <p:cNvPicPr>
            <a:picLocks noChangeAspect="1" noChangeArrowheads="1" noCrop="1"/>
          </p:cNvPicPr>
          <p:nvPr>
            <p:custDataLst>
              <p:tags r:id="rId46"/>
            </p:custDataLst>
          </p:nvPr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5426075"/>
            <a:ext cx="19050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8" name="Picture 15" descr="Dove-02-june"/>
          <p:cNvPicPr>
            <a:picLocks noChangeAspect="1" noChangeArrowheads="1" noCrop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44538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9"/>
            <a:ext cx="12192001" cy="6456218"/>
          </a:xfrm>
          <a:prstGeom prst="rect">
            <a:avLst/>
          </a:prstGeom>
          <a:noFill/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  <a:noFill/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537142" cy="5782662"/>
            <a:chOff x="1432186" y="779763"/>
            <a:chExt cx="1537142" cy="5782662"/>
          </a:xfrm>
          <a:noFill/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4 - 1 = 3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540565" cy="5772248"/>
            <a:chOff x="3468773" y="806995"/>
            <a:chExt cx="1540565" cy="5772248"/>
          </a:xfrm>
          <a:noFill/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  1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4" y="3448803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3 - 3 = 0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5 - 3 = 2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540565" cy="5769123"/>
            <a:chOff x="5501472" y="801735"/>
            <a:chExt cx="1540565" cy="5769123"/>
          </a:xfrm>
          <a:noFill/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6 - 3 = 3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9 - 3 = 6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10 - 3 = 7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5 - 4 = 1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9 - 4 = 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536553" cy="5771652"/>
            <a:chOff x="7447008" y="757313"/>
            <a:chExt cx="1536553" cy="5771652"/>
          </a:xfrm>
          <a:noFill/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7 - 5 = 2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10 - 5 = 5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9 - 6 = 3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9" y="743458"/>
            <a:ext cx="1643147" cy="5758125"/>
            <a:chOff x="9436246" y="757313"/>
            <a:chExt cx="1544131" cy="5758125"/>
          </a:xfrm>
          <a:noFill/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10 - 6 = 4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9 - 7 = 2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10 - 7 = 3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9 - 8 = 1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10 - 8 = 2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10 - 9 = 1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10 - 10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087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47"/>
            <a:ext cx="12192001" cy="6504455"/>
          </a:xfrm>
          <a:prstGeom prst="rect">
            <a:avLst/>
          </a:prstGeom>
          <a:noFill/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  <a:noFill/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668920" cy="5782662"/>
            <a:chOff x="1432186" y="779763"/>
            <a:chExt cx="1537142" cy="5782662"/>
          </a:xfrm>
          <a:noFill/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1 - 1 =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2 - 2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898622" cy="5772248"/>
            <a:chOff x="3468773" y="806995"/>
            <a:chExt cx="1540565" cy="5772248"/>
          </a:xfrm>
          <a:noFill/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3 - 2 =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4 - 2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5 - 2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6 - 2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7 - 2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5" y="3448803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8 - 2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9 - 2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10 - 2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3 - 3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4 - 3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5 - 3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681192" cy="5769123"/>
            <a:chOff x="5501472" y="801735"/>
            <a:chExt cx="1540565" cy="5769123"/>
          </a:xfrm>
          <a:noFill/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6 - 3 =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7 - 3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8 - 3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9 - 3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10 - 3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4 - 4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5 - 4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6 - 4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7 - 4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8 - 4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9 - 4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750885" cy="5771652"/>
            <a:chOff x="7447008" y="757313"/>
            <a:chExt cx="1536553" cy="5771652"/>
          </a:xfrm>
          <a:noFill/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5 - 5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6 - 5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7 - 5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8 - 5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9 - 5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10 - 5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6 - 6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7 - 6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8 - 6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9 - 6 =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8" y="743458"/>
            <a:ext cx="1884763" cy="5758125"/>
            <a:chOff x="9436246" y="757313"/>
            <a:chExt cx="1544131" cy="5758125"/>
          </a:xfrm>
          <a:noFill/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10 - 6 =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7 - 7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8 - 7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9 - 7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10 - 7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8 - 8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9 - 8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10 - 8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9 - 9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10 - 9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grpFill/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10 - 10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403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00711" y="720435"/>
            <a:ext cx="2142240" cy="143940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80043CC-106D-4FD9-B44E-126DF341C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87" y="3532909"/>
            <a:ext cx="3200400" cy="32004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5AE78D39-6B0A-4681-A246-0F057CDFE898}"/>
              </a:ext>
            </a:extLst>
          </p:cNvPr>
          <p:cNvGrpSpPr/>
          <p:nvPr/>
        </p:nvGrpSpPr>
        <p:grpSpPr>
          <a:xfrm>
            <a:off x="3112669" y="1620982"/>
            <a:ext cx="5097534" cy="4281056"/>
            <a:chOff x="3112669" y="1620982"/>
            <a:chExt cx="5097534" cy="4281056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7FA6F46A-5B9D-4BD5-8040-6A4EDCD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669" y="1629504"/>
              <a:ext cx="5095704" cy="4272534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4D635BD8-3609-4598-85F9-74EEC71424C8}"/>
                </a:ext>
              </a:extLst>
            </p:cNvPr>
            <p:cNvSpPr/>
            <p:nvPr/>
          </p:nvSpPr>
          <p:spPr>
            <a:xfrm>
              <a:off x="6816436" y="1620982"/>
              <a:ext cx="1385455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08E60B0F-F70F-44F2-BC70-5E4B1D6B8319}"/>
                </a:ext>
              </a:extLst>
            </p:cNvPr>
            <p:cNvSpPr/>
            <p:nvPr/>
          </p:nvSpPr>
          <p:spPr>
            <a:xfrm>
              <a:off x="7467600" y="2159836"/>
              <a:ext cx="742603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69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/>
          <p:nvPr/>
        </p:nvSpPr>
        <p:spPr>
          <a:xfrm>
            <a:off x="1981200" y="2209801"/>
            <a:ext cx="83820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BBE0E3"/>
              </a:buClr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31: </a:t>
            </a:r>
            <a:r>
              <a:rPr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</a:t>
            </a:r>
            <a:r>
              <a:rPr lang="vi-VN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r>
              <a:rPr lang="en-US"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sz="20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4000" b="1" dirty="0">
              <a:solidFill>
                <a:srgbClr val="A5002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3"/>
          <p:cNvSpPr/>
          <p:nvPr/>
        </p:nvSpPr>
        <p:spPr>
          <a:xfrm>
            <a:off x="2057400" y="685802"/>
            <a:ext cx="80010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rgbClr val="5B9BD5"/>
              </a:buClr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rgbClr val="5B9BD5"/>
              </a:buClr>
            </a:pPr>
            <a:r>
              <a:rPr lang="en-US" sz="28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1371600"/>
            <a:ext cx="8001000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BBE0E3"/>
              </a:buClr>
            </a:pPr>
            <a:r>
              <a:rPr lang="en-US" sz="2800" b="1">
                <a:solidFill>
                  <a:srgbClr val="0000CC"/>
                </a:solidFill>
                <a:latin typeface="HP001 4 hàng" pitchFamily="34" charset="0"/>
                <a:ea typeface="Times New Roman" panose="02020603050405020304" pitchFamily="18" charset="0"/>
              </a:rPr>
              <a:t> </a:t>
            </a:r>
            <a:endParaRPr sz="2800" b="1" dirty="0">
              <a:solidFill>
                <a:srgbClr val="0000CC"/>
              </a:solidFill>
              <a:latin typeface="HP001 4 hàng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19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2841978" y="3166534"/>
            <a:ext cx="6629400" cy="1042988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endParaRPr lang="en-SG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SG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lang="en-SG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2057400" y="152402"/>
            <a:ext cx="792480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rgbClr val="5B9BD5"/>
              </a:buClr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Aft>
                <a:spcPct val="0"/>
              </a:spcAft>
              <a:buClr>
                <a:srgbClr val="5B9BD5"/>
              </a:buClr>
            </a:pPr>
            <a:r>
              <a:rPr lang="en-US" sz="2800" b="1" u="sng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1828800" y="1365138"/>
            <a:ext cx="83820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BBE0E3"/>
              </a:buClr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31: </a:t>
            </a: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PHẠM VI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sz="4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661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903302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04659" y="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668920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=…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=…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=…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=…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=…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=…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=…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=…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=…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=…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898622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</a:t>
              </a: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=…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</a:t>
              </a:r>
              <a:r>
                <a: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=…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=…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=…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5" y="3448803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=…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=…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=…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=…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=…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=…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681192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…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=…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=…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=…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=…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=…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=…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=…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=…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=…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=…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750885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=…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=…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5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=…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- 5 =…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=…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=…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=…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=…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… 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8" y="743458"/>
            <a:ext cx="1884763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…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=…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=…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=…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=…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=…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=…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=…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=…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10 - 10 =…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653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9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537142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4 - 1 = 3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540565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  1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4" y="3448803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3 - 3 = 0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5 - 3 = 2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540565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6 - 3 = 3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9 - 3 = 6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10 - 3 = 7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5 - 4 = 1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9 - 4 = 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536553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10 - 4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7 - 5 = 2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10 - 5 = 5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9 - 6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9" y="743458"/>
            <a:ext cx="1643147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10 - 6 = 4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9 - 7 = 2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10 - 7 = 3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9 - 8 = 1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10 - 8 = 2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10 - 9 = 1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10 - 10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10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01"/>
            <a:ext cx="12192001" cy="6773992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1005621" y="762177"/>
            <a:ext cx="10552404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2033781" y="1343573"/>
            <a:ext cx="9519992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B872F37-E4F2-46AC-A7BF-100BD3CFED53}"/>
              </a:ext>
            </a:extLst>
          </p:cNvPr>
          <p:cNvSpPr/>
          <p:nvPr/>
        </p:nvSpPr>
        <p:spPr bwMode="auto">
          <a:xfrm>
            <a:off x="306619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3 - 3 = 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C274043E-6990-416C-8372-516F453BBC8D}"/>
              </a:ext>
            </a:extLst>
          </p:cNvPr>
          <p:cNvSpPr/>
          <p:nvPr/>
        </p:nvSpPr>
        <p:spPr bwMode="auto">
          <a:xfrm>
            <a:off x="4119125" y="1959582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= 1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DE566DB-CDDA-439B-B2C6-D5BABA35D0D8}"/>
              </a:ext>
            </a:extLst>
          </p:cNvPr>
          <p:cNvSpPr/>
          <p:nvPr/>
        </p:nvSpPr>
        <p:spPr bwMode="auto">
          <a:xfrm>
            <a:off x="516115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5 - 3 = 2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F98F88F2-3DF6-4C31-B195-EF05AE5814EA}"/>
              </a:ext>
            </a:extLst>
          </p:cNvPr>
          <p:cNvSpPr/>
          <p:nvPr/>
        </p:nvSpPr>
        <p:spPr bwMode="auto">
          <a:xfrm>
            <a:off x="61935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6 - 3 = 3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A2D28D9-8CA9-4775-9981-8DC558CB505F}"/>
              </a:ext>
            </a:extLst>
          </p:cNvPr>
          <p:cNvSpPr/>
          <p:nvPr/>
        </p:nvSpPr>
        <p:spPr bwMode="auto">
          <a:xfrm>
            <a:off x="72181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7 - 3 = 4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5DA481F7-2B0E-45A2-B7C0-B6E771ADDFC8}"/>
              </a:ext>
            </a:extLst>
          </p:cNvPr>
          <p:cNvSpPr/>
          <p:nvPr/>
        </p:nvSpPr>
        <p:spPr bwMode="auto">
          <a:xfrm>
            <a:off x="8257323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8 - 3 = 5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2D4766C0-9DF2-4455-9360-EC56D8CFF0B1}"/>
              </a:ext>
            </a:extLst>
          </p:cNvPr>
          <p:cNvSpPr/>
          <p:nvPr/>
        </p:nvSpPr>
        <p:spPr bwMode="auto">
          <a:xfrm>
            <a:off x="9296480" y="195816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9 - 3 = 6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61E21419-9227-4798-B52E-447FB495EB83}"/>
              </a:ext>
            </a:extLst>
          </p:cNvPr>
          <p:cNvSpPr/>
          <p:nvPr/>
        </p:nvSpPr>
        <p:spPr bwMode="auto">
          <a:xfrm>
            <a:off x="10448952" y="194300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10 - 3 = 7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F4E4E43-3881-4D66-B883-5EDA3F9B3ABA}"/>
              </a:ext>
            </a:extLst>
          </p:cNvPr>
          <p:cNvSpPr/>
          <p:nvPr/>
        </p:nvSpPr>
        <p:spPr bwMode="auto">
          <a:xfrm>
            <a:off x="4119125" y="2544597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= 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B59F4927-647C-4056-96FC-B5ECDD4F84EC}"/>
              </a:ext>
            </a:extLst>
          </p:cNvPr>
          <p:cNvSpPr/>
          <p:nvPr/>
        </p:nvSpPr>
        <p:spPr bwMode="auto">
          <a:xfrm>
            <a:off x="5161154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5 - 4 = 1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600C0E01-BE77-4C05-9E33-C37404CDCBB9}"/>
              </a:ext>
            </a:extLst>
          </p:cNvPr>
          <p:cNvSpPr/>
          <p:nvPr/>
        </p:nvSpPr>
        <p:spPr bwMode="auto">
          <a:xfrm>
            <a:off x="61935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6 - 4 = 2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50228815-5BCA-4A76-B95A-871A3F2D644B}"/>
              </a:ext>
            </a:extLst>
          </p:cNvPr>
          <p:cNvSpPr/>
          <p:nvPr/>
        </p:nvSpPr>
        <p:spPr bwMode="auto">
          <a:xfrm>
            <a:off x="72181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7 - 4 = 3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DFDAEEB3-91DA-4359-839D-84C13FDA57A8}"/>
              </a:ext>
            </a:extLst>
          </p:cNvPr>
          <p:cNvSpPr/>
          <p:nvPr/>
        </p:nvSpPr>
        <p:spPr bwMode="auto">
          <a:xfrm>
            <a:off x="8257323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8 - 4 = 4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D1C4C15B-5EEF-4971-BB32-90FFFABFAB74}"/>
              </a:ext>
            </a:extLst>
          </p:cNvPr>
          <p:cNvSpPr/>
          <p:nvPr/>
        </p:nvSpPr>
        <p:spPr bwMode="auto">
          <a:xfrm>
            <a:off x="9296480" y="254318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9 - 4 = 5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038F8E01-3A34-48EA-B73B-98CA65FAE740}"/>
              </a:ext>
            </a:extLst>
          </p:cNvPr>
          <p:cNvSpPr/>
          <p:nvPr/>
        </p:nvSpPr>
        <p:spPr bwMode="auto">
          <a:xfrm>
            <a:off x="10448952" y="252801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10 - 4 = 6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0F6FB90-B340-4580-90ED-703E706AC000}"/>
              </a:ext>
            </a:extLst>
          </p:cNvPr>
          <p:cNvSpPr/>
          <p:nvPr/>
        </p:nvSpPr>
        <p:spPr bwMode="auto">
          <a:xfrm>
            <a:off x="5161154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5 - 5 = 0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5CE381D9-787E-48AD-9290-46E212BBF5A3}"/>
              </a:ext>
            </a:extLst>
          </p:cNvPr>
          <p:cNvSpPr/>
          <p:nvPr/>
        </p:nvSpPr>
        <p:spPr bwMode="auto">
          <a:xfrm>
            <a:off x="61935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6 - 5 = 1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D6225C25-0006-4CD0-8923-E25A1CA0DC5D}"/>
              </a:ext>
            </a:extLst>
          </p:cNvPr>
          <p:cNvSpPr/>
          <p:nvPr/>
        </p:nvSpPr>
        <p:spPr bwMode="auto">
          <a:xfrm>
            <a:off x="72181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7 - 5 = 2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999E6CDE-4379-4C46-814E-E608A0861F7E}"/>
              </a:ext>
            </a:extLst>
          </p:cNvPr>
          <p:cNvSpPr/>
          <p:nvPr/>
        </p:nvSpPr>
        <p:spPr bwMode="auto">
          <a:xfrm>
            <a:off x="8257323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8 - 5 = 3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699278C4-6614-42B7-A8BB-D4A77E741055}"/>
              </a:ext>
            </a:extLst>
          </p:cNvPr>
          <p:cNvSpPr/>
          <p:nvPr/>
        </p:nvSpPr>
        <p:spPr bwMode="auto">
          <a:xfrm>
            <a:off x="9296480" y="313658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9 - 5 = 4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086110B0-CABF-43BC-B4BD-8C8A6144157B}"/>
              </a:ext>
            </a:extLst>
          </p:cNvPr>
          <p:cNvSpPr/>
          <p:nvPr/>
        </p:nvSpPr>
        <p:spPr bwMode="auto">
          <a:xfrm>
            <a:off x="10448952" y="3121428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10 - 5 = 5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F3D9120F-0C23-4D86-9C3F-B2FD8E5AF40F}"/>
              </a:ext>
            </a:extLst>
          </p:cNvPr>
          <p:cNvSpPr/>
          <p:nvPr/>
        </p:nvSpPr>
        <p:spPr bwMode="auto">
          <a:xfrm>
            <a:off x="62017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6 - 6 = 0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0801C52D-DF77-4648-BC66-E6F89E861057}"/>
              </a:ext>
            </a:extLst>
          </p:cNvPr>
          <p:cNvSpPr/>
          <p:nvPr/>
        </p:nvSpPr>
        <p:spPr bwMode="auto">
          <a:xfrm>
            <a:off x="72263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7 - 6 = 1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EB313E1F-5F88-4702-B59C-DAE8BA9D6965}"/>
              </a:ext>
            </a:extLst>
          </p:cNvPr>
          <p:cNvSpPr/>
          <p:nvPr/>
        </p:nvSpPr>
        <p:spPr bwMode="auto">
          <a:xfrm>
            <a:off x="8265493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8 - 6 = 2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56040C22-C4AB-4ACE-81FC-8787FCF3AEAF}"/>
              </a:ext>
            </a:extLst>
          </p:cNvPr>
          <p:cNvSpPr/>
          <p:nvPr/>
        </p:nvSpPr>
        <p:spPr bwMode="auto">
          <a:xfrm>
            <a:off x="9304650" y="372233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9 - 6 = 3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9DE4F310-33B7-4F84-A255-EA5409B3E5EB}"/>
              </a:ext>
            </a:extLst>
          </p:cNvPr>
          <p:cNvSpPr/>
          <p:nvPr/>
        </p:nvSpPr>
        <p:spPr bwMode="auto">
          <a:xfrm>
            <a:off x="10457122" y="370716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10 - 6 = 4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D5FF0DD6-9EA4-4912-BE9A-7CCE85CA20AD}"/>
              </a:ext>
            </a:extLst>
          </p:cNvPr>
          <p:cNvSpPr/>
          <p:nvPr/>
        </p:nvSpPr>
        <p:spPr bwMode="auto">
          <a:xfrm>
            <a:off x="7236357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7 - 7 = 0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2A6FB8E9-7F72-486C-A025-CFBD0442D0C8}"/>
              </a:ext>
            </a:extLst>
          </p:cNvPr>
          <p:cNvSpPr/>
          <p:nvPr/>
        </p:nvSpPr>
        <p:spPr bwMode="auto">
          <a:xfrm>
            <a:off x="8275514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8 - 7 = 1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E14B8308-6329-4B9E-8EDE-23A6BA0CEC87}"/>
              </a:ext>
            </a:extLst>
          </p:cNvPr>
          <p:cNvSpPr/>
          <p:nvPr/>
        </p:nvSpPr>
        <p:spPr bwMode="auto">
          <a:xfrm>
            <a:off x="9314671" y="4321121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9 - 7 = 2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AE49C76F-3724-4406-A8CA-9ABED01F6530}"/>
              </a:ext>
            </a:extLst>
          </p:cNvPr>
          <p:cNvSpPr/>
          <p:nvPr/>
        </p:nvSpPr>
        <p:spPr bwMode="auto">
          <a:xfrm>
            <a:off x="10467143" y="430596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10 - 7 = 3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3E2E46CF-2AA5-401A-9FBB-C4D68D5B5744}"/>
              </a:ext>
            </a:extLst>
          </p:cNvPr>
          <p:cNvSpPr/>
          <p:nvPr/>
        </p:nvSpPr>
        <p:spPr bwMode="auto">
          <a:xfrm>
            <a:off x="8257323" y="491591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8 - 8 = 0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3E9214A5-57D1-4841-97FD-10766A52AADF}"/>
              </a:ext>
            </a:extLst>
          </p:cNvPr>
          <p:cNvSpPr/>
          <p:nvPr/>
        </p:nvSpPr>
        <p:spPr bwMode="auto">
          <a:xfrm>
            <a:off x="9296480" y="491591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9 - 8 = 1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3F9709BC-F62A-45BC-9B0B-9227D1E36BD3}"/>
              </a:ext>
            </a:extLst>
          </p:cNvPr>
          <p:cNvSpPr/>
          <p:nvPr/>
        </p:nvSpPr>
        <p:spPr bwMode="auto">
          <a:xfrm>
            <a:off x="10448952" y="490075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10 - 8 = 2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F3CC5943-A981-4127-96F2-E2FE1AF25A59}"/>
              </a:ext>
            </a:extLst>
          </p:cNvPr>
          <p:cNvSpPr/>
          <p:nvPr/>
        </p:nvSpPr>
        <p:spPr bwMode="auto">
          <a:xfrm>
            <a:off x="9314671" y="550018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9 - 9 = 0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D38A01B5-B307-463E-B590-3B0F52382B4B}"/>
              </a:ext>
            </a:extLst>
          </p:cNvPr>
          <p:cNvSpPr/>
          <p:nvPr/>
        </p:nvSpPr>
        <p:spPr bwMode="auto">
          <a:xfrm>
            <a:off x="10467143" y="548502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10 - 9 = 1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401301" y="6080484"/>
            <a:ext cx="117527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119" name="图片 12">
            <a:extLst>
              <a:ext uri="{FF2B5EF4-FFF2-40B4-BE49-F238E27FC236}">
                <a16:creationId xmlns:a16="http://schemas.microsoft.com/office/drawing/2014/main" id="{1805997B-82F4-42EF-9682-8954FA0191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537" y="4333009"/>
            <a:ext cx="1366990" cy="2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00" y="1"/>
            <a:ext cx="12288506" cy="6762620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927652" y="762177"/>
            <a:ext cx="10630373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1828800" y="1343573"/>
            <a:ext cx="9724973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5557AF6-3D72-4EED-AFC1-930D0F3C8C3F}"/>
              </a:ext>
            </a:extLst>
          </p:cNvPr>
          <p:cNvGrpSpPr/>
          <p:nvPr/>
        </p:nvGrpSpPr>
        <p:grpSpPr>
          <a:xfrm>
            <a:off x="2750442" y="1943004"/>
            <a:ext cx="8803332" cy="551039"/>
            <a:chOff x="3066194" y="1063450"/>
            <a:chExt cx="8487579" cy="551039"/>
          </a:xfrm>
        </p:grpSpPr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AB872F37-E4F2-46AC-A7BF-100BD3CFED53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 2</a:t>
              </a: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C274043E-6990-416C-8372-516F453BBC8D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EDE566DB-CDDA-439B-B2C6-D5BABA35D0D8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 2</a:t>
              </a: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id="{F98F88F2-3DF6-4C31-B195-EF05AE5814EA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3</a:t>
              </a: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9A2D28D9-8CA9-4775-9981-8DC558CB505F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5DA481F7-2B0E-45A2-B7C0-B6E771ADDF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id="{2D4766C0-9DF2-4455-9360-EC56D8CFF0B1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 6</a:t>
              </a: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61E21419-9227-4798-B52E-447FB495EB8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 7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792D322A-8D91-4B77-90FC-9EBB9EA1D409}"/>
              </a:ext>
            </a:extLst>
          </p:cNvPr>
          <p:cNvGrpSpPr/>
          <p:nvPr/>
        </p:nvGrpSpPr>
        <p:grpSpPr>
          <a:xfrm>
            <a:off x="3842544" y="2528019"/>
            <a:ext cx="7711229" cy="551039"/>
            <a:chOff x="4119125" y="1063450"/>
            <a:chExt cx="7434648" cy="551039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1F4E4E43-3881-4D66-B883-5EDA3F9B3ABA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59F4927-647C-4056-96FC-B5ECDD4F84EC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 1</a:t>
              </a: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:a16="http://schemas.microsoft.com/office/drawing/2014/main" id="{600C0E01-BE77-4C05-9E33-C37404CDCBB9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:a16="http://schemas.microsoft.com/office/drawing/2014/main" id="{50228815-5BCA-4A76-B95A-871A3F2D644B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id="{DFDAEEB3-91DA-4359-839D-84C13FDA57A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id="{D1C4C15B-5EEF-4971-BB32-90FFFABFAB74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 5</a:t>
              </a:r>
            </a:p>
          </p:txBody>
        </p:sp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38F8E01-3A34-48EA-B73B-98CA65FAE74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5373FA32-8EAD-4F27-9904-34A0CC39E570}"/>
              </a:ext>
            </a:extLst>
          </p:cNvPr>
          <p:cNvGrpSpPr/>
          <p:nvPr/>
        </p:nvGrpSpPr>
        <p:grpSpPr>
          <a:xfrm>
            <a:off x="4923338" y="3121428"/>
            <a:ext cx="6630435" cy="549622"/>
            <a:chOff x="5161154" y="1063450"/>
            <a:chExt cx="6392619" cy="549622"/>
          </a:xfrm>
        </p:grpSpPr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20F6FB90-B340-4580-90ED-703E706AC000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54" name="Rounded Rectangle 5">
              <a:extLst>
                <a:ext uri="{FF2B5EF4-FFF2-40B4-BE49-F238E27FC236}">
                  <a16:creationId xmlns:a16="http://schemas.microsoft.com/office/drawing/2014/main" id="{5CE381D9-787E-48AD-9290-46E212BBF5A3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5" name="Rounded Rectangle 5">
              <a:extLst>
                <a:ext uri="{FF2B5EF4-FFF2-40B4-BE49-F238E27FC236}">
                  <a16:creationId xmlns:a16="http://schemas.microsoft.com/office/drawing/2014/main" id="{D6225C25-0006-4CD0-8923-E25A1CA0DC5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7 - 5 = 2</a:t>
              </a:r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id="{999E6CDE-4379-4C46-814E-E608A0861F7E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7" name="Rounded Rectangle 5">
              <a:extLst>
                <a:ext uri="{FF2B5EF4-FFF2-40B4-BE49-F238E27FC236}">
                  <a16:creationId xmlns:a16="http://schemas.microsoft.com/office/drawing/2014/main" id="{699278C4-6614-42B7-A8BB-D4A77E741055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086110B0-CABF-43BC-B4BD-8C8A6144157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 5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E99F1F3-5C8C-40D3-AFA4-26272D744DF1}"/>
              </a:ext>
            </a:extLst>
          </p:cNvPr>
          <p:cNvGrpSpPr/>
          <p:nvPr/>
        </p:nvGrpSpPr>
        <p:grpSpPr>
          <a:xfrm>
            <a:off x="5951730" y="3707169"/>
            <a:ext cx="5610213" cy="549622"/>
            <a:chOff x="6193566" y="1063450"/>
            <a:chExt cx="5360207" cy="549622"/>
          </a:xfrm>
        </p:grpSpPr>
        <p:sp>
          <p:nvSpPr>
            <p:cNvPr id="65" name="Rounded Rectangle 5">
              <a:extLst>
                <a:ext uri="{FF2B5EF4-FFF2-40B4-BE49-F238E27FC236}">
                  <a16:creationId xmlns:a16="http://schemas.microsoft.com/office/drawing/2014/main" id="{F3D9120F-0C23-4D86-9C3F-B2FD8E5AF40F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66" name="Rounded Rectangle 5">
              <a:extLst>
                <a:ext uri="{FF2B5EF4-FFF2-40B4-BE49-F238E27FC236}">
                  <a16:creationId xmlns:a16="http://schemas.microsoft.com/office/drawing/2014/main" id="{0801C52D-DF77-4648-BC66-E6F89E861057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id="{EB313E1F-5F88-4702-B59C-DAE8BA9D6965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id="{56040C22-C4AB-4ACE-81FC-8787FCF3AEA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3</a:t>
              </a:r>
            </a:p>
          </p:txBody>
        </p:sp>
        <p:sp>
          <p:nvSpPr>
            <p:cNvPr id="79" name="Rounded Rectangle 5">
              <a:extLst>
                <a:ext uri="{FF2B5EF4-FFF2-40B4-BE49-F238E27FC236}">
                  <a16:creationId xmlns:a16="http://schemas.microsoft.com/office/drawing/2014/main" id="{9DE4F310-33B7-4F84-A255-EA5409B3E5E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4</a:t>
              </a: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6439DD65-CF4F-471B-9BF4-FC3DF6B62029}"/>
              </a:ext>
            </a:extLst>
          </p:cNvPr>
          <p:cNvGrpSpPr/>
          <p:nvPr/>
        </p:nvGrpSpPr>
        <p:grpSpPr>
          <a:xfrm>
            <a:off x="6989481" y="4305960"/>
            <a:ext cx="4582483" cy="549622"/>
            <a:chOff x="7218166" y="1063450"/>
            <a:chExt cx="4335607" cy="549622"/>
          </a:xfrm>
        </p:grpSpPr>
        <p:sp>
          <p:nvSpPr>
            <p:cNvPr id="87" name="Rounded Rectangle 5">
              <a:extLst>
                <a:ext uri="{FF2B5EF4-FFF2-40B4-BE49-F238E27FC236}">
                  <a16:creationId xmlns:a16="http://schemas.microsoft.com/office/drawing/2014/main" id="{D5FF0DD6-9EA4-4912-BE9A-7CCE85CA20A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88" name="Rounded Rectangle 5">
              <a:extLst>
                <a:ext uri="{FF2B5EF4-FFF2-40B4-BE49-F238E27FC236}">
                  <a16:creationId xmlns:a16="http://schemas.microsoft.com/office/drawing/2014/main" id="{2A6FB8E9-7F72-486C-A025-CFBD0442D0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89" name="Rounded Rectangle 5">
              <a:extLst>
                <a:ext uri="{FF2B5EF4-FFF2-40B4-BE49-F238E27FC236}">
                  <a16:creationId xmlns:a16="http://schemas.microsoft.com/office/drawing/2014/main" id="{E14B8308-6329-4B9E-8EDE-23A6BA0CEC87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 2</a:t>
              </a:r>
            </a:p>
          </p:txBody>
        </p:sp>
        <p:sp>
          <p:nvSpPr>
            <p:cNvPr id="90" name="Rounded Rectangle 5">
              <a:extLst>
                <a:ext uri="{FF2B5EF4-FFF2-40B4-BE49-F238E27FC236}">
                  <a16:creationId xmlns:a16="http://schemas.microsoft.com/office/drawing/2014/main" id="{AE49C76F-3724-4406-A8CA-9ABED01F653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 3</a:t>
              </a: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60827370-2319-46BB-AB7B-B58FD970F54D}"/>
              </a:ext>
            </a:extLst>
          </p:cNvPr>
          <p:cNvGrpSpPr/>
          <p:nvPr/>
        </p:nvGrpSpPr>
        <p:grpSpPr>
          <a:xfrm>
            <a:off x="8085266" y="4900754"/>
            <a:ext cx="3468507" cy="549622"/>
            <a:chOff x="8257323" y="1063450"/>
            <a:chExt cx="3296450" cy="549622"/>
          </a:xfrm>
        </p:grpSpPr>
        <p:sp>
          <p:nvSpPr>
            <p:cNvPr id="99" name="Rounded Rectangle 5">
              <a:extLst>
                <a:ext uri="{FF2B5EF4-FFF2-40B4-BE49-F238E27FC236}">
                  <a16:creationId xmlns:a16="http://schemas.microsoft.com/office/drawing/2014/main" id="{3E2E46CF-2AA5-401A-9FBB-C4D68D5B5744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100" name="Rounded Rectangle 5">
              <a:extLst>
                <a:ext uri="{FF2B5EF4-FFF2-40B4-BE49-F238E27FC236}">
                  <a16:creationId xmlns:a16="http://schemas.microsoft.com/office/drawing/2014/main" id="{3E9214A5-57D1-4841-97FD-10766A52AAD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 1</a:t>
              </a:r>
            </a:p>
          </p:txBody>
        </p:sp>
        <p:sp>
          <p:nvSpPr>
            <p:cNvPr id="101" name="Rounded Rectangle 5">
              <a:extLst>
                <a:ext uri="{FF2B5EF4-FFF2-40B4-BE49-F238E27FC236}">
                  <a16:creationId xmlns:a16="http://schemas.microsoft.com/office/drawing/2014/main" id="{3F9709BC-F62A-45BC-9B0B-9227D1E36BD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 2</a:t>
              </a:r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6E141E27-54BC-47B2-A0FE-32BD380103D7}"/>
              </a:ext>
            </a:extLst>
          </p:cNvPr>
          <p:cNvGrpSpPr/>
          <p:nvPr/>
        </p:nvGrpSpPr>
        <p:grpSpPr>
          <a:xfrm>
            <a:off x="9128523" y="5485024"/>
            <a:ext cx="2443441" cy="549622"/>
            <a:chOff x="9296480" y="1063450"/>
            <a:chExt cx="2257293" cy="549622"/>
          </a:xfrm>
        </p:grpSpPr>
        <p:sp>
          <p:nvSpPr>
            <p:cNvPr id="104" name="Rounded Rectangle 5">
              <a:extLst>
                <a:ext uri="{FF2B5EF4-FFF2-40B4-BE49-F238E27FC236}">
                  <a16:creationId xmlns:a16="http://schemas.microsoft.com/office/drawing/2014/main" id="{F3CC5943-A981-4127-96F2-E2FE1AF25A59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105" name="Rounded Rectangle 5">
              <a:extLst>
                <a:ext uri="{FF2B5EF4-FFF2-40B4-BE49-F238E27FC236}">
                  <a16:creationId xmlns:a16="http://schemas.microsoft.com/office/drawing/2014/main" id="{D38A01B5-B307-463E-B590-3B0F52382B4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10 - 9 = 1</a:t>
              </a:r>
            </a:p>
          </p:txBody>
        </p:sp>
      </p:grp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324454" y="6080484"/>
            <a:ext cx="1252124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82" name="Hình ảnh 81">
            <a:extLst>
              <a:ext uri="{FF2B5EF4-FFF2-40B4-BE49-F238E27FC236}">
                <a16:creationId xmlns:a16="http://schemas.microsoft.com/office/drawing/2014/main" id="{AAA1E119-D891-48C7-9265-F55A84EEA8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266447" y="897896"/>
            <a:ext cx="263800" cy="263800"/>
          </a:xfrm>
          <a:prstGeom prst="rect">
            <a:avLst/>
          </a:prstGeom>
        </p:spPr>
      </p:pic>
      <p:pic>
        <p:nvPicPr>
          <p:cNvPr id="83" name="Hình ảnh 82">
            <a:extLst>
              <a:ext uri="{FF2B5EF4-FFF2-40B4-BE49-F238E27FC236}">
                <a16:creationId xmlns:a16="http://schemas.microsoft.com/office/drawing/2014/main" id="{24193269-95AC-4BD1-B018-2FCA02F122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344626" y="897166"/>
            <a:ext cx="263800" cy="263800"/>
          </a:xfrm>
          <a:prstGeom prst="rect">
            <a:avLst/>
          </a:prstGeom>
        </p:spPr>
      </p:pic>
      <p:pic>
        <p:nvPicPr>
          <p:cNvPr id="84" name="Hình ảnh 83">
            <a:extLst>
              <a:ext uri="{FF2B5EF4-FFF2-40B4-BE49-F238E27FC236}">
                <a16:creationId xmlns:a16="http://schemas.microsoft.com/office/drawing/2014/main" id="{086FFA28-774A-409D-B68F-C4C8033155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356534" y="878908"/>
            <a:ext cx="263800" cy="263800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id="{EF7554DB-F66B-4453-8E9E-32E458E244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396646" y="897165"/>
            <a:ext cx="263800" cy="263800"/>
          </a:xfrm>
          <a:prstGeom prst="rect">
            <a:avLst/>
          </a:prstGeom>
        </p:spPr>
      </p:pic>
      <p:pic>
        <p:nvPicPr>
          <p:cNvPr id="86" name="Hình ảnh 85">
            <a:extLst>
              <a:ext uri="{FF2B5EF4-FFF2-40B4-BE49-F238E27FC236}">
                <a16:creationId xmlns:a16="http://schemas.microsoft.com/office/drawing/2014/main" id="{5B7AD79B-40B9-4C12-B4FA-23F1074A52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472044" y="910417"/>
            <a:ext cx="263800" cy="263800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:a16="http://schemas.microsoft.com/office/drawing/2014/main" id="{1337C59E-5EEC-4A2D-9E1E-C1C11851DE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507260" y="908129"/>
            <a:ext cx="263800" cy="263800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:a16="http://schemas.microsoft.com/office/drawing/2014/main" id="{DAF9C7C5-2F6A-4F75-A8AC-1DAEA8034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552709" y="905412"/>
            <a:ext cx="263800" cy="263800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F6E2F8B6-5661-43E7-A801-ECB88C361F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611484" y="909209"/>
            <a:ext cx="263800" cy="263800"/>
          </a:xfrm>
          <a:prstGeom prst="rect">
            <a:avLst/>
          </a:prstGeom>
        </p:spPr>
      </p:pic>
      <p:pic>
        <p:nvPicPr>
          <p:cNvPr id="95" name="Hình ảnh 94">
            <a:extLst>
              <a:ext uri="{FF2B5EF4-FFF2-40B4-BE49-F238E27FC236}">
                <a16:creationId xmlns:a16="http://schemas.microsoft.com/office/drawing/2014/main" id="{A99CE259-F79A-473E-9FAB-FD391BC5F0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703738" y="893861"/>
            <a:ext cx="263800" cy="263800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2D2CFA65-5083-4A2A-B559-0B13F34867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0919" y="878536"/>
            <a:ext cx="263800" cy="263800"/>
          </a:xfrm>
          <a:prstGeom prst="rect">
            <a:avLst/>
          </a:prstGeom>
        </p:spPr>
      </p:pic>
      <p:pic>
        <p:nvPicPr>
          <p:cNvPr id="97" name="Hình ảnh 96">
            <a:extLst>
              <a:ext uri="{FF2B5EF4-FFF2-40B4-BE49-F238E27FC236}">
                <a16:creationId xmlns:a16="http://schemas.microsoft.com/office/drawing/2014/main" id="{997EF60E-DDD5-4D15-AF53-175E9D514F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546630" y="1491701"/>
            <a:ext cx="263800" cy="263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2622B6D8-55DF-4F21-9268-2506D381F4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647345" y="1477189"/>
            <a:ext cx="239818" cy="239818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56C7AD7F-D39F-41E0-8C8C-26520C0915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707284" y="1489986"/>
            <a:ext cx="239818" cy="239818"/>
          </a:xfrm>
          <a:prstGeom prst="rect">
            <a:avLst/>
          </a:prstGeom>
        </p:spPr>
      </p:pic>
      <p:pic>
        <p:nvPicPr>
          <p:cNvPr id="106" name="Hình ảnh 105">
            <a:extLst>
              <a:ext uri="{FF2B5EF4-FFF2-40B4-BE49-F238E27FC236}">
                <a16:creationId xmlns:a16="http://schemas.microsoft.com/office/drawing/2014/main" id="{EED70E10-6BB5-4235-BD12-00796D6183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739355" y="1482193"/>
            <a:ext cx="239818" cy="239818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:a16="http://schemas.microsoft.com/office/drawing/2014/main" id="{FA1CA611-8A5C-4B72-9FC1-FA0154AE57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789455" y="1482193"/>
            <a:ext cx="239818" cy="239818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A6574270-9D2B-466C-8899-F92B829180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810213" y="1493157"/>
            <a:ext cx="239818" cy="239818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:a16="http://schemas.microsoft.com/office/drawing/2014/main" id="{4943DCA1-5BC7-4B4E-ACB5-A49090698D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82166" y="1490440"/>
            <a:ext cx="239818" cy="239818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:a16="http://schemas.microsoft.com/office/drawing/2014/main" id="{6B1FA1B0-7EB8-433A-83DF-DD2AD79C83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038125" y="1498894"/>
            <a:ext cx="239818" cy="239818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:a16="http://schemas.microsoft.com/office/drawing/2014/main" id="{8619CD1E-DE0C-47C1-BFD4-DB33279A9C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64752" y="1479134"/>
            <a:ext cx="239818" cy="239818"/>
          </a:xfrm>
          <a:prstGeom prst="rect">
            <a:avLst/>
          </a:prstGeom>
        </p:spPr>
      </p:pic>
      <p:pic>
        <p:nvPicPr>
          <p:cNvPr id="113" name="Hình ảnh 112">
            <a:extLst>
              <a:ext uri="{FF2B5EF4-FFF2-40B4-BE49-F238E27FC236}">
                <a16:creationId xmlns:a16="http://schemas.microsoft.com/office/drawing/2014/main" id="{1245239A-CA03-4986-A7C5-40582053F9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759526" y="2093494"/>
            <a:ext cx="263800" cy="263800"/>
          </a:xfrm>
          <a:prstGeom prst="rect">
            <a:avLst/>
          </a:prstGeom>
        </p:spPr>
      </p:pic>
      <p:pic>
        <p:nvPicPr>
          <p:cNvPr id="114" name="Hình ảnh 113">
            <a:extLst>
              <a:ext uri="{FF2B5EF4-FFF2-40B4-BE49-F238E27FC236}">
                <a16:creationId xmlns:a16="http://schemas.microsoft.com/office/drawing/2014/main" id="{4E1C9FBA-1B88-4BB1-AD1F-C8E124FD41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891970" y="2080243"/>
            <a:ext cx="263800" cy="263800"/>
          </a:xfrm>
          <a:prstGeom prst="rect">
            <a:avLst/>
          </a:prstGeom>
        </p:spPr>
      </p:pic>
      <p:pic>
        <p:nvPicPr>
          <p:cNvPr id="115" name="Hình ảnh 114">
            <a:extLst>
              <a:ext uri="{FF2B5EF4-FFF2-40B4-BE49-F238E27FC236}">
                <a16:creationId xmlns:a16="http://schemas.microsoft.com/office/drawing/2014/main" id="{D2C50518-A4F0-4E20-8CE8-1AB731A3FA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952131" y="2080242"/>
            <a:ext cx="263800" cy="263800"/>
          </a:xfrm>
          <a:prstGeom prst="rect">
            <a:avLst/>
          </a:prstGeom>
        </p:spPr>
      </p:pic>
      <p:pic>
        <p:nvPicPr>
          <p:cNvPr id="116" name="Hình ảnh 115">
            <a:extLst>
              <a:ext uri="{FF2B5EF4-FFF2-40B4-BE49-F238E27FC236}">
                <a16:creationId xmlns:a16="http://schemas.microsoft.com/office/drawing/2014/main" id="{E854ABA3-C014-4A34-8526-F58204EA21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67786" y="2084059"/>
            <a:ext cx="263800" cy="263800"/>
          </a:xfrm>
          <a:prstGeom prst="rect">
            <a:avLst/>
          </a:prstGeom>
        </p:spPr>
      </p:pic>
      <p:pic>
        <p:nvPicPr>
          <p:cNvPr id="117" name="Hình ảnh 116">
            <a:extLst>
              <a:ext uri="{FF2B5EF4-FFF2-40B4-BE49-F238E27FC236}">
                <a16:creationId xmlns:a16="http://schemas.microsoft.com/office/drawing/2014/main" id="{ADCA5F19-0C95-4B63-A5F3-2D8F8BA6B3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105197" y="2085870"/>
            <a:ext cx="263800" cy="263800"/>
          </a:xfrm>
          <a:prstGeom prst="rect">
            <a:avLst/>
          </a:prstGeom>
        </p:spPr>
      </p:pic>
      <p:pic>
        <p:nvPicPr>
          <p:cNvPr id="118" name="Hình ảnh 117">
            <a:extLst>
              <a:ext uri="{FF2B5EF4-FFF2-40B4-BE49-F238E27FC236}">
                <a16:creationId xmlns:a16="http://schemas.microsoft.com/office/drawing/2014/main" id="{2A09D42A-B60B-4EA5-8BE2-E132E40497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44354" y="2084820"/>
            <a:ext cx="263800" cy="263800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:a16="http://schemas.microsoft.com/office/drawing/2014/main" id="{379AD715-30A6-4445-A5B2-C85A05CFF7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46082" y="2068465"/>
            <a:ext cx="263800" cy="263800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:a16="http://schemas.microsoft.com/office/drawing/2014/main" id="{6B0C9219-EC8B-46A7-9AF4-AA927DAD33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42061" y="2080243"/>
            <a:ext cx="263800" cy="263800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:a16="http://schemas.microsoft.com/office/drawing/2014/main" id="{B6408F9D-753D-4883-B75B-49250701F4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219187" y="2678510"/>
            <a:ext cx="263800" cy="263800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:a16="http://schemas.microsoft.com/office/drawing/2014/main" id="{5F696EFD-1102-4A10-B86D-E891241B2C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344514" y="2676249"/>
            <a:ext cx="263800" cy="263800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:a16="http://schemas.microsoft.com/office/drawing/2014/main" id="{AA30702F-0213-4168-A3DE-0B145104A3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66546" y="2666251"/>
            <a:ext cx="263800" cy="263800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:a16="http://schemas.microsoft.com/office/drawing/2014/main" id="{E3A48F08-BE1D-4690-A697-7F6AB8513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62045" y="2671207"/>
            <a:ext cx="263800" cy="263800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:a16="http://schemas.microsoft.com/office/drawing/2014/main" id="{8AC81804-1809-4F1F-AE55-AD97BD6ADD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513504" y="2689501"/>
            <a:ext cx="263800" cy="263800"/>
          </a:xfrm>
          <a:prstGeom prst="rect">
            <a:avLst/>
          </a:prstGeom>
        </p:spPr>
      </p:pic>
      <p:pic>
        <p:nvPicPr>
          <p:cNvPr id="127" name="Hình ảnh 126">
            <a:extLst>
              <a:ext uri="{FF2B5EF4-FFF2-40B4-BE49-F238E27FC236}">
                <a16:creationId xmlns:a16="http://schemas.microsoft.com/office/drawing/2014/main" id="{72E9FFCA-16CC-4621-B0D6-C9AC85F2F2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49734" y="2668537"/>
            <a:ext cx="263800" cy="263800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id="{50AA2EE4-23F5-4E7C-BD45-0DFA7179E0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21458" y="2642131"/>
            <a:ext cx="263800" cy="263800"/>
          </a:xfrm>
          <a:prstGeom prst="rect">
            <a:avLst/>
          </a:prstGeom>
        </p:spPr>
      </p:pic>
      <p:pic>
        <p:nvPicPr>
          <p:cNvPr id="131" name="Hình ảnh 130">
            <a:extLst>
              <a:ext uri="{FF2B5EF4-FFF2-40B4-BE49-F238E27FC236}">
                <a16:creationId xmlns:a16="http://schemas.microsoft.com/office/drawing/2014/main" id="{498E79DE-0413-458F-81EB-6A74EFDC63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021313" y="3266577"/>
            <a:ext cx="263800" cy="263800"/>
          </a:xfrm>
          <a:prstGeom prst="rect">
            <a:avLst/>
          </a:prstGeom>
        </p:spPr>
      </p:pic>
      <p:pic>
        <p:nvPicPr>
          <p:cNvPr id="132" name="Hình ảnh 131">
            <a:extLst>
              <a:ext uri="{FF2B5EF4-FFF2-40B4-BE49-F238E27FC236}">
                <a16:creationId xmlns:a16="http://schemas.microsoft.com/office/drawing/2014/main" id="{E0C6CA72-FD77-497F-A070-59CF8618AB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73078" y="3266576"/>
            <a:ext cx="263800" cy="263800"/>
          </a:xfrm>
          <a:prstGeom prst="rect">
            <a:avLst/>
          </a:prstGeom>
        </p:spPr>
      </p:pic>
      <p:pic>
        <p:nvPicPr>
          <p:cNvPr id="133" name="Hình ảnh 132">
            <a:extLst>
              <a:ext uri="{FF2B5EF4-FFF2-40B4-BE49-F238E27FC236}">
                <a16:creationId xmlns:a16="http://schemas.microsoft.com/office/drawing/2014/main" id="{9077AAC4-3B88-4807-B0AE-A4D9BDBE5D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099599" y="3258667"/>
            <a:ext cx="263800" cy="263800"/>
          </a:xfrm>
          <a:prstGeom prst="rect">
            <a:avLst/>
          </a:prstGeom>
        </p:spPr>
      </p:pic>
      <p:pic>
        <p:nvPicPr>
          <p:cNvPr id="134" name="Hình ảnh 133">
            <a:extLst>
              <a:ext uri="{FF2B5EF4-FFF2-40B4-BE49-F238E27FC236}">
                <a16:creationId xmlns:a16="http://schemas.microsoft.com/office/drawing/2014/main" id="{84E57202-F8C7-43FF-8568-1F555393F37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55783" y="3260569"/>
            <a:ext cx="263800" cy="263800"/>
          </a:xfrm>
          <a:prstGeom prst="rect">
            <a:avLst/>
          </a:prstGeom>
        </p:spPr>
      </p:pic>
      <p:pic>
        <p:nvPicPr>
          <p:cNvPr id="135" name="Hình ảnh 134">
            <a:extLst>
              <a:ext uri="{FF2B5EF4-FFF2-40B4-BE49-F238E27FC236}">
                <a16:creationId xmlns:a16="http://schemas.microsoft.com/office/drawing/2014/main" id="{349CC4CC-2A8B-41E2-AF5F-606D4273ED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19267" y="3230254"/>
            <a:ext cx="263800" cy="263800"/>
          </a:xfrm>
          <a:prstGeom prst="rect">
            <a:avLst/>
          </a:prstGeom>
        </p:spPr>
      </p:pic>
      <p:pic>
        <p:nvPicPr>
          <p:cNvPr id="136" name="Hình ảnh 135">
            <a:extLst>
              <a:ext uri="{FF2B5EF4-FFF2-40B4-BE49-F238E27FC236}">
                <a16:creationId xmlns:a16="http://schemas.microsoft.com/office/drawing/2014/main" id="{F726B08F-1EA6-4F27-BACB-1AD1D3D0AF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23476" y="3241292"/>
            <a:ext cx="263800" cy="263800"/>
          </a:xfrm>
          <a:prstGeom prst="rect">
            <a:avLst/>
          </a:prstGeom>
        </p:spPr>
      </p:pic>
      <p:pic>
        <p:nvPicPr>
          <p:cNvPr id="140" name="Hình ảnh 139">
            <a:extLst>
              <a:ext uri="{FF2B5EF4-FFF2-40B4-BE49-F238E27FC236}">
                <a16:creationId xmlns:a16="http://schemas.microsoft.com/office/drawing/2014/main" id="{F10B3465-CDFF-4870-86F7-149692A479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45386" y="3824282"/>
            <a:ext cx="263800" cy="263800"/>
          </a:xfrm>
          <a:prstGeom prst="rect">
            <a:avLst/>
          </a:prstGeom>
        </p:spPr>
      </p:pic>
      <p:pic>
        <p:nvPicPr>
          <p:cNvPr id="141" name="Hình ảnh 140">
            <a:extLst>
              <a:ext uri="{FF2B5EF4-FFF2-40B4-BE49-F238E27FC236}">
                <a16:creationId xmlns:a16="http://schemas.microsoft.com/office/drawing/2014/main" id="{704FFAA2-619B-42C4-9BDC-91BC0CF89E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09742" y="3842817"/>
            <a:ext cx="263800" cy="263800"/>
          </a:xfrm>
          <a:prstGeom prst="rect">
            <a:avLst/>
          </a:prstGeom>
        </p:spPr>
      </p:pic>
      <p:pic>
        <p:nvPicPr>
          <p:cNvPr id="142" name="Hình ảnh 141">
            <a:extLst>
              <a:ext uri="{FF2B5EF4-FFF2-40B4-BE49-F238E27FC236}">
                <a16:creationId xmlns:a16="http://schemas.microsoft.com/office/drawing/2014/main" id="{8D8137D7-80A7-496F-A724-6E57986CB5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496825" y="3844408"/>
            <a:ext cx="263800" cy="263800"/>
          </a:xfrm>
          <a:prstGeom prst="rect">
            <a:avLst/>
          </a:prstGeom>
        </p:spPr>
      </p:pic>
      <p:pic>
        <p:nvPicPr>
          <p:cNvPr id="143" name="Hình ảnh 142">
            <a:extLst>
              <a:ext uri="{FF2B5EF4-FFF2-40B4-BE49-F238E27FC236}">
                <a16:creationId xmlns:a16="http://schemas.microsoft.com/office/drawing/2014/main" id="{0AC65D8E-4869-4FBA-9C2B-525FA8BD3B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56893" y="3841706"/>
            <a:ext cx="263800" cy="263800"/>
          </a:xfrm>
          <a:prstGeom prst="rect">
            <a:avLst/>
          </a:prstGeom>
        </p:spPr>
      </p:pic>
      <p:pic>
        <p:nvPicPr>
          <p:cNvPr id="144" name="Hình ảnh 143">
            <a:extLst>
              <a:ext uri="{FF2B5EF4-FFF2-40B4-BE49-F238E27FC236}">
                <a16:creationId xmlns:a16="http://schemas.microsoft.com/office/drawing/2014/main" id="{03053AAC-02D3-4B1C-9C22-16FEA9ECB9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9013" y="3830870"/>
            <a:ext cx="263800" cy="263800"/>
          </a:xfrm>
          <a:prstGeom prst="rect">
            <a:avLst/>
          </a:prstGeom>
        </p:spPr>
      </p:pic>
      <p:pic>
        <p:nvPicPr>
          <p:cNvPr id="149" name="Hình ảnh 148">
            <a:extLst>
              <a:ext uri="{FF2B5EF4-FFF2-40B4-BE49-F238E27FC236}">
                <a16:creationId xmlns:a16="http://schemas.microsoft.com/office/drawing/2014/main" id="{1F07A9D4-F1BF-4391-9901-577C0A9CF0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744736" y="4437573"/>
            <a:ext cx="263800" cy="263800"/>
          </a:xfrm>
          <a:prstGeom prst="rect">
            <a:avLst/>
          </a:prstGeom>
        </p:spPr>
      </p:pic>
      <p:pic>
        <p:nvPicPr>
          <p:cNvPr id="150" name="Hình ảnh 149">
            <a:extLst>
              <a:ext uri="{FF2B5EF4-FFF2-40B4-BE49-F238E27FC236}">
                <a16:creationId xmlns:a16="http://schemas.microsoft.com/office/drawing/2014/main" id="{285F819F-096A-4094-8537-9491EC76B0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28290" y="4470735"/>
            <a:ext cx="263800" cy="263800"/>
          </a:xfrm>
          <a:prstGeom prst="rect">
            <a:avLst/>
          </a:prstGeom>
        </p:spPr>
      </p:pic>
      <p:pic>
        <p:nvPicPr>
          <p:cNvPr id="151" name="Hình ảnh 150">
            <a:extLst>
              <a:ext uri="{FF2B5EF4-FFF2-40B4-BE49-F238E27FC236}">
                <a16:creationId xmlns:a16="http://schemas.microsoft.com/office/drawing/2014/main" id="{990E696B-8929-421B-86D2-D1153DC905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68942" y="4474632"/>
            <a:ext cx="263800" cy="263800"/>
          </a:xfrm>
          <a:prstGeom prst="rect">
            <a:avLst/>
          </a:prstGeom>
        </p:spPr>
      </p:pic>
      <p:pic>
        <p:nvPicPr>
          <p:cNvPr id="152" name="Hình ảnh 151">
            <a:extLst>
              <a:ext uri="{FF2B5EF4-FFF2-40B4-BE49-F238E27FC236}">
                <a16:creationId xmlns:a16="http://schemas.microsoft.com/office/drawing/2014/main" id="{4713F442-F307-4F60-9FC7-7CB27CCAC6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57685" y="4467540"/>
            <a:ext cx="263800" cy="263800"/>
          </a:xfrm>
          <a:prstGeom prst="rect">
            <a:avLst/>
          </a:prstGeom>
        </p:spPr>
      </p:pic>
      <p:pic>
        <p:nvPicPr>
          <p:cNvPr id="158" name="Hình ảnh 157">
            <a:extLst>
              <a:ext uri="{FF2B5EF4-FFF2-40B4-BE49-F238E27FC236}">
                <a16:creationId xmlns:a16="http://schemas.microsoft.com/office/drawing/2014/main" id="{37D65A81-A637-4CC4-AE67-C69AEEEFB3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090043" y="5051676"/>
            <a:ext cx="263800" cy="263800"/>
          </a:xfrm>
          <a:prstGeom prst="rect">
            <a:avLst/>
          </a:prstGeom>
        </p:spPr>
      </p:pic>
      <p:pic>
        <p:nvPicPr>
          <p:cNvPr id="159" name="Hình ảnh 158">
            <a:extLst>
              <a:ext uri="{FF2B5EF4-FFF2-40B4-BE49-F238E27FC236}">
                <a16:creationId xmlns:a16="http://schemas.microsoft.com/office/drawing/2014/main" id="{189781FE-4CAB-42DF-808F-50528C9C21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265415" y="5032731"/>
            <a:ext cx="263800" cy="263800"/>
          </a:xfrm>
          <a:prstGeom prst="rect">
            <a:avLst/>
          </a:prstGeom>
        </p:spPr>
      </p:pic>
      <p:pic>
        <p:nvPicPr>
          <p:cNvPr id="160" name="Hình ảnh 159">
            <a:extLst>
              <a:ext uri="{FF2B5EF4-FFF2-40B4-BE49-F238E27FC236}">
                <a16:creationId xmlns:a16="http://schemas.microsoft.com/office/drawing/2014/main" id="{82E1EB21-2469-4F8B-AE05-82374A2B9A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07395" y="5030490"/>
            <a:ext cx="263800" cy="263800"/>
          </a:xfrm>
          <a:prstGeom prst="rect">
            <a:avLst/>
          </a:prstGeom>
        </p:spPr>
      </p:pic>
      <p:pic>
        <p:nvPicPr>
          <p:cNvPr id="161" name="Hình ảnh 160">
            <a:extLst>
              <a:ext uri="{FF2B5EF4-FFF2-40B4-BE49-F238E27FC236}">
                <a16:creationId xmlns:a16="http://schemas.microsoft.com/office/drawing/2014/main" id="{DFEAA869-E693-4966-A34C-6C434AADD5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71827" y="5635514"/>
            <a:ext cx="263800" cy="263800"/>
          </a:xfrm>
          <a:prstGeom prst="rect">
            <a:avLst/>
          </a:prstGeom>
        </p:spPr>
      </p:pic>
      <p:pic>
        <p:nvPicPr>
          <p:cNvPr id="162" name="Hình ảnh 161">
            <a:extLst>
              <a:ext uri="{FF2B5EF4-FFF2-40B4-BE49-F238E27FC236}">
                <a16:creationId xmlns:a16="http://schemas.microsoft.com/office/drawing/2014/main" id="{F5553E95-7064-4A0D-8705-0A6024B78C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36502" y="5606357"/>
            <a:ext cx="263800" cy="263800"/>
          </a:xfrm>
          <a:prstGeom prst="rect">
            <a:avLst/>
          </a:prstGeom>
        </p:spPr>
      </p:pic>
      <p:pic>
        <p:nvPicPr>
          <p:cNvPr id="163" name="Hình ảnh 162">
            <a:extLst>
              <a:ext uri="{FF2B5EF4-FFF2-40B4-BE49-F238E27FC236}">
                <a16:creationId xmlns:a16="http://schemas.microsoft.com/office/drawing/2014/main" id="{295010B9-691C-47C6-8FD4-D49B2A930F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878296" y="6196967"/>
            <a:ext cx="263800" cy="263800"/>
          </a:xfrm>
          <a:prstGeom prst="rect">
            <a:avLst/>
          </a:prstGeom>
        </p:spPr>
      </p:pic>
      <p:pic>
        <p:nvPicPr>
          <p:cNvPr id="167" name="Hình ảnh 166">
            <a:extLst>
              <a:ext uri="{FF2B5EF4-FFF2-40B4-BE49-F238E27FC236}">
                <a16:creationId xmlns:a16="http://schemas.microsoft.com/office/drawing/2014/main" id="{B8DC1D1E-52D3-420A-888E-1D096065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03" y="3562440"/>
            <a:ext cx="2406239" cy="28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76943F-C9AF-4C5E-8BB7-A320C3C38724}&quot;/&gt;&lt;isInvalidForFieldText val=&quot;0&quot;/&gt;&lt;Image&gt;&lt;filename val=&quot;C:\Users\ADMINI~1\AppData\Local\Temp\PR\data\asimages\{B076943F-C9AF-4C5E-8BB7-A320C3C38724}.png&quot;/&gt;&lt;left val=&quot;330&quot;/&gt;&lt;top val=&quot;0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C8A11F-CED8-41CB-9F9B-F9897A14FD4A}&quot;/&gt;&lt;isInvalidForFieldText val=&quot;0&quot;/&gt;&lt;Image&gt;&lt;filename val=&quot;C:\Users\ADMINI~1\AppData\Local\Temp\PR\data\asimages\{70C8A11F-CED8-41CB-9F9B-F9897A14FD4A}.png&quot;/&gt;&lt;left val=&quot;649&quot;/&gt;&lt;top val=&quot;372&quot;/&gt;&lt;width val=&quot;45&quot;/&gt;&lt;height val=&quot;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0831BC-102D-4CF8-8C2C-19330412E158}&quot;/&gt;&lt;isInvalidForFieldText val=&quot;0&quot;/&gt;&lt;Image&gt;&lt;filename val=&quot;C:\Users\ADMINI~1\AppData\Local\Temp\PR\data\asimages\{850831BC-102D-4CF8-8C2C-19330412E158}.png&quot;/&gt;&lt;left val=&quot;36&quot;/&gt;&lt;top val=&quot;192&quot;/&gt;&lt;width val=&quot;46&quot;/&gt;&lt;height val=&quot;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A26A6E-B284-4E2C-AFE9-40E1224D2536}&quot;/&gt;&lt;isInvalidForFieldText val=&quot;0&quot;/&gt;&lt;Image&gt;&lt;filename val=&quot;C:\Users\ADMINI~1\AppData\Local\Temp\PR\data\asimages\{01A26A6E-B284-4E2C-AFE9-40E1224D2536}.png&quot;/&gt;&lt;left val=&quot;66&quot;/&gt;&lt;top val=&quot;420&quot;/&gt;&lt;width val=&quot;46&quot;/&gt;&lt;height val=&quot;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22058C2-5811-4401-A5C7-5E3B56B491BB}&quot;/&gt;&lt;isInvalidForFieldText val=&quot;0&quot;/&gt;&lt;Image&gt;&lt;filename val=&quot;C:\Users\ADMINI~1\AppData\Local\Temp\PR\data\asimages\{E22058C2-5811-4401-A5C7-5E3B56B491BB}.png&quot;/&gt;&lt;left val=&quot;600&quot;/&gt;&lt;top val=&quot;54&quot;/&gt;&lt;width val=&quot;46&quot;/&gt;&lt;height val=&quot;6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067D58-DBB3-4BB4-ADD4-428EC49D17AF}&quot;/&gt;&lt;isInvalidForFieldText val=&quot;0&quot;/&gt;&lt;Image&gt;&lt;filename val=&quot;C:\Users\ADMINI~1\AppData\Local\Temp\PR\data\asimages\{18067D58-DBB3-4BB4-ADD4-428EC49D17AF}.png&quot;/&gt;&lt;left val=&quot;210&quot;/&gt;&lt;top val=&quot;390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56CE77-5B5A-462D-BACE-2AD4B2E9D3E7}&quot;/&gt;&lt;isInvalidForFieldText val=&quot;0&quot;/&gt;&lt;Image&gt;&lt;filename val=&quot;C:\Users\ADMINI~1\AppData\Local\Temp\PR\data\asimages\{BB56CE77-5B5A-462D-BACE-2AD4B2E9D3E7}.png&quot;/&gt;&lt;left val=&quot;18&quot;/&gt;&lt;top val=&quot;114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AF8FC8-44A9-40F6-8FBC-3647EB8ED5BB}&quot;/&gt;&lt;isInvalidForFieldText val=&quot;0&quot;/&gt;&lt;Image&gt;&lt;filename val=&quot;C:\Users\ADMINI~1\AppData\Local\Temp\PR\data\asimages\{7DAF8FC8-44A9-40F6-8FBC-3647EB8ED5BB}.png&quot;/&gt;&lt;left val=&quot;576&quot;/&gt;&lt;top val=&quot;132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06F198-62C3-4275-AF6F-DB64DF748634}&quot;/&gt;&lt;isInvalidForFieldText val=&quot;0&quot;/&gt;&lt;Image&gt;&lt;filename val=&quot;C:\Users\ADMINI~1\AppData\Local\Temp\PR\data\asimages\{7506F198-62C3-4275-AF6F-DB64DF748634}.png&quot;/&gt;&lt;left val=&quot;624&quot;/&gt;&lt;top val=&quot;462&quot;/&gt;&lt;width val=&quot;55&quot;/&gt;&lt;height val=&quot;49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5FBD1A4-F32E-48BA-BF25-C186416B3BAA}&quot;/&gt;&lt;isInvalidForFieldText val=&quot;0&quot;/&gt;&lt;Image&gt;&lt;filename val=&quot;C:\Users\ADMINI~1\AppData\Local\Temp\PR\data\asimages\{45FBD1A4-F32E-48BA-BF25-C186416B3BAA}.png&quot;/&gt;&lt;left val=&quot;240&quot;/&gt;&lt;top val=&quot;90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E336D7-1518-45C9-A401-66F66B2C001D}&quot;/&gt;&lt;isInvalidForFieldText val=&quot;0&quot;/&gt;&lt;Image&gt;&lt;filename val=&quot;C:\Users\ADMINI~1\AppData\Local\Temp\PR\data\asimages\{41E336D7-1518-45C9-A401-66F66B2C001D}.png&quot;/&gt;&lt;left val=&quot;177&quot;/&gt;&lt;top val=&quot;0&quot;/&gt;&lt;width val=&quot;37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90EB154-2E41-4C38-BCCE-ECDEEABCC81D}&quot;/&gt;&lt;isInvalidForFieldText val=&quot;0&quot;/&gt;&lt;Image&gt;&lt;filename val=&quot;C:\Users\ADMINI~1\AppData\Local\Temp\PR\data\asimages\{F90EB154-2E41-4C38-BCCE-ECDEEABCC81D}.png&quot;/&gt;&lt;left val=&quot;138&quot;/&gt;&lt;top val=&quot;246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7F05AC-744A-4B5A-81C5-C133A173CF52}&quot;/&gt;&lt;isInvalidForFieldText val=&quot;0&quot;/&gt;&lt;Image&gt;&lt;filename val=&quot;C:\Users\ADMINI~1\AppData\Local\Temp\PR\data\asimages\{A07F05AC-744A-4B5A-81C5-C133A173CF52}.png&quot;/&gt;&lt;left val=&quot;450&quot;/&gt;&lt;top val=&quot;90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DEB130-6BA5-4269-831E-39CA7D7C7ED3}&quot;/&gt;&lt;isInvalidForFieldText val=&quot;0&quot;/&gt;&lt;Image&gt;&lt;filename val=&quot;C:\Users\ADMINI~1\AppData\Local\Temp\PR\data\asimages\{18DEB130-6BA5-4269-831E-39CA7D7C7ED3}.png&quot;/&gt;&lt;left val=&quot;672&quot;/&gt;&lt;top val=&quot;270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BE64DF8-8D25-42BE-8AF0-1B4C5148C1F5}&quot;/&gt;&lt;isInvalidForFieldText val=&quot;0&quot;/&gt;&lt;Image&gt;&lt;filename val=&quot;C:\Users\ADMINI~1\AppData\Local\Temp\PR\data\asimages\{ABE64DF8-8D25-42BE-8AF0-1B4C5148C1F5}.png&quot;/&gt;&lt;left val=&quot;600&quot;/&gt;&lt;top val=&quot;0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2A8BEA-0B71-4721-B1F1-655153B7BB41}&quot;/&gt;&lt;isInvalidForFieldText val=&quot;0&quot;/&gt;&lt;Image&gt;&lt;filename val=&quot;C:\Users\ADMINI~1\AppData\Local\Temp\PR\data\asimages\{B22A8BEA-0B71-4721-B1F1-655153B7BB41}.png&quot;/&gt;&lt;left val=&quot;0&quot;/&gt;&lt;top val=&quot;0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14F30B-A2B1-4197-BD6B-A058428A1AEC}&quot;/&gt;&lt;isInvalidForFieldText val=&quot;0&quot;/&gt;&lt;Image&gt;&lt;filename val=&quot;C:\Users\ADMINI~1\AppData\Local\Temp\PR\data\asimages\{0314F30B-A2B1-4197-BD6B-A058428A1AEC}.png&quot;/&gt;&lt;left val=&quot;0&quot;/&gt;&lt;top val=&quot;324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B414F3-7C8B-4380-8034-6E110C930D73}&quot;/&gt;&lt;isInvalidForFieldText val=&quot;0&quot;/&gt;&lt;Image&gt;&lt;filename val=&quot;C:\Users\ADMINI~1\AppData\Local\Temp\PR\data\asimages\{BAB414F3-7C8B-4380-8034-6E110C930D73}.png&quot;/&gt;&lt;left val=&quot;666&quot;/&gt;&lt;top val=&quot;155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1EC610-BE9D-489F-9B5E-B1A32DE82CAD}&quot;/&gt;&lt;isInvalidForFieldText val=&quot;0&quot;/&gt;&lt;Image&gt;&lt;filename val=&quot;C:\Users\ADMINI~1\AppData\Local\Temp\PR\data\asimages\{D31EC610-BE9D-489F-9B5E-B1A32DE82CAD}.png&quot;/&gt;&lt;left val=&quot;24&quot;/&gt;&lt;top val=&quot;486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2F8249-71B8-46C3-B099-CDDAFB5F2AC9}&quot;/&gt;&lt;isInvalidForFieldText val=&quot;0&quot;/&gt;&lt;Image&gt;&lt;filename val=&quot;C:\Users\ADMINI~1\AppData\Local\Temp\PR\data\asimages\{542F8249-71B8-46C3-B099-CDDAFB5F2AC9}.png&quot;/&gt;&lt;left val=&quot;510&quot;/&gt;&lt;top val=&quot;486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B9D845-E0D6-46A1-8AA6-2CA5F3145362}&quot;/&gt;&lt;isInvalidForFieldText val=&quot;0&quot;/&gt;&lt;Image&gt;&lt;filename val=&quot;C:\Users\ADMINI~1\AppData\Local\Temp\PR\data\asimages\{DEB9D845-E0D6-46A1-8AA6-2CA5F3145362}.png&quot;/&gt;&lt;left val=&quot;66&quot;/&gt;&lt;top val=&quot;0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F0D644-0D3E-4DA2-9142-754F6BACB92B}&quot;/&gt;&lt;isInvalidForFieldText val=&quot;0&quot;/&gt;&lt;Image&gt;&lt;filename val=&quot;C:\Users\ADMINI~1\AppData\Local\Temp\PR\data\asimages\{F4F0D644-0D3E-4DA2-9142-754F6BACB92B}.png&quot;/&gt;&lt;left val=&quot;690&quot;/&gt;&lt;top val=&quot;432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BB950B-B43B-49D7-8683-EA49EEEF9496}&quot;/&gt;&lt;isInvalidForFieldText val=&quot;0&quot;/&gt;&lt;Image&gt;&lt;filename val=&quot;C:\Users\ADMINI~1\AppData\Local\Temp\PR\data\asimages\{1EBB950B-B43B-49D7-8683-EA49EEEF9496}.png&quot;/&gt;&lt;left val=&quot;0&quot;/&gt;&lt;top val=&quot;420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C03F2-4C71-45C7-B995-C56440806E01}&quot;/&gt;&lt;isInvalidForFieldText val=&quot;0&quot;/&gt;&lt;Image&gt;&lt;filename val=&quot;C:\Users\ADMINI~1\AppData\Local\Temp\PR\data\asimages\{5B7C03F2-4C71-45C7-B995-C56440806E01}.png&quot;/&gt;&lt;left val=&quot;450&quot;/&gt;&lt;top val=&quot;0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32EE908-5179-4541-9860-3C1899F1F028}&quot;/&gt;&lt;isInvalidForFieldText val=&quot;0&quot;/&gt;&lt;Image&gt;&lt;filename val=&quot;C:\Users\ADMINI~1\AppData\Local\Temp\PR\data\asimages\{F32EE908-5179-4541-9860-3C1899F1F028}.png&quot;/&gt;&lt;left val=&quot;360&quot;/&gt;&lt;top val=&quot;505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FA722A-D6B2-4C72-B0BB-3E5862128E57}&quot;/&gt;&lt;isInvalidForFieldText val=&quot;0&quot;/&gt;&lt;Image&gt;&lt;filename val=&quot;C:\Users\ADMINI~1\AppData\Local\Temp\PR\data\asimages\{FCFA722A-D6B2-4C72-B0BB-3E5862128E57}.png&quot;/&gt;&lt;left val=&quot;270&quot;/&gt;&lt;top val=&quot;473&quot;/&gt;&lt;width val=&quot;30&quot;/&gt;&lt;height val=&quot;3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B886B44-0D75-4CBF-9D2E-83D6AD4706ED}&quot;/&gt;&lt;isInvalidForFieldText val=&quot;0&quot;/&gt;&lt;Image&gt;&lt;filename val=&quot;C:\Users\ADMINI~1\AppData\Local\Temp\PR\data\asimages\{8B886B44-0D75-4CBF-9D2E-83D6AD4706ED}.png&quot;/&gt;&lt;left val=&quot;126&quot;/&gt;&lt;top val=&quot;420&quot;/&gt;&lt;width val=&quot;31&quot;/&gt;&lt;height val=&quot;3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70B7C1-E78F-44A2-B40A-3648A42B1496}&quot;/&gt;&lt;isInvalidForFieldText val=&quot;0&quot;/&gt;&lt;Image&gt;&lt;filename val=&quot;C:\Users\ADMINI~1\AppData\Local\Temp\PR\data\asimages\{C870B7C1-E78F-44A2-B40A-3648A42B1496}.png&quot;/&gt;&lt;left val=&quot;666&quot;/&gt;&lt;top val=&quot;36&quot;/&gt;&lt;width val=&quot;37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4ABB91-A2D1-4955-A7E3-2763E3E1B672}&quot;/&gt;&lt;isInvalidForFieldText val=&quot;0&quot;/&gt;&lt;Image&gt;&lt;filename val=&quot;C:\Users\ADMINI~1\AppData\Local\Temp\PR\data\asimages\{3D4ABB91-A2D1-4955-A7E3-2763E3E1B672}.png&quot;/&gt;&lt;left val=&quot;54&quot;/&gt;&lt;top val=&quot;372&quot;/&gt;&lt;width val=&quot;40&quot;/&gt;&lt;height val=&quot;37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1BC006AA-40E6-407E-8EDB-84034177C12D}_2.png&quot;/&gt;&lt;left val=&quot;126&quot;/&gt;&lt;top val=&quot;167&quot;/&gt;&lt;width val=&quot;455&quot;/&gt;&lt;height val=&quot;178&quot;/&gt;&lt;hasText val=&quot;1&quot;/&gt;&lt;/Image&gt;&lt;/ThreeDShapeInfo&gt;"/>
  <p:tag name="PRESENTER_SHAPETEXTINFO" val="&lt;ShapeTextInfo&gt;&lt;TableIndex row=&quot;-1&quot; col=&quot;-1&quot;&gt;&lt;linesCount val=&quot;2&quot;/&gt;&lt;lineCharCount val=&quot;13&quot;/&gt;&lt;lineCharCount val=&quot;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8565B70-5726-4585-A165-8F2A44A326A1}&quot;/&gt;&lt;isInvalidForFieldText val=&quot;0&quot;/&gt;&lt;Image&gt;&lt;filename val=&quot;C:\Users\ADMINI~1\AppData\Local\Temp\PR\data\asimages\{D8565B70-5726-4585-A165-8F2A44A326A1}.png&quot;/&gt;&lt;left val=&quot;234&quot;/&gt;&lt;top val=&quot;372&quot;/&gt;&lt;width val=&quot;144&quot;/&gt;&lt;height val=&quot;11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B892A1-54BF-4562-89D3-47B31DF5525C}&quot;/&gt;&lt;isInvalidForFieldText val=&quot;0&quot;/&gt;&lt;Image&gt;&lt;filename val=&quot;C:\Users\ADMINI~1\AppData\Local\Temp\PR\data\asimages\{EEB892A1-54BF-4562-89D3-47B31DF5525C}.png&quot;/&gt;&lt;left val=&quot;354&quot;/&gt;&lt;top val=&quot;372&quot;/&gt;&lt;width val=&quot;150&quot;/&gt;&lt;height val=&quot;11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82D639A-0488-4830-B0C9-6D9B6BFE829D}&quot;/&gt;&lt;isInvalidForFieldText val=&quot;0&quot;/&gt;&lt;Image&gt;&lt;filename val=&quot;C:\Users\ADMINI~1\AppData\Local\Temp\PR\data\asimages\{C82D639A-0488-4830-B0C9-6D9B6BFE829D}.png&quot;/&gt;&lt;left val=&quot;282&quot;/&gt;&lt;top val=&quot;414&quot;/&gt;&lt;width val=&quot;150&quot;/&gt;&lt;height val=&quot;11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FA69C5-9C4C-44D7-9F43-89543FCCFF49}&quot;/&gt;&lt;isInvalidForFieldText val=&quot;0&quot;/&gt;&lt;Image&gt;&lt;filename val=&quot;C:\Users\ADMINI~1\AppData\Local\Temp\PR\data\asimages\{90FA69C5-9C4C-44D7-9F43-89543FCCFF49}.png&quot;/&gt;&lt;left val=&quot;654&quot;/&gt;&lt;top val=&quot;318&quot;/&gt;&lt;width val=&quot;40&quot;/&gt;&lt;height val=&quot;43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06F9D4A-E065-460C-83A6-9DB729FF0758}&quot;/&gt;&lt;isInvalidForFieldText val=&quot;0&quot;/&gt;&lt;Image&gt;&lt;filename val=&quot;C:\Users\ADMINI~1\AppData\Local\Temp\PR\data\asimages\{406F9D4A-E065-460C-83A6-9DB729FF0758}.png&quot;/&gt;&lt;left val=&quot;180&quot;/&gt;&lt;top val=&quot;486&quot;/&gt;&lt;width val=&quot;49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039436-D667-44EC-B37B-23B8AF970CD5}&quot;/&gt;&lt;isInvalidForFieldText val=&quot;0&quot;/&gt;&lt;Image&gt;&lt;filename val=&quot;C:\Users\ADMINI~1\AppData\Local\Temp\PR\data\asimages\{65039436-D667-44EC-B37B-23B8AF970CD5}.png&quot;/&gt;&lt;left val=&quot;438&quot;/&gt;&lt;top val=&quot;462&quot;/&gt;&lt;width val=&quot;37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3D45109-20AE-4B09-B220-E4DCA327DACA}&quot;/&gt;&lt;isInvalidForFieldText val=&quot;0&quot;/&gt;&lt;Image&gt;&lt;filename val=&quot;C:\Users\ADMINI~1\AppData\Local\Temp\PR\data\asimages\{F3D45109-20AE-4B09-B220-E4DCA327DACA}.png&quot;/&gt;&lt;left val=&quot;71&quot;/&gt;&lt;top val=&quot;82&quot;/&gt;&lt;width val=&quot;32&quot;/&gt;&lt;height val=&quot;32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4466A2-D96C-4B5C-8AE8-74D5BF29C783}&quot;/&gt;&lt;isInvalidForFieldText val=&quot;0&quot;/&gt;&lt;Image&gt;&lt;filename val=&quot;C:\Users\ADMINI~1\AppData\Local\Temp\PR\data\asimages\{C04466A2-D96C-4B5C-8AE8-74D5BF29C783}.png&quot;/&gt;&lt;left val=&quot;54&quot;/&gt;&lt;top val=&quot;287&quot;/&gt;&lt;width val=&quot;37&quot;/&gt;&lt;height val=&quot;55&quot;/&gt;&lt;hasText val=&quot;1&quot;/&gt;&lt;/Image&gt;&lt;/ThreeDShapeInfo&gt;"/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1887</Words>
  <Application>Microsoft Office PowerPoint</Application>
  <PresentationFormat>Widescreen</PresentationFormat>
  <Paragraphs>397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Calibri Light</vt:lpstr>
      <vt:lpstr>等线</vt:lpstr>
      <vt:lpstr>HP001 4 hàng</vt:lpstr>
      <vt:lpstr>inpin heiti</vt:lpstr>
      <vt:lpstr>Tahoma</vt:lpstr>
      <vt:lpstr>Times New Roman</vt:lpstr>
      <vt:lpstr>UTM Avo</vt:lpstr>
      <vt:lpstr>VNI-Times</vt:lpstr>
      <vt:lpstr>2_Office Theme</vt:lpstr>
      <vt:lpstr>Office Theme</vt:lpstr>
      <vt:lpstr>1_Office Theme</vt:lpstr>
      <vt:lpstr>1_Default Design</vt:lpstr>
      <vt:lpstr>2_Default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Admin</cp:lastModifiedBy>
  <cp:revision>94</cp:revision>
  <dcterms:created xsi:type="dcterms:W3CDTF">2021-11-04T14:24:58Z</dcterms:created>
  <dcterms:modified xsi:type="dcterms:W3CDTF">2024-12-06T16:12:19Z</dcterms:modified>
</cp:coreProperties>
</file>