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5"/>
  </p:notesMasterIdLst>
  <p:sldIdLst>
    <p:sldId id="269" r:id="rId2"/>
    <p:sldId id="460" r:id="rId3"/>
    <p:sldId id="267" r:id="rId4"/>
    <p:sldId id="451" r:id="rId5"/>
    <p:sldId id="431" r:id="rId6"/>
    <p:sldId id="406" r:id="rId7"/>
    <p:sldId id="435" r:id="rId8"/>
    <p:sldId id="452" r:id="rId9"/>
    <p:sldId id="433" r:id="rId10"/>
    <p:sldId id="389" r:id="rId11"/>
    <p:sldId id="438" r:id="rId12"/>
    <p:sldId id="439" r:id="rId13"/>
    <p:sldId id="440" r:id="rId14"/>
    <p:sldId id="457" r:id="rId15"/>
    <p:sldId id="441" r:id="rId16"/>
    <p:sldId id="442" r:id="rId17"/>
    <p:sldId id="443" r:id="rId18"/>
    <p:sldId id="444" r:id="rId19"/>
    <p:sldId id="446" r:id="rId20"/>
    <p:sldId id="447" r:id="rId21"/>
    <p:sldId id="301" r:id="rId22"/>
    <p:sldId id="450" r:id="rId23"/>
    <p:sldId id="459"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01306"/>
    <a:srgbClr val="D83813"/>
    <a:srgbClr val="73C8DC"/>
    <a:srgbClr val="AD1376"/>
    <a:srgbClr val="BEE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066" autoAdjust="0"/>
  </p:normalViewPr>
  <p:slideViewPr>
    <p:cSldViewPr snapToGrid="0">
      <p:cViewPr varScale="1">
        <p:scale>
          <a:sx n="59" d="100"/>
          <a:sy n="59" d="100"/>
        </p:scale>
        <p:origin x="11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A53F1-2035-4AFC-BB0B-AE95C29722CE}"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BA61C-23BB-41A0-8F1E-38DDB2439A3E}" type="slidenum">
              <a:rPr lang="en-US" smtClean="0"/>
              <a:t>‹#›</a:t>
            </a:fld>
            <a:endParaRPr lang="en-US"/>
          </a:p>
        </p:txBody>
      </p:sp>
    </p:spTree>
    <p:extLst>
      <p:ext uri="{BB962C8B-B14F-4D97-AF65-F5344CB8AC3E}">
        <p14:creationId xmlns:p14="http://schemas.microsoft.com/office/powerpoint/2010/main" val="39449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idx="2"/>
          </p:nvPr>
        </p:nvSpPr>
        <p:spPr>
          <a:xfrm>
            <a:off x="381000" y="685800"/>
            <a:ext cx="6096000" cy="3429000"/>
          </a:xfrm>
          <a:ln/>
        </p:spPr>
      </p:sp>
      <p:sp>
        <p:nvSpPr>
          <p:cNvPr id="22531" name="Text Placeholder 2"/>
          <p:cNvSpPr>
            <a:spLocks noGrp="1"/>
          </p:cNvSpPr>
          <p:nvPr>
            <p:ph type="body" idx="3"/>
          </p:nvPr>
        </p:nvSpPr>
        <p:spPr>
          <a:noFill/>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FE30D-6A36-5E4C-B957-06B404675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020A2-6243-2857-BECA-D68027954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34C38-EBCE-4DF0-D140-50C84FE8BC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ADF1B3-DBAB-DEE8-3284-F71002A57111}"/>
              </a:ext>
            </a:extLst>
          </p:cNvPr>
          <p:cNvSpPr>
            <a:spLocks noGrp="1"/>
          </p:cNvSpPr>
          <p:nvPr>
            <p:ph type="sldNum" sz="quarter" idx="5"/>
          </p:nvPr>
        </p:nvSpPr>
        <p:spPr/>
        <p:txBody>
          <a:bodyPr/>
          <a:lstStyle/>
          <a:p>
            <a:fld id="{4B8BA61C-23BB-41A0-8F1E-38DDB2439A3E}" type="slidenum">
              <a:rPr lang="en-US" smtClean="0"/>
              <a:t>19</a:t>
            </a:fld>
            <a:endParaRPr lang="en-US"/>
          </a:p>
        </p:txBody>
      </p:sp>
    </p:spTree>
    <p:extLst>
      <p:ext uri="{BB962C8B-B14F-4D97-AF65-F5344CB8AC3E}">
        <p14:creationId xmlns:p14="http://schemas.microsoft.com/office/powerpoint/2010/main" val="771741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BC59B-9597-D698-5AD5-08CB8A975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3B1FA-7C0A-F55A-167C-54250E38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7D194-9757-9CFA-C925-5B74751034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AE674C-679C-36F5-D05E-0848D17C4D67}"/>
              </a:ext>
            </a:extLst>
          </p:cNvPr>
          <p:cNvSpPr>
            <a:spLocks noGrp="1"/>
          </p:cNvSpPr>
          <p:nvPr>
            <p:ph type="sldNum" sz="quarter" idx="5"/>
          </p:nvPr>
        </p:nvSpPr>
        <p:spPr/>
        <p:txBody>
          <a:bodyPr/>
          <a:lstStyle/>
          <a:p>
            <a:fld id="{4B8BA61C-23BB-41A0-8F1E-38DDB2439A3E}" type="slidenum">
              <a:rPr lang="en-US" smtClean="0"/>
              <a:t>20</a:t>
            </a:fld>
            <a:endParaRPr lang="en-US"/>
          </a:p>
        </p:txBody>
      </p:sp>
    </p:spTree>
    <p:extLst>
      <p:ext uri="{BB962C8B-B14F-4D97-AF65-F5344CB8AC3E}">
        <p14:creationId xmlns:p14="http://schemas.microsoft.com/office/powerpoint/2010/main" val="2695979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AEF67-395F-333E-746A-C30F1F48B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5E282-2FA9-2547-F737-D093A7E8F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1A4A2-CEEC-4917-07F0-61AAE4AC79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12BAE6-D485-4A27-498B-E5F7445EF938}"/>
              </a:ext>
            </a:extLst>
          </p:cNvPr>
          <p:cNvSpPr>
            <a:spLocks noGrp="1"/>
          </p:cNvSpPr>
          <p:nvPr>
            <p:ph type="sldNum" sz="quarter" idx="5"/>
          </p:nvPr>
        </p:nvSpPr>
        <p:spPr/>
        <p:txBody>
          <a:bodyPr/>
          <a:lstStyle/>
          <a:p>
            <a:fld id="{4B8BA61C-23BB-41A0-8F1E-38DDB2439A3E}" type="slidenum">
              <a:rPr lang="en-US" smtClean="0"/>
              <a:t>22</a:t>
            </a:fld>
            <a:endParaRPr lang="en-US"/>
          </a:p>
        </p:txBody>
      </p:sp>
    </p:spTree>
    <p:extLst>
      <p:ext uri="{BB962C8B-B14F-4D97-AF65-F5344CB8AC3E}">
        <p14:creationId xmlns:p14="http://schemas.microsoft.com/office/powerpoint/2010/main" val="168889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32EDF-B0B0-55D8-F909-0CCF22B6AC49}"/>
            </a:ext>
          </a:extLst>
        </p:cNvPr>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8961C48-7E11-89BD-5A4A-0F501C7EBF7F}"/>
              </a:ext>
            </a:extLst>
          </p:cNvPr>
          <p:cNvSpPr>
            <a:spLocks noGrp="1" noRot="1" noChangeAspect="1" noTextEdit="1"/>
          </p:cNvSpPr>
          <p:nvPr>
            <p:ph type="sldImg" idx="2"/>
          </p:nvPr>
        </p:nvSpPr>
        <p:spPr>
          <a:xfrm>
            <a:off x="381000" y="685800"/>
            <a:ext cx="6096000" cy="3429000"/>
          </a:xfrm>
          <a:ln/>
        </p:spPr>
      </p:sp>
      <p:sp>
        <p:nvSpPr>
          <p:cNvPr id="22531" name="Text Placeholder 2">
            <a:extLst>
              <a:ext uri="{FF2B5EF4-FFF2-40B4-BE49-F238E27FC236}">
                <a16:creationId xmlns:a16="http://schemas.microsoft.com/office/drawing/2014/main" id="{60922D68-22B3-7B4F-F6C5-083BA59E97B9}"/>
              </a:ext>
            </a:extLst>
          </p:cNvPr>
          <p:cNvSpPr>
            <a:spLocks noGrp="1"/>
          </p:cNvSpPr>
          <p:nvPr>
            <p:ph type="body" idx="3"/>
          </p:nvPr>
        </p:nvSpPr>
        <p:spPr>
          <a:noFill/>
        </p:spPr>
        <p:txBody>
          <a:bodyPr/>
          <a:lstStyle/>
          <a:p>
            <a:endParaRPr lang="en-US"/>
          </a:p>
        </p:txBody>
      </p:sp>
    </p:spTree>
    <p:extLst>
      <p:ext uri="{BB962C8B-B14F-4D97-AF65-F5344CB8AC3E}">
        <p14:creationId xmlns:p14="http://schemas.microsoft.com/office/powerpoint/2010/main" val="43792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BA61C-23BB-41A0-8F1E-38DDB2439A3E}" type="slidenum">
              <a:rPr lang="en-US" smtClean="0"/>
              <a:t>10</a:t>
            </a:fld>
            <a:endParaRPr lang="en-US"/>
          </a:p>
        </p:txBody>
      </p:sp>
    </p:spTree>
    <p:extLst>
      <p:ext uri="{BB962C8B-B14F-4D97-AF65-F5344CB8AC3E}">
        <p14:creationId xmlns:p14="http://schemas.microsoft.com/office/powerpoint/2010/main" val="355990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6C735-85B6-A1D8-AA89-C3F8CEB56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7C1AF-537D-04D7-617B-91A73E07A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64637-A01E-0AF6-F653-049B807DEA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DF1D08-B5E0-17A2-DB92-2F68E7089150}"/>
              </a:ext>
            </a:extLst>
          </p:cNvPr>
          <p:cNvSpPr>
            <a:spLocks noGrp="1"/>
          </p:cNvSpPr>
          <p:nvPr>
            <p:ph type="sldNum" sz="quarter" idx="5"/>
          </p:nvPr>
        </p:nvSpPr>
        <p:spPr/>
        <p:txBody>
          <a:bodyPr/>
          <a:lstStyle/>
          <a:p>
            <a:fld id="{4B8BA61C-23BB-41A0-8F1E-38DDB2439A3E}" type="slidenum">
              <a:rPr lang="en-US" smtClean="0"/>
              <a:t>11</a:t>
            </a:fld>
            <a:endParaRPr lang="en-US"/>
          </a:p>
        </p:txBody>
      </p:sp>
    </p:spTree>
    <p:extLst>
      <p:ext uri="{BB962C8B-B14F-4D97-AF65-F5344CB8AC3E}">
        <p14:creationId xmlns:p14="http://schemas.microsoft.com/office/powerpoint/2010/main" val="231103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67986-2021-5F09-F2CD-DED9F0767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0AD75-05C1-89E1-21C1-4CCA53456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2D4B1A-15F3-44CF-E97B-A083B8F7C0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2AF735-1EB9-0CF1-02D0-88D0AE76DDC6}"/>
              </a:ext>
            </a:extLst>
          </p:cNvPr>
          <p:cNvSpPr>
            <a:spLocks noGrp="1"/>
          </p:cNvSpPr>
          <p:nvPr>
            <p:ph type="sldNum" sz="quarter" idx="5"/>
          </p:nvPr>
        </p:nvSpPr>
        <p:spPr/>
        <p:txBody>
          <a:bodyPr/>
          <a:lstStyle/>
          <a:p>
            <a:fld id="{4B8BA61C-23BB-41A0-8F1E-38DDB2439A3E}" type="slidenum">
              <a:rPr lang="en-US" smtClean="0"/>
              <a:t>12</a:t>
            </a:fld>
            <a:endParaRPr lang="en-US"/>
          </a:p>
        </p:txBody>
      </p:sp>
    </p:spTree>
    <p:extLst>
      <p:ext uri="{BB962C8B-B14F-4D97-AF65-F5344CB8AC3E}">
        <p14:creationId xmlns:p14="http://schemas.microsoft.com/office/powerpoint/2010/main" val="4964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8E59A-F8F1-711D-1C04-845493723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40783-32DC-9196-448F-AB599A34D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DB680-AED5-7E6A-B716-8A48B349BE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CB8246-3123-20C9-CD0D-7703AF6F2ACB}"/>
              </a:ext>
            </a:extLst>
          </p:cNvPr>
          <p:cNvSpPr>
            <a:spLocks noGrp="1"/>
          </p:cNvSpPr>
          <p:nvPr>
            <p:ph type="sldNum" sz="quarter" idx="5"/>
          </p:nvPr>
        </p:nvSpPr>
        <p:spPr/>
        <p:txBody>
          <a:bodyPr/>
          <a:lstStyle/>
          <a:p>
            <a:fld id="{4B8BA61C-23BB-41A0-8F1E-38DDB2439A3E}" type="slidenum">
              <a:rPr lang="en-US" smtClean="0"/>
              <a:t>13</a:t>
            </a:fld>
            <a:endParaRPr lang="en-US"/>
          </a:p>
        </p:txBody>
      </p:sp>
    </p:spTree>
    <p:extLst>
      <p:ext uri="{BB962C8B-B14F-4D97-AF65-F5344CB8AC3E}">
        <p14:creationId xmlns:p14="http://schemas.microsoft.com/office/powerpoint/2010/main" val="4265405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21C3-B0C8-6C5F-1957-BE9D38ABC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1141-46B0-4D35-ED15-A29F4A4B5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FC560-3FEF-88A6-47E0-A91A724F72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806DC4-61C0-4A5F-C6CE-DD218F8AB5EA}"/>
              </a:ext>
            </a:extLst>
          </p:cNvPr>
          <p:cNvSpPr>
            <a:spLocks noGrp="1"/>
          </p:cNvSpPr>
          <p:nvPr>
            <p:ph type="sldNum" sz="quarter" idx="5"/>
          </p:nvPr>
        </p:nvSpPr>
        <p:spPr/>
        <p:txBody>
          <a:bodyPr/>
          <a:lstStyle/>
          <a:p>
            <a:fld id="{4B8BA61C-23BB-41A0-8F1E-38DDB2439A3E}" type="slidenum">
              <a:rPr lang="en-US" smtClean="0"/>
              <a:t>15</a:t>
            </a:fld>
            <a:endParaRPr lang="en-US"/>
          </a:p>
        </p:txBody>
      </p:sp>
    </p:spTree>
    <p:extLst>
      <p:ext uri="{BB962C8B-B14F-4D97-AF65-F5344CB8AC3E}">
        <p14:creationId xmlns:p14="http://schemas.microsoft.com/office/powerpoint/2010/main" val="349233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27DE7-E552-45D3-8968-C1CE35C66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349DE-7D6D-C2FC-53C0-F62B8283E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A1FA8-A0DB-3D08-5D7D-E374031A0E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6118E3-C375-B60D-D4A6-A5EA430C589C}"/>
              </a:ext>
            </a:extLst>
          </p:cNvPr>
          <p:cNvSpPr>
            <a:spLocks noGrp="1"/>
          </p:cNvSpPr>
          <p:nvPr>
            <p:ph type="sldNum" sz="quarter" idx="5"/>
          </p:nvPr>
        </p:nvSpPr>
        <p:spPr/>
        <p:txBody>
          <a:bodyPr/>
          <a:lstStyle/>
          <a:p>
            <a:fld id="{4B8BA61C-23BB-41A0-8F1E-38DDB2439A3E}" type="slidenum">
              <a:rPr lang="en-US" smtClean="0"/>
              <a:t>16</a:t>
            </a:fld>
            <a:endParaRPr lang="en-US"/>
          </a:p>
        </p:txBody>
      </p:sp>
    </p:spTree>
    <p:extLst>
      <p:ext uri="{BB962C8B-B14F-4D97-AF65-F5344CB8AC3E}">
        <p14:creationId xmlns:p14="http://schemas.microsoft.com/office/powerpoint/2010/main" val="741740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5C83E-0230-FC29-C3C6-E09A4A90F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782CC-DC53-A070-173B-8B37F6C80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09B10-EFCC-8926-99A1-7BB46B318B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B055E9-8877-7D34-B35E-435217DA7868}"/>
              </a:ext>
            </a:extLst>
          </p:cNvPr>
          <p:cNvSpPr>
            <a:spLocks noGrp="1"/>
          </p:cNvSpPr>
          <p:nvPr>
            <p:ph type="sldNum" sz="quarter" idx="5"/>
          </p:nvPr>
        </p:nvSpPr>
        <p:spPr/>
        <p:txBody>
          <a:bodyPr/>
          <a:lstStyle/>
          <a:p>
            <a:fld id="{4B8BA61C-23BB-41A0-8F1E-38DDB2439A3E}" type="slidenum">
              <a:rPr lang="en-US" smtClean="0"/>
              <a:t>17</a:t>
            </a:fld>
            <a:endParaRPr lang="en-US"/>
          </a:p>
        </p:txBody>
      </p:sp>
    </p:spTree>
    <p:extLst>
      <p:ext uri="{BB962C8B-B14F-4D97-AF65-F5344CB8AC3E}">
        <p14:creationId xmlns:p14="http://schemas.microsoft.com/office/powerpoint/2010/main" val="3686555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8C8B5-2DAF-A21D-D43E-8D0A435CB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2F72E-6B4F-7102-9E22-CAF377E3B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F6C11-1518-3945-5A31-3A24F6BFB9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72B977-9760-CEF1-62D2-3F5FAE731CF1}"/>
              </a:ext>
            </a:extLst>
          </p:cNvPr>
          <p:cNvSpPr>
            <a:spLocks noGrp="1"/>
          </p:cNvSpPr>
          <p:nvPr>
            <p:ph type="sldNum" sz="quarter" idx="5"/>
          </p:nvPr>
        </p:nvSpPr>
        <p:spPr/>
        <p:txBody>
          <a:bodyPr/>
          <a:lstStyle/>
          <a:p>
            <a:fld id="{4B8BA61C-23BB-41A0-8F1E-38DDB2439A3E}" type="slidenum">
              <a:rPr lang="en-US" smtClean="0"/>
              <a:t>18</a:t>
            </a:fld>
            <a:endParaRPr lang="en-US"/>
          </a:p>
        </p:txBody>
      </p:sp>
    </p:spTree>
    <p:extLst>
      <p:ext uri="{BB962C8B-B14F-4D97-AF65-F5344CB8AC3E}">
        <p14:creationId xmlns:p14="http://schemas.microsoft.com/office/powerpoint/2010/main" val="259116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6817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6556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5739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7670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1158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3867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6258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9815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62434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5213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4046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793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52739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39455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92120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4530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34182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1805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98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1987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7509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188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8745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0161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8085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5158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B5A96E-4793-2714-3425-D5836D9368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2563"/>
            <a:ext cx="12192000" cy="667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AB51F086-1C08-7D9F-D2D2-34D9A5D896C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0710">
            <a:off x="104775" y="2528888"/>
            <a:ext cx="36322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61568E74-BE2E-AD2C-4332-0A2AF15E65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80338" y="1354138"/>
            <a:ext cx="4678362"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图片包含 矢量图形&#10;&#10;描述已自动生成">
            <a:extLst>
              <a:ext uri="{FF2B5EF4-FFF2-40B4-BE49-F238E27FC236}">
                <a16:creationId xmlns:a16="http://schemas.microsoft.com/office/drawing/2014/main" id="{57C43A47-0539-0C92-78ED-1895300897D7}"/>
              </a:ext>
            </a:extLst>
          </p:cNvPr>
          <p:cNvPicPr>
            <a:picLocks noChangeAspect="1"/>
          </p:cNvPicPr>
          <p:nvPr userDrawn="1"/>
        </p:nvPicPr>
        <p:blipFill>
          <a:blip r:embed="rId4"/>
          <a:stretch>
            <a:fillRect/>
          </a:stretch>
        </p:blipFill>
        <p:spPr>
          <a:xfrm>
            <a:off x="439738" y="142875"/>
            <a:ext cx="2747962" cy="24225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4707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9347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53378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898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8310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229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86005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3103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709" r:id="rId8"/>
    <p:sldLayoutId id="2147483708" r:id="rId9"/>
    <p:sldLayoutId id="2147483707" r:id="rId10"/>
    <p:sldLayoutId id="2147483706" r:id="rId11"/>
    <p:sldLayoutId id="2147483705" r:id="rId12"/>
    <p:sldLayoutId id="2147483704" r:id="rId13"/>
    <p:sldLayoutId id="2147483703" r:id="rId14"/>
    <p:sldLayoutId id="2147483702" r:id="rId15"/>
    <p:sldLayoutId id="2147483701" r:id="rId16"/>
    <p:sldLayoutId id="2147483700" r:id="rId17"/>
    <p:sldLayoutId id="2147483699" r:id="rId18"/>
    <p:sldLayoutId id="2147483698" r:id="rId19"/>
    <p:sldLayoutId id="2147483697" r:id="rId20"/>
    <p:sldLayoutId id="2147483696" r:id="rId21"/>
    <p:sldLayoutId id="2147483695" r:id="rId22"/>
    <p:sldLayoutId id="2147483693" r:id="rId23"/>
    <p:sldLayoutId id="2147483692" r:id="rId24"/>
    <p:sldLayoutId id="2147483689" r:id="rId25"/>
    <p:sldLayoutId id="2147483688" r:id="rId26"/>
    <p:sldLayoutId id="2147483687" r:id="rId27"/>
    <p:sldLayoutId id="2147483686" r:id="rId28"/>
    <p:sldLayoutId id="2147483681" r:id="rId29"/>
    <p:sldLayoutId id="2147483682" r:id="rId30"/>
    <p:sldLayoutId id="2147483683" r:id="rId31"/>
    <p:sldLayoutId id="2147483684" r:id="rId32"/>
    <p:sldLayoutId id="2147483710" r:id="rId3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slide" Target="slide6.xml"/><Relationship Id="rId10" Type="http://schemas.openxmlformats.org/officeDocument/2006/relationships/image" Target="../media/image14.gif"/><Relationship Id="rId4" Type="http://schemas.openxmlformats.org/officeDocument/2006/relationships/slide" Target="slide5.xml"/><Relationship Id="rId9" Type="http://schemas.openxmlformats.org/officeDocument/2006/relationships/image" Target="../media/image13.wmf"/></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slide" Target="slide6.xml"/><Relationship Id="rId10" Type="http://schemas.openxmlformats.org/officeDocument/2006/relationships/image" Target="../media/image14.gif"/><Relationship Id="rId4" Type="http://schemas.openxmlformats.org/officeDocument/2006/relationships/slide" Target="slide5.xml"/><Relationship Id="rId9" Type="http://schemas.openxmlformats.org/officeDocument/2006/relationships/image" Target="../media/image13.wmf"/></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slide" Target="slide6.xml"/><Relationship Id="rId10" Type="http://schemas.openxmlformats.org/officeDocument/2006/relationships/image" Target="../media/image14.gif"/><Relationship Id="rId4" Type="http://schemas.openxmlformats.org/officeDocument/2006/relationships/slide" Target="slide5.xml"/><Relationship Id="rId9" Type="http://schemas.openxmlformats.org/officeDocument/2006/relationships/image" Target="../media/image13.wmf"/></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12f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749" y="916790"/>
            <a:ext cx="546100" cy="28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12f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201" y="3630020"/>
            <a:ext cx="5461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12f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843" y="3630019"/>
            <a:ext cx="546100" cy="223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12f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6583" y="916790"/>
            <a:ext cx="546100" cy="28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descr="12ff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523" y="714413"/>
            <a:ext cx="4059237" cy="54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12ff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237" y="704264"/>
            <a:ext cx="4159251" cy="54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 descr="12ff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237" y="5599349"/>
            <a:ext cx="4280847" cy="54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 descr="12ff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441" y="5613301"/>
            <a:ext cx="4175319" cy="54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5" descr="Firewrk5"/>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3621093" y="1387117"/>
            <a:ext cx="677863" cy="69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5" descr="Firewrk5"/>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8096253" y="1257304"/>
            <a:ext cx="679451" cy="6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5" descr="Firewrk5"/>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8934453" y="3143253"/>
            <a:ext cx="679451" cy="6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15" descr="Firewrk5"/>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2838453" y="3143253"/>
            <a:ext cx="679451" cy="6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15" descr="Firewrk5"/>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6496053" y="5143504"/>
            <a:ext cx="679451" cy="6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15" descr="Firewrk5"/>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7296153" y="3943353"/>
            <a:ext cx="679451" cy="6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WordArt 61"/>
          <p:cNvSpPr>
            <a:spLocks noChangeArrowheads="1" noChangeShapeType="1" noTextEdit="1"/>
          </p:cNvSpPr>
          <p:nvPr/>
        </p:nvSpPr>
        <p:spPr bwMode="auto">
          <a:xfrm>
            <a:off x="2370932" y="1331581"/>
            <a:ext cx="7450137" cy="4277916"/>
          </a:xfrm>
          <a:prstGeom prst="rect">
            <a:avLst/>
          </a:prstGeom>
        </p:spPr>
        <p:txBody>
          <a:bodyPr spcFirstLastPara="1" wrap="none" fromWordArt="1">
            <a:prstTxWarp prst="textArchUp">
              <a:avLst>
                <a:gd name="adj" fmla="val 10478489"/>
              </a:avLst>
            </a:prstTxWarp>
          </a:bodyPr>
          <a:lstStyle/>
          <a:p>
            <a:pPr algn="r" eaLnBrk="0" fontAlgn="base" hangingPunct="0">
              <a:spcBef>
                <a:spcPct val="50000"/>
              </a:spcBef>
              <a:spcAft>
                <a:spcPct val="0"/>
              </a:spcAft>
            </a:pPr>
            <a:r>
              <a:rPr lang="en-US" sz="3600" b="1" kern="10" dirty="0">
                <a:ln w="9525" cap="sq">
                  <a:solidFill>
                    <a:srgbClr val="000000"/>
                  </a:solidFill>
                  <a:round/>
                  <a:headEnd type="none" w="sm" len="sm"/>
                  <a:tailEnd type="none" w="sm" len="sm"/>
                </a:ln>
                <a:solidFill>
                  <a:srgbClr val="00B0F0"/>
                </a:solidFill>
                <a:cs typeface="Arial" charset="0"/>
              </a:rPr>
              <a:t>NHIỆT LIỆT CHÀO MỪNG QUÝ THẦY CÔ GIÁO VỀ DỰ GIỜ </a:t>
            </a:r>
          </a:p>
        </p:txBody>
      </p:sp>
      <p:sp>
        <p:nvSpPr>
          <p:cNvPr id="31" name="WordArt 8"/>
          <p:cNvSpPr>
            <a:spLocks noChangeArrowheads="1" noChangeShapeType="1" noTextEdit="1"/>
          </p:cNvSpPr>
          <p:nvPr/>
        </p:nvSpPr>
        <p:spPr bwMode="auto">
          <a:xfrm>
            <a:off x="3381402" y="4770835"/>
            <a:ext cx="6062663" cy="609600"/>
          </a:xfrm>
          <a:prstGeom prst="rect">
            <a:avLst/>
          </a:prstGeom>
        </p:spPr>
        <p:txBody>
          <a:bodyPr wrap="none" fromWordArt="1">
            <a:prstTxWarp prst="textPlain">
              <a:avLst>
                <a:gd name="adj" fmla="val 50000"/>
              </a:avLst>
            </a:prstTxWarp>
          </a:bodyPr>
          <a:lstStyle/>
          <a:p>
            <a:pPr algn="ctr" eaLnBrk="0" fontAlgn="base" hangingPunct="0">
              <a:spcBef>
                <a:spcPct val="50000"/>
              </a:spcBef>
              <a:spcAft>
                <a:spcPct val="0"/>
              </a:spcAft>
            </a:pPr>
            <a:endParaRPr lang="en-US" b="1" kern="10">
              <a:ln w="9525" cap="sq">
                <a:solidFill>
                  <a:srgbClr val="FF0000"/>
                </a:solidFill>
                <a:round/>
                <a:headEnd type="none" w="sm" len="sm"/>
                <a:tailEnd type="none" w="sm" len="sm"/>
              </a:ln>
              <a:solidFill>
                <a:srgbClr val="000000"/>
              </a:solidFill>
              <a:latin typeface="Times New Roman"/>
              <a:cs typeface="Times New Roman"/>
            </a:endParaRPr>
          </a:p>
        </p:txBody>
      </p:sp>
      <p:sp>
        <p:nvSpPr>
          <p:cNvPr id="24" name="Text Box 10"/>
          <p:cNvSpPr txBox="1">
            <a:spLocks noChangeArrowheads="1"/>
          </p:cNvSpPr>
          <p:nvPr/>
        </p:nvSpPr>
        <p:spPr bwMode="auto">
          <a:xfrm>
            <a:off x="2883817" y="5096679"/>
            <a:ext cx="6192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FF0000"/>
                </a:solidFill>
                <a:latin typeface="Times New Roman" pitchFamily="18" charset="0"/>
                <a:cs typeface="Arial" charset="0"/>
              </a:defRPr>
            </a:lvl1pPr>
            <a:lvl2pPr marL="742950" indent="-285750">
              <a:defRPr sz="3600" b="1">
                <a:solidFill>
                  <a:srgbClr val="FF0000"/>
                </a:solidFill>
                <a:latin typeface="Times New Roman" pitchFamily="18" charset="0"/>
                <a:cs typeface="Arial" charset="0"/>
              </a:defRPr>
            </a:lvl2pPr>
            <a:lvl3pPr marL="1143000" indent="-228600">
              <a:defRPr sz="3600" b="1">
                <a:solidFill>
                  <a:srgbClr val="FF0000"/>
                </a:solidFill>
                <a:latin typeface="Times New Roman" pitchFamily="18" charset="0"/>
                <a:cs typeface="Arial" charset="0"/>
              </a:defRPr>
            </a:lvl3pPr>
            <a:lvl4pPr marL="1600200" indent="-228600">
              <a:defRPr sz="3600" b="1">
                <a:solidFill>
                  <a:srgbClr val="FF0000"/>
                </a:solidFill>
                <a:latin typeface="Times New Roman" pitchFamily="18" charset="0"/>
                <a:cs typeface="Arial" charset="0"/>
              </a:defRPr>
            </a:lvl4pPr>
            <a:lvl5pPr marL="2057400" indent="-228600">
              <a:defRPr sz="3600" b="1">
                <a:solidFill>
                  <a:srgbClr val="FF0000"/>
                </a:solidFill>
                <a:latin typeface="Times New Roman" pitchFamily="18" charset="0"/>
                <a:cs typeface="Arial" charset="0"/>
              </a:defRPr>
            </a:lvl5pPr>
            <a:lvl6pPr marL="2514600" indent="-228600" algn="ctr" eaLnBrk="0" fontAlgn="base" hangingPunct="0">
              <a:spcBef>
                <a:spcPct val="50000"/>
              </a:spcBef>
              <a:spcAft>
                <a:spcPct val="0"/>
              </a:spcAft>
              <a:defRPr sz="3600" b="1">
                <a:solidFill>
                  <a:srgbClr val="FF0000"/>
                </a:solidFill>
                <a:latin typeface="Times New Roman" pitchFamily="18" charset="0"/>
                <a:cs typeface="Arial" charset="0"/>
              </a:defRPr>
            </a:lvl6pPr>
            <a:lvl7pPr marL="2971800" indent="-228600" algn="ctr" eaLnBrk="0" fontAlgn="base" hangingPunct="0">
              <a:spcBef>
                <a:spcPct val="50000"/>
              </a:spcBef>
              <a:spcAft>
                <a:spcPct val="0"/>
              </a:spcAft>
              <a:defRPr sz="3600" b="1">
                <a:solidFill>
                  <a:srgbClr val="FF0000"/>
                </a:solidFill>
                <a:latin typeface="Times New Roman" pitchFamily="18" charset="0"/>
                <a:cs typeface="Arial" charset="0"/>
              </a:defRPr>
            </a:lvl7pPr>
            <a:lvl8pPr marL="3429000" indent="-228600" algn="ctr" eaLnBrk="0" fontAlgn="base" hangingPunct="0">
              <a:spcBef>
                <a:spcPct val="50000"/>
              </a:spcBef>
              <a:spcAft>
                <a:spcPct val="0"/>
              </a:spcAft>
              <a:defRPr sz="3600" b="1">
                <a:solidFill>
                  <a:srgbClr val="FF0000"/>
                </a:solidFill>
                <a:latin typeface="Times New Roman" pitchFamily="18" charset="0"/>
                <a:cs typeface="Arial" charset="0"/>
              </a:defRPr>
            </a:lvl8pPr>
            <a:lvl9pPr marL="3886200" indent="-228600" algn="ctr" eaLnBrk="0" fontAlgn="base" hangingPunct="0">
              <a:spcBef>
                <a:spcPct val="50000"/>
              </a:spcBef>
              <a:spcAft>
                <a:spcPct val="0"/>
              </a:spcAft>
              <a:defRPr sz="3600" b="1">
                <a:solidFill>
                  <a:srgbClr val="FF0000"/>
                </a:solidFill>
                <a:latin typeface="Times New Roman" pitchFamily="18" charset="0"/>
                <a:cs typeface="Arial" charset="0"/>
              </a:defRPr>
            </a:lvl9pPr>
          </a:lstStyle>
          <a:p>
            <a:pPr algn="ctr">
              <a:spcBef>
                <a:spcPct val="0"/>
              </a:spcBef>
              <a:defRPr/>
            </a:pPr>
            <a:r>
              <a:rPr lang="en-US" sz="2400" kern="0" dirty="0" err="1">
                <a:solidFill>
                  <a:srgbClr val="0000FF"/>
                </a:solidFill>
              </a:rPr>
              <a:t>Giáo</a:t>
            </a:r>
            <a:r>
              <a:rPr lang="en-US" sz="2400" kern="0" dirty="0">
                <a:solidFill>
                  <a:srgbClr val="0000FF"/>
                </a:solidFill>
              </a:rPr>
              <a:t> </a:t>
            </a:r>
            <a:r>
              <a:rPr lang="en-US" sz="2400" kern="0" dirty="0" err="1">
                <a:solidFill>
                  <a:srgbClr val="0000FF"/>
                </a:solidFill>
              </a:rPr>
              <a:t>viên</a:t>
            </a:r>
            <a:r>
              <a:rPr lang="en-US" sz="2400" kern="0" dirty="0">
                <a:solidFill>
                  <a:srgbClr val="0000FF"/>
                </a:solidFill>
              </a:rPr>
              <a:t> : </a:t>
            </a:r>
            <a:r>
              <a:rPr lang="en-US" sz="2400" kern="0" dirty="0" err="1">
                <a:solidFill>
                  <a:srgbClr val="0000FF"/>
                </a:solidFill>
              </a:rPr>
              <a:t>Trần</a:t>
            </a:r>
            <a:r>
              <a:rPr lang="en-US" sz="2400" kern="0" dirty="0">
                <a:solidFill>
                  <a:srgbClr val="0000FF"/>
                </a:solidFill>
              </a:rPr>
              <a:t> </a:t>
            </a:r>
            <a:r>
              <a:rPr lang="en-US" sz="2400" kern="0" dirty="0" err="1">
                <a:solidFill>
                  <a:srgbClr val="0000FF"/>
                </a:solidFill>
              </a:rPr>
              <a:t>Thị</a:t>
            </a:r>
            <a:r>
              <a:rPr lang="en-US" sz="2400" kern="0" dirty="0">
                <a:solidFill>
                  <a:srgbClr val="0000FF"/>
                </a:solidFill>
              </a:rPr>
              <a:t> </a:t>
            </a:r>
            <a:r>
              <a:rPr lang="en-US" sz="2400" kern="0" dirty="0" err="1">
                <a:solidFill>
                  <a:srgbClr val="0000FF"/>
                </a:solidFill>
              </a:rPr>
              <a:t>Ngọc</a:t>
            </a:r>
            <a:r>
              <a:rPr lang="en-US" sz="2400" kern="0" dirty="0">
                <a:solidFill>
                  <a:srgbClr val="0000FF"/>
                </a:solidFill>
              </a:rPr>
              <a:t> </a:t>
            </a:r>
            <a:r>
              <a:rPr lang="en-US" sz="2400" kern="0" dirty="0" err="1">
                <a:solidFill>
                  <a:srgbClr val="0000FF"/>
                </a:solidFill>
              </a:rPr>
              <a:t>Tuyết</a:t>
            </a:r>
            <a:endParaRPr lang="en-US" sz="2400" kern="0" dirty="0">
              <a:solidFill>
                <a:srgbClr val="0000FF"/>
              </a:solidFill>
            </a:endParaRPr>
          </a:p>
        </p:txBody>
      </p:sp>
      <p:sp>
        <p:nvSpPr>
          <p:cNvPr id="5" name="Rectangle 4">
            <a:extLst>
              <a:ext uri="{FF2B5EF4-FFF2-40B4-BE49-F238E27FC236}">
                <a16:creationId xmlns:a16="http://schemas.microsoft.com/office/drawing/2014/main" id="{F11A2915-42DF-E74B-CE59-EA958353267A}"/>
              </a:ext>
            </a:extLst>
          </p:cNvPr>
          <p:cNvSpPr/>
          <p:nvPr/>
        </p:nvSpPr>
        <p:spPr>
          <a:xfrm>
            <a:off x="3869056" y="2201441"/>
            <a:ext cx="4479240"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FF0000"/>
                </a:solidFill>
                <a:effectLst>
                  <a:glow rad="228600">
                    <a:schemeClr val="accent4">
                      <a:satMod val="175000"/>
                      <a:alpha val="40000"/>
                    </a:schemeClr>
                  </a:glow>
                </a:effectLst>
              </a:rPr>
              <a:t>LUYỆN TỪ VÀ CÂU</a:t>
            </a:r>
          </a:p>
        </p:txBody>
      </p:sp>
      <p:sp>
        <p:nvSpPr>
          <p:cNvPr id="7" name="Rectangle 6">
            <a:extLst>
              <a:ext uri="{FF2B5EF4-FFF2-40B4-BE49-F238E27FC236}">
                <a16:creationId xmlns:a16="http://schemas.microsoft.com/office/drawing/2014/main" id="{79E03E88-4BCF-C3EE-5431-77CAD6EEDD6C}"/>
              </a:ext>
            </a:extLst>
          </p:cNvPr>
          <p:cNvSpPr/>
          <p:nvPr/>
        </p:nvSpPr>
        <p:spPr>
          <a:xfrm>
            <a:off x="5173185" y="3280394"/>
            <a:ext cx="1909497" cy="646331"/>
          </a:xfrm>
          <a:prstGeom prst="rect">
            <a:avLst/>
          </a:prstGeom>
          <a:noFill/>
        </p:spPr>
        <p:txBody>
          <a:bodyPr wrap="none" lIns="91440" tIns="45720" rIns="91440" bIns="45720">
            <a:spAutoFit/>
          </a:bodyPr>
          <a:lstStyle/>
          <a:p>
            <a:pPr algn="ctr"/>
            <a:r>
              <a:rPr lang="en-US" sz="3600" b="1" dirty="0">
                <a:ln w="6600">
                  <a:solidFill>
                    <a:srgbClr val="C00000"/>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LỚP 5H</a:t>
            </a:r>
          </a:p>
        </p:txBody>
      </p:sp>
    </p:spTree>
    <p:extLst>
      <p:ext uri="{BB962C8B-B14F-4D97-AF65-F5344CB8AC3E}">
        <p14:creationId xmlns:p14="http://schemas.microsoft.com/office/powerpoint/2010/main" val="77045749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418C755B-F593-5298-C9F3-7EF830CD2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EF253149-F443-2CCF-7F6E-683E5ED00679}"/>
              </a:ext>
            </a:extLst>
          </p:cNvPr>
          <p:cNvSpPr>
            <a:spLocks noChangeArrowheads="1"/>
          </p:cNvSpPr>
          <p:nvPr/>
        </p:nvSpPr>
        <p:spPr bwMode="auto">
          <a:xfrm>
            <a:off x="3131010" y="338265"/>
            <a:ext cx="6485598" cy="5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r>
              <a:rPr lang="en-US" altLang="en-US" sz="3200" b="1" dirty="0" err="1">
                <a:solidFill>
                  <a:srgbClr val="FFFFFF"/>
                </a:solidFill>
                <a:latin typeface="Times New Roman" panose="02020603050405020304" pitchFamily="18" charset="0"/>
                <a:cs typeface="Times New Roman" panose="02020603050405020304" pitchFamily="18" charset="0"/>
              </a:rPr>
              <a:t>Thứ</a:t>
            </a:r>
            <a:r>
              <a:rPr lang="en-US" altLang="en-US" sz="3200" b="1" dirty="0">
                <a:solidFill>
                  <a:srgbClr val="FFFFFF"/>
                </a:solidFill>
                <a:latin typeface="Times New Roman" panose="02020603050405020304" pitchFamily="18" charset="0"/>
                <a:cs typeface="Times New Roman" panose="02020603050405020304" pitchFamily="18" charset="0"/>
              </a:rPr>
              <a:t> Hai, </a:t>
            </a:r>
            <a:r>
              <a:rPr lang="en-US" altLang="en-US" sz="3200" b="1" dirty="0" err="1">
                <a:solidFill>
                  <a:srgbClr val="FFFFFF"/>
                </a:solidFill>
                <a:latin typeface="Times New Roman" panose="02020603050405020304" pitchFamily="18" charset="0"/>
                <a:cs typeface="Times New Roman" panose="02020603050405020304" pitchFamily="18" charset="0"/>
              </a:rPr>
              <a:t>ngày</a:t>
            </a:r>
            <a:r>
              <a:rPr lang="en-US" altLang="en-US" sz="3200" b="1" dirty="0">
                <a:solidFill>
                  <a:srgbClr val="FFFFFF"/>
                </a:solidFill>
                <a:latin typeface="Times New Roman" panose="02020603050405020304" pitchFamily="18" charset="0"/>
                <a:cs typeface="Times New Roman" panose="02020603050405020304" pitchFamily="18" charset="0"/>
              </a:rPr>
              <a:t> 2 </a:t>
            </a:r>
            <a:r>
              <a:rPr lang="en-US" altLang="en-US" sz="3200" b="1" dirty="0" err="1">
                <a:solidFill>
                  <a:srgbClr val="FFFFFF"/>
                </a:solidFill>
                <a:latin typeface="Times New Roman" panose="02020603050405020304" pitchFamily="18" charset="0"/>
                <a:cs typeface="Times New Roman" panose="02020603050405020304" pitchFamily="18" charset="0"/>
              </a:rPr>
              <a:t>tháng</a:t>
            </a:r>
            <a:r>
              <a:rPr lang="en-US" altLang="en-US" sz="3200" b="1" dirty="0">
                <a:solidFill>
                  <a:srgbClr val="FFFFFF"/>
                </a:solidFill>
                <a:latin typeface="Times New Roman" panose="02020603050405020304" pitchFamily="18" charset="0"/>
                <a:cs typeface="Times New Roman" panose="02020603050405020304" pitchFamily="18" charset="0"/>
              </a:rPr>
              <a:t> 12 </a:t>
            </a:r>
            <a:r>
              <a:rPr lang="en-US" altLang="en-US" sz="3200" b="1" dirty="0" err="1">
                <a:solidFill>
                  <a:srgbClr val="FFFFFF"/>
                </a:solidFill>
                <a:latin typeface="Times New Roman" panose="02020603050405020304" pitchFamily="18" charset="0"/>
                <a:cs typeface="Times New Roman" panose="02020603050405020304" pitchFamily="18" charset="0"/>
              </a:rPr>
              <a:t>năm</a:t>
            </a:r>
            <a:r>
              <a:rPr lang="en-US" altLang="en-US" sz="3200" b="1" dirty="0">
                <a:solidFill>
                  <a:srgbClr val="FFFFFF"/>
                </a:solidFill>
                <a:latin typeface="Times New Roman" panose="02020603050405020304" pitchFamily="18" charset="0"/>
                <a:cs typeface="Times New Roman" panose="02020603050405020304" pitchFamily="18" charset="0"/>
              </a:rPr>
              <a:t> 2024</a:t>
            </a:r>
          </a:p>
        </p:txBody>
      </p:sp>
      <p:sp>
        <p:nvSpPr>
          <p:cNvPr id="99332" name="TextBox 10">
            <a:extLst>
              <a:ext uri="{FF2B5EF4-FFF2-40B4-BE49-F238E27FC236}">
                <a16:creationId xmlns:a16="http://schemas.microsoft.com/office/drawing/2014/main" id="{47C553CA-F646-203A-C733-6A34615E453F}"/>
              </a:ext>
            </a:extLst>
          </p:cNvPr>
          <p:cNvSpPr txBox="1">
            <a:spLocks noChangeArrowheads="1"/>
          </p:cNvSpPr>
          <p:nvPr/>
        </p:nvSpPr>
        <p:spPr bwMode="auto">
          <a:xfrm>
            <a:off x="4206872" y="849431"/>
            <a:ext cx="4333875" cy="5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spcAft>
                <a:spcPts val="425"/>
              </a:spcAft>
              <a:buFontTx/>
              <a:buNone/>
            </a:pPr>
            <a:r>
              <a:rPr lang="en-US" altLang="en-US" sz="3200" b="1" u="sng" dirty="0" err="1">
                <a:solidFill>
                  <a:srgbClr val="FFFFFF"/>
                </a:solidFill>
                <a:latin typeface="Times New Roman" panose="02020603050405020304" pitchFamily="18" charset="0"/>
                <a:ea typeface="Arial-Rounded" panose="020B0500000000000000"/>
                <a:cs typeface="Times New Roman" panose="02020603050405020304" pitchFamily="18" charset="0"/>
              </a:rPr>
              <a:t>Luyện</a:t>
            </a:r>
            <a:r>
              <a:rPr lang="en-US" altLang="en-US" sz="3200" b="1" u="sng" dirty="0">
                <a:solidFill>
                  <a:srgbClr val="FFFFFF"/>
                </a:solidFill>
                <a:latin typeface="Times New Roman" panose="02020603050405020304" pitchFamily="18" charset="0"/>
                <a:ea typeface="Arial-Rounded" panose="020B0500000000000000"/>
                <a:cs typeface="Times New Roman" panose="02020603050405020304" pitchFamily="18" charset="0"/>
              </a:rPr>
              <a:t> </a:t>
            </a:r>
            <a:r>
              <a:rPr lang="en-US" altLang="en-US" sz="3200" b="1" u="sng" dirty="0" err="1">
                <a:solidFill>
                  <a:srgbClr val="FFFFFF"/>
                </a:solidFill>
                <a:latin typeface="Times New Roman" panose="02020603050405020304" pitchFamily="18" charset="0"/>
                <a:ea typeface="Arial-Rounded" panose="020B0500000000000000"/>
                <a:cs typeface="Times New Roman" panose="02020603050405020304" pitchFamily="18" charset="0"/>
              </a:rPr>
              <a:t>từ</a:t>
            </a:r>
            <a:r>
              <a:rPr lang="en-US" altLang="en-US" sz="3200" b="1" u="sng" dirty="0">
                <a:solidFill>
                  <a:srgbClr val="FFFFFF"/>
                </a:solidFill>
                <a:latin typeface="Times New Roman" panose="02020603050405020304" pitchFamily="18" charset="0"/>
                <a:ea typeface="Arial-Rounded" panose="020B0500000000000000"/>
                <a:cs typeface="Times New Roman" panose="02020603050405020304" pitchFamily="18" charset="0"/>
              </a:rPr>
              <a:t> </a:t>
            </a:r>
            <a:r>
              <a:rPr lang="en-US" altLang="en-US" sz="3200" b="1" u="sng" dirty="0" err="1">
                <a:solidFill>
                  <a:srgbClr val="FFFFFF"/>
                </a:solidFill>
                <a:latin typeface="Times New Roman" panose="02020603050405020304" pitchFamily="18" charset="0"/>
                <a:ea typeface="Arial-Rounded" panose="020B0500000000000000"/>
                <a:cs typeface="Times New Roman" panose="02020603050405020304" pitchFamily="18" charset="0"/>
              </a:rPr>
              <a:t>và</a:t>
            </a:r>
            <a:r>
              <a:rPr lang="en-US" altLang="en-US" sz="3200" b="1" u="sng" dirty="0">
                <a:solidFill>
                  <a:srgbClr val="FFFFFF"/>
                </a:solidFill>
                <a:latin typeface="Times New Roman" panose="02020603050405020304" pitchFamily="18" charset="0"/>
                <a:ea typeface="Arial-Rounded" panose="020B0500000000000000"/>
                <a:cs typeface="Times New Roman" panose="02020603050405020304" pitchFamily="18" charset="0"/>
              </a:rPr>
              <a:t> </a:t>
            </a:r>
            <a:r>
              <a:rPr lang="en-US" altLang="en-US" sz="3200" b="1" u="sng" dirty="0" err="1">
                <a:solidFill>
                  <a:srgbClr val="FFFFFF"/>
                </a:solidFill>
                <a:latin typeface="Times New Roman" panose="02020603050405020304" pitchFamily="18" charset="0"/>
                <a:ea typeface="Arial-Rounded" panose="020B0500000000000000"/>
                <a:cs typeface="Times New Roman" panose="02020603050405020304" pitchFamily="18" charset="0"/>
              </a:rPr>
              <a:t>câu</a:t>
            </a:r>
            <a:endParaRPr lang="vi-VN" altLang="en-US" sz="3200" b="1" dirty="0">
              <a:solidFill>
                <a:srgbClr val="FFFFFF"/>
              </a:solidFill>
              <a:latin typeface="Times New Roman" panose="02020603050405020304" pitchFamily="18" charset="0"/>
              <a:ea typeface="Arial-Rounded" panose="020B0500000000000000"/>
              <a:cs typeface="Times New Roman" panose="02020603050405020304" pitchFamily="18" charset="0"/>
            </a:endParaRPr>
          </a:p>
        </p:txBody>
      </p:sp>
      <p:sp>
        <p:nvSpPr>
          <p:cNvPr id="99333" name="TextBox 11">
            <a:extLst>
              <a:ext uri="{FF2B5EF4-FFF2-40B4-BE49-F238E27FC236}">
                <a16:creationId xmlns:a16="http://schemas.microsoft.com/office/drawing/2014/main" id="{432A37CF-6184-2623-41D1-74F6FC5E28F3}"/>
              </a:ext>
            </a:extLst>
          </p:cNvPr>
          <p:cNvSpPr txBox="1">
            <a:spLocks noChangeArrowheads="1"/>
          </p:cNvSpPr>
          <p:nvPr/>
        </p:nvSpPr>
        <p:spPr bwMode="auto">
          <a:xfrm>
            <a:off x="1009649" y="1906270"/>
            <a:ext cx="10728325" cy="75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400" b="1" dirty="0" err="1">
                <a:solidFill>
                  <a:srgbClr val="FFFF00"/>
                </a:solidFill>
                <a:latin typeface="Times New Roman" panose="02020603050405020304" pitchFamily="18" charset="0"/>
                <a:cs typeface="Times New Roman" panose="02020603050405020304" pitchFamily="18" charset="0"/>
              </a:rPr>
              <a:t>Luyện</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tập</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về</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dấu</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gạch</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ngang</a:t>
            </a:r>
            <a:endParaRPr lang="vi-VN" altLang="en-US" sz="44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fade">
                                      <p:cBhvr>
                                        <p:cTn id="7" dur="1000"/>
                                        <p:tgtEl>
                                          <p:spTgt spid="99333"/>
                                        </p:tgtEl>
                                      </p:cBhvr>
                                    </p:animEffect>
                                    <p:anim calcmode="lin" valueType="num">
                                      <p:cBhvr>
                                        <p:cTn id="8" dur="1000" fill="hold"/>
                                        <p:tgtEl>
                                          <p:spTgt spid="99333"/>
                                        </p:tgtEl>
                                        <p:attrNameLst>
                                          <p:attrName>ppt_x</p:attrName>
                                        </p:attrNameLst>
                                      </p:cBhvr>
                                      <p:tavLst>
                                        <p:tav tm="0">
                                          <p:val>
                                            <p:strVal val="#ppt_x"/>
                                          </p:val>
                                        </p:tav>
                                        <p:tav tm="100000">
                                          <p:val>
                                            <p:strVal val="#ppt_x"/>
                                          </p:val>
                                        </p:tav>
                                      </p:tavLst>
                                    </p:anim>
                                    <p:anim calcmode="lin" valueType="num">
                                      <p:cBhvr>
                                        <p:cTn id="9" dur="1000" fill="hold"/>
                                        <p:tgtEl>
                                          <p:spTgt spid="993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0070C-FB61-13A4-510A-72DBBFCC573F}"/>
            </a:ext>
          </a:extLst>
        </p:cNvPr>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9468D7E0-BF74-A843-A206-8E7F478E7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26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FE11228A-29CD-A72E-56A9-F1E301CEDBC0}"/>
              </a:ext>
            </a:extLst>
          </p:cNvPr>
          <p:cNvSpPr>
            <a:spLocks noChangeArrowheads="1"/>
          </p:cNvSpPr>
          <p:nvPr/>
        </p:nvSpPr>
        <p:spPr bwMode="auto">
          <a:xfrm>
            <a:off x="6262477" y="362704"/>
            <a:ext cx="222666"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endParaRPr lang="en-US" altLang="en-US" sz="3200" b="1" dirty="0">
              <a:solidFill>
                <a:srgbClr val="FFFFFF"/>
              </a:solidFill>
              <a:latin typeface="HP001 4 hàng"/>
            </a:endParaRPr>
          </a:p>
        </p:txBody>
      </p:sp>
      <p:sp>
        <p:nvSpPr>
          <p:cNvPr id="4" name="TextBox 3">
            <a:extLst>
              <a:ext uri="{FF2B5EF4-FFF2-40B4-BE49-F238E27FC236}">
                <a16:creationId xmlns:a16="http://schemas.microsoft.com/office/drawing/2014/main" id="{B8DBE16E-27A6-46DE-AC08-5E882EEBF9EA}"/>
              </a:ext>
            </a:extLst>
          </p:cNvPr>
          <p:cNvSpPr txBox="1"/>
          <p:nvPr/>
        </p:nvSpPr>
        <p:spPr>
          <a:xfrm>
            <a:off x="146956" y="331738"/>
            <a:ext cx="12045043" cy="1077218"/>
          </a:xfrm>
          <a:prstGeom prst="rect">
            <a:avLst/>
          </a:prstGeom>
          <a:noFill/>
        </p:spPr>
        <p:txBody>
          <a:bodyPr wrap="square" rtlCol="0">
            <a:spAutoFit/>
          </a:bodyPr>
          <a:lstStyle/>
          <a:p>
            <a:pPr lvl="0">
              <a:defRPr/>
            </a:pPr>
            <a:r>
              <a:rPr lang="en-US" sz="3200" b="1" u="sng" dirty="0" err="1">
                <a:solidFill>
                  <a:schemeClr val="bg1">
                    <a:lumMod val="95000"/>
                  </a:schemeClr>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u="sng" dirty="0">
                <a:solidFill>
                  <a:schemeClr val="bg1">
                    <a:lumMod val="95000"/>
                  </a:schemeClr>
                </a:solidFill>
                <a:latin typeface="Times New Roman" panose="02020603050405020304" pitchFamily="18" charset="0"/>
                <a:ea typeface="Cambria" panose="02040503050406030204" pitchFamily="18" charset="0"/>
                <a:cs typeface="Times New Roman" panose="02020603050405020304" pitchFamily="18" charset="0"/>
              </a:rPr>
              <a:t> 1</a:t>
            </a:r>
            <a:r>
              <a:rPr lang="en-US" sz="3200" b="1" dirty="0">
                <a:solidFill>
                  <a:schemeClr val="bg1">
                    <a:lumMod val="95000"/>
                  </a:schemeClr>
                </a:solidFill>
                <a:latin typeface="+mj-lt"/>
                <a:ea typeface="Cambria" panose="02040503050406030204" pitchFamily="18" charset="0"/>
                <a:cs typeface="Arial-Rounded" panose="020B0500000000000000" pitchFamily="34" charset="0"/>
              </a:rPr>
              <a:t>: </a:t>
            </a:r>
            <a:r>
              <a:rPr lang="vi-VN" sz="3200" b="1" dirty="0">
                <a:solidFill>
                  <a:srgbClr val="FFFF00"/>
                </a:solidFill>
                <a:latin typeface="+mj-lt"/>
                <a:ea typeface="Cambria" panose="02040503050406030204" pitchFamily="18" charset="0"/>
                <a:cs typeface="Arial-Rounded" panose="020B0500000000000000" pitchFamily="34" charset="0"/>
              </a:rPr>
              <a:t>Nêu công dụng của dấu gạch ngang trong mỗi trường hợp dưới đây:</a:t>
            </a:r>
          </a:p>
        </p:txBody>
      </p:sp>
      <p:pic>
        <p:nvPicPr>
          <p:cNvPr id="5" name="Picture 4">
            <a:extLst>
              <a:ext uri="{FF2B5EF4-FFF2-40B4-BE49-F238E27FC236}">
                <a16:creationId xmlns:a16="http://schemas.microsoft.com/office/drawing/2014/main" id="{55309AB9-F210-699B-8DC0-4E1E37A3B34E}"/>
              </a:ext>
            </a:extLst>
          </p:cNvPr>
          <p:cNvPicPr>
            <a:picLocks noChangeAspect="1"/>
          </p:cNvPicPr>
          <p:nvPr/>
        </p:nvPicPr>
        <p:blipFill>
          <a:blip r:embed="rId4"/>
          <a:stretch>
            <a:fillRect/>
          </a:stretch>
        </p:blipFill>
        <p:spPr>
          <a:xfrm>
            <a:off x="793630" y="1408956"/>
            <a:ext cx="10593238" cy="5449044"/>
          </a:xfrm>
          <a:prstGeom prst="rect">
            <a:avLst/>
          </a:prstGeom>
        </p:spPr>
      </p:pic>
      <p:cxnSp>
        <p:nvCxnSpPr>
          <p:cNvPr id="3" name="Straight Connector 2">
            <a:extLst>
              <a:ext uri="{FF2B5EF4-FFF2-40B4-BE49-F238E27FC236}">
                <a16:creationId xmlns:a16="http://schemas.microsoft.com/office/drawing/2014/main" id="{06626760-7BE0-E4FC-53F3-26F7D71D55EB}"/>
              </a:ext>
            </a:extLst>
          </p:cNvPr>
          <p:cNvCxnSpPr/>
          <p:nvPr/>
        </p:nvCxnSpPr>
        <p:spPr>
          <a:xfrm>
            <a:off x="2242868" y="863328"/>
            <a:ext cx="521035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22D5D07C-193B-E514-3A1D-0C8A25410131}"/>
              </a:ext>
            </a:extLst>
          </p:cNvPr>
          <p:cNvCxnSpPr/>
          <p:nvPr/>
        </p:nvCxnSpPr>
        <p:spPr>
          <a:xfrm>
            <a:off x="2222738" y="912210"/>
            <a:ext cx="521035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99119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B914A-99F8-8B1F-1D23-250DB9FEFA69}"/>
            </a:ext>
          </a:extLst>
        </p:cNvPr>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CC640A98-120A-D97D-799E-A98271347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33"/>
            <a:ext cx="12192000" cy="73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ECF30222-B598-3952-5ABC-C380FC435C1A}"/>
              </a:ext>
            </a:extLst>
          </p:cNvPr>
          <p:cNvSpPr>
            <a:spLocks noChangeArrowheads="1"/>
          </p:cNvSpPr>
          <p:nvPr/>
        </p:nvSpPr>
        <p:spPr bwMode="auto">
          <a:xfrm>
            <a:off x="6262477" y="362704"/>
            <a:ext cx="222666"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endParaRPr lang="en-US" altLang="en-US" sz="3200" b="1" dirty="0">
              <a:solidFill>
                <a:srgbClr val="FFFFFF"/>
              </a:solidFill>
              <a:latin typeface="HP001 4 hàng"/>
            </a:endParaRPr>
          </a:p>
        </p:txBody>
      </p:sp>
      <p:sp>
        <p:nvSpPr>
          <p:cNvPr id="2" name="TextBox 1">
            <a:extLst>
              <a:ext uri="{FF2B5EF4-FFF2-40B4-BE49-F238E27FC236}">
                <a16:creationId xmlns:a16="http://schemas.microsoft.com/office/drawing/2014/main" id="{01E355B0-0730-5A28-40C5-238246261355}"/>
              </a:ext>
            </a:extLst>
          </p:cNvPr>
          <p:cNvSpPr txBox="1"/>
          <p:nvPr/>
        </p:nvSpPr>
        <p:spPr>
          <a:xfrm>
            <a:off x="254000" y="861843"/>
            <a:ext cx="11667068" cy="2862322"/>
          </a:xfrm>
          <a:prstGeom prst="rect">
            <a:avLst/>
          </a:prstGeom>
          <a:solidFill>
            <a:schemeClr val="accent2">
              <a:lumMod val="20000"/>
              <a:lumOff val="80000"/>
            </a:schemeClr>
          </a:solidFill>
        </p:spPr>
        <p:txBody>
          <a:bodyPr wrap="square" rtlCol="0">
            <a:spAutoFit/>
          </a:bodyPr>
          <a:lstStyle/>
          <a:p>
            <a:r>
              <a:rPr lang="vi-VN" sz="3600" dirty="0">
                <a:solidFill>
                  <a:schemeClr val="tx1">
                    <a:lumMod val="95000"/>
                    <a:lumOff val="5000"/>
                  </a:schemeClr>
                </a:solidFill>
                <a:latin typeface="+mj-lt"/>
                <a:ea typeface="Cambria" panose="02040503050406030204" pitchFamily="18" charset="0"/>
              </a:rPr>
              <a:t>a.</a:t>
            </a:r>
            <a:r>
              <a:rPr lang="en-US" sz="3600" dirty="0">
                <a:solidFill>
                  <a:schemeClr val="tx1">
                    <a:lumMod val="95000"/>
                    <a:lumOff val="5000"/>
                  </a:schemeClr>
                </a:solidFill>
                <a:latin typeface="+mj-lt"/>
                <a:ea typeface="Cambria" panose="02040503050406030204" pitchFamily="18" charset="0"/>
              </a:rPr>
              <a:t> </a:t>
            </a:r>
            <a:r>
              <a:rPr lang="vi-VN" sz="3600" dirty="0">
                <a:solidFill>
                  <a:schemeClr val="tx1">
                    <a:lumMod val="95000"/>
                    <a:lumOff val="5000"/>
                  </a:schemeClr>
                </a:solidFill>
                <a:latin typeface="+mj-lt"/>
                <a:ea typeface="Cambria" panose="02040503050406030204" pitchFamily="18" charset="0"/>
              </a:rPr>
              <a:t>T</a:t>
            </a:r>
            <a:r>
              <a:rPr lang="en-US" sz="36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a:t>
            </a:r>
            <a:r>
              <a:rPr lang="en-US" sz="3600" dirty="0" err="1">
                <a:solidFill>
                  <a:schemeClr val="tx1">
                    <a:lumMod val="95000"/>
                    <a:lumOff val="5000"/>
                  </a:schemeClr>
                </a:solidFill>
                <a:latin typeface="+mj-lt"/>
                <a:ea typeface="Cambria" panose="02040503050406030204" pitchFamily="18" charset="0"/>
              </a:rPr>
              <a:t>ấ</a:t>
            </a:r>
            <a:r>
              <a:rPr lang="vi-VN" sz="3600" dirty="0">
                <a:solidFill>
                  <a:schemeClr val="tx1">
                    <a:lumMod val="95000"/>
                    <a:lumOff val="5000"/>
                  </a:schemeClr>
                </a:solidFill>
                <a:latin typeface="+mj-lt"/>
                <a:ea typeface="Cambria" panose="02040503050406030204" pitchFamily="18" charset="0"/>
              </a:rPr>
              <a:t>y Ngô Thì Sĩ nhà nghèo, lại hay mượn sách vào ban đêm, các bạn hỏi cậu lấy đèn </a:t>
            </a:r>
            <a:r>
              <a:rPr lang="en-US" sz="3600" dirty="0" err="1">
                <a:solidFill>
                  <a:schemeClr val="tx1">
                    <a:lumMod val="95000"/>
                    <a:lumOff val="5000"/>
                  </a:schemeClr>
                </a:solidFill>
                <a:latin typeface="+mj-lt"/>
                <a:ea typeface="Cambria" panose="02040503050406030204" pitchFamily="18" charset="0"/>
              </a:rPr>
              <a:t>đ</a:t>
            </a:r>
            <a:r>
              <a:rPr lang="en-US" sz="36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âu</a:t>
            </a:r>
            <a:r>
              <a:rPr lang="vi-VN" sz="3600" dirty="0">
                <a:solidFill>
                  <a:schemeClr val="tx1">
                    <a:lumMod val="95000"/>
                    <a:lumOff val="5000"/>
                  </a:schemeClr>
                </a:solidFill>
                <a:latin typeface="+mj-lt"/>
                <a:ea typeface="Cambria" panose="02040503050406030204" pitchFamily="18" charset="0"/>
              </a:rPr>
              <a:t> mà đọc. Cậu vui vẻ chỉ lên mặt trăng:</a:t>
            </a:r>
          </a:p>
          <a:p>
            <a:r>
              <a:rPr lang="vi-VN" sz="3600" dirty="0">
                <a:solidFill>
                  <a:schemeClr val="tx1">
                    <a:lumMod val="95000"/>
                    <a:lumOff val="5000"/>
                  </a:schemeClr>
                </a:solidFill>
                <a:latin typeface="+mj-lt"/>
                <a:ea typeface="Cambria" panose="02040503050406030204" pitchFamily="18" charset="0"/>
              </a:rPr>
              <a:t>– Đã có ngọn đèn lớn, ngọn đèn vĩnh cửu kia.</a:t>
            </a:r>
            <a:endParaRPr lang="en-US" sz="3600" dirty="0">
              <a:solidFill>
                <a:schemeClr val="tx1">
                  <a:lumMod val="95000"/>
                  <a:lumOff val="5000"/>
                </a:schemeClr>
              </a:solidFill>
              <a:latin typeface="+mj-lt"/>
              <a:ea typeface="Cambria" panose="02040503050406030204" pitchFamily="18" charset="0"/>
            </a:endParaRPr>
          </a:p>
          <a:p>
            <a:pPr algn="r"/>
            <a:r>
              <a:rPr lang="en-US" sz="36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36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Theo</a:t>
            </a:r>
            <a:r>
              <a:rPr lang="en-US" sz="36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Tuệ</a:t>
            </a:r>
            <a:r>
              <a:rPr lang="en-US" sz="36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An)</a:t>
            </a:r>
            <a:endParaRPr lang="vi-VN" sz="36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矩形 24">
            <a:extLst>
              <a:ext uri="{FF2B5EF4-FFF2-40B4-BE49-F238E27FC236}">
                <a16:creationId xmlns:a16="http://schemas.microsoft.com/office/drawing/2014/main" id="{EBE0C948-0954-2DD9-9D87-78B6844E7F72}"/>
              </a:ext>
            </a:extLst>
          </p:cNvPr>
          <p:cNvSpPr/>
          <p:nvPr/>
        </p:nvSpPr>
        <p:spPr>
          <a:xfrm>
            <a:off x="2083941" y="4324577"/>
            <a:ext cx="8024117" cy="151924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Dấu</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gạch</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ngang</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dùng</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để</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đánh</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dấu</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p>
          <a:p>
            <a:pPr lvl="0" algn="ctr">
              <a:defRPr/>
            </a:pP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lời</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nói</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trực</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tiếp</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của</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nhân</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vật</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Times New Roman" panose="02020603050405020304" pitchFamily="18" charset="0"/>
              <a:ea typeface="思源黑体 CN Medium" panose="020B0600000000000000" pitchFamily="34" charset="-122"/>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FE7404E-F13C-BC0D-8D6D-873BD76CFE20}"/>
              </a:ext>
            </a:extLst>
          </p:cNvPr>
          <p:cNvCxnSpPr/>
          <p:nvPr/>
        </p:nvCxnSpPr>
        <p:spPr>
          <a:xfrm>
            <a:off x="759125" y="3053751"/>
            <a:ext cx="7798279"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019694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3C62E-BC56-A906-D06D-C4B3C54254FD}"/>
            </a:ext>
          </a:extLst>
        </p:cNvPr>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690114A6-5470-0B7C-4DE5-140C66F42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796"/>
            <a:ext cx="12192000" cy="73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8D12C531-4422-5B36-20E9-1FBEBD30D8B2}"/>
              </a:ext>
            </a:extLst>
          </p:cNvPr>
          <p:cNvSpPr>
            <a:spLocks noChangeArrowheads="1"/>
          </p:cNvSpPr>
          <p:nvPr/>
        </p:nvSpPr>
        <p:spPr bwMode="auto">
          <a:xfrm>
            <a:off x="6262477" y="362704"/>
            <a:ext cx="222666"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endParaRPr lang="en-US" altLang="en-US" sz="3200" b="1" dirty="0">
              <a:solidFill>
                <a:srgbClr val="FFFFFF"/>
              </a:solidFill>
              <a:latin typeface="HP001 4 hàng"/>
            </a:endParaRPr>
          </a:p>
        </p:txBody>
      </p:sp>
      <p:sp>
        <p:nvSpPr>
          <p:cNvPr id="4" name="TextBox 3">
            <a:extLst>
              <a:ext uri="{FF2B5EF4-FFF2-40B4-BE49-F238E27FC236}">
                <a16:creationId xmlns:a16="http://schemas.microsoft.com/office/drawing/2014/main" id="{367D9759-8BDB-94FA-3AB6-39B7038F916C}"/>
              </a:ext>
            </a:extLst>
          </p:cNvPr>
          <p:cNvSpPr txBox="1"/>
          <p:nvPr/>
        </p:nvSpPr>
        <p:spPr>
          <a:xfrm>
            <a:off x="237068" y="794316"/>
            <a:ext cx="11717866" cy="1754326"/>
          </a:xfrm>
          <a:prstGeom prst="rect">
            <a:avLst/>
          </a:prstGeom>
          <a:solidFill>
            <a:schemeClr val="accent2">
              <a:lumMod val="20000"/>
              <a:lumOff val="80000"/>
            </a:schemeClr>
          </a:solidFill>
        </p:spPr>
        <p:txBody>
          <a:bodyPr wrap="square" rtlCol="0">
            <a:spAutoFit/>
          </a:bodyPr>
          <a:lstStyle/>
          <a:p>
            <a:pPr lvl="0"/>
            <a:r>
              <a:rPr lang="vi-VN" sz="3600" dirty="0">
                <a:solidFill>
                  <a:prstClr val="black">
                    <a:lumMod val="95000"/>
                    <a:lumOff val="5000"/>
                  </a:prstClr>
                </a:solidFill>
                <a:latin typeface="+mj-lt"/>
                <a:ea typeface="Cambria" panose="02040503050406030204" pitchFamily="18" charset="0"/>
              </a:rPr>
              <a:t>b. Việt Nam tự hào về Giáo sư Tạ Quang Bửu – nhà khoa học, nhà giáo dục đa tài, uyên bác.</a:t>
            </a:r>
          </a:p>
          <a:p>
            <a:pPr lvl="0" algn="r"/>
            <a:r>
              <a:rPr lang="vi-VN" sz="3600" dirty="0">
                <a:solidFill>
                  <a:prstClr val="black">
                    <a:lumMod val="95000"/>
                    <a:lumOff val="5000"/>
                  </a:prstClr>
                </a:solidFill>
                <a:latin typeface="+mj-lt"/>
                <a:ea typeface="Cambria" panose="02040503050406030204" pitchFamily="18" charset="0"/>
              </a:rPr>
              <a:t>(Gia Huy)</a:t>
            </a:r>
            <a:endParaRPr kumimoji="0" lang="vi-VN" sz="3600" b="0" i="0" u="none" strike="noStrike" kern="1200" cap="none" spc="0" normalizeH="0" baseline="0" noProof="0" dirty="0">
              <a:ln>
                <a:noFill/>
              </a:ln>
              <a:solidFill>
                <a:prstClr val="black">
                  <a:lumMod val="95000"/>
                  <a:lumOff val="5000"/>
                </a:prstClr>
              </a:solidFill>
              <a:effectLst/>
              <a:uLnTx/>
              <a:uFillTx/>
              <a:latin typeface="+mj-lt"/>
              <a:ea typeface="Cambria" panose="02040503050406030204" pitchFamily="18" charset="0"/>
            </a:endParaRPr>
          </a:p>
        </p:txBody>
      </p:sp>
      <p:sp>
        <p:nvSpPr>
          <p:cNvPr id="5" name="矩形 24">
            <a:extLst>
              <a:ext uri="{FF2B5EF4-FFF2-40B4-BE49-F238E27FC236}">
                <a16:creationId xmlns:a16="http://schemas.microsoft.com/office/drawing/2014/main" id="{A591B3CA-523C-8076-C112-55635F0DB6C7}"/>
              </a:ext>
            </a:extLst>
          </p:cNvPr>
          <p:cNvSpPr/>
          <p:nvPr/>
        </p:nvSpPr>
        <p:spPr>
          <a:xfrm>
            <a:off x="1413934" y="3549739"/>
            <a:ext cx="9364132" cy="151924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Dấu</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gạch</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ngang</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dùng</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để</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đánh</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dấu</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p>
          <a:p>
            <a:pPr lvl="0" algn="ctr">
              <a:defRPr/>
            </a:pP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bộ</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phận</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chú</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thích</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giải</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thích</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trong</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câu</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Times New Roman" panose="02020603050405020304" pitchFamily="18" charset="0"/>
              <a:ea typeface="思源黑体 CN Medium" panose="020B0600000000000000" pitchFamily="34" charset="-122"/>
              <a:cs typeface="Times New Roman" panose="02020603050405020304" pitchFamily="18" charset="0"/>
            </a:endParaRPr>
          </a:p>
        </p:txBody>
      </p:sp>
      <p:cxnSp>
        <p:nvCxnSpPr>
          <p:cNvPr id="3" name="Straight Connector 2">
            <a:extLst>
              <a:ext uri="{FF2B5EF4-FFF2-40B4-BE49-F238E27FC236}">
                <a16:creationId xmlns:a16="http://schemas.microsoft.com/office/drawing/2014/main" id="{7E3CA4E0-31C2-D6EC-F3E2-10E7692D9B2A}"/>
              </a:ext>
            </a:extLst>
          </p:cNvPr>
          <p:cNvCxnSpPr/>
          <p:nvPr/>
        </p:nvCxnSpPr>
        <p:spPr>
          <a:xfrm>
            <a:off x="9230264" y="1431985"/>
            <a:ext cx="2415396"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7" name="Straight Connector 6">
            <a:extLst>
              <a:ext uri="{FF2B5EF4-FFF2-40B4-BE49-F238E27FC236}">
                <a16:creationId xmlns:a16="http://schemas.microsoft.com/office/drawing/2014/main" id="{1C3908E5-8B1D-8E59-4DAE-8FCF4F0674EF}"/>
              </a:ext>
            </a:extLst>
          </p:cNvPr>
          <p:cNvCxnSpPr/>
          <p:nvPr/>
        </p:nvCxnSpPr>
        <p:spPr>
          <a:xfrm>
            <a:off x="345057" y="1915064"/>
            <a:ext cx="5313871"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891458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ạ Quang Bửu">
            <a:extLst>
              <a:ext uri="{FF2B5EF4-FFF2-40B4-BE49-F238E27FC236}">
                <a16:creationId xmlns:a16="http://schemas.microsoft.com/office/drawing/2014/main" id="{ED5CCE03-535B-2EBE-BF4D-7BAE93E2A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4204" y="1173193"/>
            <a:ext cx="6377796" cy="56848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C9D9D1-37E4-3F52-B4DD-B539C888F82E}"/>
              </a:ext>
            </a:extLst>
          </p:cNvPr>
          <p:cNvSpPr txBox="1"/>
          <p:nvPr/>
        </p:nvSpPr>
        <p:spPr>
          <a:xfrm>
            <a:off x="0" y="1348800"/>
            <a:ext cx="5607171" cy="5509200"/>
          </a:xfrm>
          <a:prstGeom prst="rect">
            <a:avLst/>
          </a:prstGeom>
          <a:solidFill>
            <a:schemeClr val="accent2">
              <a:lumMod val="20000"/>
              <a:lumOff val="80000"/>
            </a:schemeClr>
          </a:solidFill>
        </p:spPr>
        <p:txBody>
          <a:bodyPr wrap="square" rtlCol="0">
            <a:spAutoFit/>
          </a:bodyPr>
          <a:lstStyle/>
          <a:p>
            <a:pPr lvl="0" algn="just"/>
            <a:r>
              <a:rPr lang="vi-VN" sz="3200" b="1" dirty="0">
                <a:latin typeface="+mj-lt"/>
              </a:rPr>
              <a:t>Tạ Quang Bửu</a:t>
            </a:r>
            <a:r>
              <a:rPr lang="vi-VN" sz="3200" dirty="0">
                <a:latin typeface="+mj-lt"/>
              </a:rPr>
              <a:t> (</a:t>
            </a:r>
            <a:r>
              <a:rPr lang="en-US" sz="3200" dirty="0">
                <a:latin typeface="Times New Roman" panose="02020603050405020304" pitchFamily="18" charset="0"/>
                <a:cs typeface="Times New Roman" panose="02020603050405020304" pitchFamily="18" charset="0"/>
              </a:rPr>
              <a:t>1910-1986</a:t>
            </a:r>
            <a:r>
              <a:rPr lang="vi-VN" sz="3200" dirty="0">
                <a:latin typeface="+mj-lt"/>
              </a:rPr>
              <a:t>) là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sư</a:t>
            </a:r>
            <a:r>
              <a:rPr lang="vi-VN" sz="3200" dirty="0">
                <a:latin typeface="+mj-lt"/>
              </a:rPr>
              <a:t>, nhà khoa học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r>
              <a:rPr lang="vi-VN" sz="3200" dirty="0">
                <a:latin typeface="+mj-lt"/>
              </a:rPr>
              <a:t>, người đặt nền móng cho lĩnh vực khoa học kỹ thuật và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vi-VN" sz="3200" dirty="0">
                <a:latin typeface="+mj-lt"/>
              </a:rPr>
              <a:t>Việt Nam</a:t>
            </a:r>
            <a:r>
              <a:rPr lang="en-US" sz="3200" dirty="0">
                <a:latin typeface="+mj-lt"/>
              </a:rPr>
              <a:t>.</a:t>
            </a:r>
            <a:r>
              <a:rPr lang="vi-VN" sz="3200" dirty="0">
                <a:latin typeface="+mj-lt"/>
              </a:rPr>
              <a:t> Ông đã cống hiến rất nhiều cho sự nghiệp cách mạng và giải phóng dân tộc cũng như nền khoa học nước nhà và góp phần không nhỏ trong sự nghiệp phát triển giáo dục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endParaRPr kumimoji="0" lang="vi-V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39530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9094B-6D50-5CBF-1D82-B29A7145248F}"/>
            </a:ext>
          </a:extLst>
        </p:cNvPr>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D6917711-596A-A72A-AC65-9A7BAC2BF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505"/>
            <a:ext cx="12358477" cy="73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058164F9-88E3-A175-5D1D-823BEAFED9B1}"/>
              </a:ext>
            </a:extLst>
          </p:cNvPr>
          <p:cNvSpPr>
            <a:spLocks noChangeArrowheads="1"/>
          </p:cNvSpPr>
          <p:nvPr/>
        </p:nvSpPr>
        <p:spPr bwMode="auto">
          <a:xfrm>
            <a:off x="6262477" y="362704"/>
            <a:ext cx="222666"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endParaRPr lang="en-US" altLang="en-US" sz="3200" b="1" dirty="0">
              <a:solidFill>
                <a:srgbClr val="FFFFFF"/>
              </a:solidFill>
              <a:latin typeface="HP001 4 hàng"/>
            </a:endParaRPr>
          </a:p>
        </p:txBody>
      </p:sp>
      <p:sp>
        <p:nvSpPr>
          <p:cNvPr id="2" name="TextBox 1">
            <a:extLst>
              <a:ext uri="{FF2B5EF4-FFF2-40B4-BE49-F238E27FC236}">
                <a16:creationId xmlns:a16="http://schemas.microsoft.com/office/drawing/2014/main" id="{9D6E4833-8228-E236-3B44-B2C70E28D327}"/>
              </a:ext>
            </a:extLst>
          </p:cNvPr>
          <p:cNvSpPr txBox="1"/>
          <p:nvPr/>
        </p:nvSpPr>
        <p:spPr>
          <a:xfrm>
            <a:off x="270933" y="807411"/>
            <a:ext cx="11650133" cy="2308324"/>
          </a:xfrm>
          <a:prstGeom prst="rect">
            <a:avLst/>
          </a:prstGeom>
          <a:solidFill>
            <a:schemeClr val="accent2">
              <a:lumMod val="20000"/>
              <a:lumOff val="80000"/>
            </a:schemeClr>
          </a:solidFill>
        </p:spPr>
        <p:txBody>
          <a:bodyPr wrap="square" rtlCol="0">
            <a:spAutoFit/>
          </a:bodyPr>
          <a:lstStyle/>
          <a:p>
            <a:pPr lvl="0"/>
            <a:r>
              <a:rPr lang="vi-VN" sz="3600" dirty="0">
                <a:solidFill>
                  <a:prstClr val="black">
                    <a:lumMod val="95000"/>
                    <a:lumOff val="5000"/>
                  </a:prstClr>
                </a:solidFill>
                <a:latin typeface="+mj-lt"/>
                <a:ea typeface="Cambria" panose="02040503050406030204" pitchFamily="18" charset="0"/>
              </a:rPr>
              <a:t>c. Theo hành trình Đại Tây Dương – Thái Bình Dương, đoàn thám hiểm đã thực hiện chuyến vòng quanh thế giới bằng đường biển.</a:t>
            </a:r>
          </a:p>
          <a:p>
            <a:pPr lvl="0" algn="r"/>
            <a:r>
              <a:rPr lang="vi-VN" sz="3600" dirty="0">
                <a:solidFill>
                  <a:prstClr val="black">
                    <a:lumMod val="95000"/>
                    <a:lumOff val="5000"/>
                  </a:prstClr>
                </a:solidFill>
                <a:latin typeface="+mj-lt"/>
                <a:ea typeface="Cambria" panose="02040503050406030204" pitchFamily="18" charset="0"/>
              </a:rPr>
              <a:t>(Ngọc Quảng)</a:t>
            </a:r>
            <a:endParaRPr kumimoji="0" lang="vi-VN" sz="3600" b="0" i="0" u="none" strike="noStrike" kern="1200" cap="none" spc="0" normalizeH="0" baseline="0" noProof="0" dirty="0">
              <a:ln>
                <a:noFill/>
              </a:ln>
              <a:solidFill>
                <a:prstClr val="black">
                  <a:lumMod val="95000"/>
                  <a:lumOff val="5000"/>
                </a:prstClr>
              </a:solidFill>
              <a:effectLst/>
              <a:uLnTx/>
              <a:uFillTx/>
              <a:latin typeface="+mj-lt"/>
              <a:ea typeface="Cambria" panose="02040503050406030204" pitchFamily="18" charset="0"/>
            </a:endParaRPr>
          </a:p>
        </p:txBody>
      </p:sp>
      <p:sp>
        <p:nvSpPr>
          <p:cNvPr id="3" name="矩形 24">
            <a:extLst>
              <a:ext uri="{FF2B5EF4-FFF2-40B4-BE49-F238E27FC236}">
                <a16:creationId xmlns:a16="http://schemas.microsoft.com/office/drawing/2014/main" id="{D4F550DD-8062-2680-100B-D6819E8F5F3E}"/>
              </a:ext>
            </a:extLst>
          </p:cNvPr>
          <p:cNvSpPr/>
          <p:nvPr/>
        </p:nvSpPr>
        <p:spPr>
          <a:xfrm>
            <a:off x="2083940" y="3742266"/>
            <a:ext cx="8024117" cy="151924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Dấu</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gạch</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ngang</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dùng</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để</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p>
          <a:p>
            <a:pPr lvl="0" algn="ctr">
              <a:defRPr/>
            </a:pP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nối</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các</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từ</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ngữ</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trong</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một</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liên</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danh</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Times New Roman" panose="02020603050405020304" pitchFamily="18" charset="0"/>
              <a:ea typeface="思源黑体 CN Medium" panose="020B0600000000000000" pitchFamily="34" charset="-122"/>
              <a:cs typeface="Times New Roman" panose="02020603050405020304" pitchFamily="18" charset="0"/>
            </a:endParaRPr>
          </a:p>
        </p:txBody>
      </p:sp>
      <p:cxnSp>
        <p:nvCxnSpPr>
          <p:cNvPr id="5" name="Straight Connector 4">
            <a:extLst>
              <a:ext uri="{FF2B5EF4-FFF2-40B4-BE49-F238E27FC236}">
                <a16:creationId xmlns:a16="http://schemas.microsoft.com/office/drawing/2014/main" id="{F9502AE6-172C-65FE-2782-C167CC8A48C2}"/>
              </a:ext>
            </a:extLst>
          </p:cNvPr>
          <p:cNvCxnSpPr/>
          <p:nvPr/>
        </p:nvCxnSpPr>
        <p:spPr>
          <a:xfrm>
            <a:off x="3881887" y="1345721"/>
            <a:ext cx="2777705"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7" name="Straight Connector 6">
            <a:extLst>
              <a:ext uri="{FF2B5EF4-FFF2-40B4-BE49-F238E27FC236}">
                <a16:creationId xmlns:a16="http://schemas.microsoft.com/office/drawing/2014/main" id="{427F599F-1423-81ED-39B4-FBF4483462B7}"/>
              </a:ext>
            </a:extLst>
          </p:cNvPr>
          <p:cNvCxnSpPr/>
          <p:nvPr/>
        </p:nvCxnSpPr>
        <p:spPr>
          <a:xfrm>
            <a:off x="7263442" y="1345721"/>
            <a:ext cx="3122762"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156932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9BB11-3A0C-C251-2F62-3E0AF6F134BF}"/>
            </a:ext>
          </a:extLst>
        </p:cNvPr>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A5B1012B-E471-70C9-FDF7-9C2EE1A32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58477" cy="73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8AAAA815-93A3-6D00-97B2-5F193D3CBDB9}"/>
              </a:ext>
            </a:extLst>
          </p:cNvPr>
          <p:cNvSpPr>
            <a:spLocks noChangeArrowheads="1"/>
          </p:cNvSpPr>
          <p:nvPr/>
        </p:nvSpPr>
        <p:spPr bwMode="auto">
          <a:xfrm>
            <a:off x="6262477" y="362704"/>
            <a:ext cx="222666"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endParaRPr lang="en-US" altLang="en-US" sz="3200" b="1" dirty="0">
              <a:solidFill>
                <a:srgbClr val="FFFFFF"/>
              </a:solidFill>
              <a:latin typeface="HP001 4 hàng"/>
            </a:endParaRPr>
          </a:p>
        </p:txBody>
      </p:sp>
      <p:sp>
        <p:nvSpPr>
          <p:cNvPr id="4" name="TextBox 3">
            <a:extLst>
              <a:ext uri="{FF2B5EF4-FFF2-40B4-BE49-F238E27FC236}">
                <a16:creationId xmlns:a16="http://schemas.microsoft.com/office/drawing/2014/main" id="{6EA9308A-66F7-F33C-E45A-98D72FA29372}"/>
              </a:ext>
            </a:extLst>
          </p:cNvPr>
          <p:cNvSpPr txBox="1"/>
          <p:nvPr/>
        </p:nvSpPr>
        <p:spPr>
          <a:xfrm>
            <a:off x="261038" y="794316"/>
            <a:ext cx="11836400" cy="3416320"/>
          </a:xfrm>
          <a:prstGeom prst="rect">
            <a:avLst/>
          </a:prstGeom>
          <a:solidFill>
            <a:schemeClr val="accent2">
              <a:lumMod val="20000"/>
              <a:lumOff val="80000"/>
            </a:schemeClr>
          </a:solidFill>
        </p:spPr>
        <p:txBody>
          <a:bodyPr wrap="square" rtlCol="0">
            <a:spAutoFit/>
          </a:bodyPr>
          <a:lstStyle/>
          <a:p>
            <a:pPr lvl="0"/>
            <a:r>
              <a:rPr lang="vi-VN" sz="3600" dirty="0">
                <a:solidFill>
                  <a:prstClr val="black">
                    <a:lumMod val="95000"/>
                    <a:lumOff val="5000"/>
                  </a:prstClr>
                </a:solidFill>
                <a:latin typeface="+mj-lt"/>
                <a:ea typeface="Cambria" panose="02040503050406030204" pitchFamily="18" charset="0"/>
              </a:rPr>
              <a:t>d. Trong cuốn </a:t>
            </a:r>
            <a:r>
              <a:rPr lang="vi-VN" sz="3600" i="1" dirty="0">
                <a:solidFill>
                  <a:prstClr val="black">
                    <a:lumMod val="95000"/>
                    <a:lumOff val="5000"/>
                  </a:prstClr>
                </a:solidFill>
                <a:latin typeface="+mj-lt"/>
                <a:ea typeface="Cambria" panose="02040503050406030204" pitchFamily="18" charset="0"/>
              </a:rPr>
              <a:t>Sống một đời tựa biển khơi</a:t>
            </a:r>
            <a:r>
              <a:rPr lang="vi-VN" sz="3600" dirty="0">
                <a:solidFill>
                  <a:prstClr val="black">
                    <a:lumMod val="95000"/>
                    <a:lumOff val="5000"/>
                  </a:prstClr>
                </a:solidFill>
                <a:latin typeface="+mj-lt"/>
                <a:ea typeface="Cambria" panose="02040503050406030204" pitchFamily="18" charset="0"/>
              </a:rPr>
              <a:t>, các tác giả đã vẽ nên một đại dương với vô vàn sinh vật kì thú:</a:t>
            </a:r>
          </a:p>
          <a:p>
            <a:pPr lvl="0"/>
            <a:r>
              <a:rPr lang="vi-VN" sz="3600" dirty="0">
                <a:solidFill>
                  <a:prstClr val="black">
                    <a:lumMod val="95000"/>
                    <a:lumOff val="5000"/>
                  </a:prstClr>
                </a:solidFill>
                <a:latin typeface="+mj-lt"/>
                <a:ea typeface="Cambria" panose="02040503050406030204" pitchFamily="18" charset="0"/>
              </a:rPr>
              <a:t>– San hô có muôn hình muôn dạng</a:t>
            </a:r>
          </a:p>
          <a:p>
            <a:pPr lvl="0"/>
            <a:r>
              <a:rPr lang="vi-VN" sz="3600" dirty="0">
                <a:solidFill>
                  <a:prstClr val="black">
                    <a:lumMod val="95000"/>
                    <a:lumOff val="5000"/>
                  </a:prstClr>
                </a:solidFill>
                <a:latin typeface="+mj-lt"/>
                <a:ea typeface="Cambria" panose="02040503050406030204" pitchFamily="18" charset="0"/>
              </a:rPr>
              <a:t>– Cá hề và hải quỳ có màu sắc sặc sỡ</a:t>
            </a:r>
          </a:p>
          <a:p>
            <a:pPr lvl="0"/>
            <a:r>
              <a:rPr lang="vi-VN" sz="3600" dirty="0">
                <a:solidFill>
                  <a:prstClr val="black">
                    <a:lumMod val="95000"/>
                    <a:lumOff val="5000"/>
                  </a:prstClr>
                </a:solidFill>
                <a:latin typeface="+mj-lt"/>
                <a:ea typeface="Cambria" panose="02040503050406030204" pitchFamily="18" charset="0"/>
              </a:rPr>
              <a:t>– Tôm gõ mõ tạo ra bản hợp xướng vang động biển khơi,...</a:t>
            </a:r>
          </a:p>
          <a:p>
            <a:pPr lvl="0" algn="r"/>
            <a:r>
              <a:rPr lang="vi-VN" sz="3600" dirty="0">
                <a:solidFill>
                  <a:prstClr val="black">
                    <a:lumMod val="95000"/>
                    <a:lumOff val="5000"/>
                  </a:prstClr>
                </a:solidFill>
                <a:latin typeface="+mj-lt"/>
                <a:ea typeface="Cambria" panose="02040503050406030204" pitchFamily="18" charset="0"/>
              </a:rPr>
              <a:t>(Theo Cao Sơn)</a:t>
            </a:r>
            <a:endParaRPr kumimoji="0" lang="vi-VN" sz="3600" b="0" i="0" u="none" strike="noStrike" kern="1200" cap="none" spc="0" normalizeH="0" baseline="0" noProof="0" dirty="0">
              <a:ln>
                <a:noFill/>
              </a:ln>
              <a:solidFill>
                <a:prstClr val="black">
                  <a:lumMod val="95000"/>
                  <a:lumOff val="5000"/>
                </a:prstClr>
              </a:solidFill>
              <a:effectLst/>
              <a:uLnTx/>
              <a:uFillTx/>
              <a:latin typeface="+mj-lt"/>
              <a:ea typeface="Cambria" panose="02040503050406030204" pitchFamily="18" charset="0"/>
            </a:endParaRPr>
          </a:p>
        </p:txBody>
      </p:sp>
      <p:sp>
        <p:nvSpPr>
          <p:cNvPr id="5" name="矩形 24">
            <a:extLst>
              <a:ext uri="{FF2B5EF4-FFF2-40B4-BE49-F238E27FC236}">
                <a16:creationId xmlns:a16="http://schemas.microsoft.com/office/drawing/2014/main" id="{5D5E307D-1DC8-8028-43D6-79873FA4896D}"/>
              </a:ext>
            </a:extLst>
          </p:cNvPr>
          <p:cNvSpPr/>
          <p:nvPr/>
        </p:nvSpPr>
        <p:spPr>
          <a:xfrm>
            <a:off x="3149600" y="4866133"/>
            <a:ext cx="6028267" cy="151924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Dấu</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gạch</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ngang</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dùng</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để</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p>
          <a:p>
            <a:pPr lvl="0" algn="ctr">
              <a:defRPr/>
            </a:pP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đánh</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dấu</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các</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ý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liệt</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kê</a:t>
            </a:r>
            <a:r>
              <a:rPr lang="en-US" altLang="zh-CN" sz="3600" b="1" dirty="0">
                <a:solidFill>
                  <a:srgbClr val="FF0000"/>
                </a:solidFill>
                <a:effectLst>
                  <a:outerShdw blurRad="38100" dist="2540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40748088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8D5FB-67CB-4F44-6EC8-D599C2192CD1}"/>
            </a:ext>
          </a:extLst>
        </p:cNvPr>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6782F493-CFDA-1BAD-7574-B85008B9C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58477" cy="73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F5C5F3A2-57CD-92D9-9A17-26638BDD4FBD}"/>
              </a:ext>
            </a:extLst>
          </p:cNvPr>
          <p:cNvSpPr>
            <a:spLocks noChangeArrowheads="1"/>
          </p:cNvSpPr>
          <p:nvPr/>
        </p:nvSpPr>
        <p:spPr bwMode="auto">
          <a:xfrm>
            <a:off x="6262477" y="362704"/>
            <a:ext cx="222666"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endParaRPr lang="en-US" altLang="en-US" sz="3200" b="1" dirty="0">
              <a:solidFill>
                <a:srgbClr val="FFFFFF"/>
              </a:solidFill>
              <a:latin typeface="HP001 4 hàng"/>
            </a:endParaRPr>
          </a:p>
        </p:txBody>
      </p:sp>
      <p:sp>
        <p:nvSpPr>
          <p:cNvPr id="3" name="Rounded Rectangle 13">
            <a:extLst>
              <a:ext uri="{FF2B5EF4-FFF2-40B4-BE49-F238E27FC236}">
                <a16:creationId xmlns:a16="http://schemas.microsoft.com/office/drawing/2014/main" id="{1A9D968F-DFB5-BFD7-2D12-BD91D4735E2D}"/>
              </a:ext>
            </a:extLst>
          </p:cNvPr>
          <p:cNvSpPr/>
          <p:nvPr/>
        </p:nvSpPr>
        <p:spPr>
          <a:xfrm>
            <a:off x="279299" y="2481191"/>
            <a:ext cx="3310568" cy="1769075"/>
          </a:xfrm>
          <a:prstGeom prst="roundRect">
            <a:avLst/>
          </a:prstGeom>
          <a:solidFill>
            <a:schemeClr val="bg1">
              <a:lumMod val="95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2060"/>
                </a:solidFill>
                <a:latin typeface="Times New Roman" panose="02020603050405020304" pitchFamily="18" charset="0"/>
                <a:cs typeface="Times New Roman" panose="02020603050405020304" pitchFamily="18" charset="0"/>
              </a:rPr>
              <a:t>CÔNG DỤNG CỦA DẤU GẠCH NGANG</a:t>
            </a:r>
          </a:p>
        </p:txBody>
      </p:sp>
      <p:sp>
        <p:nvSpPr>
          <p:cNvPr id="7" name="Rectangle 6">
            <a:extLst>
              <a:ext uri="{FF2B5EF4-FFF2-40B4-BE49-F238E27FC236}">
                <a16:creationId xmlns:a16="http://schemas.microsoft.com/office/drawing/2014/main" id="{6B4DB5FA-475B-F751-A473-D559E791FA48}"/>
              </a:ext>
            </a:extLst>
          </p:cNvPr>
          <p:cNvSpPr>
            <a:spLocks noChangeArrowheads="1"/>
          </p:cNvSpPr>
          <p:nvPr/>
        </p:nvSpPr>
        <p:spPr bwMode="auto">
          <a:xfrm>
            <a:off x="5520267" y="512690"/>
            <a:ext cx="6553199" cy="1102249"/>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Dùng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để</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đánh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dấu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lời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nói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trực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tiếp</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của</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nhân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vật</a:t>
            </a:r>
            <a:r>
              <a:rPr lang="en-US" altLang="en-US" sz="1800" b="1" dirty="0">
                <a:solidFill>
                  <a:srgbClr val="000000"/>
                </a:solidFill>
                <a:latin typeface="Times New Roman" panose="02020603050405020304" pitchFamily="18" charset="0"/>
                <a:cs typeface="Times New Roman" panose="02020603050405020304" pitchFamily="18" charset="0"/>
              </a:rPr>
              <a:t>.</a:t>
            </a:r>
            <a:endParaRPr lang="en-US" altLang="en-US" sz="1800" dirty="0">
              <a:solidFill>
                <a:srgbClr val="0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6A8BBE7-8F22-8C4C-CD7F-6DA3F9F820AE}"/>
              </a:ext>
            </a:extLst>
          </p:cNvPr>
          <p:cNvSpPr>
            <a:spLocks noChangeArrowheads="1"/>
          </p:cNvSpPr>
          <p:nvPr/>
        </p:nvSpPr>
        <p:spPr bwMode="auto">
          <a:xfrm>
            <a:off x="5520267" y="5158703"/>
            <a:ext cx="6553198" cy="1382703"/>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Dùng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để</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đánh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dấu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các</a:t>
            </a:r>
            <a:r>
              <a:rPr lang="en-US" altLang="en-US" sz="3200" b="1" dirty="0">
                <a:solidFill>
                  <a:srgbClr val="000000"/>
                </a:solidFill>
                <a:latin typeface="Times New Roman" panose="02020603050405020304" pitchFamily="18" charset="0"/>
                <a:cs typeface="Times New Roman" panose="02020603050405020304" pitchFamily="18" charset="0"/>
              </a:rPr>
              <a:t> ý </a:t>
            </a:r>
            <a:r>
              <a:rPr lang="en-US" altLang="en-US" sz="3200" b="1" dirty="0" err="1">
                <a:solidFill>
                  <a:srgbClr val="000000"/>
                </a:solidFill>
                <a:latin typeface="Times New Roman" panose="02020603050405020304" pitchFamily="18" charset="0"/>
                <a:cs typeface="Times New Roman" panose="02020603050405020304" pitchFamily="18" charset="0"/>
              </a:rPr>
              <a:t>liệt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kê</a:t>
            </a:r>
            <a:r>
              <a:rPr lang="en-US" altLang="en-US" sz="1800" b="1" dirty="0">
                <a:solidFill>
                  <a:srgbClr val="000000"/>
                </a:solidFill>
                <a:latin typeface="Times New Roman" panose="02020603050405020304" pitchFamily="18" charset="0"/>
                <a:cs typeface="Times New Roman" panose="02020603050405020304" pitchFamily="18" charset="0"/>
              </a:rPr>
              <a:t>.</a:t>
            </a:r>
            <a:endParaRPr lang="en-US" altLang="en-US" sz="1800" dirty="0">
              <a:solidFill>
                <a:srgbClr val="0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DEDB52A-DEF9-7DE2-5BE2-413B93CF9184}"/>
              </a:ext>
            </a:extLst>
          </p:cNvPr>
          <p:cNvSpPr>
            <a:spLocks noChangeArrowheads="1"/>
          </p:cNvSpPr>
          <p:nvPr/>
        </p:nvSpPr>
        <p:spPr bwMode="auto">
          <a:xfrm>
            <a:off x="5520267" y="2068416"/>
            <a:ext cx="6553198" cy="1121786"/>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Dùng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để</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đánh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dấu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bộ</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phận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chú</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thích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giải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thích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trong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câu</a:t>
            </a:r>
            <a:r>
              <a:rPr lang="en-US" altLang="en-US" sz="3200" b="1" dirty="0">
                <a:solidFill>
                  <a:srgbClr val="000000"/>
                </a:solidFill>
                <a:latin typeface="Times New Roman" panose="02020603050405020304" pitchFamily="18" charset="0"/>
                <a:cs typeface="Times New Roman" panose="02020603050405020304" pitchFamily="18" charset="0"/>
              </a:rPr>
              <a:t>.</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AFF9ECF-805A-FC5B-2254-4ED18AD39495}"/>
              </a:ext>
            </a:extLst>
          </p:cNvPr>
          <p:cNvSpPr>
            <a:spLocks noChangeArrowheads="1"/>
          </p:cNvSpPr>
          <p:nvPr/>
        </p:nvSpPr>
        <p:spPr bwMode="auto">
          <a:xfrm>
            <a:off x="5520267" y="3602977"/>
            <a:ext cx="6553198" cy="1102249"/>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Dùng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để</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nối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các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từ</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ngữ</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trong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một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liên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danh</a:t>
            </a:r>
            <a:r>
              <a:rPr lang="en-US" altLang="en-US" sz="3200" b="1" dirty="0">
                <a:solidFill>
                  <a:srgbClr val="000000"/>
                </a:solidFill>
                <a:latin typeface="Times New Roman" panose="02020603050405020304" pitchFamily="18" charset="0"/>
                <a:cs typeface="Times New Roman" panose="02020603050405020304" pitchFamily="18" charset="0"/>
              </a:rPr>
              <a:t>.</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DD3F2708-C1D4-7879-8AF8-D76B7977864B}"/>
              </a:ext>
            </a:extLst>
          </p:cNvPr>
          <p:cNvCxnSpPr>
            <a:cxnSpLocks/>
          </p:cNvCxnSpPr>
          <p:nvPr/>
        </p:nvCxnSpPr>
        <p:spPr>
          <a:xfrm flipV="1">
            <a:off x="3589867" y="1185333"/>
            <a:ext cx="1930400" cy="2180395"/>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BE580DB0-FA34-1F24-8FE4-8FF1DB8397DF}"/>
              </a:ext>
            </a:extLst>
          </p:cNvPr>
          <p:cNvCxnSpPr>
            <a:cxnSpLocks/>
            <a:endCxn id="9" idx="1"/>
          </p:cNvCxnSpPr>
          <p:nvPr/>
        </p:nvCxnSpPr>
        <p:spPr>
          <a:xfrm flipV="1">
            <a:off x="3589867" y="2629309"/>
            <a:ext cx="1930400" cy="768019"/>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30E9DCA9-8403-5FB6-1C7E-C40A45CF4218}"/>
              </a:ext>
            </a:extLst>
          </p:cNvPr>
          <p:cNvCxnSpPr>
            <a:cxnSpLocks/>
            <a:endCxn id="10" idx="1"/>
          </p:cNvCxnSpPr>
          <p:nvPr/>
        </p:nvCxnSpPr>
        <p:spPr>
          <a:xfrm>
            <a:off x="3589867" y="3433279"/>
            <a:ext cx="1930400" cy="720823"/>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99CE9C5F-2638-5392-2CAE-65DE5C65F306}"/>
              </a:ext>
            </a:extLst>
          </p:cNvPr>
          <p:cNvCxnSpPr>
            <a:cxnSpLocks/>
            <a:endCxn id="8" idx="1"/>
          </p:cNvCxnSpPr>
          <p:nvPr/>
        </p:nvCxnSpPr>
        <p:spPr>
          <a:xfrm>
            <a:off x="3589867" y="3513846"/>
            <a:ext cx="1930400" cy="2336209"/>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174943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3AC03-FF6B-23E7-0BFE-4DCCD97BEA6E}"/>
            </a:ext>
          </a:extLst>
        </p:cNvPr>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5A82FC82-94CD-EE88-012F-0484C0851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9" y="0"/>
            <a:ext cx="12358477" cy="73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4B171ABA-A597-006C-474C-CA71F3CA8266}"/>
              </a:ext>
            </a:extLst>
          </p:cNvPr>
          <p:cNvSpPr>
            <a:spLocks noChangeArrowheads="1"/>
          </p:cNvSpPr>
          <p:nvPr/>
        </p:nvSpPr>
        <p:spPr bwMode="auto">
          <a:xfrm>
            <a:off x="6262477" y="362704"/>
            <a:ext cx="222666"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endParaRPr lang="en-US" altLang="en-US" sz="3200" b="1" dirty="0">
              <a:solidFill>
                <a:srgbClr val="FFFFFF"/>
              </a:solidFill>
              <a:latin typeface="HP001 4 hàng"/>
            </a:endParaRPr>
          </a:p>
        </p:txBody>
      </p:sp>
      <p:sp>
        <p:nvSpPr>
          <p:cNvPr id="7" name="TextBox 6">
            <a:extLst>
              <a:ext uri="{FF2B5EF4-FFF2-40B4-BE49-F238E27FC236}">
                <a16:creationId xmlns:a16="http://schemas.microsoft.com/office/drawing/2014/main" id="{43E9AFFF-0E3C-6EE8-04F7-72B7BAC293C1}"/>
              </a:ext>
            </a:extLst>
          </p:cNvPr>
          <p:cNvSpPr txBox="1"/>
          <p:nvPr/>
        </p:nvSpPr>
        <p:spPr>
          <a:xfrm>
            <a:off x="0" y="1990140"/>
            <a:ext cx="11887200" cy="3970318"/>
          </a:xfrm>
          <a:prstGeom prst="rect">
            <a:avLst/>
          </a:prstGeom>
          <a:solidFill>
            <a:schemeClr val="accent4">
              <a:lumMod val="20000"/>
              <a:lumOff val="80000"/>
            </a:schemeClr>
          </a:solidFill>
        </p:spPr>
        <p:txBody>
          <a:bodyPr wrap="square" rtlCol="0">
            <a:spAutoFit/>
          </a:bodyPr>
          <a:lstStyle/>
          <a:p>
            <a:pPr algn="just"/>
            <a:r>
              <a:rPr lang="en-US" sz="3600" b="0" i="1" dirty="0">
                <a:solidFill>
                  <a:srgbClr val="000000"/>
                </a:solidFill>
                <a:effectLst/>
                <a:latin typeface="Cambria" panose="02040503050406030204" pitchFamily="18" charset="0"/>
                <a:ea typeface="Cambria" panose="02040503050406030204" pitchFamily="18" charset="0"/>
              </a:rPr>
              <a:t>   </a:t>
            </a:r>
            <a:r>
              <a:rPr lang="vi-VN" sz="3600" b="0" i="1" dirty="0">
                <a:solidFill>
                  <a:srgbClr val="000000"/>
                </a:solidFill>
                <a:effectLst/>
                <a:latin typeface="+mj-lt"/>
                <a:ea typeface="Cambria" panose="02040503050406030204" pitchFamily="18" charset="0"/>
              </a:rPr>
              <a:t>Những trí tuệ vĩ đại</a:t>
            </a:r>
            <a:r>
              <a:rPr lang="vi-VN" sz="3600" b="0" i="0" dirty="0">
                <a:solidFill>
                  <a:srgbClr val="000000"/>
                </a:solidFill>
                <a:effectLst/>
                <a:latin typeface="+mj-lt"/>
                <a:ea typeface="Cambria" panose="02040503050406030204" pitchFamily="18" charset="0"/>
              </a:rPr>
              <a:t> bộ sách viết về một số nhà khoa học nổi tiếng thế giới gồm 5 cuốn. Các bạn nhỏ có thể tìm thấy nhiều thông tin thú vị trong mỗi cuốn sách nhỏ ấy:</a:t>
            </a:r>
            <a:br>
              <a:rPr lang="vi-VN" sz="3600" b="0" i="0" dirty="0">
                <a:solidFill>
                  <a:srgbClr val="000000"/>
                </a:solidFill>
                <a:effectLst/>
                <a:latin typeface="+mj-lt"/>
                <a:ea typeface="Cambria" panose="02040503050406030204" pitchFamily="18" charset="0"/>
              </a:rPr>
            </a:br>
            <a:r>
              <a:rPr lang="vi-VN" sz="3600" b="0" i="0" dirty="0">
                <a:solidFill>
                  <a:srgbClr val="000000"/>
                </a:solidFill>
                <a:effectLst/>
                <a:latin typeface="+mj-lt"/>
                <a:ea typeface="Cambria" panose="02040503050406030204" pitchFamily="18" charset="0"/>
              </a:rPr>
              <a:t>Tét-xla một kĩ sư </a:t>
            </a:r>
            <a:r>
              <a:rPr lang="en-US" sz="3600" dirty="0">
                <a:solidFill>
                  <a:srgbClr val="000000"/>
                </a:solidFill>
                <a:latin typeface="+mj-lt"/>
                <a:ea typeface="Cambria" panose="02040503050406030204" pitchFamily="18" charset="0"/>
              </a:rPr>
              <a:t>đ</a:t>
            </a:r>
            <a:r>
              <a:rPr lang="vi-VN" sz="3600" b="0" i="0" dirty="0">
                <a:solidFill>
                  <a:srgbClr val="000000"/>
                </a:solidFill>
                <a:effectLst/>
                <a:latin typeface="+mj-lt"/>
                <a:ea typeface="Cambria" panose="02040503050406030204" pitchFamily="18" charset="0"/>
              </a:rPr>
              <a:t>iện người Mỹ đã phát minh ra dòng điện xoay chiều, Ma-ri Quy-ri người phụ nữ gốc Ba Lan đã khám phá ra chất phóng xạ</a:t>
            </a:r>
            <a:r>
              <a:rPr lang="en-US" sz="3600" b="0" i="0" dirty="0">
                <a:solidFill>
                  <a:srgbClr val="000000"/>
                </a:solidFill>
                <a:effectLst/>
                <a:latin typeface="+mj-lt"/>
                <a:ea typeface="Cambria" panose="02040503050406030204" pitchFamily="18" charset="0"/>
              </a:rPr>
              <a:t>,</a:t>
            </a:r>
            <a:r>
              <a:rPr lang="vi-VN" sz="3600" b="0" i="0" dirty="0">
                <a:solidFill>
                  <a:srgbClr val="000000"/>
                </a:solidFill>
                <a:effectLst/>
                <a:latin typeface="+mj-lt"/>
                <a:ea typeface="Cambria" panose="02040503050406030204" pitchFamily="18" charset="0"/>
              </a:rPr>
              <a:t>...</a:t>
            </a:r>
          </a:p>
          <a:p>
            <a:pPr algn="r"/>
            <a:r>
              <a:rPr lang="vi-VN" sz="3600" b="0" i="0" dirty="0">
                <a:solidFill>
                  <a:srgbClr val="000000"/>
                </a:solidFill>
                <a:effectLst/>
                <a:latin typeface="+mj-lt"/>
                <a:ea typeface="Cambria" panose="02040503050406030204" pitchFamily="18" charset="0"/>
              </a:rPr>
              <a:t>(</a:t>
            </a:r>
            <a:r>
              <a:rPr lang="vi-VN" sz="3600" b="0" i="1" dirty="0">
                <a:solidFill>
                  <a:srgbClr val="000000"/>
                </a:solidFill>
                <a:effectLst/>
                <a:latin typeface="+mj-lt"/>
                <a:ea typeface="Cambria" panose="02040503050406030204" pitchFamily="18" charset="0"/>
              </a:rPr>
              <a:t>Theo</a:t>
            </a:r>
            <a:r>
              <a:rPr lang="vi-VN" sz="3600" b="0" i="0" dirty="0">
                <a:solidFill>
                  <a:srgbClr val="000000"/>
                </a:solidFill>
                <a:effectLst/>
                <a:latin typeface="+mj-lt"/>
                <a:ea typeface="Cambria" panose="02040503050406030204" pitchFamily="18" charset="0"/>
              </a:rPr>
              <a:t> Nguyễn Bảo Ngân)</a:t>
            </a:r>
          </a:p>
        </p:txBody>
      </p:sp>
      <p:sp>
        <p:nvSpPr>
          <p:cNvPr id="3" name="TextBox 2">
            <a:extLst>
              <a:ext uri="{FF2B5EF4-FFF2-40B4-BE49-F238E27FC236}">
                <a16:creationId xmlns:a16="http://schemas.microsoft.com/office/drawing/2014/main" id="{3C022977-E0EB-850D-4850-4FFDB3188AD1}"/>
              </a:ext>
            </a:extLst>
          </p:cNvPr>
          <p:cNvSpPr txBox="1"/>
          <p:nvPr/>
        </p:nvSpPr>
        <p:spPr>
          <a:xfrm>
            <a:off x="227163" y="358933"/>
            <a:ext cx="11660037" cy="1200329"/>
          </a:xfrm>
          <a:prstGeom prst="rect">
            <a:avLst/>
          </a:prstGeom>
          <a:noFill/>
        </p:spPr>
        <p:txBody>
          <a:bodyPr wrap="square">
            <a:spAutoFit/>
          </a:bodyPr>
          <a:lstStyle/>
          <a:p>
            <a:pPr lvl="0">
              <a:defRPr/>
            </a:pPr>
            <a:r>
              <a:rPr lang="en-US" sz="3600" b="1" u="sng" dirty="0" err="1">
                <a:solidFill>
                  <a:schemeClr val="bg1">
                    <a:lumMod val="95000"/>
                  </a:schemeClr>
                </a:solidFill>
                <a:latin typeface="Times New Roman" panose="02020603050405020304" pitchFamily="18" charset="0"/>
                <a:ea typeface="Cambria" panose="02040503050406030204" pitchFamily="18" charset="0"/>
                <a:cs typeface="Times New Roman" panose="02020603050405020304" pitchFamily="18" charset="0"/>
              </a:rPr>
              <a:t>Bài</a:t>
            </a:r>
            <a:r>
              <a:rPr lang="en-US" sz="3600" b="1" u="sng" dirty="0">
                <a:solidFill>
                  <a:schemeClr val="bg1">
                    <a:lumMod val="95000"/>
                  </a:schemeClr>
                </a:solidFill>
                <a:latin typeface="Times New Roman" panose="02020603050405020304" pitchFamily="18" charset="0"/>
                <a:ea typeface="Cambria" panose="02040503050406030204" pitchFamily="18" charset="0"/>
                <a:cs typeface="Times New Roman" panose="02020603050405020304" pitchFamily="18" charset="0"/>
              </a:rPr>
              <a:t> 2</a:t>
            </a:r>
            <a:r>
              <a:rPr lang="en-US" sz="3600" b="1" dirty="0">
                <a:solidFill>
                  <a:schemeClr val="bg1">
                    <a:lumMod val="9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3600" b="1" dirty="0">
                <a:solidFill>
                  <a:schemeClr val="bg1">
                    <a:lumMod val="95000"/>
                  </a:schemeClr>
                </a:solidFill>
                <a:latin typeface="+mj-lt"/>
                <a:ea typeface="Cambria" panose="02040503050406030204" pitchFamily="18" charset="0"/>
                <a:cs typeface="Arial-Rounded" panose="020B0500000000000000" pitchFamily="34"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Cần</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thêm</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dấu</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gạch</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ngang</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vị</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trí</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nào</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dưới</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đây</a:t>
            </a:r>
            <a:r>
              <a:rPr lang="en-US"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endParaRPr lang="vi-VN" sz="3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6A8D540E-58EC-D12E-0F63-115D3FE8F628}"/>
              </a:ext>
            </a:extLst>
          </p:cNvPr>
          <p:cNvCxnSpPr/>
          <p:nvPr/>
        </p:nvCxnSpPr>
        <p:spPr>
          <a:xfrm>
            <a:off x="2570672" y="949301"/>
            <a:ext cx="408892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C7082355-0E0B-4266-F216-40597E900709}"/>
              </a:ext>
            </a:extLst>
          </p:cNvPr>
          <p:cNvCxnSpPr/>
          <p:nvPr/>
        </p:nvCxnSpPr>
        <p:spPr>
          <a:xfrm>
            <a:off x="2550542" y="929173"/>
            <a:ext cx="408892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20F96F0B-C334-B702-A138-B00C4E0C1FC9}"/>
              </a:ext>
            </a:extLst>
          </p:cNvPr>
          <p:cNvCxnSpPr>
            <a:cxnSpLocks/>
          </p:cNvCxnSpPr>
          <p:nvPr/>
        </p:nvCxnSpPr>
        <p:spPr>
          <a:xfrm>
            <a:off x="6811992" y="932048"/>
            <a:ext cx="395377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1D6A9927-FACB-085C-C7EF-B91514881CA2}"/>
              </a:ext>
            </a:extLst>
          </p:cNvPr>
          <p:cNvCxnSpPr>
            <a:cxnSpLocks/>
          </p:cNvCxnSpPr>
          <p:nvPr/>
        </p:nvCxnSpPr>
        <p:spPr>
          <a:xfrm>
            <a:off x="6811992" y="946424"/>
            <a:ext cx="395377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50704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37620-50F7-3D8A-FDDC-81267C3DB4B2}"/>
            </a:ext>
          </a:extLst>
        </p:cNvPr>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1E6EA08C-92C2-6281-B6AE-31265836C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9" y="0"/>
            <a:ext cx="12358477" cy="73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A3AABC18-2690-0E6A-EA7C-899094F569F9}"/>
              </a:ext>
            </a:extLst>
          </p:cNvPr>
          <p:cNvSpPr>
            <a:spLocks noChangeArrowheads="1"/>
          </p:cNvSpPr>
          <p:nvPr/>
        </p:nvSpPr>
        <p:spPr bwMode="auto">
          <a:xfrm>
            <a:off x="6262477" y="362704"/>
            <a:ext cx="222666"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endParaRPr lang="en-US" altLang="en-US" sz="3200" b="1" dirty="0">
              <a:solidFill>
                <a:srgbClr val="FFFFFF"/>
              </a:solidFill>
              <a:latin typeface="HP001 4 hàng"/>
            </a:endParaRPr>
          </a:p>
        </p:txBody>
      </p:sp>
      <p:sp>
        <p:nvSpPr>
          <p:cNvPr id="2" name="Rectangle 1">
            <a:extLst>
              <a:ext uri="{FF2B5EF4-FFF2-40B4-BE49-F238E27FC236}">
                <a16:creationId xmlns:a16="http://schemas.microsoft.com/office/drawing/2014/main" id="{4CAC5199-4480-D8FB-7EBE-E527E07DBB8A}"/>
              </a:ext>
            </a:extLst>
          </p:cNvPr>
          <p:cNvSpPr/>
          <p:nvPr/>
        </p:nvSpPr>
        <p:spPr>
          <a:xfrm>
            <a:off x="781928" y="297256"/>
            <a:ext cx="10604939" cy="1200329"/>
          </a:xfrm>
          <a:prstGeom prst="rect">
            <a:avLst/>
          </a:prstGeom>
          <a:solidFill>
            <a:srgbClr val="BEEEFF"/>
          </a:solidFill>
          <a:ln w="19050">
            <a:solidFill>
              <a:schemeClr val="tx1"/>
            </a:solidFill>
            <a:prstDash val="dashDot"/>
          </a:ln>
        </p:spPr>
        <p:txBody>
          <a:bodyPr wrap="square">
            <a:spAutoFit/>
          </a:bodyPr>
          <a:lstStyle/>
          <a:p>
            <a:pPr algn="ctr"/>
            <a:r>
              <a:rPr lang="nl-NL" sz="3600" b="1" u="sng" dirty="0">
                <a:solidFill>
                  <a:schemeClr val="tx1">
                    <a:lumMod val="85000"/>
                    <a:lumOff val="15000"/>
                  </a:schemeClr>
                </a:solidFill>
                <a:latin typeface="Times New Roman" panose="02020603050405020304" pitchFamily="18" charset="0"/>
                <a:ea typeface="Cambria" panose="02040503050406030204" pitchFamily="18" charset="0"/>
                <a:cs typeface="Times New Roman" panose="02020603050405020304" pitchFamily="18" charset="0"/>
              </a:rPr>
              <a:t>Bài 3</a:t>
            </a:r>
            <a:r>
              <a:rPr lang="nl-NL" sz="3600" b="1" dirty="0">
                <a:solidFill>
                  <a:schemeClr val="tx1">
                    <a:lumMod val="85000"/>
                    <a:lumOff val="15000"/>
                  </a:schemeClr>
                </a:solidFill>
                <a:latin typeface="Times New Roman" panose="02020603050405020304" pitchFamily="18" charset="0"/>
                <a:ea typeface="Cambria" panose="02040503050406030204" pitchFamily="18" charset="0"/>
                <a:cs typeface="Times New Roman" panose="02020603050405020304" pitchFamily="18" charset="0"/>
              </a:rPr>
              <a:t>: Viết 1 – 2 câu có sử dụng dấu gạch ngang với một trong những công dụng sau:</a:t>
            </a:r>
            <a:endParaRPr lang="en-US" sz="3600" b="1" dirty="0">
              <a:solidFill>
                <a:schemeClr val="tx1">
                  <a:lumMod val="85000"/>
                  <a:lumOff val="1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D0FDD67-7BCE-97DE-2976-B5B3EA6D5299}"/>
              </a:ext>
            </a:extLst>
          </p:cNvPr>
          <p:cNvSpPr/>
          <p:nvPr/>
        </p:nvSpPr>
        <p:spPr>
          <a:xfrm>
            <a:off x="1298927" y="1960991"/>
            <a:ext cx="4480772" cy="628890"/>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200" dirty="0">
                <a:latin typeface="Times New Roman" panose="02020603050405020304" pitchFamily="18" charset="0"/>
                <a:ea typeface="Cambria" panose="02040503050406030204" pitchFamily="18" charset="0"/>
                <a:cs typeface="Times New Roman" panose="02020603050405020304" pitchFamily="18" charset="0"/>
              </a:rPr>
              <a:t>a. Đánh dấu các ý liệt kê</a:t>
            </a:r>
            <a:r>
              <a:rPr lang="nl-NL" sz="3200" dirty="0">
                <a:latin typeface="Cambria" panose="02040503050406030204" pitchFamily="18" charset="0"/>
                <a:ea typeface="Cambria" panose="02040503050406030204" pitchFamily="18" charset="0"/>
                <a:cs typeface="Arial-Rounded" panose="020B0500000000000000" pitchFamily="34" charset="0"/>
              </a:rPr>
              <a:t>.</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3">
            <a:extLst>
              <a:ext uri="{FF2B5EF4-FFF2-40B4-BE49-F238E27FC236}">
                <a16:creationId xmlns:a16="http://schemas.microsoft.com/office/drawing/2014/main" id="{108831BB-6699-6A20-4D07-02C391900D74}"/>
              </a:ext>
            </a:extLst>
          </p:cNvPr>
          <p:cNvSpPr/>
          <p:nvPr/>
        </p:nvSpPr>
        <p:spPr>
          <a:xfrm>
            <a:off x="1275087" y="3117559"/>
            <a:ext cx="7161547" cy="628890"/>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200" dirty="0">
                <a:latin typeface="Times New Roman" panose="02020603050405020304" pitchFamily="18" charset="0"/>
                <a:ea typeface="Cambria" panose="02040503050406030204" pitchFamily="18" charset="0"/>
                <a:cs typeface="Times New Roman" panose="02020603050405020304" pitchFamily="18" charset="0"/>
              </a:rPr>
              <a:t>b. Nối các từ ngữ trong một liên danh</a:t>
            </a:r>
            <a:r>
              <a:rPr lang="nl-NL" sz="3200" dirty="0">
                <a:latin typeface="Cambria" panose="02040503050406030204" pitchFamily="18" charset="0"/>
                <a:ea typeface="Cambria" panose="02040503050406030204" pitchFamily="18" charset="0"/>
                <a:cs typeface="Arial-Rounded" panose="020B0500000000000000" pitchFamily="34" charset="0"/>
              </a:rPr>
              <a:t>.</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5" name="Rectangle 4">
            <a:extLst>
              <a:ext uri="{FF2B5EF4-FFF2-40B4-BE49-F238E27FC236}">
                <a16:creationId xmlns:a16="http://schemas.microsoft.com/office/drawing/2014/main" id="{1BCDB5F6-FED6-F70A-F886-351F2E447EC7}"/>
              </a:ext>
            </a:extLst>
          </p:cNvPr>
          <p:cNvSpPr/>
          <p:nvPr/>
        </p:nvSpPr>
        <p:spPr>
          <a:xfrm>
            <a:off x="1298927" y="4274127"/>
            <a:ext cx="7137707" cy="628890"/>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200" dirty="0">
                <a:latin typeface="Times New Roman" panose="02020603050405020304" pitchFamily="18" charset="0"/>
                <a:ea typeface="Cambria" panose="02040503050406030204" pitchFamily="18" charset="0"/>
                <a:cs typeface="Times New Roman" panose="02020603050405020304" pitchFamily="18" charset="0"/>
              </a:rPr>
              <a:t>c. Đánh dấu bộ phận chú thích, giải thích.</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169D9C02-9E72-316B-9F13-DDB51F12AF7E}"/>
              </a:ext>
            </a:extLst>
          </p:cNvPr>
          <p:cNvCxnSpPr/>
          <p:nvPr/>
        </p:nvCxnSpPr>
        <p:spPr>
          <a:xfrm>
            <a:off x="2415396" y="846075"/>
            <a:ext cx="2484408"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53BA1900-AEE3-E6CD-3A48-3A24B8FBC6B5}"/>
              </a:ext>
            </a:extLst>
          </p:cNvPr>
          <p:cNvCxnSpPr/>
          <p:nvPr/>
        </p:nvCxnSpPr>
        <p:spPr>
          <a:xfrm>
            <a:off x="5158596" y="846075"/>
            <a:ext cx="5210355"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14406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0C4D1-3A89-321A-5AC3-31BF06D8DF15}"/>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77B625D7-E07F-14F2-8F8F-2587351EF5D8}"/>
              </a:ext>
            </a:extLst>
          </p:cNvPr>
          <p:cNvSpPr>
            <a:spLocks noGrp="1" noChangeArrowheads="1"/>
          </p:cNvSpPr>
          <p:nvPr>
            <p:ph type="subTitle" idx="1"/>
          </p:nvPr>
        </p:nvSpPr>
        <p:spPr>
          <a:xfrm>
            <a:off x="2895600" y="2667000"/>
            <a:ext cx="6400800" cy="2971800"/>
          </a:xfrm>
        </p:spPr>
        <p:txBody>
          <a:bodyPr/>
          <a:lstStyle/>
          <a:p>
            <a:pPr eaLnBrk="1" hangingPunct="1"/>
            <a:endParaRPr lang="en-US" altLang="en-US">
              <a:latin typeface=".VnAvant" panose="020B7200000000000000" pitchFamily="34" charset="0"/>
            </a:endParaRPr>
          </a:p>
          <a:p>
            <a:pPr eaLnBrk="1" hangingPunct="1"/>
            <a:endParaRPr lang="en-US" altLang="en-US">
              <a:latin typeface=".VnAvant" panose="020B7200000000000000" pitchFamily="34" charset="0"/>
            </a:endParaRPr>
          </a:p>
          <a:p>
            <a:pPr eaLnBrk="1" hangingPunct="1"/>
            <a:endParaRPr lang="en-US" altLang="en-US">
              <a:latin typeface=".VnAvant" panose="020B7200000000000000" pitchFamily="34" charset="0"/>
            </a:endParaRPr>
          </a:p>
        </p:txBody>
      </p:sp>
      <p:sp>
        <p:nvSpPr>
          <p:cNvPr id="3" name="Title 2">
            <a:extLst>
              <a:ext uri="{FF2B5EF4-FFF2-40B4-BE49-F238E27FC236}">
                <a16:creationId xmlns:a16="http://schemas.microsoft.com/office/drawing/2014/main" id="{8F5C9F83-94C5-FD66-DD79-4CD36A21A1CC}"/>
              </a:ext>
            </a:extLst>
          </p:cNvPr>
          <p:cNvSpPr>
            <a:spLocks noGrp="1"/>
          </p:cNvSpPr>
          <p:nvPr>
            <p:ph type="ctrTitle"/>
          </p:nvPr>
        </p:nvSpPr>
        <p:spPr/>
        <p:txBody>
          <a:bodyPr/>
          <a:lstStyle/>
          <a:p>
            <a:endParaRPr lang="en-US" dirty="0"/>
          </a:p>
        </p:txBody>
      </p:sp>
      <p:pic>
        <p:nvPicPr>
          <p:cNvPr id="5" name="1">
            <a:hlinkClick r:id="" action="ppaction://media"/>
            <a:extLst>
              <a:ext uri="{FF2B5EF4-FFF2-40B4-BE49-F238E27FC236}">
                <a16:creationId xmlns:a16="http://schemas.microsoft.com/office/drawing/2014/main" id="{18A6C16F-45CF-7A94-4A7E-FC459604AB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815" y="0"/>
            <a:ext cx="11283351" cy="6858000"/>
          </a:xfrm>
          <a:prstGeom prst="rect">
            <a:avLst/>
          </a:prstGeom>
        </p:spPr>
      </p:pic>
    </p:spTree>
    <p:extLst>
      <p:ext uri="{BB962C8B-B14F-4D97-AF65-F5344CB8AC3E}">
        <p14:creationId xmlns:p14="http://schemas.microsoft.com/office/powerpoint/2010/main" val="2207738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45AFE-DB52-875C-EA3B-8CC1E945CDFB}"/>
            </a:ext>
          </a:extLst>
        </p:cNvPr>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6AD24C9E-D175-F5A5-C82A-08123BD93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9" y="0"/>
            <a:ext cx="12358477" cy="73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ABD31F79-A212-A93A-6E7F-6AA06A5F26A3}"/>
              </a:ext>
            </a:extLst>
          </p:cNvPr>
          <p:cNvSpPr>
            <a:spLocks noChangeArrowheads="1"/>
          </p:cNvSpPr>
          <p:nvPr/>
        </p:nvSpPr>
        <p:spPr bwMode="auto">
          <a:xfrm>
            <a:off x="6262477" y="362704"/>
            <a:ext cx="222666"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endParaRPr lang="en-US" altLang="en-US" sz="3200" b="1" dirty="0">
              <a:solidFill>
                <a:srgbClr val="FFFFFF"/>
              </a:solidFill>
              <a:latin typeface="HP001 4 hàng"/>
            </a:endParaRPr>
          </a:p>
        </p:txBody>
      </p:sp>
      <p:sp>
        <p:nvSpPr>
          <p:cNvPr id="7" name="TextBox 6">
            <a:extLst>
              <a:ext uri="{FF2B5EF4-FFF2-40B4-BE49-F238E27FC236}">
                <a16:creationId xmlns:a16="http://schemas.microsoft.com/office/drawing/2014/main" id="{F8EE5AA0-6B30-9078-6E43-7D8483C1E710}"/>
              </a:ext>
            </a:extLst>
          </p:cNvPr>
          <p:cNvSpPr txBox="1"/>
          <p:nvPr/>
        </p:nvSpPr>
        <p:spPr>
          <a:xfrm>
            <a:off x="1184001" y="831576"/>
            <a:ext cx="10156952" cy="2308324"/>
          </a:xfrm>
          <a:prstGeom prst="rect">
            <a:avLst/>
          </a:prstGeom>
          <a:noFill/>
        </p:spPr>
        <p:txBody>
          <a:bodyPr wrap="square">
            <a:spAutoFit/>
          </a:bodyPr>
          <a:lstStyle/>
          <a:p>
            <a:r>
              <a:rPr lang="en-US" sz="3600" dirty="0" err="1">
                <a:solidFill>
                  <a:srgbClr val="FFFFFF"/>
                </a:solidFill>
                <a:latin typeface="Cambria" panose="02040503050406030204" pitchFamily="18" charset="0"/>
                <a:ea typeface="Cambria" panose="02040503050406030204" pitchFamily="18" charset="0"/>
              </a:rPr>
              <a:t>Cây</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chuối</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có</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rất</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nhiều</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công</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dụng</a:t>
            </a:r>
            <a:r>
              <a:rPr lang="en-US" sz="3600" dirty="0">
                <a:solidFill>
                  <a:srgbClr val="FFFFFF"/>
                </a:solidFill>
                <a:latin typeface="Cambria" panose="02040503050406030204" pitchFamily="18" charset="0"/>
                <a:ea typeface="Cambria" panose="02040503050406030204" pitchFamily="18" charset="0"/>
              </a:rPr>
              <a:t>:</a:t>
            </a:r>
          </a:p>
          <a:p>
            <a:pPr marL="285750" indent="-285750">
              <a:buFontTx/>
              <a:buChar char="-"/>
            </a:pPr>
            <a:r>
              <a:rPr lang="en-US" sz="3600" dirty="0" err="1">
                <a:solidFill>
                  <a:srgbClr val="FFFFFF"/>
                </a:solidFill>
                <a:latin typeface="Cambria" panose="02040503050406030204" pitchFamily="18" charset="0"/>
                <a:ea typeface="Cambria" panose="02040503050406030204" pitchFamily="18" charset="0"/>
              </a:rPr>
              <a:t>Quả</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dùng</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để</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ăn</a:t>
            </a:r>
            <a:endParaRPr lang="en-US" sz="3600" dirty="0">
              <a:solidFill>
                <a:srgbClr val="FFFFFF"/>
              </a:solidFill>
              <a:latin typeface="Cambria" panose="02040503050406030204" pitchFamily="18" charset="0"/>
              <a:ea typeface="Cambria" panose="02040503050406030204" pitchFamily="18" charset="0"/>
            </a:endParaRPr>
          </a:p>
          <a:p>
            <a:r>
              <a:rPr lang="en-US" sz="3600" dirty="0">
                <a:solidFill>
                  <a:srgbClr val="FFFFFF"/>
                </a:solidFill>
                <a:latin typeface="Cambria" panose="02040503050406030204" pitchFamily="18" charset="0"/>
                <a:ea typeface="Cambria" panose="02040503050406030204" pitchFamily="18" charset="0"/>
              </a:rPr>
              <a:t>- Lá </a:t>
            </a:r>
            <a:r>
              <a:rPr lang="en-US" sz="3600" dirty="0" err="1">
                <a:solidFill>
                  <a:srgbClr val="FFFFFF"/>
                </a:solidFill>
                <a:latin typeface="Cambria" panose="02040503050406030204" pitchFamily="18" charset="0"/>
                <a:ea typeface="Cambria" panose="02040503050406030204" pitchFamily="18" charset="0"/>
              </a:rPr>
              <a:t>dùng</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để</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gói</a:t>
            </a:r>
            <a:r>
              <a:rPr lang="en-US" sz="3600" dirty="0">
                <a:solidFill>
                  <a:srgbClr val="FFFFFF"/>
                </a:solidFill>
                <a:latin typeface="Cambria" panose="02040503050406030204" pitchFamily="18" charset="0"/>
                <a:ea typeface="Cambria" panose="02040503050406030204" pitchFamily="18" charset="0"/>
              </a:rPr>
              <a:t> bánh.</a:t>
            </a:r>
          </a:p>
          <a:p>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Thân</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dùng</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để</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làm</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thức</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ăn</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cho</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gia</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súc</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gia</a:t>
            </a:r>
            <a:r>
              <a:rPr lang="en-US" sz="3600" dirty="0">
                <a:solidFill>
                  <a:srgbClr val="FFFFFF"/>
                </a:solidFill>
                <a:latin typeface="Cambria" panose="02040503050406030204" pitchFamily="18" charset="0"/>
                <a:ea typeface="Cambria" panose="02040503050406030204" pitchFamily="18" charset="0"/>
              </a:rPr>
              <a:t> </a:t>
            </a:r>
            <a:r>
              <a:rPr lang="en-US" sz="3600" dirty="0" err="1">
                <a:solidFill>
                  <a:srgbClr val="FFFFFF"/>
                </a:solidFill>
                <a:latin typeface="Cambria" panose="02040503050406030204" pitchFamily="18" charset="0"/>
                <a:ea typeface="Cambria" panose="02040503050406030204" pitchFamily="18" charset="0"/>
              </a:rPr>
              <a:t>cầm</a:t>
            </a:r>
            <a:r>
              <a:rPr lang="en-US" sz="3600" dirty="0">
                <a:solidFill>
                  <a:srgbClr val="FFFFFF"/>
                </a:solidFill>
                <a:latin typeface="Cambria" panose="02040503050406030204" pitchFamily="18" charset="0"/>
                <a:ea typeface="Cambria" panose="02040503050406030204" pitchFamily="18" charset="0"/>
              </a:rPr>
              <a:t>.</a:t>
            </a:r>
            <a:endParaRPr lang="en-US" sz="3600" dirty="0"/>
          </a:p>
        </p:txBody>
      </p:sp>
      <p:sp>
        <p:nvSpPr>
          <p:cNvPr id="9" name="TextBox 8">
            <a:extLst>
              <a:ext uri="{FF2B5EF4-FFF2-40B4-BE49-F238E27FC236}">
                <a16:creationId xmlns:a16="http://schemas.microsoft.com/office/drawing/2014/main" id="{A2BEB0B8-4674-410D-6A0B-AB711D34525C}"/>
              </a:ext>
            </a:extLst>
          </p:cNvPr>
          <p:cNvSpPr txBox="1"/>
          <p:nvPr/>
        </p:nvSpPr>
        <p:spPr>
          <a:xfrm>
            <a:off x="851047" y="325444"/>
            <a:ext cx="6642039" cy="646331"/>
          </a:xfrm>
          <a:prstGeom prst="rect">
            <a:avLst/>
          </a:prstGeom>
          <a:noFill/>
        </p:spPr>
        <p:txBody>
          <a:bodyPr wrap="square">
            <a:spAutoFit/>
          </a:bodyPr>
          <a:lstStyle/>
          <a:p>
            <a:r>
              <a:rPr lang="nl-NL" sz="3600"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 Đánh dấu các ý liệt kê</a:t>
            </a:r>
            <a:endParaRPr lang="en-US" sz="3600" dirty="0">
              <a:solidFill>
                <a:srgbClr val="FFFF00"/>
              </a:solidFill>
            </a:endParaRPr>
          </a:p>
        </p:txBody>
      </p:sp>
      <p:sp>
        <p:nvSpPr>
          <p:cNvPr id="3" name="TextBox 2">
            <a:extLst>
              <a:ext uri="{FF2B5EF4-FFF2-40B4-BE49-F238E27FC236}">
                <a16:creationId xmlns:a16="http://schemas.microsoft.com/office/drawing/2014/main" id="{9612588C-162F-BE57-0F52-FDD9521DF083}"/>
              </a:ext>
            </a:extLst>
          </p:cNvPr>
          <p:cNvSpPr txBox="1"/>
          <p:nvPr/>
        </p:nvSpPr>
        <p:spPr>
          <a:xfrm>
            <a:off x="594634" y="3182457"/>
            <a:ext cx="7378852" cy="646331"/>
          </a:xfrm>
          <a:prstGeom prst="rect">
            <a:avLst/>
          </a:prstGeom>
          <a:noFill/>
        </p:spPr>
        <p:txBody>
          <a:bodyPr wrap="square">
            <a:spAutoFit/>
          </a:bodyPr>
          <a:lstStyle/>
          <a:p>
            <a:r>
              <a:rPr lang="nl-NL" sz="3600"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 Nối các từ ngữ trong một liên danh</a:t>
            </a:r>
            <a:endParaRPr lang="en-US" sz="3600" dirty="0">
              <a:solidFill>
                <a:srgbClr val="FFFF00"/>
              </a:solidFill>
            </a:endParaRPr>
          </a:p>
        </p:txBody>
      </p:sp>
      <p:sp>
        <p:nvSpPr>
          <p:cNvPr id="4" name="TextBox 3">
            <a:extLst>
              <a:ext uri="{FF2B5EF4-FFF2-40B4-BE49-F238E27FC236}">
                <a16:creationId xmlns:a16="http://schemas.microsoft.com/office/drawing/2014/main" id="{D97BF26E-DCEB-18C8-D176-186159C41A1F}"/>
              </a:ext>
            </a:extLst>
          </p:cNvPr>
          <p:cNvSpPr txBox="1"/>
          <p:nvPr/>
        </p:nvSpPr>
        <p:spPr>
          <a:xfrm>
            <a:off x="1241915" y="3718101"/>
            <a:ext cx="10486456" cy="584775"/>
          </a:xfrm>
          <a:prstGeom prst="rect">
            <a:avLst/>
          </a:prstGeom>
          <a:noFill/>
        </p:spPr>
        <p:txBody>
          <a:bodyPr wrap="square" rtlCol="0">
            <a:spAutoFit/>
          </a:bodyPr>
          <a:lstStyle/>
          <a:p>
            <a:pPr algn="just"/>
            <a:r>
              <a:rPr lang="en-US" sz="3200" dirty="0" err="1">
                <a:solidFill>
                  <a:schemeClr val="bg1"/>
                </a:solidFill>
                <a:latin typeface="Cambria" panose="02040503050406030204" pitchFamily="18" charset="0"/>
                <a:ea typeface="Cambria" panose="02040503050406030204" pitchFamily="18" charset="0"/>
              </a:rPr>
              <a:t>Chuyến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tàu</a:t>
            </a:r>
            <a:r>
              <a:rPr lang="en-US" sz="3200" dirty="0">
                <a:solidFill>
                  <a:schemeClr val="bg1"/>
                </a:solidFill>
                <a:latin typeface="Cambria" panose="02040503050406030204" pitchFamily="18" charset="0"/>
                <a:ea typeface="Cambria" panose="02040503050406030204" pitchFamily="18" charset="0"/>
              </a:rPr>
              <a:t> Hà </a:t>
            </a:r>
            <a:r>
              <a:rPr lang="en-US" sz="3200" dirty="0" err="1">
                <a:solidFill>
                  <a:schemeClr val="bg1"/>
                </a:solidFill>
                <a:latin typeface="Cambria" panose="02040503050406030204" pitchFamily="18" charset="0"/>
                <a:ea typeface="Cambria" panose="02040503050406030204" pitchFamily="18" charset="0"/>
              </a:rPr>
              <a:t>Nội</a:t>
            </a:r>
            <a:r>
              <a:rPr lang="en-US" sz="3200" dirty="0">
                <a:solidFill>
                  <a:schemeClr val="bg1"/>
                </a:solidFill>
                <a:latin typeface="Cambria" panose="02040503050406030204" pitchFamily="18" charset="0"/>
                <a:ea typeface="Cambria" panose="02040503050406030204" pitchFamily="18" charset="0"/>
              </a:rPr>
              <a:t> – Vinh </a:t>
            </a:r>
            <a:r>
              <a:rPr lang="en-US" sz="3200" dirty="0" err="1">
                <a:solidFill>
                  <a:schemeClr val="bg1"/>
                </a:solidFill>
                <a:latin typeface="Cambria" panose="02040503050406030204" pitchFamily="18" charset="0"/>
                <a:ea typeface="Cambria" panose="02040503050406030204" pitchFamily="18" charset="0"/>
              </a:rPr>
              <a:t>đã</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khởi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hành</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lúc</a:t>
            </a:r>
            <a:r>
              <a:rPr lang="en-US" sz="3200" dirty="0">
                <a:solidFill>
                  <a:schemeClr val="bg1"/>
                </a:solidFill>
                <a:latin typeface="Cambria" panose="02040503050406030204" pitchFamily="18" charset="0"/>
                <a:ea typeface="Cambria" panose="02040503050406030204" pitchFamily="18" charset="0"/>
              </a:rPr>
              <a:t> 6 </a:t>
            </a:r>
            <a:r>
              <a:rPr lang="en-US" sz="3200" dirty="0" err="1">
                <a:solidFill>
                  <a:schemeClr val="bg1"/>
                </a:solidFill>
                <a:latin typeface="Cambria" panose="02040503050406030204" pitchFamily="18" charset="0"/>
                <a:ea typeface="Cambria" panose="02040503050406030204" pitchFamily="18" charset="0"/>
              </a:rPr>
              <a:t>giờ</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sáng</a:t>
            </a:r>
            <a:r>
              <a:rPr lang="en-US" sz="3200" dirty="0">
                <a:solidFill>
                  <a:schemeClr val="bg1"/>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B3096AD-774B-7460-FBE4-F5461A78F45D}"/>
              </a:ext>
            </a:extLst>
          </p:cNvPr>
          <p:cNvSpPr txBox="1"/>
          <p:nvPr/>
        </p:nvSpPr>
        <p:spPr>
          <a:xfrm>
            <a:off x="594634" y="4327646"/>
            <a:ext cx="8327759" cy="646331"/>
          </a:xfrm>
          <a:prstGeom prst="rect">
            <a:avLst/>
          </a:prstGeom>
          <a:noFill/>
        </p:spPr>
        <p:txBody>
          <a:bodyPr wrap="square">
            <a:spAutoFit/>
          </a:bodyPr>
          <a:lstStyle/>
          <a:p>
            <a:r>
              <a:rPr lang="nl-NL" sz="3600"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 Đánh dấu bộ phận chú thích, giải thích</a:t>
            </a:r>
            <a:endParaRPr lang="en-US" sz="3600" dirty="0">
              <a:solidFill>
                <a:srgbClr val="FFFF00"/>
              </a:solidFill>
            </a:endParaRPr>
          </a:p>
        </p:txBody>
      </p:sp>
      <p:sp>
        <p:nvSpPr>
          <p:cNvPr id="6" name="TextBox 5">
            <a:extLst>
              <a:ext uri="{FF2B5EF4-FFF2-40B4-BE49-F238E27FC236}">
                <a16:creationId xmlns:a16="http://schemas.microsoft.com/office/drawing/2014/main" id="{1556A1EF-E84D-A9F0-E77B-ED02845A10E9}"/>
              </a:ext>
            </a:extLst>
          </p:cNvPr>
          <p:cNvSpPr txBox="1"/>
          <p:nvPr/>
        </p:nvSpPr>
        <p:spPr>
          <a:xfrm>
            <a:off x="1184001" y="4881077"/>
            <a:ext cx="10652935" cy="1200329"/>
          </a:xfrm>
          <a:prstGeom prst="rect">
            <a:avLst/>
          </a:prstGeom>
          <a:noFill/>
        </p:spPr>
        <p:txBody>
          <a:bodyPr wrap="square" rtlCol="0">
            <a:spAutoFit/>
          </a:bodyPr>
          <a:lstStyle/>
          <a:p>
            <a:pPr lvl="0" algn="just"/>
            <a:r>
              <a:rPr lang="vi-VN" sz="3600" dirty="0">
                <a:solidFill>
                  <a:schemeClr val="bg1"/>
                </a:solidFill>
                <a:latin typeface="Cambria" panose="02040503050406030204" pitchFamily="18" charset="0"/>
                <a:ea typeface="Cambria" panose="02040503050406030204" pitchFamily="18" charset="0"/>
              </a:rPr>
              <a:t>Mai – cô bạn thân nhất của tôi – đã xuất sắc giành được huy chương vàng môn điền kinh.</a:t>
            </a:r>
            <a:endParaRPr kumimoji="0" lang="en-US" sz="3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35883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90373" y="288075"/>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4" name="Picture 3">
            <a:extLst>
              <a:ext uri="{FF2B5EF4-FFF2-40B4-BE49-F238E27FC236}">
                <a16:creationId xmlns:a16="http://schemas.microsoft.com/office/drawing/2014/main" id="{C9077A7B-5003-08CD-DA97-A539DBA83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82" y="288075"/>
            <a:ext cx="8956305" cy="5785757"/>
          </a:xfrm>
          <a:prstGeom prst="rect">
            <a:avLst/>
          </a:prstGeom>
          <a:ln>
            <a:noFill/>
          </a:ln>
        </p:spPr>
      </p:pic>
      <p:pic>
        <p:nvPicPr>
          <p:cNvPr id="5" name="Picture 20">
            <a:extLst>
              <a:ext uri="{FF2B5EF4-FFF2-40B4-BE49-F238E27FC236}">
                <a16:creationId xmlns:a16="http://schemas.microsoft.com/office/drawing/2014/main" id="{DFE2DA2B-0729-A647-AC0F-07E7BA37085F}"/>
              </a:ext>
            </a:extLst>
          </p:cNvPr>
          <p:cNvPicPr>
            <a:picLocks noChangeAspect="1"/>
          </p:cNvPicPr>
          <p:nvPr/>
        </p:nvPicPr>
        <p:blipFill>
          <a:blip r:embed="rId4"/>
          <a:srcRect/>
          <a:stretch>
            <a:fillRect/>
          </a:stretch>
        </p:blipFill>
        <p:spPr>
          <a:xfrm>
            <a:off x="626413" y="2552942"/>
            <a:ext cx="1497369" cy="3814953"/>
          </a:xfrm>
          <a:prstGeom prst="rect">
            <a:avLst/>
          </a:prstGeom>
        </p:spPr>
      </p:pic>
      <p:sp>
        <p:nvSpPr>
          <p:cNvPr id="8" name="TextBox 7">
            <a:extLst>
              <a:ext uri="{FF2B5EF4-FFF2-40B4-BE49-F238E27FC236}">
                <a16:creationId xmlns:a16="http://schemas.microsoft.com/office/drawing/2014/main" id="{44B0E57D-1541-ED36-9E52-D5A69131F1D1}"/>
              </a:ext>
            </a:extLst>
          </p:cNvPr>
          <p:cNvSpPr txBox="1"/>
          <p:nvPr/>
        </p:nvSpPr>
        <p:spPr>
          <a:xfrm>
            <a:off x="3881887" y="2690186"/>
            <a:ext cx="6814868" cy="1569660"/>
          </a:xfrm>
          <a:prstGeom prst="rect">
            <a:avLst/>
          </a:prstGeom>
          <a:noFill/>
        </p:spPr>
        <p:txBody>
          <a:bodyPr wrap="square" rtlCol="0">
            <a:spAutoFit/>
          </a:bodyPr>
          <a:lstStyle/>
          <a:p>
            <a:pPr algn="ctr"/>
            <a:r>
              <a:rPr lang="en-US" sz="4800" b="1" dirty="0" err="1">
                <a:latin typeface="Cambria" panose="02040503050406030204" pitchFamily="18" charset="0"/>
                <a:ea typeface="Cambria" panose="02040503050406030204" pitchFamily="18" charset="0"/>
              </a:rPr>
              <a:t>Nêu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công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dấu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gạch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ngang</a:t>
            </a:r>
            <a:r>
              <a:rPr lang="en-US" sz="4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1540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D8560-3C4B-FA85-F971-83BEAA1A4074}"/>
            </a:ext>
          </a:extLst>
        </p:cNvPr>
        <p:cNvGrpSpPr/>
        <p:nvPr/>
      </p:nvGrpSpPr>
      <p:grpSpPr>
        <a:xfrm>
          <a:off x="0" y="0"/>
          <a:ext cx="0" cy="0"/>
          <a:chOff x="0" y="0"/>
          <a:chExt cx="0" cy="0"/>
        </a:xfrm>
      </p:grpSpPr>
      <p:pic>
        <p:nvPicPr>
          <p:cNvPr id="99330" name="Picture 2" descr="Cách tạo nền bảng xanh trên Powerpoint - Cách tạo nền slide trong  Powerpoint - VnDoc.com">
            <a:extLst>
              <a:ext uri="{FF2B5EF4-FFF2-40B4-BE49-F238E27FC236}">
                <a16:creationId xmlns:a16="http://schemas.microsoft.com/office/drawing/2014/main" id="{4AA31FC2-0C9A-A74E-0AD1-8B2ED65AB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58477" cy="73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B54ABACD-DA3D-C622-563C-A417ED8BA81D}"/>
              </a:ext>
            </a:extLst>
          </p:cNvPr>
          <p:cNvSpPr>
            <a:spLocks noChangeArrowheads="1"/>
          </p:cNvSpPr>
          <p:nvPr/>
        </p:nvSpPr>
        <p:spPr bwMode="auto">
          <a:xfrm>
            <a:off x="6262477" y="362704"/>
            <a:ext cx="222666"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2525"/>
              </a:spcBef>
              <a:buFontTx/>
              <a:buNone/>
            </a:pPr>
            <a:r>
              <a:rPr lang="vi-VN" altLang="en-US" sz="2300" b="1" dirty="0">
                <a:solidFill>
                  <a:srgbClr val="FFFF00"/>
                </a:solidFill>
                <a:latin typeface="HP001 4 hàng"/>
              </a:rPr>
              <a:t> </a:t>
            </a:r>
            <a:endParaRPr lang="en-US" altLang="en-US" sz="3200" b="1" dirty="0">
              <a:solidFill>
                <a:srgbClr val="FFFFFF"/>
              </a:solidFill>
              <a:latin typeface="HP001 4 hàng"/>
            </a:endParaRPr>
          </a:p>
        </p:txBody>
      </p:sp>
      <p:sp>
        <p:nvSpPr>
          <p:cNvPr id="3" name="Rounded Rectangle 13">
            <a:extLst>
              <a:ext uri="{FF2B5EF4-FFF2-40B4-BE49-F238E27FC236}">
                <a16:creationId xmlns:a16="http://schemas.microsoft.com/office/drawing/2014/main" id="{3E72EAD2-6D14-C35F-7057-2464FA60099F}"/>
              </a:ext>
            </a:extLst>
          </p:cNvPr>
          <p:cNvSpPr/>
          <p:nvPr/>
        </p:nvSpPr>
        <p:spPr>
          <a:xfrm>
            <a:off x="279299" y="2481191"/>
            <a:ext cx="3310568" cy="1769075"/>
          </a:xfrm>
          <a:prstGeom prst="roundRect">
            <a:avLst/>
          </a:prstGeom>
          <a:solidFill>
            <a:schemeClr val="bg1">
              <a:lumMod val="95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2060"/>
                </a:solidFill>
                <a:latin typeface="Times New Roman" panose="02020603050405020304" pitchFamily="18" charset="0"/>
                <a:cs typeface="Times New Roman" panose="02020603050405020304" pitchFamily="18" charset="0"/>
              </a:rPr>
              <a:t>CÔNG DỤNG CỦA DẤU GẠCH NGANG</a:t>
            </a:r>
          </a:p>
        </p:txBody>
      </p:sp>
      <p:sp>
        <p:nvSpPr>
          <p:cNvPr id="7" name="Rectangle 6">
            <a:extLst>
              <a:ext uri="{FF2B5EF4-FFF2-40B4-BE49-F238E27FC236}">
                <a16:creationId xmlns:a16="http://schemas.microsoft.com/office/drawing/2014/main" id="{91CC46D6-9C0A-0BA5-30BB-D703DE529344}"/>
              </a:ext>
            </a:extLst>
          </p:cNvPr>
          <p:cNvSpPr>
            <a:spLocks noChangeArrowheads="1"/>
          </p:cNvSpPr>
          <p:nvPr/>
        </p:nvSpPr>
        <p:spPr bwMode="auto">
          <a:xfrm>
            <a:off x="5520267" y="512690"/>
            <a:ext cx="6553199" cy="1102249"/>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Dùng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để</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đánh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dấu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lời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nói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trực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tiếpcủa</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nhân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vật</a:t>
            </a:r>
            <a:r>
              <a:rPr lang="en-US" altLang="en-US" sz="1800" b="1" dirty="0">
                <a:solidFill>
                  <a:srgbClr val="000000"/>
                </a:solidFill>
                <a:latin typeface="Times New Roman" panose="02020603050405020304" pitchFamily="18" charset="0"/>
                <a:cs typeface="Times New Roman" panose="02020603050405020304" pitchFamily="18" charset="0"/>
              </a:rPr>
              <a:t>.</a:t>
            </a:r>
            <a:endParaRPr lang="en-US" altLang="en-US" sz="1800" dirty="0">
              <a:solidFill>
                <a:srgbClr val="0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D5BC5B1-7BEC-D001-6338-5BCB98C05797}"/>
              </a:ext>
            </a:extLst>
          </p:cNvPr>
          <p:cNvSpPr>
            <a:spLocks noChangeArrowheads="1"/>
          </p:cNvSpPr>
          <p:nvPr/>
        </p:nvSpPr>
        <p:spPr bwMode="auto">
          <a:xfrm>
            <a:off x="5520267" y="5158703"/>
            <a:ext cx="6553198" cy="1382703"/>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Dùng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để</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đánh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dấu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các</a:t>
            </a:r>
            <a:r>
              <a:rPr lang="en-US" altLang="en-US" sz="3200" b="1" dirty="0">
                <a:solidFill>
                  <a:srgbClr val="000000"/>
                </a:solidFill>
                <a:latin typeface="Times New Roman" panose="02020603050405020304" pitchFamily="18" charset="0"/>
                <a:cs typeface="Times New Roman" panose="02020603050405020304" pitchFamily="18" charset="0"/>
              </a:rPr>
              <a:t> ý </a:t>
            </a:r>
            <a:r>
              <a:rPr lang="en-US" altLang="en-US" sz="3200" b="1" dirty="0" err="1">
                <a:solidFill>
                  <a:srgbClr val="000000"/>
                </a:solidFill>
                <a:latin typeface="Times New Roman" panose="02020603050405020304" pitchFamily="18" charset="0"/>
                <a:cs typeface="Times New Roman" panose="02020603050405020304" pitchFamily="18" charset="0"/>
              </a:rPr>
              <a:t>liệt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kê</a:t>
            </a:r>
            <a:r>
              <a:rPr lang="en-US" altLang="en-US" sz="1800" b="1" dirty="0">
                <a:solidFill>
                  <a:srgbClr val="000000"/>
                </a:solidFill>
                <a:latin typeface="Times New Roman" panose="02020603050405020304" pitchFamily="18" charset="0"/>
                <a:cs typeface="Times New Roman" panose="02020603050405020304" pitchFamily="18" charset="0"/>
              </a:rPr>
              <a:t>.</a:t>
            </a:r>
            <a:endParaRPr lang="en-US" altLang="en-US" sz="1800" dirty="0">
              <a:solidFill>
                <a:srgbClr val="0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0ACE894-94DA-EF1B-F2F4-B7B2BBE46410}"/>
              </a:ext>
            </a:extLst>
          </p:cNvPr>
          <p:cNvSpPr>
            <a:spLocks noChangeArrowheads="1"/>
          </p:cNvSpPr>
          <p:nvPr/>
        </p:nvSpPr>
        <p:spPr bwMode="auto">
          <a:xfrm>
            <a:off x="5520267" y="2068416"/>
            <a:ext cx="6553198" cy="1121786"/>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Dùng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để</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đánh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dấu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bộ</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phận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chú</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thích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giải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thích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trong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câu</a:t>
            </a:r>
            <a:r>
              <a:rPr lang="en-US" altLang="en-US" sz="3200" b="1" dirty="0">
                <a:solidFill>
                  <a:srgbClr val="000000"/>
                </a:solidFill>
                <a:latin typeface="Times New Roman" panose="02020603050405020304" pitchFamily="18" charset="0"/>
                <a:cs typeface="Times New Roman" panose="02020603050405020304" pitchFamily="18" charset="0"/>
              </a:rPr>
              <a:t>.</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0885931-63E9-D4F4-4997-7F46E698D64F}"/>
              </a:ext>
            </a:extLst>
          </p:cNvPr>
          <p:cNvSpPr>
            <a:spLocks noChangeArrowheads="1"/>
          </p:cNvSpPr>
          <p:nvPr/>
        </p:nvSpPr>
        <p:spPr bwMode="auto">
          <a:xfrm>
            <a:off x="5520267" y="3602977"/>
            <a:ext cx="6553198" cy="1102249"/>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Dùng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để</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nối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các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từ</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ngữ</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trong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một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liên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danh</a:t>
            </a:r>
            <a:r>
              <a:rPr lang="en-US" altLang="en-US" sz="3200" b="1" dirty="0">
                <a:solidFill>
                  <a:srgbClr val="000000"/>
                </a:solidFill>
                <a:latin typeface="Times New Roman" panose="02020603050405020304" pitchFamily="18" charset="0"/>
                <a:cs typeface="Times New Roman" panose="02020603050405020304" pitchFamily="18" charset="0"/>
              </a:rPr>
              <a:t>.</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BDEB2B64-D509-EB2D-57D8-236D8733DAA5}"/>
              </a:ext>
            </a:extLst>
          </p:cNvPr>
          <p:cNvCxnSpPr>
            <a:cxnSpLocks/>
          </p:cNvCxnSpPr>
          <p:nvPr/>
        </p:nvCxnSpPr>
        <p:spPr>
          <a:xfrm flipV="1">
            <a:off x="3589867" y="1185333"/>
            <a:ext cx="1930400" cy="2180395"/>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8142F13-D729-3296-36A6-375C9F320229}"/>
              </a:ext>
            </a:extLst>
          </p:cNvPr>
          <p:cNvCxnSpPr>
            <a:cxnSpLocks/>
            <a:endCxn id="9" idx="1"/>
          </p:cNvCxnSpPr>
          <p:nvPr/>
        </p:nvCxnSpPr>
        <p:spPr>
          <a:xfrm flipV="1">
            <a:off x="3589867" y="2629309"/>
            <a:ext cx="1930400" cy="768019"/>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0CAF5238-02CC-AEA8-4905-1E3E5AA6DFF6}"/>
              </a:ext>
            </a:extLst>
          </p:cNvPr>
          <p:cNvCxnSpPr>
            <a:cxnSpLocks/>
            <a:endCxn id="10" idx="1"/>
          </p:cNvCxnSpPr>
          <p:nvPr/>
        </p:nvCxnSpPr>
        <p:spPr>
          <a:xfrm>
            <a:off x="3589867" y="3433279"/>
            <a:ext cx="1930400" cy="720823"/>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6BF53556-C76D-67EC-11B2-CF4D005B5DE3}"/>
              </a:ext>
            </a:extLst>
          </p:cNvPr>
          <p:cNvCxnSpPr>
            <a:cxnSpLocks/>
            <a:endCxn id="8" idx="1"/>
          </p:cNvCxnSpPr>
          <p:nvPr/>
        </p:nvCxnSpPr>
        <p:spPr>
          <a:xfrm>
            <a:off x="3589867" y="3513846"/>
            <a:ext cx="1930400" cy="2336209"/>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206764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63D12-1C6D-DA74-B67A-82DC1822545F}"/>
            </a:ext>
          </a:extLst>
        </p:cNvPr>
        <p:cNvGrpSpPr/>
        <p:nvPr/>
      </p:nvGrpSpPr>
      <p:grpSpPr>
        <a:xfrm>
          <a:off x="0" y="0"/>
          <a:ext cx="0" cy="0"/>
          <a:chOff x="0" y="0"/>
          <a:chExt cx="0" cy="0"/>
        </a:xfrm>
      </p:grpSpPr>
      <p:pic>
        <p:nvPicPr>
          <p:cNvPr id="15362" name="Picture 5" descr="12ffg">
            <a:extLst>
              <a:ext uri="{FF2B5EF4-FFF2-40B4-BE49-F238E27FC236}">
                <a16:creationId xmlns:a16="http://schemas.microsoft.com/office/drawing/2014/main" id="{BFA28684-66E2-C696-02DE-282D733EA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749" y="916790"/>
            <a:ext cx="546100" cy="28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12ffg">
            <a:extLst>
              <a:ext uri="{FF2B5EF4-FFF2-40B4-BE49-F238E27FC236}">
                <a16:creationId xmlns:a16="http://schemas.microsoft.com/office/drawing/2014/main" id="{2C508F29-2289-AF15-3DCF-D5E2DC41A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201" y="3630020"/>
            <a:ext cx="5461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12ffg">
            <a:extLst>
              <a:ext uri="{FF2B5EF4-FFF2-40B4-BE49-F238E27FC236}">
                <a16:creationId xmlns:a16="http://schemas.microsoft.com/office/drawing/2014/main" id="{2EC5BAEE-9B0D-7044-E0FE-D165F7762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843" y="3630019"/>
            <a:ext cx="546100" cy="223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12ffg">
            <a:extLst>
              <a:ext uri="{FF2B5EF4-FFF2-40B4-BE49-F238E27FC236}">
                <a16:creationId xmlns:a16="http://schemas.microsoft.com/office/drawing/2014/main" id="{CB1ED100-FB6F-BF15-7C69-D564B967C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6583" y="916790"/>
            <a:ext cx="546100" cy="28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descr="12ffg">
            <a:extLst>
              <a:ext uri="{FF2B5EF4-FFF2-40B4-BE49-F238E27FC236}">
                <a16:creationId xmlns:a16="http://schemas.microsoft.com/office/drawing/2014/main" id="{821410E8-C349-0746-4E0B-E828D93A4D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523" y="714413"/>
            <a:ext cx="4059237" cy="54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12ffg">
            <a:extLst>
              <a:ext uri="{FF2B5EF4-FFF2-40B4-BE49-F238E27FC236}">
                <a16:creationId xmlns:a16="http://schemas.microsoft.com/office/drawing/2014/main" id="{BE4A29BF-AF6E-4CC7-E513-1C258081D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237" y="704264"/>
            <a:ext cx="4159251" cy="54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 descr="12ffg">
            <a:extLst>
              <a:ext uri="{FF2B5EF4-FFF2-40B4-BE49-F238E27FC236}">
                <a16:creationId xmlns:a16="http://schemas.microsoft.com/office/drawing/2014/main" id="{64B92B91-6BF8-6177-B835-0C1EF1F927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237" y="5599349"/>
            <a:ext cx="4280847" cy="54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 descr="12ffg">
            <a:extLst>
              <a:ext uri="{FF2B5EF4-FFF2-40B4-BE49-F238E27FC236}">
                <a16:creationId xmlns:a16="http://schemas.microsoft.com/office/drawing/2014/main" id="{D295325F-7393-B690-33F9-F3D541075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441" y="5613301"/>
            <a:ext cx="4175319" cy="54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5" descr="Firewrk5">
            <a:extLst>
              <a:ext uri="{FF2B5EF4-FFF2-40B4-BE49-F238E27FC236}">
                <a16:creationId xmlns:a16="http://schemas.microsoft.com/office/drawing/2014/main" id="{345D101A-1134-11AD-168C-A7A884839F67}"/>
              </a:ext>
            </a:extLst>
          </p:cNvPr>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3621093" y="1387117"/>
            <a:ext cx="677863" cy="69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5" descr="Firewrk5">
            <a:extLst>
              <a:ext uri="{FF2B5EF4-FFF2-40B4-BE49-F238E27FC236}">
                <a16:creationId xmlns:a16="http://schemas.microsoft.com/office/drawing/2014/main" id="{9E7AAD83-7918-294B-4F0D-047C306DBE76}"/>
              </a:ext>
            </a:extLst>
          </p:cNvPr>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8096253" y="1257304"/>
            <a:ext cx="679451" cy="6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5" descr="Firewrk5">
            <a:extLst>
              <a:ext uri="{FF2B5EF4-FFF2-40B4-BE49-F238E27FC236}">
                <a16:creationId xmlns:a16="http://schemas.microsoft.com/office/drawing/2014/main" id="{634E993F-8BD9-718B-D3C7-8080CE8DE83F}"/>
              </a:ext>
            </a:extLst>
          </p:cNvPr>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8934453" y="3143253"/>
            <a:ext cx="679451" cy="6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15" descr="Firewrk5">
            <a:extLst>
              <a:ext uri="{FF2B5EF4-FFF2-40B4-BE49-F238E27FC236}">
                <a16:creationId xmlns:a16="http://schemas.microsoft.com/office/drawing/2014/main" id="{845CEAA8-A6A8-1758-506A-E809B6E26082}"/>
              </a:ext>
            </a:extLst>
          </p:cNvPr>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2838453" y="3143253"/>
            <a:ext cx="679451" cy="6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15" descr="Firewrk5">
            <a:extLst>
              <a:ext uri="{FF2B5EF4-FFF2-40B4-BE49-F238E27FC236}">
                <a16:creationId xmlns:a16="http://schemas.microsoft.com/office/drawing/2014/main" id="{B5FD99B0-50F8-CAE4-752A-C88520779F9C}"/>
              </a:ext>
            </a:extLst>
          </p:cNvPr>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6496053" y="5143504"/>
            <a:ext cx="679451" cy="6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15" descr="Firewrk5">
            <a:extLst>
              <a:ext uri="{FF2B5EF4-FFF2-40B4-BE49-F238E27FC236}">
                <a16:creationId xmlns:a16="http://schemas.microsoft.com/office/drawing/2014/main" id="{1CA6E716-1B91-9F73-1474-D770990B9C60}"/>
              </a:ext>
            </a:extLst>
          </p:cNvPr>
          <p:cNvPicPr>
            <a:picLocks noChangeAspect="1" noChangeArrowheads="1"/>
          </p:cNvPicPr>
          <p:nvPr/>
        </p:nvPicPr>
        <p:blipFill>
          <a:blip r:embed="rId6" cstate="print">
            <a:lum bright="28000" contrast="2000"/>
            <a:extLst>
              <a:ext uri="{28A0092B-C50C-407E-A947-70E740481C1C}">
                <a14:useLocalDpi xmlns:a14="http://schemas.microsoft.com/office/drawing/2010/main" val="0"/>
              </a:ext>
            </a:extLst>
          </a:blip>
          <a:srcRect/>
          <a:stretch>
            <a:fillRect/>
          </a:stretch>
        </p:blipFill>
        <p:spPr bwMode="auto">
          <a:xfrm>
            <a:off x="7296153" y="3943353"/>
            <a:ext cx="679451" cy="6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WordArt 61">
            <a:extLst>
              <a:ext uri="{FF2B5EF4-FFF2-40B4-BE49-F238E27FC236}">
                <a16:creationId xmlns:a16="http://schemas.microsoft.com/office/drawing/2014/main" id="{9BFC714D-AC81-BB90-EEBC-72B4D606FDDA}"/>
              </a:ext>
            </a:extLst>
          </p:cNvPr>
          <p:cNvSpPr>
            <a:spLocks noChangeArrowheads="1" noChangeShapeType="1" noTextEdit="1"/>
          </p:cNvSpPr>
          <p:nvPr/>
        </p:nvSpPr>
        <p:spPr bwMode="auto">
          <a:xfrm>
            <a:off x="2370932" y="991986"/>
            <a:ext cx="7890151" cy="4617511"/>
          </a:xfrm>
          <a:prstGeom prst="rect">
            <a:avLst/>
          </a:prstGeom>
        </p:spPr>
        <p:txBody>
          <a:bodyPr spcFirstLastPara="1" wrap="none" fromWordArt="1">
            <a:prstTxWarp prst="textArchUp">
              <a:avLst>
                <a:gd name="adj" fmla="val 10478489"/>
              </a:avLst>
            </a:prstTxWarp>
          </a:bodyPr>
          <a:lstStyle/>
          <a:p>
            <a:pPr algn="r" eaLnBrk="0" fontAlgn="base" hangingPunct="0">
              <a:spcBef>
                <a:spcPct val="50000"/>
              </a:spcBef>
              <a:spcAft>
                <a:spcPct val="0"/>
              </a:spcAft>
            </a:pPr>
            <a:endParaRPr lang="en-US" sz="3600" b="1" kern="10" dirty="0">
              <a:ln w="9525" cap="sq">
                <a:solidFill>
                  <a:srgbClr val="000000"/>
                </a:solidFill>
                <a:round/>
                <a:headEnd type="none" w="sm" len="sm"/>
                <a:tailEnd type="none" w="sm" len="sm"/>
              </a:ln>
              <a:solidFill>
                <a:srgbClr val="00B0F0"/>
              </a:solidFill>
              <a:cs typeface="Arial" charset="0"/>
            </a:endParaRPr>
          </a:p>
        </p:txBody>
      </p:sp>
      <p:sp>
        <p:nvSpPr>
          <p:cNvPr id="31" name="WordArt 8">
            <a:extLst>
              <a:ext uri="{FF2B5EF4-FFF2-40B4-BE49-F238E27FC236}">
                <a16:creationId xmlns:a16="http://schemas.microsoft.com/office/drawing/2014/main" id="{7E82D733-5E31-E89B-205E-11F8C9BBDB31}"/>
              </a:ext>
            </a:extLst>
          </p:cNvPr>
          <p:cNvSpPr>
            <a:spLocks noChangeArrowheads="1" noChangeShapeType="1" noTextEdit="1"/>
          </p:cNvSpPr>
          <p:nvPr/>
        </p:nvSpPr>
        <p:spPr bwMode="auto">
          <a:xfrm>
            <a:off x="3381402" y="4770835"/>
            <a:ext cx="6062663" cy="609600"/>
          </a:xfrm>
          <a:prstGeom prst="rect">
            <a:avLst/>
          </a:prstGeom>
        </p:spPr>
        <p:txBody>
          <a:bodyPr wrap="none" fromWordArt="1">
            <a:prstTxWarp prst="textPlain">
              <a:avLst>
                <a:gd name="adj" fmla="val 50000"/>
              </a:avLst>
            </a:prstTxWarp>
          </a:bodyPr>
          <a:lstStyle/>
          <a:p>
            <a:pPr algn="ctr" eaLnBrk="0" fontAlgn="base" hangingPunct="0">
              <a:spcBef>
                <a:spcPct val="50000"/>
              </a:spcBef>
              <a:spcAft>
                <a:spcPct val="0"/>
              </a:spcAft>
            </a:pPr>
            <a:endParaRPr lang="en-US" b="1" kern="10">
              <a:ln w="9525" cap="sq">
                <a:solidFill>
                  <a:srgbClr val="FF0000"/>
                </a:solidFill>
                <a:round/>
                <a:headEnd type="none" w="sm" len="sm"/>
                <a:tailEnd type="none" w="sm" len="sm"/>
              </a:ln>
              <a:solidFill>
                <a:srgbClr val="000000"/>
              </a:solidFill>
              <a:latin typeface="Times New Roman"/>
              <a:cs typeface="Times New Roman"/>
            </a:endParaRPr>
          </a:p>
        </p:txBody>
      </p:sp>
      <p:sp>
        <p:nvSpPr>
          <p:cNvPr id="7" name="Rectangle 6">
            <a:extLst>
              <a:ext uri="{FF2B5EF4-FFF2-40B4-BE49-F238E27FC236}">
                <a16:creationId xmlns:a16="http://schemas.microsoft.com/office/drawing/2014/main" id="{A4343DB7-1777-A203-525C-0359CBAAF02F}"/>
              </a:ext>
            </a:extLst>
          </p:cNvPr>
          <p:cNvSpPr/>
          <p:nvPr/>
        </p:nvSpPr>
        <p:spPr>
          <a:xfrm>
            <a:off x="2102607" y="2551484"/>
            <a:ext cx="8012130" cy="769441"/>
          </a:xfrm>
          <a:prstGeom prst="rect">
            <a:avLst/>
          </a:prstGeom>
          <a:noFill/>
        </p:spPr>
        <p:txBody>
          <a:bodyPr wrap="none" lIns="91440" tIns="45720" rIns="91440" bIns="45720">
            <a:spAutoFit/>
          </a:bodyPr>
          <a:lstStyle/>
          <a:p>
            <a:pPr algn="ctr"/>
            <a:r>
              <a:rPr lang="en-US" sz="4400" b="1" dirty="0">
                <a:ln w="6600">
                  <a:solidFill>
                    <a:srgbClr val="C00000"/>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TẠM BIỆT QUÝ THẦY CÔ GIÁO</a:t>
            </a:r>
          </a:p>
        </p:txBody>
      </p:sp>
    </p:spTree>
    <p:extLst>
      <p:ext uri="{BB962C8B-B14F-4D97-AF65-F5344CB8AC3E}">
        <p14:creationId xmlns:p14="http://schemas.microsoft.com/office/powerpoint/2010/main" val="29701773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DC55C77-ADA9-4F49-DAC8-9547F577059C}"/>
              </a:ext>
            </a:extLst>
          </p:cNvPr>
          <p:cNvSpPr>
            <a:spLocks noGrp="1" noChangeArrowheads="1"/>
          </p:cNvSpPr>
          <p:nvPr>
            <p:ph type="subTitle" idx="1"/>
          </p:nvPr>
        </p:nvSpPr>
        <p:spPr>
          <a:xfrm>
            <a:off x="2895600" y="2667000"/>
            <a:ext cx="6400800" cy="2971800"/>
          </a:xfrm>
        </p:spPr>
        <p:txBody>
          <a:bodyPr/>
          <a:lstStyle/>
          <a:p>
            <a:pPr eaLnBrk="1" hangingPunct="1"/>
            <a:endParaRPr lang="en-US" altLang="en-US">
              <a:latin typeface=".VnAvant" panose="020B7200000000000000" pitchFamily="34" charset="0"/>
            </a:endParaRPr>
          </a:p>
          <a:p>
            <a:pPr eaLnBrk="1" hangingPunct="1"/>
            <a:endParaRPr lang="en-US" altLang="en-US">
              <a:latin typeface=".VnAvant" panose="020B7200000000000000" pitchFamily="34" charset="0"/>
            </a:endParaRPr>
          </a:p>
          <a:p>
            <a:pPr eaLnBrk="1" hangingPunct="1"/>
            <a:endParaRPr lang="en-US" altLang="en-US">
              <a:latin typeface=".VnAvant" panose="020B7200000000000000" pitchFamily="34" charset="0"/>
            </a:endParaRPr>
          </a:p>
        </p:txBody>
      </p:sp>
      <p:pic>
        <p:nvPicPr>
          <p:cNvPr id="3075" name="Picture 3" descr="Pictureh«ahng">
            <a:extLst>
              <a:ext uri="{FF2B5EF4-FFF2-40B4-BE49-F238E27FC236}">
                <a16:creationId xmlns:a16="http://schemas.microsoft.com/office/drawing/2014/main" id="{2DFE90F6-A160-5280-E8CF-4914D2632C8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476750"/>
            <a:ext cx="857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Pictureh«ahng">
            <a:extLst>
              <a:ext uri="{FF2B5EF4-FFF2-40B4-BE49-F238E27FC236}">
                <a16:creationId xmlns:a16="http://schemas.microsoft.com/office/drawing/2014/main" id="{9878D164-C948-6187-00C2-45B31FF6E36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10750" y="4019550"/>
            <a:ext cx="857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Pictureh«ahng">
            <a:extLst>
              <a:ext uri="{FF2B5EF4-FFF2-40B4-BE49-F238E27FC236}">
                <a16:creationId xmlns:a16="http://schemas.microsoft.com/office/drawing/2014/main" id="{5735FE89-A174-FFB4-FA21-14688B581EE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43200" y="5238750"/>
            <a:ext cx="857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Pictureh«ahng">
            <a:extLst>
              <a:ext uri="{FF2B5EF4-FFF2-40B4-BE49-F238E27FC236}">
                <a16:creationId xmlns:a16="http://schemas.microsoft.com/office/drawing/2014/main" id="{DE9D0412-AB4D-753E-8C94-8F0A650A9C34}"/>
              </a:ext>
            </a:extLst>
          </p:cNvPr>
          <p:cNvPicPr>
            <a:picLocks noGrp="1" noChangeAspect="1" noChangeArrowheads="1" noCrop="1"/>
          </p:cNvPicPr>
          <p:nvPr>
            <p:ph type="ctrTitle"/>
          </p:nvPr>
        </p:nvPicPr>
        <p:blipFill>
          <a:blip r:embed="rId2">
            <a:extLst>
              <a:ext uri="{28A0092B-C50C-407E-A947-70E740481C1C}">
                <a14:useLocalDpi xmlns:a14="http://schemas.microsoft.com/office/drawing/2010/main" val="0"/>
              </a:ext>
            </a:extLst>
          </a:blip>
          <a:srcRect/>
          <a:stretch>
            <a:fillRect/>
          </a:stretch>
        </p:blipFill>
        <p:spPr>
          <a:xfrm rot="5400000">
            <a:off x="2057400" y="-762000"/>
            <a:ext cx="857250" cy="2381250"/>
          </a:xfrm>
          <a:noFill/>
        </p:spPr>
      </p:pic>
      <p:pic>
        <p:nvPicPr>
          <p:cNvPr id="3079" name="Picture 7" descr="Pictureh«ahng">
            <a:extLst>
              <a:ext uri="{FF2B5EF4-FFF2-40B4-BE49-F238E27FC236}">
                <a16:creationId xmlns:a16="http://schemas.microsoft.com/office/drawing/2014/main" id="{7B8E76E0-7564-186D-1B15-C3365D77C9F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972550" y="5238750"/>
            <a:ext cx="857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Pictureh«ahng">
            <a:extLst>
              <a:ext uri="{FF2B5EF4-FFF2-40B4-BE49-F238E27FC236}">
                <a16:creationId xmlns:a16="http://schemas.microsoft.com/office/drawing/2014/main" id="{7577E922-DD9C-DDF1-9822-B02CAF31764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048750" y="-762000"/>
            <a:ext cx="857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Pictureh«ahng">
            <a:extLst>
              <a:ext uri="{FF2B5EF4-FFF2-40B4-BE49-F238E27FC236}">
                <a16:creationId xmlns:a16="http://schemas.microsoft.com/office/drawing/2014/main" id="{77FF1C81-5A15-1100-E503-1FE941A96E3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457200"/>
            <a:ext cx="857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Pictureh«ahng">
            <a:extLst>
              <a:ext uri="{FF2B5EF4-FFF2-40B4-BE49-F238E27FC236}">
                <a16:creationId xmlns:a16="http://schemas.microsoft.com/office/drawing/2014/main" id="{982C6034-C5DD-26C7-B242-4D2DF6AF430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734550" y="533400"/>
            <a:ext cx="857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WordArt 11">
            <a:extLst>
              <a:ext uri="{FF2B5EF4-FFF2-40B4-BE49-F238E27FC236}">
                <a16:creationId xmlns:a16="http://schemas.microsoft.com/office/drawing/2014/main" id="{839C3A25-DCF0-1D7E-1181-602A50B6FD48}"/>
              </a:ext>
            </a:extLst>
          </p:cNvPr>
          <p:cNvSpPr>
            <a:spLocks noChangeArrowheads="1" noChangeShapeType="1" noTextEdit="1"/>
          </p:cNvSpPr>
          <p:nvPr/>
        </p:nvSpPr>
        <p:spPr bwMode="auto">
          <a:xfrm>
            <a:off x="3962400" y="1371600"/>
            <a:ext cx="4114800" cy="762000"/>
          </a:xfrm>
          <a:prstGeom prst="rect">
            <a:avLst/>
          </a:prstGeom>
        </p:spPr>
        <p:txBody>
          <a:bodyPr wrap="none" fromWordArt="1">
            <a:prstTxWarp prst="textPlain">
              <a:avLst>
                <a:gd name="adj" fmla="val 50000"/>
              </a:avLst>
            </a:prstTxWarp>
          </a:bodyPr>
          <a:lstStyle/>
          <a:p>
            <a:pPr algn="ctr"/>
            <a:r>
              <a:rPr lang="vi-VN" sz="4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Trò chơi</a:t>
            </a:r>
            <a:endParaRPr lang="en-US" sz="4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endParaRPr>
          </a:p>
        </p:txBody>
      </p:sp>
      <p:sp>
        <p:nvSpPr>
          <p:cNvPr id="68620" name="WordArt 12">
            <a:extLst>
              <a:ext uri="{FF2B5EF4-FFF2-40B4-BE49-F238E27FC236}">
                <a16:creationId xmlns:a16="http://schemas.microsoft.com/office/drawing/2014/main" id="{3C629EDE-E43D-67A0-AEF9-E4D63935E1C9}"/>
              </a:ext>
            </a:extLst>
          </p:cNvPr>
          <p:cNvSpPr>
            <a:spLocks noChangeArrowheads="1" noChangeShapeType="1" noTextEdit="1"/>
          </p:cNvSpPr>
          <p:nvPr/>
        </p:nvSpPr>
        <p:spPr bwMode="auto">
          <a:xfrm>
            <a:off x="2819400" y="2590801"/>
            <a:ext cx="6629400" cy="2092325"/>
          </a:xfrm>
          <a:prstGeom prst="rect">
            <a:avLst/>
          </a:prstGeom>
        </p:spPr>
        <p:txBody>
          <a:bodyPr wrap="none" fromWordArt="1">
            <a:prstTxWarp prst="textPlain">
              <a:avLst>
                <a:gd name="adj" fmla="val 50000"/>
              </a:avLst>
            </a:prstTxWarp>
          </a:bodyPr>
          <a:lstStyle/>
          <a:p>
            <a:pPr algn="ctr"/>
            <a:r>
              <a:rPr lang="en-US" sz="3600" b="1" kern="10" dirty="0">
                <a:ln w="12700">
                  <a:solidFill>
                    <a:srgbClr val="3333CC"/>
                  </a:solidFill>
                  <a:round/>
                  <a:headEnd/>
                  <a:tailEnd/>
                </a:ln>
                <a:solidFill>
                  <a:srgbClr val="B2B2B2">
                    <a:alpha val="50195"/>
                  </a:srgbClr>
                </a:solidFill>
                <a:effectLst>
                  <a:outerShdw dist="45791" dir="2021404" algn="ctr" rotWithShape="0">
                    <a:srgbClr val="9999FF"/>
                  </a:outerShdw>
                </a:effectLst>
                <a:cs typeface="Arial" panose="020B0604020202020204" pitchFamily="34" charset="0"/>
              </a:rPr>
              <a:t>Ô </a:t>
            </a:r>
            <a:r>
              <a:rPr lang="en-US" sz="3600" b="1" kern="10" dirty="0" err="1">
                <a:ln w="12700">
                  <a:solidFill>
                    <a:srgbClr val="3333CC"/>
                  </a:solidFill>
                  <a:round/>
                  <a:headEnd/>
                  <a:tailEnd/>
                </a:ln>
                <a:solidFill>
                  <a:srgbClr val="B2B2B2">
                    <a:alpha val="50195"/>
                  </a:srgbClr>
                </a:solidFill>
                <a:effectLst>
                  <a:outerShdw dist="45791" dir="2021404" algn="ctr" rotWithShape="0">
                    <a:srgbClr val="9999FF"/>
                  </a:outerShdw>
                </a:effectLst>
                <a:cs typeface="Arial" panose="020B0604020202020204" pitchFamily="34" charset="0"/>
              </a:rPr>
              <a:t>cửa</a:t>
            </a:r>
            <a:r>
              <a:rPr lang="en-US" sz="3600" b="1" kern="10" dirty="0">
                <a:ln w="12700">
                  <a:solidFill>
                    <a:srgbClr val="3333CC"/>
                  </a:solidFill>
                  <a:round/>
                  <a:headEnd/>
                  <a:tailEnd/>
                </a:ln>
                <a:solidFill>
                  <a:srgbClr val="B2B2B2">
                    <a:alpha val="50195"/>
                  </a:srgbClr>
                </a:solidFill>
                <a:effectLst>
                  <a:outerShdw dist="45791" dir="2021404" algn="ctr" rotWithShape="0">
                    <a:srgbClr val="9999FF"/>
                  </a:outerShdw>
                </a:effectLst>
                <a:cs typeface="Arial" panose="020B0604020202020204" pitchFamily="34" charset="0"/>
              </a:rPr>
              <a:t> </a:t>
            </a:r>
            <a:r>
              <a:rPr lang="en-US" sz="3600" b="1" kern="10" dirty="0" err="1">
                <a:ln w="12700">
                  <a:solidFill>
                    <a:srgbClr val="3333CC"/>
                  </a:solidFill>
                  <a:round/>
                  <a:headEnd/>
                  <a:tailEnd/>
                </a:ln>
                <a:solidFill>
                  <a:srgbClr val="B2B2B2">
                    <a:alpha val="50195"/>
                  </a:srgbClr>
                </a:solidFill>
                <a:effectLst>
                  <a:outerShdw dist="45791" dir="2021404" algn="ctr" rotWithShape="0">
                    <a:srgbClr val="9999FF"/>
                  </a:outerShdw>
                </a:effectLst>
                <a:cs typeface="Arial" panose="020B0604020202020204" pitchFamily="34" charset="0"/>
              </a:rPr>
              <a:t>bí</a:t>
            </a:r>
            <a:r>
              <a:rPr lang="en-US" sz="3600" b="1" kern="10" dirty="0">
                <a:ln w="12700">
                  <a:solidFill>
                    <a:srgbClr val="3333CC"/>
                  </a:solidFill>
                  <a:round/>
                  <a:headEnd/>
                  <a:tailEnd/>
                </a:ln>
                <a:solidFill>
                  <a:srgbClr val="B2B2B2">
                    <a:alpha val="50195"/>
                  </a:srgbClr>
                </a:solidFill>
                <a:effectLst>
                  <a:outerShdw dist="45791" dir="2021404" algn="ctr" rotWithShape="0">
                    <a:srgbClr val="9999FF"/>
                  </a:outerShdw>
                </a:effectLst>
                <a:cs typeface="Arial" panose="020B0604020202020204" pitchFamily="34" charset="0"/>
              </a:rPr>
              <a:t> </a:t>
            </a:r>
            <a:r>
              <a:rPr lang="en-US" sz="3600" b="1" kern="10" dirty="0" err="1">
                <a:ln w="12700">
                  <a:solidFill>
                    <a:srgbClr val="3333CC"/>
                  </a:solidFill>
                  <a:round/>
                  <a:headEnd/>
                  <a:tailEnd/>
                </a:ln>
                <a:solidFill>
                  <a:srgbClr val="B2B2B2">
                    <a:alpha val="50195"/>
                  </a:srgbClr>
                </a:solidFill>
                <a:effectLst>
                  <a:outerShdw dist="45791" dir="2021404" algn="ctr" rotWithShape="0">
                    <a:srgbClr val="9999FF"/>
                  </a:outerShdw>
                </a:effectLst>
                <a:cs typeface="Arial" panose="020B0604020202020204" pitchFamily="34" charset="0"/>
              </a:rPr>
              <a:t>mật</a:t>
            </a:r>
            <a:endParaRPr lang="en-US" sz="3600" b="1" kern="10" dirty="0">
              <a:ln w="12700">
                <a:solidFill>
                  <a:srgbClr val="3333CC"/>
                </a:solidFill>
                <a:round/>
                <a:headEnd/>
                <a:tailEnd/>
              </a:ln>
              <a:solidFill>
                <a:srgbClr val="B2B2B2">
                  <a:alpha val="50195"/>
                </a:srgbClr>
              </a:solidFill>
              <a:effectLst>
                <a:outerShdw dist="45791" dir="2021404" algn="ctr" rotWithShape="0">
                  <a:srgbClr val="9999FF"/>
                </a:outerShdw>
              </a:effectLst>
              <a:cs typeface="Arial" panose="020B0604020202020204" pitchFamily="34" charset="0"/>
            </a:endParaRPr>
          </a:p>
        </p:txBody>
      </p:sp>
      <p:sp>
        <p:nvSpPr>
          <p:cNvPr id="3085" name="Rectangle 7">
            <a:extLst>
              <a:ext uri="{FF2B5EF4-FFF2-40B4-BE49-F238E27FC236}">
                <a16:creationId xmlns:a16="http://schemas.microsoft.com/office/drawing/2014/main" id="{F8186BAA-5FC8-7B0B-463D-EC1A4CBF0F4C}"/>
              </a:ext>
            </a:extLst>
          </p:cNvPr>
          <p:cNvSpPr>
            <a:spLocks noChangeArrowheads="1"/>
          </p:cNvSpPr>
          <p:nvPr/>
        </p:nvSpPr>
        <p:spPr bwMode="auto">
          <a:xfrm>
            <a:off x="1524000" y="0"/>
            <a:ext cx="9144000" cy="6858000"/>
          </a:xfrm>
          <a:prstGeom prst="rect">
            <a:avLst/>
          </a:prstGeom>
          <a:noFill/>
          <a:ln w="57150" cmpd="thickThin">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620"/>
                                        </p:tgtEl>
                                        <p:attrNameLst>
                                          <p:attrName>style.visibility</p:attrName>
                                        </p:attrNameLst>
                                      </p:cBhvr>
                                      <p:to>
                                        <p:strVal val="visible"/>
                                      </p:to>
                                    </p:set>
                                    <p:anim calcmode="lin" valueType="num">
                                      <p:cBhvr>
                                        <p:cTn id="7" dur="500" fill="hold"/>
                                        <p:tgtEl>
                                          <p:spTgt spid="68620"/>
                                        </p:tgtEl>
                                        <p:attrNameLst>
                                          <p:attrName>ppt_w</p:attrName>
                                        </p:attrNameLst>
                                      </p:cBhvr>
                                      <p:tavLst>
                                        <p:tav tm="0">
                                          <p:val>
                                            <p:fltVal val="0"/>
                                          </p:val>
                                        </p:tav>
                                        <p:tav tm="100000">
                                          <p:val>
                                            <p:strVal val="#ppt_w"/>
                                          </p:val>
                                        </p:tav>
                                      </p:tavLst>
                                    </p:anim>
                                    <p:anim calcmode="lin" valueType="num">
                                      <p:cBhvr>
                                        <p:cTn id="8" dur="500" fill="hold"/>
                                        <p:tgtEl>
                                          <p:spTgt spid="68620"/>
                                        </p:tgtEl>
                                        <p:attrNameLst>
                                          <p:attrName>ppt_h</p:attrName>
                                        </p:attrNameLst>
                                      </p:cBhvr>
                                      <p:tavLst>
                                        <p:tav tm="0">
                                          <p:val>
                                            <p:fltVal val="0"/>
                                          </p:val>
                                        </p:tav>
                                        <p:tav tm="100000">
                                          <p:val>
                                            <p:strVal val="#ppt_h"/>
                                          </p:val>
                                        </p:tav>
                                      </p:tavLst>
                                    </p:anim>
                                    <p:animEffect transition="in" filter="fade">
                                      <p:cBhvr>
                                        <p:cTn id="9" dur="500"/>
                                        <p:tgtEl>
                                          <p:spTgt spid="68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50LCACDFMNICA8H7U25CA03NX0VCAFV7T4MCAK2A4M3CA19P78DCA6JMEOMCA1OX4EVCAUN3PJLCA3XV3PMCAU6XVGCCALJG1SPCABX6R8PCAT95370CA52CH4FCAAFV2RACAHRS8MVCA7L5MP8CAZ8BEV0">
            <a:hlinkClick r:id="rId2" action="ppaction://hlinksldjump"/>
            <a:extLst>
              <a:ext uri="{FF2B5EF4-FFF2-40B4-BE49-F238E27FC236}">
                <a16:creationId xmlns:a16="http://schemas.microsoft.com/office/drawing/2014/main" id="{E577BE91-03B0-0B13-F142-89FB9699B51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848600" y="1143000"/>
            <a:ext cx="2643188" cy="41148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63" name="Picture 3" descr="50LCACDFMNICA8H7U25CA03NX0VCAFV7T4MCAK2A4M3CA19P78DCA6JMEOMCA1OX4EVCAUN3PJLCA3XV3PMCAU6XVGCCALJG1SPCABX6R8PCAT95370CA52CH4FCAAFV2RACAHRS8MVCA7L5MP8CAZ8BEV0">
            <a:hlinkClick r:id="rId4" action="ppaction://hlinksldjump"/>
            <a:extLst>
              <a:ext uri="{FF2B5EF4-FFF2-40B4-BE49-F238E27FC236}">
                <a16:creationId xmlns:a16="http://schemas.microsoft.com/office/drawing/2014/main" id="{DA718AC8-EB18-AFA5-F357-3557ED13B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173163"/>
            <a:ext cx="28194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5" descr="50LCACDFMNICA8H7U25CA03NX0VCAFV7T4MCAK2A4M3CA19P78DCA6JMEOMCA1OX4EVCAUN3PJLCA3XV3PMCAU6XVGCCALJG1SPCABX6R8PCAT95370CA52CH4FCAAFV2RACAHRS8MVCA7L5MP8CAZ8BEV0">
            <a:hlinkClick r:id="rId5" action="ppaction://hlinksldjump"/>
            <a:extLst>
              <a:ext uri="{FF2B5EF4-FFF2-40B4-BE49-F238E27FC236}">
                <a16:creationId xmlns:a16="http://schemas.microsoft.com/office/drawing/2014/main" id="{06F01F27-C48C-997F-F28C-D8BAB919E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173164"/>
            <a:ext cx="2514600" cy="412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6" descr="heartandleafbar">
            <a:extLst>
              <a:ext uri="{FF2B5EF4-FFF2-40B4-BE49-F238E27FC236}">
                <a16:creationId xmlns:a16="http://schemas.microsoft.com/office/drawing/2014/main" id="{B98DA93E-D432-D941-C9D3-9505F2250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143000"/>
            <a:ext cx="304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7" descr="heartandleafbar">
            <a:extLst>
              <a:ext uri="{FF2B5EF4-FFF2-40B4-BE49-F238E27FC236}">
                <a16:creationId xmlns:a16="http://schemas.microsoft.com/office/drawing/2014/main" id="{E0E58A34-B7A7-5309-2792-3CADFB956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447800"/>
            <a:ext cx="457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8" descr="heartandleafbar">
            <a:extLst>
              <a:ext uri="{FF2B5EF4-FFF2-40B4-BE49-F238E27FC236}">
                <a16:creationId xmlns:a16="http://schemas.microsoft.com/office/drawing/2014/main" id="{4F958F0A-399B-164C-B9CB-71226F4D2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4953000"/>
            <a:ext cx="24384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9" descr="heartandleafbar">
            <a:extLst>
              <a:ext uri="{FF2B5EF4-FFF2-40B4-BE49-F238E27FC236}">
                <a16:creationId xmlns:a16="http://schemas.microsoft.com/office/drawing/2014/main" id="{F176C231-281B-062A-F07F-74678EE76D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1066800"/>
            <a:ext cx="24384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10" descr="Pictureh«ahng">
            <a:extLst>
              <a:ext uri="{FF2B5EF4-FFF2-40B4-BE49-F238E27FC236}">
                <a16:creationId xmlns:a16="http://schemas.microsoft.com/office/drawing/2014/main" id="{CCA170CB-C05E-ADDF-1C7C-A15F2A2E699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049962" y="46038"/>
            <a:ext cx="3968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WordArt 11">
            <a:extLst>
              <a:ext uri="{FF2B5EF4-FFF2-40B4-BE49-F238E27FC236}">
                <a16:creationId xmlns:a16="http://schemas.microsoft.com/office/drawing/2014/main" id="{48FBD3B2-9AD3-6D3F-812A-E395E3669472}"/>
              </a:ext>
            </a:extLst>
          </p:cNvPr>
          <p:cNvSpPr>
            <a:spLocks noChangeArrowheads="1" noChangeShapeType="1" noTextEdit="1"/>
          </p:cNvSpPr>
          <p:nvPr/>
        </p:nvSpPr>
        <p:spPr bwMode="auto">
          <a:xfrm>
            <a:off x="2819400" y="3505200"/>
            <a:ext cx="533400" cy="1181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a:t>
            </a:r>
          </a:p>
        </p:txBody>
      </p:sp>
      <p:sp>
        <p:nvSpPr>
          <p:cNvPr id="92171" name="WordArt 12">
            <a:extLst>
              <a:ext uri="{FF2B5EF4-FFF2-40B4-BE49-F238E27FC236}">
                <a16:creationId xmlns:a16="http://schemas.microsoft.com/office/drawing/2014/main" id="{DE0A98BA-3232-BB92-8E48-F86DEFF620EA}"/>
              </a:ext>
            </a:extLst>
          </p:cNvPr>
          <p:cNvSpPr>
            <a:spLocks noChangeArrowheads="1" noChangeShapeType="1" noTextEdit="1"/>
          </p:cNvSpPr>
          <p:nvPr/>
        </p:nvSpPr>
        <p:spPr bwMode="auto">
          <a:xfrm>
            <a:off x="5867400" y="3581400"/>
            <a:ext cx="762000" cy="1104900"/>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VnTime"/>
              </a:rPr>
              <a:t>2</a:t>
            </a:r>
          </a:p>
        </p:txBody>
      </p:sp>
      <p:sp>
        <p:nvSpPr>
          <p:cNvPr id="92172" name="WordArt 13">
            <a:extLst>
              <a:ext uri="{FF2B5EF4-FFF2-40B4-BE49-F238E27FC236}">
                <a16:creationId xmlns:a16="http://schemas.microsoft.com/office/drawing/2014/main" id="{2AA8EAC5-73B5-BBB1-8CC4-C5653BF2B208}"/>
              </a:ext>
            </a:extLst>
          </p:cNvPr>
          <p:cNvSpPr>
            <a:spLocks noChangeArrowheads="1" noChangeShapeType="1" noTextEdit="1"/>
          </p:cNvSpPr>
          <p:nvPr/>
        </p:nvSpPr>
        <p:spPr bwMode="auto">
          <a:xfrm>
            <a:off x="8915400" y="3429000"/>
            <a:ext cx="762000" cy="1295400"/>
          </a:xfrm>
          <a:prstGeom prst="rect">
            <a:avLst/>
          </a:prstGeom>
        </p:spPr>
        <p:txBody>
          <a:bodyPr wrap="none" fromWordArt="1">
            <a:prstTxWarp prst="textPlain">
              <a:avLst>
                <a:gd name="adj" fmla="val 50000"/>
              </a:avLst>
            </a:prstTxWarp>
          </a:bodyPr>
          <a:lstStyle/>
          <a:p>
            <a:pPr algn="ct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Time"/>
              </a:rPr>
              <a:t>3</a:t>
            </a:r>
          </a:p>
        </p:txBody>
      </p:sp>
      <p:sp>
        <p:nvSpPr>
          <p:cNvPr id="92173" name="plant">
            <a:extLst>
              <a:ext uri="{FF2B5EF4-FFF2-40B4-BE49-F238E27FC236}">
                <a16:creationId xmlns:a16="http://schemas.microsoft.com/office/drawing/2014/main" id="{FECEC810-FE53-383E-8166-2DB1447475D9}"/>
              </a:ext>
            </a:extLst>
          </p:cNvPr>
          <p:cNvSpPr>
            <a:spLocks noEditPoints="1" noChangeArrowheads="1"/>
          </p:cNvSpPr>
          <p:nvPr/>
        </p:nvSpPr>
        <p:spPr bwMode="auto">
          <a:xfrm>
            <a:off x="1524000" y="62484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174" name="plant">
            <a:extLst>
              <a:ext uri="{FF2B5EF4-FFF2-40B4-BE49-F238E27FC236}">
                <a16:creationId xmlns:a16="http://schemas.microsoft.com/office/drawing/2014/main" id="{5A74B132-44DA-C736-A72B-D0C2F5A49328}"/>
              </a:ext>
            </a:extLst>
          </p:cNvPr>
          <p:cNvSpPr>
            <a:spLocks noEditPoints="1" noChangeArrowheads="1"/>
          </p:cNvSpPr>
          <p:nvPr/>
        </p:nvSpPr>
        <p:spPr bwMode="auto">
          <a:xfrm>
            <a:off x="3962400" y="62484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99"/>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175" name="plant">
            <a:extLst>
              <a:ext uri="{FF2B5EF4-FFF2-40B4-BE49-F238E27FC236}">
                <a16:creationId xmlns:a16="http://schemas.microsoft.com/office/drawing/2014/main" id="{A0CD74C8-77A0-F4CF-73BE-B8AC10BFAA66}"/>
              </a:ext>
            </a:extLst>
          </p:cNvPr>
          <p:cNvSpPr>
            <a:spLocks noEditPoints="1" noChangeArrowheads="1"/>
          </p:cNvSpPr>
          <p:nvPr/>
        </p:nvSpPr>
        <p:spPr bwMode="auto">
          <a:xfrm>
            <a:off x="15240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176" name="plant">
            <a:extLst>
              <a:ext uri="{FF2B5EF4-FFF2-40B4-BE49-F238E27FC236}">
                <a16:creationId xmlns:a16="http://schemas.microsoft.com/office/drawing/2014/main" id="{FAF3A95A-E634-0963-DD1F-AAB99171D939}"/>
              </a:ext>
            </a:extLst>
          </p:cNvPr>
          <p:cNvSpPr>
            <a:spLocks noEditPoints="1" noChangeArrowheads="1"/>
          </p:cNvSpPr>
          <p:nvPr/>
        </p:nvSpPr>
        <p:spPr bwMode="auto">
          <a:xfrm>
            <a:off x="67818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177" name="plant">
            <a:extLst>
              <a:ext uri="{FF2B5EF4-FFF2-40B4-BE49-F238E27FC236}">
                <a16:creationId xmlns:a16="http://schemas.microsoft.com/office/drawing/2014/main" id="{4C6513E8-D7E7-5766-E7A9-CB69251475AA}"/>
              </a:ext>
            </a:extLst>
          </p:cNvPr>
          <p:cNvSpPr>
            <a:spLocks noEditPoints="1" noChangeArrowheads="1"/>
          </p:cNvSpPr>
          <p:nvPr/>
        </p:nvSpPr>
        <p:spPr bwMode="auto">
          <a:xfrm>
            <a:off x="6629400" y="62484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178" name="plant">
            <a:extLst>
              <a:ext uri="{FF2B5EF4-FFF2-40B4-BE49-F238E27FC236}">
                <a16:creationId xmlns:a16="http://schemas.microsoft.com/office/drawing/2014/main" id="{A96FCB01-4B1E-AC04-E033-E9D0EC72895B}"/>
              </a:ext>
            </a:extLst>
          </p:cNvPr>
          <p:cNvSpPr>
            <a:spLocks noEditPoints="1" noChangeArrowheads="1"/>
          </p:cNvSpPr>
          <p:nvPr/>
        </p:nvSpPr>
        <p:spPr bwMode="auto">
          <a:xfrm>
            <a:off x="97536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179" name="plant">
            <a:extLst>
              <a:ext uri="{FF2B5EF4-FFF2-40B4-BE49-F238E27FC236}">
                <a16:creationId xmlns:a16="http://schemas.microsoft.com/office/drawing/2014/main" id="{F4A93A76-4C3D-0947-9877-47AD46774FA0}"/>
              </a:ext>
            </a:extLst>
          </p:cNvPr>
          <p:cNvSpPr>
            <a:spLocks noEditPoints="1" noChangeArrowheads="1"/>
          </p:cNvSpPr>
          <p:nvPr/>
        </p:nvSpPr>
        <p:spPr bwMode="auto">
          <a:xfrm>
            <a:off x="9525000" y="60960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180" name="plant">
            <a:extLst>
              <a:ext uri="{FF2B5EF4-FFF2-40B4-BE49-F238E27FC236}">
                <a16:creationId xmlns:a16="http://schemas.microsoft.com/office/drawing/2014/main" id="{4D6536D3-C62A-51B0-D200-2E02DB1FFEF6}"/>
              </a:ext>
            </a:extLst>
          </p:cNvPr>
          <p:cNvSpPr>
            <a:spLocks noEditPoints="1" noChangeArrowheads="1"/>
          </p:cNvSpPr>
          <p:nvPr/>
        </p:nvSpPr>
        <p:spPr bwMode="auto">
          <a:xfrm>
            <a:off x="38100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99"/>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92181" name="Picture 22" descr="j0088542">
            <a:extLst>
              <a:ext uri="{FF2B5EF4-FFF2-40B4-BE49-F238E27FC236}">
                <a16:creationId xmlns:a16="http://schemas.microsoft.com/office/drawing/2014/main" id="{A8808FB2-85AA-C244-6C54-C2EB2AA114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145632" y="3178968"/>
            <a:ext cx="38100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2" name="Picture 23" descr="j0088542">
            <a:extLst>
              <a:ext uri="{FF2B5EF4-FFF2-40B4-BE49-F238E27FC236}">
                <a16:creationId xmlns:a16="http://schemas.microsoft.com/office/drawing/2014/main" id="{0F0F4F43-2962-722A-48FD-A661A29CE3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507832" y="3255168"/>
            <a:ext cx="38100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3" name="Picture 24" descr="j0088542">
            <a:extLst>
              <a:ext uri="{FF2B5EF4-FFF2-40B4-BE49-F238E27FC236}">
                <a16:creationId xmlns:a16="http://schemas.microsoft.com/office/drawing/2014/main" id="{E8691E50-28A3-96BE-690E-3513A1E807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5105400"/>
            <a:ext cx="230822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84" name="Group 25">
            <a:extLst>
              <a:ext uri="{FF2B5EF4-FFF2-40B4-BE49-F238E27FC236}">
                <a16:creationId xmlns:a16="http://schemas.microsoft.com/office/drawing/2014/main" id="{D5716EC7-646D-9511-19CD-C6DCFD430280}"/>
              </a:ext>
            </a:extLst>
          </p:cNvPr>
          <p:cNvGrpSpPr>
            <a:grpSpLocks/>
          </p:cNvGrpSpPr>
          <p:nvPr/>
        </p:nvGrpSpPr>
        <p:grpSpPr bwMode="auto">
          <a:xfrm>
            <a:off x="8001000" y="1219199"/>
            <a:ext cx="2362200" cy="4114799"/>
            <a:chOff x="0" y="-19"/>
            <a:chExt cx="5760" cy="4377"/>
          </a:xfrm>
        </p:grpSpPr>
        <p:pic>
          <p:nvPicPr>
            <p:cNvPr id="92188" name="Picture 26" descr="flower[1][1][1][1]">
              <a:extLst>
                <a:ext uri="{FF2B5EF4-FFF2-40B4-BE49-F238E27FC236}">
                  <a16:creationId xmlns:a16="http://schemas.microsoft.com/office/drawing/2014/main" id="{5E13B1F2-B493-CAD5-D8C8-25D10C0E279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9" name="Picture 27" descr="flower[1][1][1][1]">
              <a:extLst>
                <a:ext uri="{FF2B5EF4-FFF2-40B4-BE49-F238E27FC236}">
                  <a16:creationId xmlns:a16="http://schemas.microsoft.com/office/drawing/2014/main" id="{6260618A-EBFE-42BB-8A64-D183B623FBC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996"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0" name="Picture 28" descr="flower[1][1][1][1]">
              <a:extLst>
                <a:ext uri="{FF2B5EF4-FFF2-40B4-BE49-F238E27FC236}">
                  <a16:creationId xmlns:a16="http://schemas.microsoft.com/office/drawing/2014/main" id="{3BD23C69-617B-58F3-F718-7CA9ABEF38D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1" name="Picture 29" descr="flower[1][1][1][1]">
              <a:extLst>
                <a:ext uri="{FF2B5EF4-FFF2-40B4-BE49-F238E27FC236}">
                  <a16:creationId xmlns:a16="http://schemas.microsoft.com/office/drawing/2014/main" id="{5ADCE806-F4B1-9F87-C541-4C2E34CC60B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85" name="AutoShape 32">
            <a:hlinkClick r:id="rId4" action="ppaction://hlinksldjump" highlightClick="1"/>
            <a:extLst>
              <a:ext uri="{FF2B5EF4-FFF2-40B4-BE49-F238E27FC236}">
                <a16:creationId xmlns:a16="http://schemas.microsoft.com/office/drawing/2014/main" id="{42936BDC-7F1D-6C1A-1776-7589D06AC541}"/>
              </a:ext>
            </a:extLst>
          </p:cNvPr>
          <p:cNvSpPr>
            <a:spLocks noChangeArrowheads="1"/>
          </p:cNvSpPr>
          <p:nvPr/>
        </p:nvSpPr>
        <p:spPr bwMode="auto">
          <a:xfrm>
            <a:off x="7162800" y="4724400"/>
            <a:ext cx="280988" cy="433388"/>
          </a:xfrm>
          <a:prstGeom prst="actionButtonDocumen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a:solidFill>
                <a:srgbClr val="000000"/>
              </a:solidFill>
            </a:endParaRPr>
          </a:p>
        </p:txBody>
      </p:sp>
      <p:sp>
        <p:nvSpPr>
          <p:cNvPr id="92186" name="AutoShape 35">
            <a:hlinkClick r:id="rId5" action="ppaction://hlinksldjump" highlightClick="1"/>
            <a:extLst>
              <a:ext uri="{FF2B5EF4-FFF2-40B4-BE49-F238E27FC236}">
                <a16:creationId xmlns:a16="http://schemas.microsoft.com/office/drawing/2014/main" id="{36B96931-08A8-E322-55F3-3CB5251BAF82}"/>
              </a:ext>
            </a:extLst>
          </p:cNvPr>
          <p:cNvSpPr>
            <a:spLocks noChangeArrowheads="1"/>
          </p:cNvSpPr>
          <p:nvPr/>
        </p:nvSpPr>
        <p:spPr bwMode="auto">
          <a:xfrm>
            <a:off x="10058400" y="4724400"/>
            <a:ext cx="280988" cy="457200"/>
          </a:xfrm>
          <a:prstGeom prst="actionButtonDocumen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a:solidFill>
                <a:srgbClr val="000000"/>
              </a:solidFill>
            </a:endParaRPr>
          </a:p>
        </p:txBody>
      </p:sp>
      <p:sp>
        <p:nvSpPr>
          <p:cNvPr id="92187" name="AutoShape 36">
            <a:hlinkClick r:id="rId11" action="ppaction://hlinksldjump" highlightClick="1"/>
            <a:extLst>
              <a:ext uri="{FF2B5EF4-FFF2-40B4-BE49-F238E27FC236}">
                <a16:creationId xmlns:a16="http://schemas.microsoft.com/office/drawing/2014/main" id="{A7586C24-D641-5C8A-1FBD-98AB9DCB8AA3}"/>
              </a:ext>
            </a:extLst>
          </p:cNvPr>
          <p:cNvSpPr>
            <a:spLocks noChangeArrowheads="1"/>
          </p:cNvSpPr>
          <p:nvPr/>
        </p:nvSpPr>
        <p:spPr bwMode="auto">
          <a:xfrm>
            <a:off x="4267200" y="4876800"/>
            <a:ext cx="280988" cy="357188"/>
          </a:xfrm>
          <a:prstGeom prst="actionButtonDocumen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24">
            <a:extLst>
              <a:ext uri="{FF2B5EF4-FFF2-40B4-BE49-F238E27FC236}">
                <a16:creationId xmlns:a16="http://schemas.microsoft.com/office/drawing/2014/main" id="{830BC274-F84E-38E2-A873-0513C90DE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7010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FB718B-CC7A-F720-6F9E-4F9FA61DC542}"/>
              </a:ext>
            </a:extLst>
          </p:cNvPr>
          <p:cNvSpPr txBox="1"/>
          <p:nvPr/>
        </p:nvSpPr>
        <p:spPr>
          <a:xfrm>
            <a:off x="213358" y="2200692"/>
            <a:ext cx="11765281" cy="2123658"/>
          </a:xfrm>
          <a:prstGeom prst="rect">
            <a:avLst/>
          </a:prstGeom>
          <a:noFill/>
        </p:spPr>
        <p:txBody>
          <a:bodyPr wrap="square" rtlCol="0">
            <a:spAutoFit/>
          </a:bodyPr>
          <a:lstStyle/>
          <a:p>
            <a:r>
              <a:rPr lang="en-US" sz="4400" dirty="0">
                <a:solidFill>
                  <a:schemeClr val="accent1">
                    <a:lumMod val="75000"/>
                  </a:schemeClr>
                </a:solidFill>
                <a:latin typeface="Times New Roman" panose="02020603050405020304" pitchFamily="18" charset="0"/>
                <a:cs typeface="Times New Roman" panose="02020603050405020304" pitchFamily="18" charset="0"/>
              </a:rPr>
              <a:t>    Mai An –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lớp</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trưởng</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lớp</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tôi</a:t>
            </a:r>
            <a:r>
              <a:rPr lang="en-US" sz="4400" dirty="0">
                <a:solidFill>
                  <a:schemeClr val="accent1">
                    <a:lumMod val="75000"/>
                  </a:schemeClr>
                </a:solidFill>
                <a:latin typeface="Times New Roman" panose="02020603050405020304" pitchFamily="18" charset="0"/>
                <a:cs typeface="Times New Roman" panose="02020603050405020304" pitchFamily="18" charset="0"/>
              </a:rPr>
              <a:t> –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vừa</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đạt</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thành</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tích</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cao</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cuộc</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thi</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Trạng</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Nguyên</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nhỏ</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tuổi</a:t>
            </a:r>
            <a:r>
              <a:rPr lang="en-US" sz="4400" dirty="0">
                <a:solidFill>
                  <a:schemeClr val="accent1">
                    <a:lumMod val="75000"/>
                  </a:schemeClr>
                </a:solidFill>
                <a:latin typeface="Times New Roman" panose="02020603050405020304" pitchFamily="18" charset="0"/>
                <a:cs typeface="Times New Roman" panose="02020603050405020304" pitchFamily="18" charset="0"/>
              </a:rPr>
              <a:t>, do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Báo</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Thiếu</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Niên</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Tiền</a:t>
            </a:r>
            <a:r>
              <a:rPr lang="en-US" sz="4400" dirty="0">
                <a:solidFill>
                  <a:schemeClr val="accent1">
                    <a:lumMod val="75000"/>
                  </a:schemeClr>
                </a:solidFill>
                <a:latin typeface="Times New Roman" panose="02020603050405020304" pitchFamily="18" charset="0"/>
                <a:cs typeface="Times New Roman" panose="02020603050405020304" pitchFamily="18" charset="0"/>
              </a:rPr>
              <a:t> Phong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và</a:t>
            </a:r>
            <a:r>
              <a:rPr lang="en-US" sz="4400" dirty="0">
                <a:solidFill>
                  <a:schemeClr val="accent1">
                    <a:lumMod val="75000"/>
                  </a:schemeClr>
                </a:solidFill>
                <a:latin typeface="Times New Roman" panose="02020603050405020304" pitchFamily="18" charset="0"/>
                <a:cs typeface="Times New Roman" panose="02020603050405020304" pitchFamily="18" charset="0"/>
              </a:rPr>
              <a:t> Nhi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Đồng</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tổ</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1">
                    <a:lumMod val="75000"/>
                  </a:schemeClr>
                </a:solidFill>
                <a:latin typeface="Times New Roman" panose="02020603050405020304" pitchFamily="18" charset="0"/>
                <a:cs typeface="Times New Roman" panose="02020603050405020304" pitchFamily="18" charset="0"/>
              </a:rPr>
              <a:t>chức</a:t>
            </a:r>
            <a:r>
              <a:rPr lang="en-US" sz="4400" dirty="0">
                <a:solidFill>
                  <a:schemeClr val="accent1">
                    <a:lumMod val="75000"/>
                  </a:schemeClr>
                </a:solidFill>
                <a:latin typeface="Times New Roman" panose="02020603050405020304" pitchFamily="18" charset="0"/>
                <a:cs typeface="Times New Roman" panose="02020603050405020304" pitchFamily="18" charset="0"/>
              </a:rPr>
              <a:t>. </a:t>
            </a:r>
          </a:p>
        </p:txBody>
      </p:sp>
      <p:sp>
        <p:nvSpPr>
          <p:cNvPr id="12" name="Rounded Rectangle 28">
            <a:extLst>
              <a:ext uri="{FF2B5EF4-FFF2-40B4-BE49-F238E27FC236}">
                <a16:creationId xmlns:a16="http://schemas.microsoft.com/office/drawing/2014/main" id="{E608779E-2E59-F72B-87C4-0BAE74A0027E}"/>
              </a:ext>
            </a:extLst>
          </p:cNvPr>
          <p:cNvSpPr/>
          <p:nvPr/>
        </p:nvSpPr>
        <p:spPr>
          <a:xfrm>
            <a:off x="213358" y="425094"/>
            <a:ext cx="11604831" cy="1213206"/>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a:solidFill>
                  <a:prstClr val="white"/>
                </a:solidFill>
                <a:latin typeface="Cambria" panose="02040503050406030204" pitchFamily="18" charset="0"/>
                <a:ea typeface="Cambria" panose="02040503050406030204" pitchFamily="18" charset="0"/>
              </a:rPr>
              <a:t>  </a:t>
            </a:r>
            <a:r>
              <a:rPr lang="en-US" sz="4400" dirty="0">
                <a:solidFill>
                  <a:prstClr val="white"/>
                </a:solidFill>
                <a:latin typeface="Cambria" panose="02040503050406030204" pitchFamily="18" charset="0"/>
                <a:ea typeface="Cambria" panose="02040503050406030204" pitchFamily="18" charset="0"/>
              </a:rPr>
              <a:t>Em </a:t>
            </a:r>
            <a:r>
              <a:rPr lang="en-US" sz="4400" dirty="0" err="1">
                <a:solidFill>
                  <a:prstClr val="white"/>
                </a:solidFill>
                <a:latin typeface="Cambria" panose="02040503050406030204" pitchFamily="18" charset="0"/>
                <a:ea typeface="Cambria" panose="02040503050406030204" pitchFamily="18" charset="0"/>
              </a:rPr>
              <a:t>hãy</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nêu</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công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dụng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của</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dấu</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ngang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trong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dưới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đây</a:t>
            </a:r>
            <a:r>
              <a:rPr lang="en-US" sz="4400" dirty="0">
                <a:solidFill>
                  <a:prstClr val="white"/>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066419"/>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50LCACDFMNICA8H7U25CA03NX0VCAFV7T4MCAK2A4M3CA19P78DCA6JMEOMCA1OX4EVCAUN3PJLCA3XV3PMCAU6XVGCCALJG1SPCABX6R8PCAT95370CA52CH4FCAAFV2RACAHRS8MVCA7L5MP8CAZ8BEV0">
            <a:hlinkClick r:id="rId2" action="ppaction://hlinksldjump"/>
            <a:extLst>
              <a:ext uri="{FF2B5EF4-FFF2-40B4-BE49-F238E27FC236}">
                <a16:creationId xmlns:a16="http://schemas.microsoft.com/office/drawing/2014/main" id="{78C55A52-86B2-B9D0-DD5A-DD7F087CA4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848600" y="1143000"/>
            <a:ext cx="2643188" cy="41148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59" name="Picture 3" descr="50LCACDFMNICA8H7U25CA03NX0VCAFV7T4MCAK2A4M3CA19P78DCA6JMEOMCA1OX4EVCAUN3PJLCA3XV3PMCAU6XVGCCALJG1SPCABX6R8PCAT95370CA52CH4FCAAFV2RACAHRS8MVCA7L5MP8CAZ8BEV0">
            <a:hlinkClick r:id="rId4" action="ppaction://hlinksldjump"/>
            <a:extLst>
              <a:ext uri="{FF2B5EF4-FFF2-40B4-BE49-F238E27FC236}">
                <a16:creationId xmlns:a16="http://schemas.microsoft.com/office/drawing/2014/main" id="{DFB41059-BC47-37B6-6290-80CD3B73B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28194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descr="50LCACDFMNICA8H7U25CA03NX0VCAFV7T4MCAK2A4M3CA19P78DCA6JMEOMCA1OX4EVCAUN3PJLCA3XV3PMCAU6XVGCCALJG1SPCABX6R8PCAT95370CA52CH4FCAAFV2RACAHRS8MVCA7L5MP8CAZ8BEV0">
            <a:hlinkClick r:id="rId5" action="ppaction://hlinksldjump"/>
            <a:extLst>
              <a:ext uri="{FF2B5EF4-FFF2-40B4-BE49-F238E27FC236}">
                <a16:creationId xmlns:a16="http://schemas.microsoft.com/office/drawing/2014/main" id="{67337875-866D-75FF-3ECE-FD35217DC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19200"/>
            <a:ext cx="251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descr="heartandleafbar">
            <a:extLst>
              <a:ext uri="{FF2B5EF4-FFF2-40B4-BE49-F238E27FC236}">
                <a16:creationId xmlns:a16="http://schemas.microsoft.com/office/drawing/2014/main" id="{A24A99DB-484F-5D15-8CFD-AFE34AE5C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143000"/>
            <a:ext cx="304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7" descr="heartandleafbar">
            <a:extLst>
              <a:ext uri="{FF2B5EF4-FFF2-40B4-BE49-F238E27FC236}">
                <a16:creationId xmlns:a16="http://schemas.microsoft.com/office/drawing/2014/main" id="{47AC7D04-0E43-E36D-3BE7-64FDBCF5EF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447800"/>
            <a:ext cx="457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8" descr="heartandleafbar">
            <a:extLst>
              <a:ext uri="{FF2B5EF4-FFF2-40B4-BE49-F238E27FC236}">
                <a16:creationId xmlns:a16="http://schemas.microsoft.com/office/drawing/2014/main" id="{5FE8CB73-CF52-EA6B-DAD8-D3507A110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4953000"/>
            <a:ext cx="24384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9" descr="heartandleafbar">
            <a:extLst>
              <a:ext uri="{FF2B5EF4-FFF2-40B4-BE49-F238E27FC236}">
                <a16:creationId xmlns:a16="http://schemas.microsoft.com/office/drawing/2014/main" id="{46A34999-53AC-1708-C0A2-490F56900E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1066800"/>
            <a:ext cx="24384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10" descr="Pictureh«ahng">
            <a:extLst>
              <a:ext uri="{FF2B5EF4-FFF2-40B4-BE49-F238E27FC236}">
                <a16:creationId xmlns:a16="http://schemas.microsoft.com/office/drawing/2014/main" id="{C9C46BAE-34B3-21D3-F660-B57EB0A136C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049962" y="46038"/>
            <a:ext cx="3968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WordArt 11">
            <a:extLst>
              <a:ext uri="{FF2B5EF4-FFF2-40B4-BE49-F238E27FC236}">
                <a16:creationId xmlns:a16="http://schemas.microsoft.com/office/drawing/2014/main" id="{ADA908A4-5BA8-0364-92FC-67E3C4941162}"/>
              </a:ext>
            </a:extLst>
          </p:cNvPr>
          <p:cNvSpPr>
            <a:spLocks noChangeArrowheads="1" noChangeShapeType="1" noTextEdit="1"/>
          </p:cNvSpPr>
          <p:nvPr/>
        </p:nvSpPr>
        <p:spPr bwMode="auto">
          <a:xfrm>
            <a:off x="2819400" y="3505200"/>
            <a:ext cx="533400" cy="1181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a:t>
            </a:r>
          </a:p>
        </p:txBody>
      </p:sp>
      <p:sp>
        <p:nvSpPr>
          <p:cNvPr id="96267" name="WordArt 12">
            <a:extLst>
              <a:ext uri="{FF2B5EF4-FFF2-40B4-BE49-F238E27FC236}">
                <a16:creationId xmlns:a16="http://schemas.microsoft.com/office/drawing/2014/main" id="{FC106417-5F99-C501-4B43-A845D07B487A}"/>
              </a:ext>
            </a:extLst>
          </p:cNvPr>
          <p:cNvSpPr>
            <a:spLocks noChangeArrowheads="1" noChangeShapeType="1" noTextEdit="1"/>
          </p:cNvSpPr>
          <p:nvPr/>
        </p:nvSpPr>
        <p:spPr bwMode="auto">
          <a:xfrm>
            <a:off x="5867400" y="3581400"/>
            <a:ext cx="762000" cy="1104900"/>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VnTime"/>
              </a:rPr>
              <a:t>2</a:t>
            </a:r>
          </a:p>
        </p:txBody>
      </p:sp>
      <p:sp>
        <p:nvSpPr>
          <p:cNvPr id="96268" name="WordArt 13">
            <a:extLst>
              <a:ext uri="{FF2B5EF4-FFF2-40B4-BE49-F238E27FC236}">
                <a16:creationId xmlns:a16="http://schemas.microsoft.com/office/drawing/2014/main" id="{6B162A22-E3D4-2FFD-2B69-9296DE644748}"/>
              </a:ext>
            </a:extLst>
          </p:cNvPr>
          <p:cNvSpPr>
            <a:spLocks noChangeArrowheads="1" noChangeShapeType="1" noTextEdit="1"/>
          </p:cNvSpPr>
          <p:nvPr/>
        </p:nvSpPr>
        <p:spPr bwMode="auto">
          <a:xfrm>
            <a:off x="8915400" y="3429000"/>
            <a:ext cx="762000" cy="12954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Time"/>
              </a:rPr>
              <a:t>3</a:t>
            </a:r>
          </a:p>
        </p:txBody>
      </p:sp>
      <p:sp>
        <p:nvSpPr>
          <p:cNvPr id="96269" name="plant">
            <a:extLst>
              <a:ext uri="{FF2B5EF4-FFF2-40B4-BE49-F238E27FC236}">
                <a16:creationId xmlns:a16="http://schemas.microsoft.com/office/drawing/2014/main" id="{FF922C85-FC39-D08A-08D9-285182C2E739}"/>
              </a:ext>
            </a:extLst>
          </p:cNvPr>
          <p:cNvSpPr>
            <a:spLocks noEditPoints="1" noChangeArrowheads="1"/>
          </p:cNvSpPr>
          <p:nvPr/>
        </p:nvSpPr>
        <p:spPr bwMode="auto">
          <a:xfrm>
            <a:off x="1524000" y="62484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0" name="plant">
            <a:extLst>
              <a:ext uri="{FF2B5EF4-FFF2-40B4-BE49-F238E27FC236}">
                <a16:creationId xmlns:a16="http://schemas.microsoft.com/office/drawing/2014/main" id="{E4C1F505-4FAA-79B7-5695-3E8A77317F06}"/>
              </a:ext>
            </a:extLst>
          </p:cNvPr>
          <p:cNvSpPr>
            <a:spLocks noEditPoints="1" noChangeArrowheads="1"/>
          </p:cNvSpPr>
          <p:nvPr/>
        </p:nvSpPr>
        <p:spPr bwMode="auto">
          <a:xfrm>
            <a:off x="3962400" y="62484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99"/>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1" name="plant">
            <a:extLst>
              <a:ext uri="{FF2B5EF4-FFF2-40B4-BE49-F238E27FC236}">
                <a16:creationId xmlns:a16="http://schemas.microsoft.com/office/drawing/2014/main" id="{1B814C47-E565-F34C-B4DF-9F054FDEE48B}"/>
              </a:ext>
            </a:extLst>
          </p:cNvPr>
          <p:cNvSpPr>
            <a:spLocks noEditPoints="1" noChangeArrowheads="1"/>
          </p:cNvSpPr>
          <p:nvPr/>
        </p:nvSpPr>
        <p:spPr bwMode="auto">
          <a:xfrm>
            <a:off x="15240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2" name="plant">
            <a:extLst>
              <a:ext uri="{FF2B5EF4-FFF2-40B4-BE49-F238E27FC236}">
                <a16:creationId xmlns:a16="http://schemas.microsoft.com/office/drawing/2014/main" id="{326A68DA-2CB0-C6F0-853A-42FD87C092BA}"/>
              </a:ext>
            </a:extLst>
          </p:cNvPr>
          <p:cNvSpPr>
            <a:spLocks noEditPoints="1" noChangeArrowheads="1"/>
          </p:cNvSpPr>
          <p:nvPr/>
        </p:nvSpPr>
        <p:spPr bwMode="auto">
          <a:xfrm>
            <a:off x="67818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3" name="plant">
            <a:extLst>
              <a:ext uri="{FF2B5EF4-FFF2-40B4-BE49-F238E27FC236}">
                <a16:creationId xmlns:a16="http://schemas.microsoft.com/office/drawing/2014/main" id="{D2C85B0A-60E5-10DD-7234-AD7ADFE34A6D}"/>
              </a:ext>
            </a:extLst>
          </p:cNvPr>
          <p:cNvSpPr>
            <a:spLocks noEditPoints="1" noChangeArrowheads="1"/>
          </p:cNvSpPr>
          <p:nvPr/>
        </p:nvSpPr>
        <p:spPr bwMode="auto">
          <a:xfrm>
            <a:off x="6629400" y="62484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4" name="plant">
            <a:extLst>
              <a:ext uri="{FF2B5EF4-FFF2-40B4-BE49-F238E27FC236}">
                <a16:creationId xmlns:a16="http://schemas.microsoft.com/office/drawing/2014/main" id="{96CE175C-F31A-A705-7299-5773C469ACB5}"/>
              </a:ext>
            </a:extLst>
          </p:cNvPr>
          <p:cNvSpPr>
            <a:spLocks noEditPoints="1" noChangeArrowheads="1"/>
          </p:cNvSpPr>
          <p:nvPr/>
        </p:nvSpPr>
        <p:spPr bwMode="auto">
          <a:xfrm>
            <a:off x="97536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5" name="plant">
            <a:extLst>
              <a:ext uri="{FF2B5EF4-FFF2-40B4-BE49-F238E27FC236}">
                <a16:creationId xmlns:a16="http://schemas.microsoft.com/office/drawing/2014/main" id="{48C98D94-EEC9-B3A7-B5AC-EA6235C2B9D4}"/>
              </a:ext>
            </a:extLst>
          </p:cNvPr>
          <p:cNvSpPr>
            <a:spLocks noEditPoints="1" noChangeArrowheads="1"/>
          </p:cNvSpPr>
          <p:nvPr/>
        </p:nvSpPr>
        <p:spPr bwMode="auto">
          <a:xfrm>
            <a:off x="9525000" y="60960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6" name="plant">
            <a:extLst>
              <a:ext uri="{FF2B5EF4-FFF2-40B4-BE49-F238E27FC236}">
                <a16:creationId xmlns:a16="http://schemas.microsoft.com/office/drawing/2014/main" id="{FA985BF0-6552-07D7-F325-CD1419DCB22D}"/>
              </a:ext>
            </a:extLst>
          </p:cNvPr>
          <p:cNvSpPr>
            <a:spLocks noEditPoints="1" noChangeArrowheads="1"/>
          </p:cNvSpPr>
          <p:nvPr/>
        </p:nvSpPr>
        <p:spPr bwMode="auto">
          <a:xfrm>
            <a:off x="38100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99"/>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96277" name="Picture 22" descr="j0088542">
            <a:extLst>
              <a:ext uri="{FF2B5EF4-FFF2-40B4-BE49-F238E27FC236}">
                <a16:creationId xmlns:a16="http://schemas.microsoft.com/office/drawing/2014/main" id="{B887E48F-6E07-EC29-9BBF-569A92FA1C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145632" y="3178968"/>
            <a:ext cx="38100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8" name="Picture 23" descr="j0088542">
            <a:extLst>
              <a:ext uri="{FF2B5EF4-FFF2-40B4-BE49-F238E27FC236}">
                <a16:creationId xmlns:a16="http://schemas.microsoft.com/office/drawing/2014/main" id="{C51E5B97-E253-219A-E65E-5C20D07B0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507832" y="3255168"/>
            <a:ext cx="38100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9" name="Picture 24" descr="j0088542">
            <a:extLst>
              <a:ext uri="{FF2B5EF4-FFF2-40B4-BE49-F238E27FC236}">
                <a16:creationId xmlns:a16="http://schemas.microsoft.com/office/drawing/2014/main" id="{DD7063C1-04CD-C074-EA75-C31C231ED2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5105400"/>
            <a:ext cx="230822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80" name="Group 25">
            <a:extLst>
              <a:ext uri="{FF2B5EF4-FFF2-40B4-BE49-F238E27FC236}">
                <a16:creationId xmlns:a16="http://schemas.microsoft.com/office/drawing/2014/main" id="{DA5FA349-304C-3A51-CFA2-1C3EB998255E}"/>
              </a:ext>
            </a:extLst>
          </p:cNvPr>
          <p:cNvGrpSpPr>
            <a:grpSpLocks/>
          </p:cNvGrpSpPr>
          <p:nvPr/>
        </p:nvGrpSpPr>
        <p:grpSpPr bwMode="auto">
          <a:xfrm>
            <a:off x="8001000" y="1219200"/>
            <a:ext cx="2362200" cy="3962400"/>
            <a:chOff x="0" y="-19"/>
            <a:chExt cx="5760" cy="4377"/>
          </a:xfrm>
        </p:grpSpPr>
        <p:pic>
          <p:nvPicPr>
            <p:cNvPr id="96284" name="Picture 26" descr="flower[1][1][1][1]">
              <a:extLst>
                <a:ext uri="{FF2B5EF4-FFF2-40B4-BE49-F238E27FC236}">
                  <a16:creationId xmlns:a16="http://schemas.microsoft.com/office/drawing/2014/main" id="{C20F7C42-6D3A-C09F-07FF-A2174F6101E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5" name="Picture 27" descr="flower[1][1][1][1]">
              <a:extLst>
                <a:ext uri="{FF2B5EF4-FFF2-40B4-BE49-F238E27FC236}">
                  <a16:creationId xmlns:a16="http://schemas.microsoft.com/office/drawing/2014/main" id="{7F12EDA3-4C3C-073D-D65E-04391BD52FD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996"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6" name="Picture 28" descr="flower[1][1][1][1]">
              <a:extLst>
                <a:ext uri="{FF2B5EF4-FFF2-40B4-BE49-F238E27FC236}">
                  <a16:creationId xmlns:a16="http://schemas.microsoft.com/office/drawing/2014/main" id="{47ADA9E9-A198-0213-825E-61150379A64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7" name="Picture 29" descr="flower[1][1][1][1]">
              <a:extLst>
                <a:ext uri="{FF2B5EF4-FFF2-40B4-BE49-F238E27FC236}">
                  <a16:creationId xmlns:a16="http://schemas.microsoft.com/office/drawing/2014/main" id="{4D513ABD-8EB3-5240-FFB1-37676FE45FF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281" name="AutoShape 32">
            <a:hlinkClick r:id="rId4" action="ppaction://hlinksldjump" highlightClick="1"/>
            <a:extLst>
              <a:ext uri="{FF2B5EF4-FFF2-40B4-BE49-F238E27FC236}">
                <a16:creationId xmlns:a16="http://schemas.microsoft.com/office/drawing/2014/main" id="{342B8FFC-647C-0174-E14A-E682EAEB0C95}"/>
              </a:ext>
            </a:extLst>
          </p:cNvPr>
          <p:cNvSpPr>
            <a:spLocks noChangeArrowheads="1"/>
          </p:cNvSpPr>
          <p:nvPr/>
        </p:nvSpPr>
        <p:spPr bwMode="auto">
          <a:xfrm>
            <a:off x="7162800" y="4724400"/>
            <a:ext cx="280988" cy="433388"/>
          </a:xfrm>
          <a:prstGeom prst="actionButtonDocumen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a:solidFill>
                <a:srgbClr val="000000"/>
              </a:solidFill>
            </a:endParaRPr>
          </a:p>
        </p:txBody>
      </p:sp>
      <p:sp>
        <p:nvSpPr>
          <p:cNvPr id="96282" name="AutoShape 35">
            <a:hlinkClick r:id="rId5" action="ppaction://hlinksldjump" highlightClick="1"/>
            <a:extLst>
              <a:ext uri="{FF2B5EF4-FFF2-40B4-BE49-F238E27FC236}">
                <a16:creationId xmlns:a16="http://schemas.microsoft.com/office/drawing/2014/main" id="{1C8C1628-82DC-DC69-5356-DF1F8A7614BB}"/>
              </a:ext>
            </a:extLst>
          </p:cNvPr>
          <p:cNvSpPr>
            <a:spLocks noChangeArrowheads="1"/>
          </p:cNvSpPr>
          <p:nvPr/>
        </p:nvSpPr>
        <p:spPr bwMode="auto">
          <a:xfrm>
            <a:off x="10058400" y="4724400"/>
            <a:ext cx="280988" cy="457200"/>
          </a:xfrm>
          <a:prstGeom prst="actionButtonDocumen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a:solidFill>
                <a:srgbClr val="000000"/>
              </a:solidFill>
            </a:endParaRPr>
          </a:p>
        </p:txBody>
      </p:sp>
      <p:sp>
        <p:nvSpPr>
          <p:cNvPr id="96283" name="AutoShape 36">
            <a:hlinkClick r:id="rId11" action="ppaction://hlinksldjump" highlightClick="1"/>
            <a:extLst>
              <a:ext uri="{FF2B5EF4-FFF2-40B4-BE49-F238E27FC236}">
                <a16:creationId xmlns:a16="http://schemas.microsoft.com/office/drawing/2014/main" id="{2989D49E-46E5-393B-3563-D9C677D37B4E}"/>
              </a:ext>
            </a:extLst>
          </p:cNvPr>
          <p:cNvSpPr>
            <a:spLocks noChangeArrowheads="1"/>
          </p:cNvSpPr>
          <p:nvPr/>
        </p:nvSpPr>
        <p:spPr bwMode="auto">
          <a:xfrm>
            <a:off x="4267200" y="4876800"/>
            <a:ext cx="280988" cy="357188"/>
          </a:xfrm>
          <a:prstGeom prst="actionButtonDocumen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986E826-C66D-7FDB-CBF2-B6D8DFC5C35D}"/>
            </a:ext>
          </a:extLst>
        </p:cNvPr>
        <p:cNvGrpSpPr/>
        <p:nvPr/>
      </p:nvGrpSpPr>
      <p:grpSpPr>
        <a:xfrm>
          <a:off x="0" y="0"/>
          <a:ext cx="0" cy="0"/>
          <a:chOff x="0" y="0"/>
          <a:chExt cx="0" cy="0"/>
        </a:xfrm>
      </p:grpSpPr>
      <p:pic>
        <p:nvPicPr>
          <p:cNvPr id="8" name="Picture 24">
            <a:extLst>
              <a:ext uri="{FF2B5EF4-FFF2-40B4-BE49-F238E27FC236}">
                <a16:creationId xmlns:a16="http://schemas.microsoft.com/office/drawing/2014/main" id="{E783FA80-503F-F455-6EFF-CFF7152B9C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28">
            <a:extLst>
              <a:ext uri="{FF2B5EF4-FFF2-40B4-BE49-F238E27FC236}">
                <a16:creationId xmlns:a16="http://schemas.microsoft.com/office/drawing/2014/main" id="{800C6757-0B7B-C5CD-0760-13F418EB3DDB}"/>
              </a:ext>
            </a:extLst>
          </p:cNvPr>
          <p:cNvSpPr/>
          <p:nvPr/>
        </p:nvSpPr>
        <p:spPr>
          <a:xfrm>
            <a:off x="396240" y="2345334"/>
            <a:ext cx="11308080" cy="139853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dirty="0" err="1">
                <a:solidFill>
                  <a:srgbClr val="B01306"/>
                </a:solidFill>
                <a:latin typeface="Cambria" panose="02040503050406030204" pitchFamily="18" charset="0"/>
                <a:ea typeface="Cambria" panose="02040503050406030204" pitchFamily="18" charset="0"/>
              </a:rPr>
              <a:t>Phần</a:t>
            </a:r>
            <a:r>
              <a:rPr lang="en-US" sz="4400" dirty="0">
                <a:solidFill>
                  <a:srgbClr val="B01306"/>
                </a:solidFill>
                <a:latin typeface="Cambria" panose="02040503050406030204" pitchFamily="18" charset="0"/>
                <a:ea typeface="Cambria" panose="02040503050406030204" pitchFamily="18" charset="0"/>
              </a:rPr>
              <a:t> </a:t>
            </a:r>
            <a:r>
              <a:rPr lang="en-US" sz="4400" dirty="0" err="1">
                <a:solidFill>
                  <a:srgbClr val="B01306"/>
                </a:solidFill>
                <a:latin typeface="Cambria" panose="02040503050406030204" pitchFamily="18" charset="0"/>
                <a:ea typeface="Cambria" panose="02040503050406030204" pitchFamily="18" charset="0"/>
              </a:rPr>
              <a:t>thưởng</a:t>
            </a:r>
            <a:r>
              <a:rPr lang="en-US" sz="4400" dirty="0">
                <a:solidFill>
                  <a:srgbClr val="B01306"/>
                </a:solidFill>
                <a:latin typeface="Cambria" panose="02040503050406030204" pitchFamily="18" charset="0"/>
                <a:ea typeface="Cambria" panose="02040503050406030204" pitchFamily="18" charset="0"/>
              </a:rPr>
              <a:t> </a:t>
            </a:r>
            <a:r>
              <a:rPr lang="en-US" sz="4400" dirty="0" err="1">
                <a:solidFill>
                  <a:srgbClr val="B01306"/>
                </a:solidFill>
                <a:latin typeface="Cambria" panose="02040503050406030204" pitchFamily="18" charset="0"/>
                <a:ea typeface="Cambria" panose="02040503050406030204" pitchFamily="18" charset="0"/>
              </a:rPr>
              <a:t>của</a:t>
            </a:r>
            <a:r>
              <a:rPr lang="en-US" sz="4400" dirty="0">
                <a:solidFill>
                  <a:srgbClr val="B01306"/>
                </a:solidFill>
                <a:latin typeface="Cambria" panose="02040503050406030204" pitchFamily="18" charset="0"/>
                <a:ea typeface="Cambria" panose="02040503050406030204" pitchFamily="18" charset="0"/>
              </a:rPr>
              <a:t> </a:t>
            </a:r>
            <a:r>
              <a:rPr lang="en-US" sz="4400" dirty="0" err="1">
                <a:solidFill>
                  <a:srgbClr val="B01306"/>
                </a:solidFill>
                <a:latin typeface="Cambria" panose="02040503050406030204" pitchFamily="18" charset="0"/>
                <a:ea typeface="Cambria" panose="02040503050406030204" pitchFamily="18" charset="0"/>
              </a:rPr>
              <a:t>bạn</a:t>
            </a:r>
            <a:r>
              <a:rPr lang="en-US" sz="4400" dirty="0">
                <a:solidFill>
                  <a:srgbClr val="B01306"/>
                </a:solidFill>
                <a:latin typeface="Cambria" panose="02040503050406030204" pitchFamily="18" charset="0"/>
                <a:ea typeface="Cambria" panose="02040503050406030204" pitchFamily="18" charset="0"/>
              </a:rPr>
              <a:t> </a:t>
            </a:r>
            <a:r>
              <a:rPr lang="en-US" sz="4400" dirty="0" err="1">
                <a:solidFill>
                  <a:srgbClr val="B01306"/>
                </a:solidFill>
                <a:latin typeface="Cambria" panose="02040503050406030204" pitchFamily="18" charset="0"/>
                <a:ea typeface="Cambria" panose="02040503050406030204" pitchFamily="18" charset="0"/>
              </a:rPr>
              <a:t>là</a:t>
            </a:r>
            <a:r>
              <a:rPr lang="en-US" sz="4400" dirty="0">
                <a:solidFill>
                  <a:srgbClr val="B01306"/>
                </a:solidFill>
                <a:latin typeface="Cambria" panose="02040503050406030204" pitchFamily="18" charset="0"/>
                <a:ea typeface="Cambria" panose="02040503050406030204" pitchFamily="18" charset="0"/>
              </a:rPr>
              <a:t> </a:t>
            </a:r>
            <a:r>
              <a:rPr lang="en-US" sz="4400" dirty="0" err="1">
                <a:solidFill>
                  <a:srgbClr val="B01306"/>
                </a:solidFill>
                <a:latin typeface="Cambria" panose="02040503050406030204" pitchFamily="18" charset="0"/>
                <a:ea typeface="Cambria" panose="02040503050406030204" pitchFamily="18" charset="0"/>
              </a:rPr>
              <a:t>một</a:t>
            </a:r>
            <a:r>
              <a:rPr lang="en-US" sz="4400" dirty="0">
                <a:solidFill>
                  <a:srgbClr val="B01306"/>
                </a:solidFill>
                <a:latin typeface="Cambria" panose="02040503050406030204" pitchFamily="18" charset="0"/>
                <a:ea typeface="Cambria" panose="02040503050406030204" pitchFamily="18" charset="0"/>
              </a:rPr>
              <a:t> </a:t>
            </a:r>
            <a:r>
              <a:rPr lang="en-US" sz="4400" dirty="0" err="1">
                <a:solidFill>
                  <a:srgbClr val="B01306"/>
                </a:solidFill>
                <a:latin typeface="Cambria" panose="02040503050406030204" pitchFamily="18" charset="0"/>
                <a:ea typeface="Cambria" panose="02040503050406030204" pitchFamily="18" charset="0"/>
              </a:rPr>
              <a:t>tràng</a:t>
            </a:r>
            <a:r>
              <a:rPr lang="en-US" sz="4400" dirty="0">
                <a:solidFill>
                  <a:srgbClr val="B01306"/>
                </a:solidFill>
                <a:latin typeface="Cambria" panose="02040503050406030204" pitchFamily="18" charset="0"/>
                <a:ea typeface="Cambria" panose="02040503050406030204" pitchFamily="18" charset="0"/>
              </a:rPr>
              <a:t> </a:t>
            </a:r>
            <a:r>
              <a:rPr lang="en-US" sz="4400" dirty="0" err="1">
                <a:solidFill>
                  <a:srgbClr val="B01306"/>
                </a:solidFill>
                <a:latin typeface="Cambria" panose="02040503050406030204" pitchFamily="18" charset="0"/>
                <a:ea typeface="Cambria" panose="02040503050406030204" pitchFamily="18" charset="0"/>
              </a:rPr>
              <a:t>pháo</a:t>
            </a:r>
            <a:r>
              <a:rPr lang="en-US" sz="4400" dirty="0">
                <a:solidFill>
                  <a:srgbClr val="B01306"/>
                </a:solidFill>
                <a:latin typeface="Cambria" panose="02040503050406030204" pitchFamily="18" charset="0"/>
                <a:ea typeface="Cambria" panose="02040503050406030204" pitchFamily="18" charset="0"/>
              </a:rPr>
              <a:t> </a:t>
            </a:r>
            <a:r>
              <a:rPr lang="en-US" sz="4400" dirty="0" err="1">
                <a:solidFill>
                  <a:srgbClr val="B01306"/>
                </a:solidFill>
                <a:latin typeface="Cambria" panose="02040503050406030204" pitchFamily="18" charset="0"/>
                <a:ea typeface="Cambria" panose="02040503050406030204" pitchFamily="18" charset="0"/>
              </a:rPr>
              <a:t>tay</a:t>
            </a:r>
            <a:r>
              <a:rPr lang="en-US" sz="4400" dirty="0">
                <a:solidFill>
                  <a:srgbClr val="B01306"/>
                </a:solidFill>
                <a:latin typeface="Cambria" panose="02040503050406030204" pitchFamily="18" charset="0"/>
                <a:ea typeface="Cambria" panose="02040503050406030204" pitchFamily="18" charset="0"/>
              </a:rPr>
              <a:t>.</a:t>
            </a:r>
          </a:p>
          <a:p>
            <a:pPr lvl="0" algn="ctr">
              <a:defRPr/>
            </a:pPr>
            <a:r>
              <a:rPr kumimoji="0" lang="en-US" sz="4400" b="0" i="0" u="none" strike="noStrike" kern="1200" cap="none" spc="0" normalizeH="0" baseline="0" noProof="0" dirty="0" err="1">
                <a:ln>
                  <a:noFill/>
                </a:ln>
                <a:solidFill>
                  <a:srgbClr val="B01306"/>
                </a:solidFill>
                <a:effectLst/>
                <a:uLnTx/>
                <a:uFillTx/>
                <a:latin typeface="Cambria" panose="02040503050406030204" pitchFamily="18" charset="0"/>
                <a:ea typeface="Cambria" panose="02040503050406030204" pitchFamily="18" charset="0"/>
              </a:rPr>
              <a:t>Hẹn</a:t>
            </a:r>
            <a:r>
              <a:rPr kumimoji="0" lang="en-US" sz="4400" b="0" i="0" u="none" strike="noStrike" kern="1200" cap="none" spc="0" normalizeH="0" baseline="0" noProof="0" dirty="0">
                <a:ln>
                  <a:noFill/>
                </a:ln>
                <a:solidFill>
                  <a:srgbClr val="B01306"/>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B01306"/>
                </a:solidFill>
                <a:effectLst/>
                <a:uLnTx/>
                <a:uFillTx/>
                <a:latin typeface="Cambria" panose="02040503050406030204" pitchFamily="18" charset="0"/>
                <a:ea typeface="Cambria" panose="02040503050406030204" pitchFamily="18" charset="0"/>
              </a:rPr>
              <a:t>gặp</a:t>
            </a:r>
            <a:r>
              <a:rPr kumimoji="0" lang="en-US" sz="4400" b="0" i="0" u="none" strike="noStrike" kern="1200" cap="none" spc="0" normalizeH="0" baseline="0" noProof="0" dirty="0">
                <a:ln>
                  <a:noFill/>
                </a:ln>
                <a:solidFill>
                  <a:srgbClr val="B01306"/>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B01306"/>
                </a:solidFill>
                <a:effectLst/>
                <a:uLnTx/>
                <a:uFillTx/>
                <a:latin typeface="Cambria" panose="02040503050406030204" pitchFamily="18" charset="0"/>
                <a:ea typeface="Cambria" panose="02040503050406030204" pitchFamily="18" charset="0"/>
              </a:rPr>
              <a:t>lại</a:t>
            </a:r>
            <a:r>
              <a:rPr kumimoji="0" lang="en-US" sz="4400" b="0" i="0" u="none" strike="noStrike" kern="1200" cap="none" spc="0" normalizeH="0" baseline="0" noProof="0" dirty="0">
                <a:ln>
                  <a:noFill/>
                </a:ln>
                <a:solidFill>
                  <a:srgbClr val="B01306"/>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B01306"/>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srgbClr val="B01306"/>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B01306"/>
                </a:solidFill>
                <a:effectLst/>
                <a:uLnTx/>
                <a:uFillTx/>
                <a:latin typeface="Cambria" panose="02040503050406030204" pitchFamily="18" charset="0"/>
                <a:ea typeface="Cambria" panose="02040503050406030204" pitchFamily="18" charset="0"/>
              </a:rPr>
              <a:t>lần</a:t>
            </a:r>
            <a:r>
              <a:rPr kumimoji="0" lang="en-US" sz="4400" b="0" i="0" u="none" strike="noStrike" kern="1200" cap="none" spc="0" normalizeH="0" baseline="0" noProof="0" dirty="0">
                <a:ln>
                  <a:noFill/>
                </a:ln>
                <a:solidFill>
                  <a:srgbClr val="B01306"/>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B01306"/>
                </a:solidFill>
                <a:effectLst/>
                <a:uLnTx/>
                <a:uFillTx/>
                <a:latin typeface="Cambria" panose="02040503050406030204" pitchFamily="18" charset="0"/>
                <a:ea typeface="Cambria" panose="02040503050406030204" pitchFamily="18" charset="0"/>
              </a:rPr>
              <a:t>sau</a:t>
            </a:r>
            <a:r>
              <a:rPr kumimoji="0" lang="en-US" sz="4400" b="0" i="0" u="none" strike="noStrike" kern="1200" cap="none" spc="0" normalizeH="0" baseline="0" noProof="0" dirty="0">
                <a:ln>
                  <a:noFill/>
                </a:ln>
                <a:solidFill>
                  <a:srgbClr val="B01306"/>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99328812"/>
      </p:ext>
    </p:extLst>
  </p:cSld>
  <p:clrMapOvr>
    <a:masterClrMapping/>
  </p:clrMapOvr>
  <p:transition>
    <p:split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50LCACDFMNICA8H7U25CA03NX0VCAFV7T4MCAK2A4M3CA19P78DCA6JMEOMCA1OX4EVCAUN3PJLCA3XV3PMCAU6XVGCCALJG1SPCABX6R8PCAT95370CA52CH4FCAAFV2RACAHRS8MVCA7L5MP8CAZ8BEV0">
            <a:hlinkClick r:id="rId2" action="ppaction://hlinksldjump"/>
            <a:extLst>
              <a:ext uri="{FF2B5EF4-FFF2-40B4-BE49-F238E27FC236}">
                <a16:creationId xmlns:a16="http://schemas.microsoft.com/office/drawing/2014/main" id="{78C55A52-86B2-B9D0-DD5A-DD7F087CA4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848600" y="1143000"/>
            <a:ext cx="2643188" cy="41148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59" name="Picture 3" descr="50LCACDFMNICA8H7U25CA03NX0VCAFV7T4MCAK2A4M3CA19P78DCA6JMEOMCA1OX4EVCAUN3PJLCA3XV3PMCAU6XVGCCALJG1SPCABX6R8PCAT95370CA52CH4FCAAFV2RACAHRS8MVCA7L5MP8CAZ8BEV0">
            <a:hlinkClick r:id="rId4" action="ppaction://hlinksldjump"/>
            <a:extLst>
              <a:ext uri="{FF2B5EF4-FFF2-40B4-BE49-F238E27FC236}">
                <a16:creationId xmlns:a16="http://schemas.microsoft.com/office/drawing/2014/main" id="{DFB41059-BC47-37B6-6290-80CD3B73B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28194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descr="50LCACDFMNICA8H7U25CA03NX0VCAFV7T4MCAK2A4M3CA19P78DCA6JMEOMCA1OX4EVCAUN3PJLCA3XV3PMCAU6XVGCCALJG1SPCABX6R8PCAT95370CA52CH4FCAAFV2RACAHRS8MVCA7L5MP8CAZ8BEV0">
            <a:hlinkClick r:id="rId5" action="ppaction://hlinksldjump"/>
            <a:extLst>
              <a:ext uri="{FF2B5EF4-FFF2-40B4-BE49-F238E27FC236}">
                <a16:creationId xmlns:a16="http://schemas.microsoft.com/office/drawing/2014/main" id="{67337875-866D-75FF-3ECE-FD35217DC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19200"/>
            <a:ext cx="251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descr="heartandleafbar">
            <a:extLst>
              <a:ext uri="{FF2B5EF4-FFF2-40B4-BE49-F238E27FC236}">
                <a16:creationId xmlns:a16="http://schemas.microsoft.com/office/drawing/2014/main" id="{A24A99DB-484F-5D15-8CFD-AFE34AE5C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143000"/>
            <a:ext cx="304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7" descr="heartandleafbar">
            <a:extLst>
              <a:ext uri="{FF2B5EF4-FFF2-40B4-BE49-F238E27FC236}">
                <a16:creationId xmlns:a16="http://schemas.microsoft.com/office/drawing/2014/main" id="{47AC7D04-0E43-E36D-3BE7-64FDBCF5EF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447800"/>
            <a:ext cx="457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8" descr="heartandleafbar">
            <a:extLst>
              <a:ext uri="{FF2B5EF4-FFF2-40B4-BE49-F238E27FC236}">
                <a16:creationId xmlns:a16="http://schemas.microsoft.com/office/drawing/2014/main" id="{5FE8CB73-CF52-EA6B-DAD8-D3507A110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4953000"/>
            <a:ext cx="24384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9" descr="heartandleafbar">
            <a:extLst>
              <a:ext uri="{FF2B5EF4-FFF2-40B4-BE49-F238E27FC236}">
                <a16:creationId xmlns:a16="http://schemas.microsoft.com/office/drawing/2014/main" id="{46A34999-53AC-1708-C0A2-490F56900E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1066800"/>
            <a:ext cx="24384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10" descr="Pictureh«ahng">
            <a:extLst>
              <a:ext uri="{FF2B5EF4-FFF2-40B4-BE49-F238E27FC236}">
                <a16:creationId xmlns:a16="http://schemas.microsoft.com/office/drawing/2014/main" id="{C9C46BAE-34B3-21D3-F660-B57EB0A136C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049962" y="46038"/>
            <a:ext cx="3968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WordArt 11">
            <a:extLst>
              <a:ext uri="{FF2B5EF4-FFF2-40B4-BE49-F238E27FC236}">
                <a16:creationId xmlns:a16="http://schemas.microsoft.com/office/drawing/2014/main" id="{ADA908A4-5BA8-0364-92FC-67E3C4941162}"/>
              </a:ext>
            </a:extLst>
          </p:cNvPr>
          <p:cNvSpPr>
            <a:spLocks noChangeArrowheads="1" noChangeShapeType="1" noTextEdit="1"/>
          </p:cNvSpPr>
          <p:nvPr/>
        </p:nvSpPr>
        <p:spPr bwMode="auto">
          <a:xfrm>
            <a:off x="2819400" y="3505200"/>
            <a:ext cx="533400" cy="1181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a:t>
            </a:r>
          </a:p>
        </p:txBody>
      </p:sp>
      <p:sp>
        <p:nvSpPr>
          <p:cNvPr id="96267" name="WordArt 12">
            <a:extLst>
              <a:ext uri="{FF2B5EF4-FFF2-40B4-BE49-F238E27FC236}">
                <a16:creationId xmlns:a16="http://schemas.microsoft.com/office/drawing/2014/main" id="{FC106417-5F99-C501-4B43-A845D07B487A}"/>
              </a:ext>
            </a:extLst>
          </p:cNvPr>
          <p:cNvSpPr>
            <a:spLocks noChangeArrowheads="1" noChangeShapeType="1" noTextEdit="1"/>
          </p:cNvSpPr>
          <p:nvPr/>
        </p:nvSpPr>
        <p:spPr bwMode="auto">
          <a:xfrm>
            <a:off x="5867400" y="3581400"/>
            <a:ext cx="762000" cy="1104900"/>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VnTime"/>
              </a:rPr>
              <a:t>2</a:t>
            </a:r>
          </a:p>
        </p:txBody>
      </p:sp>
      <p:sp>
        <p:nvSpPr>
          <p:cNvPr id="96268" name="WordArt 13">
            <a:extLst>
              <a:ext uri="{FF2B5EF4-FFF2-40B4-BE49-F238E27FC236}">
                <a16:creationId xmlns:a16="http://schemas.microsoft.com/office/drawing/2014/main" id="{6B162A22-E3D4-2FFD-2B69-9296DE644748}"/>
              </a:ext>
            </a:extLst>
          </p:cNvPr>
          <p:cNvSpPr>
            <a:spLocks noChangeArrowheads="1" noChangeShapeType="1" noTextEdit="1"/>
          </p:cNvSpPr>
          <p:nvPr/>
        </p:nvSpPr>
        <p:spPr bwMode="auto">
          <a:xfrm>
            <a:off x="8915400" y="3429000"/>
            <a:ext cx="762000" cy="12954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Time"/>
              </a:rPr>
              <a:t>3</a:t>
            </a:r>
          </a:p>
        </p:txBody>
      </p:sp>
      <p:sp>
        <p:nvSpPr>
          <p:cNvPr id="96269" name="plant">
            <a:extLst>
              <a:ext uri="{FF2B5EF4-FFF2-40B4-BE49-F238E27FC236}">
                <a16:creationId xmlns:a16="http://schemas.microsoft.com/office/drawing/2014/main" id="{FF922C85-FC39-D08A-08D9-285182C2E739}"/>
              </a:ext>
            </a:extLst>
          </p:cNvPr>
          <p:cNvSpPr>
            <a:spLocks noEditPoints="1" noChangeArrowheads="1"/>
          </p:cNvSpPr>
          <p:nvPr/>
        </p:nvSpPr>
        <p:spPr bwMode="auto">
          <a:xfrm>
            <a:off x="1524000" y="62484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0" name="plant">
            <a:extLst>
              <a:ext uri="{FF2B5EF4-FFF2-40B4-BE49-F238E27FC236}">
                <a16:creationId xmlns:a16="http://schemas.microsoft.com/office/drawing/2014/main" id="{E4C1F505-4FAA-79B7-5695-3E8A77317F06}"/>
              </a:ext>
            </a:extLst>
          </p:cNvPr>
          <p:cNvSpPr>
            <a:spLocks noEditPoints="1" noChangeArrowheads="1"/>
          </p:cNvSpPr>
          <p:nvPr/>
        </p:nvSpPr>
        <p:spPr bwMode="auto">
          <a:xfrm>
            <a:off x="3962400" y="62484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99"/>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1" name="plant">
            <a:extLst>
              <a:ext uri="{FF2B5EF4-FFF2-40B4-BE49-F238E27FC236}">
                <a16:creationId xmlns:a16="http://schemas.microsoft.com/office/drawing/2014/main" id="{1B814C47-E565-F34C-B4DF-9F054FDEE48B}"/>
              </a:ext>
            </a:extLst>
          </p:cNvPr>
          <p:cNvSpPr>
            <a:spLocks noEditPoints="1" noChangeArrowheads="1"/>
          </p:cNvSpPr>
          <p:nvPr/>
        </p:nvSpPr>
        <p:spPr bwMode="auto">
          <a:xfrm>
            <a:off x="15240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2" name="plant">
            <a:extLst>
              <a:ext uri="{FF2B5EF4-FFF2-40B4-BE49-F238E27FC236}">
                <a16:creationId xmlns:a16="http://schemas.microsoft.com/office/drawing/2014/main" id="{326A68DA-2CB0-C6F0-853A-42FD87C092BA}"/>
              </a:ext>
            </a:extLst>
          </p:cNvPr>
          <p:cNvSpPr>
            <a:spLocks noEditPoints="1" noChangeArrowheads="1"/>
          </p:cNvSpPr>
          <p:nvPr/>
        </p:nvSpPr>
        <p:spPr bwMode="auto">
          <a:xfrm>
            <a:off x="67818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3" name="plant">
            <a:extLst>
              <a:ext uri="{FF2B5EF4-FFF2-40B4-BE49-F238E27FC236}">
                <a16:creationId xmlns:a16="http://schemas.microsoft.com/office/drawing/2014/main" id="{D2C85B0A-60E5-10DD-7234-AD7ADFE34A6D}"/>
              </a:ext>
            </a:extLst>
          </p:cNvPr>
          <p:cNvSpPr>
            <a:spLocks noEditPoints="1" noChangeArrowheads="1"/>
          </p:cNvSpPr>
          <p:nvPr/>
        </p:nvSpPr>
        <p:spPr bwMode="auto">
          <a:xfrm>
            <a:off x="6629400" y="62484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4" name="plant">
            <a:extLst>
              <a:ext uri="{FF2B5EF4-FFF2-40B4-BE49-F238E27FC236}">
                <a16:creationId xmlns:a16="http://schemas.microsoft.com/office/drawing/2014/main" id="{96CE175C-F31A-A705-7299-5773C469ACB5}"/>
              </a:ext>
            </a:extLst>
          </p:cNvPr>
          <p:cNvSpPr>
            <a:spLocks noEditPoints="1" noChangeArrowheads="1"/>
          </p:cNvSpPr>
          <p:nvPr/>
        </p:nvSpPr>
        <p:spPr bwMode="auto">
          <a:xfrm>
            <a:off x="97536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5" name="plant">
            <a:extLst>
              <a:ext uri="{FF2B5EF4-FFF2-40B4-BE49-F238E27FC236}">
                <a16:creationId xmlns:a16="http://schemas.microsoft.com/office/drawing/2014/main" id="{48C98D94-EEC9-B3A7-B5AC-EA6235C2B9D4}"/>
              </a:ext>
            </a:extLst>
          </p:cNvPr>
          <p:cNvSpPr>
            <a:spLocks noEditPoints="1" noChangeArrowheads="1"/>
          </p:cNvSpPr>
          <p:nvPr/>
        </p:nvSpPr>
        <p:spPr bwMode="auto">
          <a:xfrm>
            <a:off x="9525000" y="609600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6" name="plant">
            <a:extLst>
              <a:ext uri="{FF2B5EF4-FFF2-40B4-BE49-F238E27FC236}">
                <a16:creationId xmlns:a16="http://schemas.microsoft.com/office/drawing/2014/main" id="{FA985BF0-6552-07D7-F325-CD1419DCB22D}"/>
              </a:ext>
            </a:extLst>
          </p:cNvPr>
          <p:cNvSpPr>
            <a:spLocks noEditPoints="1" noChangeArrowheads="1"/>
          </p:cNvSpPr>
          <p:nvPr/>
        </p:nvSpPr>
        <p:spPr bwMode="auto">
          <a:xfrm>
            <a:off x="3810000" y="0"/>
            <a:ext cx="914400" cy="6096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FFFF99"/>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96277" name="Picture 22" descr="j0088542">
            <a:extLst>
              <a:ext uri="{FF2B5EF4-FFF2-40B4-BE49-F238E27FC236}">
                <a16:creationId xmlns:a16="http://schemas.microsoft.com/office/drawing/2014/main" id="{B887E48F-6E07-EC29-9BBF-569A92FA1C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145632" y="3178968"/>
            <a:ext cx="38100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8" name="Picture 23" descr="j0088542">
            <a:extLst>
              <a:ext uri="{FF2B5EF4-FFF2-40B4-BE49-F238E27FC236}">
                <a16:creationId xmlns:a16="http://schemas.microsoft.com/office/drawing/2014/main" id="{C51E5B97-E253-219A-E65E-5C20D07B0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507832" y="3255168"/>
            <a:ext cx="38100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9" name="Picture 24" descr="j0088542">
            <a:extLst>
              <a:ext uri="{FF2B5EF4-FFF2-40B4-BE49-F238E27FC236}">
                <a16:creationId xmlns:a16="http://schemas.microsoft.com/office/drawing/2014/main" id="{DD7063C1-04CD-C074-EA75-C31C231ED2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5105400"/>
            <a:ext cx="230822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80" name="Group 25">
            <a:extLst>
              <a:ext uri="{FF2B5EF4-FFF2-40B4-BE49-F238E27FC236}">
                <a16:creationId xmlns:a16="http://schemas.microsoft.com/office/drawing/2014/main" id="{DA5FA349-304C-3A51-CFA2-1C3EB998255E}"/>
              </a:ext>
            </a:extLst>
          </p:cNvPr>
          <p:cNvGrpSpPr>
            <a:grpSpLocks/>
          </p:cNvGrpSpPr>
          <p:nvPr/>
        </p:nvGrpSpPr>
        <p:grpSpPr bwMode="auto">
          <a:xfrm>
            <a:off x="8001000" y="1219200"/>
            <a:ext cx="2362200" cy="3962400"/>
            <a:chOff x="0" y="-19"/>
            <a:chExt cx="5760" cy="4377"/>
          </a:xfrm>
        </p:grpSpPr>
        <p:pic>
          <p:nvPicPr>
            <p:cNvPr id="96284" name="Picture 26" descr="flower[1][1][1][1]">
              <a:extLst>
                <a:ext uri="{FF2B5EF4-FFF2-40B4-BE49-F238E27FC236}">
                  <a16:creationId xmlns:a16="http://schemas.microsoft.com/office/drawing/2014/main" id="{C20F7C42-6D3A-C09F-07FF-A2174F6101E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5" name="Picture 27" descr="flower[1][1][1][1]">
              <a:extLst>
                <a:ext uri="{FF2B5EF4-FFF2-40B4-BE49-F238E27FC236}">
                  <a16:creationId xmlns:a16="http://schemas.microsoft.com/office/drawing/2014/main" id="{7F12EDA3-4C3C-073D-D65E-04391BD52FD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996"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6" name="Picture 28" descr="flower[1][1][1][1]">
              <a:extLst>
                <a:ext uri="{FF2B5EF4-FFF2-40B4-BE49-F238E27FC236}">
                  <a16:creationId xmlns:a16="http://schemas.microsoft.com/office/drawing/2014/main" id="{47ADA9E9-A198-0213-825E-61150379A64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7" name="Picture 29" descr="flower[1][1][1][1]">
              <a:extLst>
                <a:ext uri="{FF2B5EF4-FFF2-40B4-BE49-F238E27FC236}">
                  <a16:creationId xmlns:a16="http://schemas.microsoft.com/office/drawing/2014/main" id="{4D513ABD-8EB3-5240-FFB1-37676FE45FF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281" name="AutoShape 32">
            <a:hlinkClick r:id="rId4" action="ppaction://hlinksldjump" highlightClick="1"/>
            <a:extLst>
              <a:ext uri="{FF2B5EF4-FFF2-40B4-BE49-F238E27FC236}">
                <a16:creationId xmlns:a16="http://schemas.microsoft.com/office/drawing/2014/main" id="{342B8FFC-647C-0174-E14A-E682EAEB0C95}"/>
              </a:ext>
            </a:extLst>
          </p:cNvPr>
          <p:cNvSpPr>
            <a:spLocks noChangeArrowheads="1"/>
          </p:cNvSpPr>
          <p:nvPr/>
        </p:nvSpPr>
        <p:spPr bwMode="auto">
          <a:xfrm>
            <a:off x="7162800" y="4724400"/>
            <a:ext cx="280988" cy="433388"/>
          </a:xfrm>
          <a:prstGeom prst="actionButtonDocumen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a:solidFill>
                <a:srgbClr val="000000"/>
              </a:solidFill>
            </a:endParaRPr>
          </a:p>
        </p:txBody>
      </p:sp>
      <p:sp>
        <p:nvSpPr>
          <p:cNvPr id="96282" name="AutoShape 35">
            <a:hlinkClick r:id="rId5" action="ppaction://hlinksldjump" highlightClick="1"/>
            <a:extLst>
              <a:ext uri="{FF2B5EF4-FFF2-40B4-BE49-F238E27FC236}">
                <a16:creationId xmlns:a16="http://schemas.microsoft.com/office/drawing/2014/main" id="{1C8C1628-82DC-DC69-5356-DF1F8A7614BB}"/>
              </a:ext>
            </a:extLst>
          </p:cNvPr>
          <p:cNvSpPr>
            <a:spLocks noChangeArrowheads="1"/>
          </p:cNvSpPr>
          <p:nvPr/>
        </p:nvSpPr>
        <p:spPr bwMode="auto">
          <a:xfrm>
            <a:off x="10058400" y="4724400"/>
            <a:ext cx="280988" cy="457200"/>
          </a:xfrm>
          <a:prstGeom prst="actionButtonDocumen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a:solidFill>
                <a:srgbClr val="000000"/>
              </a:solidFill>
            </a:endParaRPr>
          </a:p>
        </p:txBody>
      </p:sp>
      <p:sp>
        <p:nvSpPr>
          <p:cNvPr id="96283" name="AutoShape 36">
            <a:hlinkClick r:id="rId11" action="ppaction://hlinksldjump" highlightClick="1"/>
            <a:extLst>
              <a:ext uri="{FF2B5EF4-FFF2-40B4-BE49-F238E27FC236}">
                <a16:creationId xmlns:a16="http://schemas.microsoft.com/office/drawing/2014/main" id="{2989D49E-46E5-393B-3563-D9C677D37B4E}"/>
              </a:ext>
            </a:extLst>
          </p:cNvPr>
          <p:cNvSpPr>
            <a:spLocks noChangeArrowheads="1"/>
          </p:cNvSpPr>
          <p:nvPr/>
        </p:nvSpPr>
        <p:spPr bwMode="auto">
          <a:xfrm>
            <a:off x="4267200" y="4876800"/>
            <a:ext cx="280988" cy="357188"/>
          </a:xfrm>
          <a:prstGeom prst="actionButtonDocumen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60B7848-DDE2-D915-FE2E-8BDDD29A2385}"/>
            </a:ext>
          </a:extLst>
        </p:cNvPr>
        <p:cNvGrpSpPr/>
        <p:nvPr/>
      </p:nvGrpSpPr>
      <p:grpSpPr>
        <a:xfrm>
          <a:off x="0" y="0"/>
          <a:ext cx="0" cy="0"/>
          <a:chOff x="0" y="0"/>
          <a:chExt cx="0" cy="0"/>
        </a:xfrm>
      </p:grpSpPr>
      <p:pic>
        <p:nvPicPr>
          <p:cNvPr id="8" name="Picture 24">
            <a:extLst>
              <a:ext uri="{FF2B5EF4-FFF2-40B4-BE49-F238E27FC236}">
                <a16:creationId xmlns:a16="http://schemas.microsoft.com/office/drawing/2014/main" id="{573165F9-3095-A56D-DCB4-B5ED55775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
            <a:ext cx="12192000" cy="672084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28">
            <a:extLst>
              <a:ext uri="{FF2B5EF4-FFF2-40B4-BE49-F238E27FC236}">
                <a16:creationId xmlns:a16="http://schemas.microsoft.com/office/drawing/2014/main" id="{35F1C273-249D-E2F1-A9CE-3D604A22A8C2}"/>
              </a:ext>
            </a:extLst>
          </p:cNvPr>
          <p:cNvSpPr/>
          <p:nvPr/>
        </p:nvSpPr>
        <p:spPr>
          <a:xfrm>
            <a:off x="189781" y="1915064"/>
            <a:ext cx="11749177" cy="2035834"/>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công</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dùng</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dấu</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phận</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giải</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dấu</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gạch</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ngang</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còn</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công</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14491556"/>
      </p:ext>
    </p:extLst>
  </p:cSld>
  <p:clrMapOvr>
    <a:masterClrMapping/>
  </p:clrMapOvr>
  <p:transition>
    <p:split dir="in"/>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06044095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TotalTime>
  <Words>883</Words>
  <Application>Microsoft Office PowerPoint</Application>
  <PresentationFormat>Widescreen</PresentationFormat>
  <Paragraphs>96</Paragraphs>
  <Slides>23</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等线</vt:lpstr>
      <vt:lpstr>.VnAvant</vt:lpstr>
      <vt:lpstr>.VnTime</vt:lpstr>
      <vt:lpstr>Arial</vt:lpstr>
      <vt:lpstr>Calibri</vt:lpstr>
      <vt:lpstr>Cambria</vt:lpstr>
      <vt:lpstr>HP001 4 hàng</vt:lpstr>
      <vt:lpstr>Impact</vt:lpstr>
      <vt:lpstr>Times New Roman</vt:lpstr>
      <vt:lpstr>字魂70号-灵悦黑体</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Company>MANG NON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10NA</dc:subject>
  <dc:creator>Huong Thao - 0972115126</dc:creator>
  <cp:keywords>10NA</cp:keywords>
  <dc:description>10NA</dc:description>
  <cp:lastModifiedBy>ngoctuyet.lhp12@gmail.com</cp:lastModifiedBy>
  <cp:revision>77</cp:revision>
  <dcterms:created xsi:type="dcterms:W3CDTF">2022-09-22T15:43:53Z</dcterms:created>
  <dcterms:modified xsi:type="dcterms:W3CDTF">2024-12-02T02:48:24Z</dcterms:modified>
  <cp:category>10NA</cp:category>
  <cp:version>10NA</cp:version>
</cp:coreProperties>
</file>