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slideLayouts/slideLayout20.xml" ContentType="application/vnd.openxmlformats-officedocument.presentationml.slideLayout+xml"/>
  <Override PartName="/ppt/theme/theme9.xml" ContentType="application/vnd.openxmlformats-officedocument.theme+xml"/>
  <Override PartName="/ppt/slideLayouts/slideLayout21.xml" ContentType="application/vnd.openxmlformats-officedocument.presentationml.slideLayout+xml"/>
  <Override PartName="/ppt/theme/theme10.xml" ContentType="application/vnd.openxmlformats-officedocument.theme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1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3" r:id="rId3"/>
    <p:sldMasterId id="2147483665" r:id="rId4"/>
    <p:sldMasterId id="2147483667" r:id="rId5"/>
    <p:sldMasterId id="2147483669" r:id="rId6"/>
    <p:sldMasterId id="2147483671" r:id="rId7"/>
    <p:sldMasterId id="2147483673" r:id="rId8"/>
    <p:sldMasterId id="2147483675" r:id="rId9"/>
    <p:sldMasterId id="2147483677" r:id="rId10"/>
    <p:sldMasterId id="2147483679" r:id="rId11"/>
  </p:sldMasterIdLst>
  <p:notesMasterIdLst>
    <p:notesMasterId r:id="rId48"/>
  </p:notesMasterIdLst>
  <p:handoutMasterIdLst>
    <p:handoutMasterId r:id="rId49"/>
  </p:handoutMasterIdLst>
  <p:sldIdLst>
    <p:sldId id="289" r:id="rId12"/>
    <p:sldId id="355" r:id="rId13"/>
    <p:sldId id="309" r:id="rId14"/>
    <p:sldId id="357" r:id="rId15"/>
    <p:sldId id="310" r:id="rId16"/>
    <p:sldId id="359" r:id="rId17"/>
    <p:sldId id="360" r:id="rId18"/>
    <p:sldId id="361" r:id="rId19"/>
    <p:sldId id="362" r:id="rId20"/>
    <p:sldId id="337" r:id="rId21"/>
    <p:sldId id="358" r:id="rId22"/>
    <p:sldId id="363" r:id="rId23"/>
    <p:sldId id="365" r:id="rId24"/>
    <p:sldId id="366" r:id="rId25"/>
    <p:sldId id="340" r:id="rId26"/>
    <p:sldId id="374" r:id="rId27"/>
    <p:sldId id="375" r:id="rId28"/>
    <p:sldId id="376" r:id="rId29"/>
    <p:sldId id="377" r:id="rId30"/>
    <p:sldId id="378" r:id="rId31"/>
    <p:sldId id="364" r:id="rId32"/>
    <p:sldId id="383" r:id="rId33"/>
    <p:sldId id="384" r:id="rId34"/>
    <p:sldId id="385" r:id="rId35"/>
    <p:sldId id="386" r:id="rId36"/>
    <p:sldId id="387" r:id="rId37"/>
    <p:sldId id="388" r:id="rId38"/>
    <p:sldId id="389" r:id="rId39"/>
    <p:sldId id="390" r:id="rId40"/>
    <p:sldId id="391" r:id="rId41"/>
    <p:sldId id="392" r:id="rId42"/>
    <p:sldId id="380" r:id="rId43"/>
    <p:sldId id="379" r:id="rId44"/>
    <p:sldId id="381" r:id="rId45"/>
    <p:sldId id="382" r:id="rId46"/>
    <p:sldId id="260" r:id="rId47"/>
  </p:sldIdLst>
  <p:sldSz cx="9144000" cy="5143500" type="screen16x9"/>
  <p:notesSz cx="6858000" cy="9144000"/>
  <p:embeddedFontLst>
    <p:embeddedFont>
      <p:font typeface=".VnVogue" panose="020B7200000000000000" pitchFamily="3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Cooper Black" panose="0208090404030B020404" pitchFamily="18" charset="0"/>
      <p:regular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Arial Rounded MT Bold" panose="020F0704030504030204" pitchFamily="34" charset="0"/>
      <p:regular r:id="rId60"/>
    </p:embeddedFont>
    <p:embeddedFont>
      <p:font typeface="宋体" panose="02010600030101010101" pitchFamily="2" charset="-122"/>
      <p:regular r:id="rId61"/>
    </p:embeddedFont>
    <p:embeddedFont>
      <p:font typeface="方正稚艺简体" panose="020B0604020202020204" charset="-122"/>
      <p:regular r:id="rId62"/>
    </p:embeddedFont>
    <p:embeddedFont>
      <p:font typeface=".VnBlack" panose="020B7200000000000000" pitchFamily="34" charset="0"/>
      <p:regular r:id="rId63"/>
    </p:embeddedFont>
  </p:embeddedFontLst>
  <p:defaultTextStyle>
    <a:defPPr>
      <a:defRPr lang="zh-CN"/>
    </a:defPPr>
    <a:lvl1pPr marL="0" algn="l" defTabSz="6851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1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1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1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1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1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612" algn="l" defTabSz="6851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9485" algn="l" defTabSz="6851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2359" algn="l" defTabSz="6851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AE"/>
    <a:srgbClr val="78B832"/>
    <a:srgbClr val="FF3399"/>
    <a:srgbClr val="E6F5FD"/>
    <a:srgbClr val="FFC000"/>
    <a:srgbClr val="009999"/>
    <a:srgbClr val="E6AF00"/>
    <a:srgbClr val="DE6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2" autoAdjust="0"/>
    <p:restoredTop sz="94718" autoAdjust="0"/>
  </p:normalViewPr>
  <p:slideViewPr>
    <p:cSldViewPr snapToGrid="0">
      <p:cViewPr varScale="1">
        <p:scale>
          <a:sx n="110" d="100"/>
          <a:sy n="110" d="100"/>
        </p:scale>
        <p:origin x="499" y="6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2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A059B-5243-427D-A20D-2BD47603919D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AEDAE-52C9-4FF0-B00D-B04BAF3D09C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737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75" algn="l" defTabSz="685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49" algn="l" defTabSz="685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24" algn="l" defTabSz="685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498" algn="l" defTabSz="685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373" algn="l" defTabSz="685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612" algn="l" defTabSz="685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485" algn="l" defTabSz="685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359" algn="l" defTabSz="68511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22</a:t>
            </a:r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124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571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34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379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3777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740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269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447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604AC7-1B9D-4430-A7C9-6DF0F9BA4D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198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22</a:t>
            </a:r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604AC7-1B9D-4430-A7C9-6DF0F9BA4D4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2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19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Thanh </a:t>
            </a:r>
            <a:r>
              <a:rPr lang="en-US" dirty="0" err="1" smtClean="0"/>
              <a:t>Yến</a:t>
            </a:r>
            <a:r>
              <a:rPr lang="en-US" dirty="0" smtClean="0"/>
              <a:t> </a:t>
            </a:r>
            <a:r>
              <a:rPr lang="en-US" dirty="0" err="1" smtClean="0"/>
              <a:t>Trần</a:t>
            </a:r>
            <a:r>
              <a:rPr lang="en-US" dirty="0" smtClean="0"/>
              <a:t> 0967 255 149 </a:t>
            </a:r>
            <a:r>
              <a:rPr lang="en-US" dirty="0" err="1" smtClean="0"/>
              <a:t>zalo</a:t>
            </a:r>
            <a:r>
              <a:rPr lang="en-US" dirty="0" smtClean="0"/>
              <a:t>/ FB https://www.facebook.com/thanhyentrananhngutaymy/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22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46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22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48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22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91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22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34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22</a:t>
            </a:r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22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51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>
                <a:solidFill>
                  <a:prstClr val="black"/>
                </a:solidFill>
              </a:rPr>
              <a:t>22</a:t>
            </a:r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891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  <a:prstGeom prst="rect">
            <a:avLst/>
          </a:prstGeom>
        </p:spPr>
        <p:txBody>
          <a:bodyPr lIns="91407" tIns="45703" rIns="91407" bIns="45703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1" y="2701531"/>
            <a:ext cx="6858000" cy="1241822"/>
          </a:xfrm>
          <a:prstGeom prst="rect">
            <a:avLst/>
          </a:prstGeom>
        </p:spPr>
        <p:txBody>
          <a:bodyPr lIns="91407" tIns="45703" rIns="91407" bIns="45703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6612" indent="0" algn="ctr">
              <a:buNone/>
              <a:defRPr sz="1200"/>
            </a:lvl7pPr>
            <a:lvl8pPr marL="2399485" indent="0" algn="ctr">
              <a:buNone/>
              <a:defRPr sz="1200"/>
            </a:lvl8pPr>
            <a:lvl9pPr marL="2742359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407" tIns="45703" rIns="91407" bIns="4570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24"/>
            <a:ext cx="7886700" cy="3263503"/>
          </a:xfrm>
          <a:prstGeom prst="rect">
            <a:avLst/>
          </a:prstGeom>
        </p:spPr>
        <p:txBody>
          <a:bodyPr vert="eaVert" lIns="91407" tIns="45703" rIns="91407" bIns="4570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8"/>
          </a:xfrm>
          <a:prstGeom prst="rect">
            <a:avLst/>
          </a:prstGeom>
        </p:spPr>
        <p:txBody>
          <a:bodyPr vert="eaVert" lIns="91407" tIns="45703" rIns="91407" bIns="4570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8"/>
          </a:xfrm>
          <a:prstGeom prst="rect">
            <a:avLst/>
          </a:prstGeom>
        </p:spPr>
        <p:txBody>
          <a:bodyPr vert="eaVert" lIns="91407" tIns="45703" rIns="91407" bIns="4570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3"/>
          <a:srcRect l="5964" t="8731" r="6102" b="16131"/>
          <a:stretch>
            <a:fillRect/>
          </a:stretch>
        </p:blipFill>
        <p:spPr>
          <a:xfrm>
            <a:off x="477" y="-116679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18104"/>
      </p:ext>
    </p:extLst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97880"/>
      </p:ext>
    </p:extLst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069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16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534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060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659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98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7860" y="4311241"/>
            <a:ext cx="9161860" cy="896930"/>
            <a:chOff x="-17860" y="4311240"/>
            <a:chExt cx="9161860" cy="896930"/>
          </a:xfrm>
        </p:grpSpPr>
        <p:pic>
          <p:nvPicPr>
            <p:cNvPr id="8" name="Picture 5" descr="E:\PPT素材\卡通b0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7800">
              <a:off x="3510732" y="4481070"/>
              <a:ext cx="793144" cy="72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E:\PPT素材\卡通b0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60" y="4641573"/>
              <a:ext cx="9161860" cy="501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E:\PPT素材\卡通b06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136" y="4325156"/>
              <a:ext cx="568903" cy="729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PPT素材\卡通b0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9226" y="4311240"/>
              <a:ext cx="592476" cy="780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8" descr="E:\PPT素材\卡通b05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459" y="4534918"/>
              <a:ext cx="560006" cy="4955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E:\PPT素材\卡通b11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2" y="79688"/>
            <a:ext cx="642198" cy="75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u"/>
    <p:sndAc>
      <p:stSnd>
        <p:snd r:embed="rId1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4030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92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68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2"/>
          </a:xfrm>
          <a:prstGeom prst="rect">
            <a:avLst/>
          </a:prstGeom>
        </p:spPr>
        <p:txBody>
          <a:bodyPr lIns="91407" tIns="45703" rIns="91407" bIns="45703"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1"/>
          </a:xfrm>
          <a:prstGeom prst="rect">
            <a:avLst/>
          </a:prstGeom>
        </p:spPr>
        <p:txBody>
          <a:bodyPr lIns="91407" tIns="45703" rIns="91407" bIns="45703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3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407" tIns="45703" rIns="91407" bIns="4570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24"/>
            <a:ext cx="3886200" cy="3263503"/>
          </a:xfrm>
          <a:prstGeom prst="rect">
            <a:avLst/>
          </a:prstGeom>
        </p:spPr>
        <p:txBody>
          <a:bodyPr lIns="91407" tIns="45703" rIns="91407" bIns="4570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1" y="1369224"/>
            <a:ext cx="3886200" cy="3263503"/>
          </a:xfrm>
          <a:prstGeom prst="rect">
            <a:avLst/>
          </a:prstGeom>
        </p:spPr>
        <p:txBody>
          <a:bodyPr lIns="91407" tIns="45703" rIns="91407" bIns="4570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  <a:prstGeom prst="rect">
            <a:avLst/>
          </a:prstGeom>
        </p:spPr>
        <p:txBody>
          <a:bodyPr lIns="91407" tIns="45703" rIns="91407" bIns="4570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91407" tIns="45703" rIns="91407" bIns="45703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6612" indent="0">
              <a:buNone/>
              <a:defRPr sz="1200" b="1"/>
            </a:lvl7pPr>
            <a:lvl8pPr marL="2399485" indent="0">
              <a:buNone/>
              <a:defRPr sz="1200" b="1"/>
            </a:lvl8pPr>
            <a:lvl9pPr marL="274235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91407" tIns="45703" rIns="91407" bIns="4570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  <a:prstGeom prst="rect">
            <a:avLst/>
          </a:prstGeom>
        </p:spPr>
        <p:txBody>
          <a:bodyPr lIns="91407" tIns="45703" rIns="91407" bIns="45703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6612" indent="0">
              <a:buNone/>
              <a:defRPr sz="1200" b="1"/>
            </a:lvl7pPr>
            <a:lvl8pPr marL="2399485" indent="0">
              <a:buNone/>
              <a:defRPr sz="1200" b="1"/>
            </a:lvl8pPr>
            <a:lvl9pPr marL="274235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  <a:prstGeom prst="rect">
            <a:avLst/>
          </a:prstGeom>
        </p:spPr>
        <p:txBody>
          <a:bodyPr lIns="91407" tIns="45703" rIns="91407" bIns="45703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lIns="91407" tIns="45703" rIns="91407" bIns="45703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1"/>
            <a:ext cx="2949178" cy="1200150"/>
          </a:xfrm>
          <a:prstGeom prst="rect">
            <a:avLst/>
          </a:prstGeom>
        </p:spPr>
        <p:txBody>
          <a:bodyPr lIns="91407" tIns="45703" rIns="91407" bIns="45703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  <a:prstGeom prst="rect">
            <a:avLst/>
          </a:prstGeom>
        </p:spPr>
        <p:txBody>
          <a:bodyPr lIns="91407" tIns="45703" rIns="91407" bIns="45703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8" cy="2858691"/>
          </a:xfrm>
          <a:prstGeom prst="rect">
            <a:avLst/>
          </a:prstGeom>
        </p:spPr>
        <p:txBody>
          <a:bodyPr lIns="91407" tIns="45703" rIns="91407" bIns="45703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6612" indent="0">
              <a:buNone/>
              <a:defRPr sz="800"/>
            </a:lvl7pPr>
            <a:lvl8pPr marL="2399485" indent="0">
              <a:buNone/>
              <a:defRPr sz="800"/>
            </a:lvl8pPr>
            <a:lvl9pPr marL="2742359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4" y="342901"/>
            <a:ext cx="2949178" cy="1200150"/>
          </a:xfrm>
          <a:prstGeom prst="rect">
            <a:avLst/>
          </a:prstGeom>
        </p:spPr>
        <p:txBody>
          <a:bodyPr lIns="91407" tIns="45703" rIns="91407" bIns="45703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  <a:prstGeom prst="rect">
            <a:avLst/>
          </a:prstGeom>
        </p:spPr>
        <p:txBody>
          <a:bodyPr lIns="91407" tIns="45703" rIns="91407" bIns="45703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6612" indent="0">
              <a:buNone/>
              <a:defRPr sz="1500"/>
            </a:lvl7pPr>
            <a:lvl8pPr marL="2399485" indent="0">
              <a:buNone/>
              <a:defRPr sz="1500"/>
            </a:lvl8pPr>
            <a:lvl9pPr marL="274235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4" y="1543052"/>
            <a:ext cx="2949178" cy="2858691"/>
          </a:xfrm>
          <a:prstGeom prst="rect">
            <a:avLst/>
          </a:prstGeom>
        </p:spPr>
        <p:txBody>
          <a:bodyPr lIns="91407" tIns="45703" rIns="91407" bIns="45703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6612" indent="0">
              <a:buNone/>
              <a:defRPr sz="800"/>
            </a:lvl7pPr>
            <a:lvl8pPr marL="2399485" indent="0">
              <a:buNone/>
              <a:defRPr sz="800"/>
            </a:lvl8pPr>
            <a:lvl9pPr marL="2742359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DB004A44-FA30-41CC-93B2-CBE1BCCB16A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1" y="4767263"/>
            <a:ext cx="2057400" cy="273843"/>
          </a:xfrm>
          <a:prstGeom prst="rect">
            <a:avLst/>
          </a:prstGeom>
        </p:spPr>
        <p:txBody>
          <a:bodyPr lIns="91407" tIns="45703" rIns="91407" bIns="45703"/>
          <a:lstStyle/>
          <a:p>
            <a:fld id="{2280F771-347B-4D1E-BCA0-9CA38B76661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>
    <p:push dir="u"/>
    <p:sndAc>
      <p:stSnd>
        <p:snd r:embed="rId1" name="cashreg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F5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  <p:sndAc>
      <p:stSnd>
        <p:snd r:embed="rId13" name="cashreg.wav"/>
      </p:stSnd>
    </p:sndAc>
  </p:transition>
  <p:txStyles>
    <p:titleStyle>
      <a:lvl1pPr algn="l" defTabSz="68511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11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1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1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1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1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1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48" indent="-171438" algn="l" defTabSz="6851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23" indent="-171438" algn="l" defTabSz="6851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97" indent="-171438" algn="l" defTabSz="68511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1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1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1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1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1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12" algn="l" defTabSz="6851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5" algn="l" defTabSz="6851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59" algn="l" defTabSz="6851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2417"/>
            <a:ext cx="9144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4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2417"/>
            <a:ext cx="9144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3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244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med">
    <p:push dir="u"/>
    <p:sndAc>
      <p:stSnd>
        <p:snd r:embed="rId4" name="cashreg.wav"/>
      </p:stSnd>
    </p:sndAc>
  </p:transition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2417"/>
            <a:ext cx="9144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5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2417"/>
            <a:ext cx="9144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2417"/>
            <a:ext cx="9144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2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2417"/>
            <a:ext cx="9144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3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2417"/>
            <a:ext cx="9144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2417"/>
            <a:ext cx="9144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44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C49B1-9B15-4406-B7E9-F18E64A94F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92417"/>
            <a:ext cx="91440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3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41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11" Type="http://schemas.openxmlformats.org/officeDocument/2006/relationships/slide" Target="slide2.xml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4.png"/><Relationship Id="rId19" Type="http://schemas.openxmlformats.org/officeDocument/2006/relationships/image" Target="../media/image72.png"/><Relationship Id="rId4" Type="http://schemas.openxmlformats.org/officeDocument/2006/relationships/audio" Target="../media/audio3.wav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5.wav"/><Relationship Id="rId12" Type="http://schemas.openxmlformats.org/officeDocument/2006/relationships/image" Target="../media/image73.png"/><Relationship Id="rId17" Type="http://schemas.openxmlformats.org/officeDocument/2006/relationships/image" Target="../media/image71.png"/><Relationship Id="rId2" Type="http://schemas.openxmlformats.org/officeDocument/2006/relationships/audio" Target="../media/media33.mp3"/><Relationship Id="rId16" Type="http://schemas.openxmlformats.org/officeDocument/2006/relationships/image" Target="../media/image75.png"/><Relationship Id="rId1" Type="http://schemas.microsoft.com/office/2007/relationships/media" Target="../media/media33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1.png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16.xml"/><Relationship Id="rId7" Type="http://schemas.openxmlformats.org/officeDocument/2006/relationships/audio" Target="../media/audio5.wav"/><Relationship Id="rId12" Type="http://schemas.openxmlformats.org/officeDocument/2006/relationships/image" Target="../media/image77.png"/><Relationship Id="rId17" Type="http://schemas.openxmlformats.org/officeDocument/2006/relationships/image" Target="../media/image71.png"/><Relationship Id="rId2" Type="http://schemas.openxmlformats.org/officeDocument/2006/relationships/audio" Target="../media/media34.mp3"/><Relationship Id="rId16" Type="http://schemas.openxmlformats.org/officeDocument/2006/relationships/image" Target="../media/image75.png"/><Relationship Id="rId1" Type="http://schemas.microsoft.com/office/2007/relationships/media" Target="../media/media34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1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17.xml"/><Relationship Id="rId7" Type="http://schemas.openxmlformats.org/officeDocument/2006/relationships/audio" Target="../media/audio5.wav"/><Relationship Id="rId12" Type="http://schemas.openxmlformats.org/officeDocument/2006/relationships/image" Target="../media/image78.png"/><Relationship Id="rId17" Type="http://schemas.openxmlformats.org/officeDocument/2006/relationships/image" Target="../media/image71.png"/><Relationship Id="rId2" Type="http://schemas.openxmlformats.org/officeDocument/2006/relationships/audio" Target="../media/media35.mp3"/><Relationship Id="rId16" Type="http://schemas.openxmlformats.org/officeDocument/2006/relationships/image" Target="../media/image75.png"/><Relationship Id="rId1" Type="http://schemas.microsoft.com/office/2007/relationships/media" Target="../media/media35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1.png"/><Relationship Id="rId1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79.png"/><Relationship Id="rId17" Type="http://schemas.openxmlformats.org/officeDocument/2006/relationships/image" Target="../media/image71.png"/><Relationship Id="rId2" Type="http://schemas.openxmlformats.org/officeDocument/2006/relationships/audio" Target="../media/media36.mp3"/><Relationship Id="rId16" Type="http://schemas.openxmlformats.org/officeDocument/2006/relationships/image" Target="../media/image75.png"/><Relationship Id="rId1" Type="http://schemas.microsoft.com/office/2007/relationships/media" Target="../media/media36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1.png"/><Relationship Id="rId1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4.png"/><Relationship Id="rId3" Type="http://schemas.openxmlformats.org/officeDocument/2006/relationships/audio" Target="../media/audio2.wav"/><Relationship Id="rId7" Type="http://schemas.openxmlformats.org/officeDocument/2006/relationships/image" Target="../media/image61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11" Type="http://schemas.openxmlformats.org/officeDocument/2006/relationships/image" Target="../media/image69.png"/><Relationship Id="rId5" Type="http://schemas.openxmlformats.org/officeDocument/2006/relationships/audio" Target="../media/audio5.wav"/><Relationship Id="rId15" Type="http://schemas.openxmlformats.org/officeDocument/2006/relationships/image" Target="../media/image71.png"/><Relationship Id="rId10" Type="http://schemas.openxmlformats.org/officeDocument/2006/relationships/image" Target="../media/image80.png"/><Relationship Id="rId4" Type="http://schemas.openxmlformats.org/officeDocument/2006/relationships/audio" Target="../media/audio4.wav"/><Relationship Id="rId9" Type="http://schemas.openxmlformats.org/officeDocument/2006/relationships/image" Target="../media/image60.pn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20.xml"/><Relationship Id="rId7" Type="http://schemas.openxmlformats.org/officeDocument/2006/relationships/audio" Target="../media/audio5.wav"/><Relationship Id="rId12" Type="http://schemas.openxmlformats.org/officeDocument/2006/relationships/image" Target="../media/image81.png"/><Relationship Id="rId17" Type="http://schemas.openxmlformats.org/officeDocument/2006/relationships/image" Target="../media/image71.png"/><Relationship Id="rId2" Type="http://schemas.openxmlformats.org/officeDocument/2006/relationships/audio" Target="../media/media37.mp3"/><Relationship Id="rId16" Type="http://schemas.openxmlformats.org/officeDocument/2006/relationships/image" Target="../media/image75.png"/><Relationship Id="rId1" Type="http://schemas.microsoft.com/office/2007/relationships/media" Target="../media/media37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1.png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21.xml"/><Relationship Id="rId7" Type="http://schemas.openxmlformats.org/officeDocument/2006/relationships/audio" Target="../media/audio5.wav"/><Relationship Id="rId12" Type="http://schemas.openxmlformats.org/officeDocument/2006/relationships/image" Target="../media/image68.png"/><Relationship Id="rId17" Type="http://schemas.openxmlformats.org/officeDocument/2006/relationships/image" Target="../media/image71.png"/><Relationship Id="rId2" Type="http://schemas.openxmlformats.org/officeDocument/2006/relationships/audio" Target="../media/media38.mp3"/><Relationship Id="rId16" Type="http://schemas.openxmlformats.org/officeDocument/2006/relationships/image" Target="../media/image75.png"/><Relationship Id="rId1" Type="http://schemas.microsoft.com/office/2007/relationships/media" Target="../media/media38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1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9.png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22.xml"/><Relationship Id="rId7" Type="http://schemas.openxmlformats.org/officeDocument/2006/relationships/audio" Target="../media/audio5.wav"/><Relationship Id="rId12" Type="http://schemas.openxmlformats.org/officeDocument/2006/relationships/image" Target="../media/image82.png"/><Relationship Id="rId17" Type="http://schemas.openxmlformats.org/officeDocument/2006/relationships/image" Target="../media/image71.png"/><Relationship Id="rId2" Type="http://schemas.openxmlformats.org/officeDocument/2006/relationships/audio" Target="../media/media39.mp3"/><Relationship Id="rId16" Type="http://schemas.openxmlformats.org/officeDocument/2006/relationships/image" Target="../media/image75.png"/><Relationship Id="rId1" Type="http://schemas.microsoft.com/office/2007/relationships/media" Target="../media/media39.mp3"/><Relationship Id="rId6" Type="http://schemas.openxmlformats.org/officeDocument/2006/relationships/audio" Target="../media/audio4.wav"/><Relationship Id="rId11" Type="http://schemas.openxmlformats.org/officeDocument/2006/relationships/image" Target="../media/image60.png"/><Relationship Id="rId5" Type="http://schemas.openxmlformats.org/officeDocument/2006/relationships/audio" Target="../media/audio2.wav"/><Relationship Id="rId15" Type="http://schemas.openxmlformats.org/officeDocument/2006/relationships/image" Target="../media/image74.png"/><Relationship Id="rId10" Type="http://schemas.openxmlformats.org/officeDocument/2006/relationships/image" Target="../media/image62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1.png"/><Relationship Id="rId1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4.png"/><Relationship Id="rId11" Type="http://schemas.openxmlformats.org/officeDocument/2006/relationships/image" Target="../media/image76.png"/><Relationship Id="rId5" Type="http://schemas.openxmlformats.org/officeDocument/2006/relationships/image" Target="../media/image83.png"/><Relationship Id="rId10" Type="http://schemas.openxmlformats.org/officeDocument/2006/relationships/image" Target="../media/image63.png"/><Relationship Id="rId4" Type="http://schemas.openxmlformats.org/officeDocument/2006/relationships/image" Target="../media/image59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audio" Target="../media/audio1.wav"/><Relationship Id="rId10" Type="http://schemas.openxmlformats.org/officeDocument/2006/relationships/audio" Target="../media/media6.mp3"/><Relationship Id="rId4" Type="http://schemas.microsoft.com/office/2007/relationships/media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6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audio" Target="../media/media13.mp3"/><Relationship Id="rId17" Type="http://schemas.openxmlformats.org/officeDocument/2006/relationships/image" Target="../media/image28.png"/><Relationship Id="rId2" Type="http://schemas.openxmlformats.org/officeDocument/2006/relationships/audio" Target="../media/media8.mp3"/><Relationship Id="rId16" Type="http://schemas.openxmlformats.org/officeDocument/2006/relationships/image" Target="../media/image27.png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microsoft.com/office/2007/relationships/media" Target="../media/media13.mp3"/><Relationship Id="rId5" Type="http://schemas.microsoft.com/office/2007/relationships/media" Target="../media/media10.mp3"/><Relationship Id="rId15" Type="http://schemas.openxmlformats.org/officeDocument/2006/relationships/audio" Target="../media/audio1.wav"/><Relationship Id="rId10" Type="http://schemas.openxmlformats.org/officeDocument/2006/relationships/audio" Target="../media/media12.mp3"/><Relationship Id="rId19" Type="http://schemas.openxmlformats.org/officeDocument/2006/relationships/image" Target="../media/image29.png"/><Relationship Id="rId4" Type="http://schemas.openxmlformats.org/officeDocument/2006/relationships/audio" Target="../media/media9.mp3"/><Relationship Id="rId9" Type="http://schemas.microsoft.com/office/2007/relationships/media" Target="../media/media12.mp3"/><Relationship Id="rId1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1.png"/><Relationship Id="rId3" Type="http://schemas.microsoft.com/office/2007/relationships/media" Target="../media/media15.mp3"/><Relationship Id="rId7" Type="http://schemas.microsoft.com/office/2007/relationships/media" Target="../media/media17.mp3"/><Relationship Id="rId12" Type="http://schemas.openxmlformats.org/officeDocument/2006/relationships/audio" Target="../media/media19.mp3"/><Relationship Id="rId17" Type="http://schemas.openxmlformats.org/officeDocument/2006/relationships/image" Target="../media/image26.png"/><Relationship Id="rId2" Type="http://schemas.openxmlformats.org/officeDocument/2006/relationships/audio" Target="../media/media14.mp3"/><Relationship Id="rId16" Type="http://schemas.openxmlformats.org/officeDocument/2006/relationships/image" Target="../media/image30.png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microsoft.com/office/2007/relationships/media" Target="../media/media19.mp3"/><Relationship Id="rId5" Type="http://schemas.microsoft.com/office/2007/relationships/media" Target="../media/media16.mp3"/><Relationship Id="rId15" Type="http://schemas.openxmlformats.org/officeDocument/2006/relationships/audio" Target="../media/audio1.wav"/><Relationship Id="rId10" Type="http://schemas.openxmlformats.org/officeDocument/2006/relationships/audio" Target="../media/media18.mp3"/><Relationship Id="rId19" Type="http://schemas.openxmlformats.org/officeDocument/2006/relationships/image" Target="../media/image32.png"/><Relationship Id="rId4" Type="http://schemas.openxmlformats.org/officeDocument/2006/relationships/audio" Target="../media/media15.mp3"/><Relationship Id="rId9" Type="http://schemas.microsoft.com/office/2007/relationships/media" Target="../media/media18.mp3"/><Relationship Id="rId1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microsoft.com/office/2007/relationships/media" Target="../media/media26.mp3"/><Relationship Id="rId18" Type="http://schemas.openxmlformats.org/officeDocument/2006/relationships/notesSlide" Target="../notesSlides/notesSlide6.xml"/><Relationship Id="rId3" Type="http://schemas.microsoft.com/office/2007/relationships/media" Target="../media/media21.mp3"/><Relationship Id="rId21" Type="http://schemas.openxmlformats.org/officeDocument/2006/relationships/image" Target="../media/image34.png"/><Relationship Id="rId7" Type="http://schemas.microsoft.com/office/2007/relationships/media" Target="../media/media23.mp3"/><Relationship Id="rId12" Type="http://schemas.openxmlformats.org/officeDocument/2006/relationships/audio" Target="../media/media2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6" Type="http://schemas.openxmlformats.org/officeDocument/2006/relationships/audio" Target="../media/media27.mp3"/><Relationship Id="rId20" Type="http://schemas.openxmlformats.org/officeDocument/2006/relationships/image" Target="../media/image33.png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microsoft.com/office/2007/relationships/media" Target="../media/media25.mp3"/><Relationship Id="rId5" Type="http://schemas.microsoft.com/office/2007/relationships/media" Target="../media/media22.mp3"/><Relationship Id="rId15" Type="http://schemas.microsoft.com/office/2007/relationships/media" Target="../media/media27.mp3"/><Relationship Id="rId23" Type="http://schemas.openxmlformats.org/officeDocument/2006/relationships/image" Target="../media/image26.png"/><Relationship Id="rId10" Type="http://schemas.openxmlformats.org/officeDocument/2006/relationships/audio" Target="../media/media24.mp3"/><Relationship Id="rId19" Type="http://schemas.openxmlformats.org/officeDocument/2006/relationships/audio" Target="../media/audio1.wav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audio" Target="../media/media26.mp3"/><Relationship Id="rId2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23" y="3421681"/>
            <a:ext cx="788291" cy="50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Picture 5" descr="E:\PPT素材\卡通b0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1" y="3602335"/>
            <a:ext cx="793144" cy="7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8" name="文本框 8"/>
          <p:cNvSpPr txBox="1"/>
          <p:nvPr/>
        </p:nvSpPr>
        <p:spPr>
          <a:xfrm>
            <a:off x="501021" y="749793"/>
            <a:ext cx="7632850" cy="2100573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5400" b="1" spc="-150" dirty="0" smtClean="0">
                <a:solidFill>
                  <a:srgbClr val="00B050"/>
                </a:solidFill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UNIT 1</a:t>
            </a:r>
            <a:r>
              <a:rPr lang="en-US" altLang="zh-CN" sz="5400" b="1" spc="-150" dirty="0" smtClean="0">
                <a:solidFill>
                  <a:srgbClr val="00B050"/>
                </a:solidFill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10000"/>
              </a:lnSpc>
            </a:pPr>
            <a:r>
              <a:rPr lang="en-US" altLang="zh-CN" sz="6600" b="1" spc="-150" dirty="0" smtClean="0">
                <a:solidFill>
                  <a:schemeClr val="accent2"/>
                </a:solidFill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My Friends</a:t>
            </a:r>
            <a:endParaRPr lang="en-US" altLang="zh-CN" sz="6600" b="1" spc="-150" dirty="0">
              <a:solidFill>
                <a:schemeClr val="accent2"/>
              </a:solidFill>
              <a:latin typeface=".VnVogue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01" name="Picture 3" descr="E:\PPT素材\卡通b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12" y="219769"/>
            <a:ext cx="4457700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2" name="Picture 4" descr="E:\PPT素材\卡通b0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60" y="3694511"/>
            <a:ext cx="9161860" cy="14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26" y="3009358"/>
            <a:ext cx="946547" cy="13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7" descr="E:\PPT素材\卡通b04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70" y="3067207"/>
            <a:ext cx="2107406" cy="165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720" y="3319504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3" y="2991815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05" y="-57825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253" y="3894690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196" y="749793"/>
            <a:ext cx="4567131" cy="59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0" y="449763"/>
            <a:ext cx="832247" cy="97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067" y="3862820"/>
            <a:ext cx="1550194" cy="123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iped Right Arrow 1"/>
          <p:cNvSpPr/>
          <p:nvPr/>
        </p:nvSpPr>
        <p:spPr>
          <a:xfrm>
            <a:off x="2969441" y="3955025"/>
            <a:ext cx="2896979" cy="956883"/>
          </a:xfrm>
          <a:prstGeom prst="strip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Lesson 1</a:t>
            </a:r>
            <a:endParaRPr lang="en-US" sz="28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 spd="med">
    <p:push dir="u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 rot="351982">
            <a:off x="1031398" y="511570"/>
            <a:ext cx="7167473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21072797">
            <a:off x="684848" y="511368"/>
            <a:ext cx="7163522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4737" y="675937"/>
            <a:ext cx="4453805" cy="506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388" y="1556384"/>
            <a:ext cx="7263288" cy="1939946"/>
          </a:xfrm>
          <a:prstGeom prst="rect">
            <a:avLst/>
          </a:prstGeom>
        </p:spPr>
      </p:pic>
      <p:pic>
        <p:nvPicPr>
          <p:cNvPr id="2" name="smart 3 cd 1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6404" y="757540"/>
            <a:ext cx="407987" cy="40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75708"/>
      </p:ext>
    </p:extLst>
  </p:cSld>
  <p:clrMapOvr>
    <a:masterClrMapping/>
  </p:clrMapOvr>
  <p:transition spd="med">
    <p:push dir="u"/>
    <p:sndAc>
      <p:stSnd>
        <p:snd r:embed="rId5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719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2314" y="919752"/>
            <a:ext cx="6428363" cy="30528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6000" b="1" spc="-150" dirty="0" smtClean="0"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Random</a:t>
            </a:r>
          </a:p>
          <a:p>
            <a:pPr algn="ctr">
              <a:lnSpc>
                <a:spcPct val="110000"/>
              </a:lnSpc>
            </a:pPr>
            <a:r>
              <a:rPr lang="en-US" altLang="zh-CN" sz="6000" b="1" spc="-150" dirty="0" smtClean="0"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 game</a:t>
            </a:r>
          </a:p>
          <a:p>
            <a:pPr algn="ctr">
              <a:lnSpc>
                <a:spcPct val="110000"/>
              </a:lnSpc>
            </a:pPr>
            <a:r>
              <a:rPr lang="en-US" altLang="zh-CN" sz="6000" b="1" spc="-150" dirty="0" smtClean="0"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(open slides game)</a:t>
            </a:r>
            <a:endParaRPr lang="en-US" altLang="zh-CN" sz="6000" b="1" spc="-150" dirty="0">
              <a:latin typeface=".VnVogue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66112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 rot="351982">
            <a:off x="1101638" y="431079"/>
            <a:ext cx="7474422" cy="3949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21072797">
            <a:off x="315288" y="539760"/>
            <a:ext cx="7537538" cy="38605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422" y="1021868"/>
            <a:ext cx="4122341" cy="369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71" y="1560034"/>
            <a:ext cx="7906481" cy="22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50904"/>
      </p:ext>
    </p:extLst>
  </p:cSld>
  <p:clrMapOvr>
    <a:masterClrMapping/>
  </p:clrMapOvr>
  <p:transition spd="med">
    <p:push dir="u"/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0127" y="1702822"/>
            <a:ext cx="4844596" cy="1455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8800" b="1" spc="-150" dirty="0" smtClean="0"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Sentence</a:t>
            </a:r>
            <a:endParaRPr lang="en-US" altLang="zh-CN" sz="8800" b="1" spc="-150" dirty="0">
              <a:latin typeface=".VnVogue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74201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38311" y="560719"/>
            <a:ext cx="7936114" cy="36390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349" y="735227"/>
            <a:ext cx="3920415" cy="518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813" y="1295424"/>
            <a:ext cx="7128374" cy="2552651"/>
          </a:xfrm>
          <a:prstGeom prst="rect">
            <a:avLst/>
          </a:prstGeom>
        </p:spPr>
      </p:pic>
      <p:pic>
        <p:nvPicPr>
          <p:cNvPr id="2" name="smart 3 cd 1 (1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9129" y="839392"/>
            <a:ext cx="504428" cy="5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59497"/>
      </p:ext>
    </p:extLst>
  </p:cSld>
  <p:clrMapOvr>
    <a:masterClrMapping/>
  </p:clrMapOvr>
  <p:transition spd="med">
    <p:push dir="u"/>
    <p:sndAc>
      <p:stSnd>
        <p:snd r:embed="rId5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iped Right Arrow 2"/>
          <p:cNvSpPr/>
          <p:nvPr/>
        </p:nvSpPr>
        <p:spPr>
          <a:xfrm>
            <a:off x="1389926" y="-52698"/>
            <a:ext cx="5468612" cy="1448790"/>
          </a:xfrm>
          <a:prstGeom prst="striped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.VnVogue" pitchFamily="34" charset="0"/>
                <a:cs typeface="Calibri" pitchFamily="34" charset="0"/>
              </a:rPr>
              <a:t>Structure</a:t>
            </a:r>
            <a:endParaRPr lang="en-US" sz="4000" dirty="0">
              <a:solidFill>
                <a:srgbClr val="FF0000"/>
              </a:solidFill>
              <a:latin typeface=".VnVogue" pitchFamily="34" charset="0"/>
              <a:cs typeface="Calibri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 flipH="1">
            <a:off x="3722423" y="1396092"/>
            <a:ext cx="3922133" cy="900100"/>
          </a:xfrm>
          <a:prstGeom prst="wedgeRoundRectCallout">
            <a:avLst>
              <a:gd name="adj1" fmla="val -47282"/>
              <a:gd name="adj2" fmla="val 9658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latin typeface=".VnVogue" pitchFamily="34" charset="0"/>
              </a:rPr>
              <a:t>How do you spell “ </a:t>
            </a:r>
            <a:r>
              <a:rPr lang="en-US" sz="2800" dirty="0" smtClean="0">
                <a:solidFill>
                  <a:schemeClr val="tx1"/>
                </a:solidFill>
                <a:latin typeface=".VnVogue" pitchFamily="34" charset="0"/>
              </a:rPr>
              <a:t>Peter</a:t>
            </a:r>
            <a:r>
              <a:rPr lang="en-US" sz="2800" dirty="0" smtClean="0">
                <a:solidFill>
                  <a:srgbClr val="0000CC"/>
                </a:solidFill>
                <a:latin typeface=".VnVogue" pitchFamily="34" charset="0"/>
              </a:rPr>
              <a:t>”?</a:t>
            </a:r>
            <a:endParaRPr lang="en-US" sz="2800" dirty="0">
              <a:solidFill>
                <a:srgbClr val="0000CC"/>
              </a:solidFill>
              <a:latin typeface=".VnVogue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51" y="3009558"/>
            <a:ext cx="1987550" cy="173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903365" y="2064556"/>
            <a:ext cx="2304256" cy="648072"/>
          </a:xfrm>
          <a:prstGeom prst="wedgeRectCallout">
            <a:avLst>
              <a:gd name="adj1" fmla="val -36433"/>
              <a:gd name="adj2" fmla="val 100981"/>
            </a:avLst>
          </a:prstGeom>
          <a:solidFill>
            <a:srgbClr val="FAF4F2"/>
          </a:solidFill>
          <a:ln w="25400" cap="flat" cmpd="sng" algn="ctr">
            <a:solidFill>
              <a:srgbClr val="3F273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smtClean="0">
                <a:solidFill>
                  <a:srgbClr val="FF0000"/>
                </a:solidFill>
                <a:latin typeface=".VnVogue" pitchFamily="34" charset="0"/>
              </a:rPr>
              <a:t>P-E-T-E-R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Vogue" pitchFamily="34" charset="0"/>
              <a:ea typeface="+mn-ea"/>
              <a:cs typeface="+mn-cs"/>
            </a:endParaRPr>
          </a:p>
        </p:txBody>
      </p:sp>
      <p:pic>
        <p:nvPicPr>
          <p:cNvPr id="1026" name="Picture 2" descr="Teacher Png - Female Teacher Clipart Transparent PNG - 956x750 - Free  Download on Nice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5797" y="2576132"/>
            <a:ext cx="2153822" cy="164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301690"/>
      </p:ext>
    </p:extLst>
  </p:cSld>
  <p:clrMapOvr>
    <a:masterClrMapping/>
  </p:clrMapOvr>
  <p:transition spd="med">
    <p:push dir="u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714828" y="504826"/>
            <a:ext cx="7913915" cy="3729038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518" y="564852"/>
            <a:ext cx="3813737" cy="495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007" y="621541"/>
            <a:ext cx="452893" cy="452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731" y="1120168"/>
            <a:ext cx="6884538" cy="29031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5107912" y="2274277"/>
            <a:ext cx="1189055" cy="1312985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107912" y="1611086"/>
            <a:ext cx="1222550" cy="131968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107912" y="2274277"/>
            <a:ext cx="1189055" cy="1312986"/>
          </a:xfrm>
          <a:prstGeom prst="line">
            <a:avLst/>
          </a:prstGeom>
          <a:ln w="38100">
            <a:solidFill>
              <a:srgbClr val="FF1DA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743572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714828" y="624114"/>
            <a:ext cx="7913915" cy="3432629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102" y="711200"/>
            <a:ext cx="4183300" cy="918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r="1063"/>
          <a:stretch/>
        </p:blipFill>
        <p:spPr>
          <a:xfrm>
            <a:off x="2101628" y="2046232"/>
            <a:ext cx="3882316" cy="1158218"/>
          </a:xfrm>
          <a:prstGeom prst="rect">
            <a:avLst/>
          </a:prstGeom>
        </p:spPr>
      </p:pic>
      <p:pic>
        <p:nvPicPr>
          <p:cNvPr id="5" name="smart 3 cd 1 (1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8370" y="960975"/>
            <a:ext cx="315118" cy="315118"/>
          </a:xfrm>
          <a:prstGeom prst="rect">
            <a:avLst/>
          </a:prstGeom>
        </p:spPr>
      </p:pic>
      <p:pic>
        <p:nvPicPr>
          <p:cNvPr id="6" name="smart 3 cd 1 (1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78251" y="2171702"/>
            <a:ext cx="3937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739798"/>
      </p:ext>
    </p:extLst>
  </p:cSld>
  <p:clrMapOvr>
    <a:masterClrMapping/>
  </p:clrMapOvr>
  <p:transition spd="med">
    <p:push dir="u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540152" y="521497"/>
            <a:ext cx="8108935" cy="3764782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720" y="617924"/>
            <a:ext cx="2794701" cy="4108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48" y="1289633"/>
            <a:ext cx="3043860" cy="2165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9808" y="1425381"/>
            <a:ext cx="2796739" cy="20299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464" y="1529970"/>
            <a:ext cx="2472540" cy="1979759"/>
          </a:xfrm>
          <a:prstGeom prst="rect">
            <a:avLst/>
          </a:prstGeom>
        </p:spPr>
      </p:pic>
      <p:pic>
        <p:nvPicPr>
          <p:cNvPr id="3" name="smart 3 cd 1 (1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71304" y="681480"/>
            <a:ext cx="450685" cy="45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93178"/>
      </p:ext>
    </p:extLst>
  </p:cSld>
  <p:clrMapOvr>
    <a:masterClrMapping/>
  </p:clrMapOvr>
  <p:transition spd="med">
    <p:push dir="u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474563" y="146613"/>
            <a:ext cx="8165756" cy="4844361"/>
          </a:xfrm>
          <a:prstGeom prst="round1Rect">
            <a:avLst>
              <a:gd name="adj" fmla="val 167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230" y="574803"/>
            <a:ext cx="2333066" cy="295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69" y="1431403"/>
            <a:ext cx="3298132" cy="2410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0723" y="189476"/>
            <a:ext cx="3373029" cy="2365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0723" y="2634088"/>
            <a:ext cx="3433394" cy="2399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37" y="494435"/>
            <a:ext cx="397833" cy="3978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10174" y="1592199"/>
            <a:ext cx="697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  <a:cs typeface="Calibri" pitchFamily="34" charset="0"/>
              </a:rPr>
              <a:t>T O</a:t>
            </a:r>
            <a:endParaRPr lang="en-US" sz="2400" dirty="0">
              <a:solidFill>
                <a:srgbClr val="FF0000"/>
              </a:solidFill>
              <a:latin typeface="Arial Rounded MT Bold" panose="020F0704030504030204" pitchFamily="34" charset="0"/>
              <a:cs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49562" y="4113551"/>
            <a:ext cx="1258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 Rounded MT Bold" panose="020F0704030504030204" pitchFamily="34" charset="0"/>
                <a:cs typeface="Calibri" pitchFamily="34" charset="0"/>
              </a:rPr>
              <a:t>N   C  K</a:t>
            </a:r>
            <a:endParaRPr lang="en-US" sz="2400" dirty="0">
              <a:solidFill>
                <a:srgbClr val="FF0000"/>
              </a:solidFill>
              <a:latin typeface="Arial Rounded MT Bold" panose="020F0704030504030204" pitchFamily="34" charset="0"/>
              <a:cs typeface="Calibri" pitchFamily="34" charset="0"/>
            </a:endParaRPr>
          </a:p>
        </p:txBody>
      </p:sp>
      <p:pic>
        <p:nvPicPr>
          <p:cNvPr id="8" name="smart 3 cd 1 (17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47754" y="533308"/>
            <a:ext cx="336550" cy="33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59048"/>
      </p:ext>
    </p:extLst>
  </p:cSld>
  <p:clrMapOvr>
    <a:masterClrMapping/>
  </p:clrMapOvr>
  <p:transition spd="med">
    <p:push dir="u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7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155" y="1863167"/>
            <a:ext cx="4895892" cy="1455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8800" b="1" spc="-150" dirty="0" smtClean="0"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Warm Up</a:t>
            </a:r>
            <a:endParaRPr lang="en-US" altLang="zh-CN" sz="8800" b="1" spc="-150" dirty="0">
              <a:latin typeface=".VnVogue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612168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714828" y="624114"/>
            <a:ext cx="7913915" cy="3432629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572" y="834759"/>
            <a:ext cx="5242460" cy="78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83038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84627" y="1736942"/>
            <a:ext cx="3124573" cy="1455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8800" b="1" spc="-150" dirty="0" smtClean="0"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GAME</a:t>
            </a:r>
            <a:endParaRPr lang="en-US" altLang="zh-CN" sz="8800" b="1" spc="-150" dirty="0">
              <a:latin typeface=".VnVogue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8375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55" name="Picture 5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016" y="82357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" y="-49845"/>
            <a:ext cx="1537205" cy="134974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5" y="3613546"/>
            <a:ext cx="1537205" cy="134974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161" y="-31235"/>
            <a:ext cx="1537205" cy="134974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31" y="2940244"/>
            <a:ext cx="1537205" cy="1349741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1138" y="2696278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32" y="102371"/>
            <a:ext cx="1045308" cy="1045308"/>
          </a:xfrm>
          <a:prstGeom prst="rect">
            <a:avLst/>
          </a:prstGeom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219" y="256511"/>
            <a:ext cx="1880126" cy="231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pokeball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39" y="822503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238" y="82357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663" y="822503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166" y="8225036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Pokémon – Wikipedia tiếng Việ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28" y="1173148"/>
            <a:ext cx="6473537" cy="2384420"/>
          </a:xfrm>
          <a:custGeom>
            <a:avLst/>
            <a:gdLst>
              <a:gd name="connsiteX0" fmla="*/ 0 w 9603545"/>
              <a:gd name="connsiteY0" fmla="*/ 0 h 3537306"/>
              <a:gd name="connsiteX1" fmla="*/ 9603545 w 9603545"/>
              <a:gd name="connsiteY1" fmla="*/ 0 h 3537306"/>
              <a:gd name="connsiteX2" fmla="*/ 9603545 w 9603545"/>
              <a:gd name="connsiteY2" fmla="*/ 3537306 h 3537306"/>
              <a:gd name="connsiteX3" fmla="*/ 0 w 9603545"/>
              <a:gd name="connsiteY3" fmla="*/ 3537306 h 3537306"/>
              <a:gd name="connsiteX4" fmla="*/ 0 w 9603545"/>
              <a:gd name="connsiteY4" fmla="*/ 0 h 3537306"/>
              <a:gd name="connsiteX5" fmla="*/ 9214482 w 9603545"/>
              <a:gd name="connsiteY5" fmla="*/ 3039111 h 3537306"/>
              <a:gd name="connsiteX6" fmla="*/ 8989399 w 9603545"/>
              <a:gd name="connsiteY6" fmla="*/ 3229025 h 3537306"/>
              <a:gd name="connsiteX7" fmla="*/ 9214482 w 9603545"/>
              <a:gd name="connsiteY7" fmla="*/ 3418939 h 3537306"/>
              <a:gd name="connsiteX8" fmla="*/ 9439565 w 9603545"/>
              <a:gd name="connsiteY8" fmla="*/ 3229025 h 3537306"/>
              <a:gd name="connsiteX9" fmla="*/ 9214482 w 9603545"/>
              <a:gd name="connsiteY9" fmla="*/ 3039111 h 3537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603545" h="3537306">
                <a:moveTo>
                  <a:pt x="0" y="0"/>
                </a:moveTo>
                <a:lnTo>
                  <a:pt x="9603545" y="0"/>
                </a:lnTo>
                <a:lnTo>
                  <a:pt x="9603545" y="3537306"/>
                </a:lnTo>
                <a:lnTo>
                  <a:pt x="0" y="3537306"/>
                </a:lnTo>
                <a:lnTo>
                  <a:pt x="0" y="0"/>
                </a:lnTo>
                <a:close/>
                <a:moveTo>
                  <a:pt x="9214482" y="3039111"/>
                </a:moveTo>
                <a:cubicBezTo>
                  <a:pt x="9090172" y="3039111"/>
                  <a:pt x="8989399" y="3124138"/>
                  <a:pt x="8989399" y="3229025"/>
                </a:cubicBezTo>
                <a:cubicBezTo>
                  <a:pt x="8989399" y="3333912"/>
                  <a:pt x="9090172" y="3418939"/>
                  <a:pt x="9214482" y="3418939"/>
                </a:cubicBezTo>
                <a:cubicBezTo>
                  <a:pt x="9338792" y="3418939"/>
                  <a:pt x="9439565" y="3333912"/>
                  <a:pt x="9439565" y="3229025"/>
                </a:cubicBezTo>
                <a:cubicBezTo>
                  <a:pt x="9439565" y="3124138"/>
                  <a:pt x="9338792" y="3039111"/>
                  <a:pt x="9214482" y="30391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74541" y="3109355"/>
            <a:ext cx="1243985" cy="1145474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5303" y="203895"/>
            <a:ext cx="1355576" cy="10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/>
          <a:srcRect l="12459" t="10424" r="15552" b="7896"/>
          <a:stretch/>
        </p:blipFill>
        <p:spPr>
          <a:xfrm rot="418112">
            <a:off x="416855" y="3715512"/>
            <a:ext cx="1132115" cy="1284515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2Mspha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33771" y="2395473"/>
            <a:ext cx="1499746" cy="2405081"/>
          </a:xfrm>
          <a:prstGeom prst="rect">
            <a:avLst/>
          </a:prstGeom>
        </p:spPr>
      </p:pic>
      <p:pic>
        <p:nvPicPr>
          <p:cNvPr id="1034" name="3MsPham" descr="Ash Ketchum - EcuRe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21169" y="2733332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137" y="3227228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19585" y="4206994"/>
            <a:ext cx="1174786" cy="50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55620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45638 1.0870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5435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75 -0.3247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625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56666 -1.59028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79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0.10976 -1.0245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5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52761 -1.588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0" y="-794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66628 -0.93357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20" y="-46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5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5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5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250"/>
                            </p:stCondLst>
                            <p:childTnLst>
                              <p:par>
                                <p:cTn id="1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48387" y="394919"/>
            <a:ext cx="4510889" cy="246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42946" y="518800"/>
            <a:ext cx="1175292" cy="144625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744958" y="3454198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Marry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4198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Mandy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3340546" y="3454198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Linda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921147" y="779060"/>
            <a:ext cx="28745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42511" y="1530733"/>
            <a:ext cx="321273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What’s your name ?</a:t>
            </a:r>
          </a:p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My name is………….</a:t>
            </a:r>
          </a:p>
        </p:txBody>
      </p:sp>
      <p:pic>
        <p:nvPicPr>
          <p:cNvPr id="15" name="mar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007046" y="1889964"/>
            <a:ext cx="473418" cy="4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5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68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4958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Billy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32715" y="547006"/>
            <a:ext cx="4739612" cy="246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07531" y="238525"/>
            <a:ext cx="1385618" cy="164301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5936133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Peter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3340545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David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7073816" y="5143500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921147" y="779060"/>
            <a:ext cx="28745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96315" y="1530733"/>
            <a:ext cx="470513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How do you spell your name ?</a:t>
            </a:r>
          </a:p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It’s………….</a:t>
            </a:r>
          </a:p>
        </p:txBody>
      </p:sp>
      <p:pic>
        <p:nvPicPr>
          <p:cNvPr id="15" name="p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60131" y="1959525"/>
            <a:ext cx="380374" cy="38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8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4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4958" y="3457076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Anne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76090" y="445554"/>
            <a:ext cx="1030561" cy="159274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3340545" y="3457076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Anna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7076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Andy</a:t>
            </a:r>
            <a:endParaRPr lang="en-US" sz="24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682215" y="1530733"/>
            <a:ext cx="3533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Hello, my name is…….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21147" y="779060"/>
            <a:ext cx="28745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</a:p>
        </p:txBody>
      </p:sp>
      <p:pic>
        <p:nvPicPr>
          <p:cNvPr id="15" name="ann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98598" y="1656445"/>
            <a:ext cx="352349" cy="35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4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8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4958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Jane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407531" y="411682"/>
            <a:ext cx="1385618" cy="1296701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5936133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Jenny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3340545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Jimmy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6884279" y="5168412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921147" y="779060"/>
            <a:ext cx="28745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84990" y="1530733"/>
            <a:ext cx="312778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What’s your name ?</a:t>
            </a:r>
          </a:p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I’m………….</a:t>
            </a:r>
          </a:p>
        </p:txBody>
      </p:sp>
      <p:pic>
        <p:nvPicPr>
          <p:cNvPr id="15" name="jen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16882" y="1920450"/>
            <a:ext cx="345023" cy="3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4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4958" y="3457076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Who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</a:pPr>
            <a:endParaRPr lang="en-US" sz="2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8112">
            <a:off x="319758" y="445554"/>
            <a:ext cx="1343225" cy="1592746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3340545" y="3457076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How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7076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Why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37521" y="1151612"/>
            <a:ext cx="453201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….. do you spell your name ?</a:t>
            </a:r>
          </a:p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It’s S-A-N-D-Y</a:t>
            </a:r>
          </a:p>
        </p:txBody>
      </p:sp>
    </p:spTree>
    <p:extLst>
      <p:ext uri="{BB962C8B-B14F-4D97-AF65-F5344CB8AC3E}">
        <p14:creationId xmlns:p14="http://schemas.microsoft.com/office/powerpoint/2010/main" val="22819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/>
            <a:endParaRPr lang="en-US" sz="3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515524" y="799673"/>
            <a:ext cx="1132115" cy="884464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672990" y="3454198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J-I-M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4198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J-A-M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Sai1MsPham"/>
          <p:cNvSpPr/>
          <p:nvPr/>
        </p:nvSpPr>
        <p:spPr>
          <a:xfrm>
            <a:off x="3340546" y="3454198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J-E-M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1564530" y="5472716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682215" y="1530733"/>
            <a:ext cx="353334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Hello, my name is…….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921147" y="779060"/>
            <a:ext cx="28745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</a:p>
        </p:txBody>
      </p:sp>
      <p:pic>
        <p:nvPicPr>
          <p:cNvPr id="15" name="ji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73434" y="1596826"/>
            <a:ext cx="362699" cy="36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5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4958" y="3457076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Jacks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1437" y="547006"/>
            <a:ext cx="4510889" cy="246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/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12459" t="10424" r="15552" b="7896"/>
          <a:stretch/>
        </p:blipFill>
        <p:spPr>
          <a:xfrm rot="418112">
            <a:off x="672946" y="736502"/>
            <a:ext cx="1132115" cy="1284515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3340545" y="3457076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Jones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5936133" y="3457076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Jonhs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921147" y="779060"/>
            <a:ext cx="28745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884990" y="1530733"/>
            <a:ext cx="312778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What’s your name ?</a:t>
            </a:r>
          </a:p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I’m </a:t>
            </a:r>
            <a:r>
              <a:rPr lang="en-US" sz="2400" b="1" dirty="0" err="1">
                <a:solidFill>
                  <a:prstClr val="black"/>
                </a:solidFill>
                <a:latin typeface="Century Gothic" panose="020B0502020202020204" pitchFamily="34" charset="0"/>
              </a:rPr>
              <a:t>Mr</a:t>
            </a:r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………….</a:t>
            </a:r>
          </a:p>
        </p:txBody>
      </p:sp>
      <p:pic>
        <p:nvPicPr>
          <p:cNvPr id="15" name="jon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89772" y="1928204"/>
            <a:ext cx="436934" cy="43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1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52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Alphabet Is So Much Fun - Kids Songs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644" y="322489"/>
            <a:ext cx="8570687" cy="482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85173"/>
      </p:ext>
    </p:extLst>
  </p:cSld>
  <p:clrMapOvr>
    <a:masterClrMapping/>
  </p:clrMapOvr>
  <p:transition spd="med">
    <p:push dir="u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17" name="Sai1MsPham"/>
          <p:cNvSpPr/>
          <p:nvPr/>
        </p:nvSpPr>
        <p:spPr>
          <a:xfrm>
            <a:off x="744958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Tommy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43421" y="547006"/>
            <a:ext cx="4728906" cy="2467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</a:ln>
          <a:effectLst/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defTabSz="685800"/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0" y="609784"/>
            <a:ext cx="1537205" cy="1349741"/>
          </a:xfrm>
          <a:prstGeom prst="rect">
            <a:avLst/>
          </a:prstGeom>
        </p:spPr>
      </p:pic>
      <p:pic>
        <p:nvPicPr>
          <p:cNvPr id="4" name="1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7447" y="847810"/>
            <a:ext cx="846359" cy="2015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72" y="642092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1888" flipH="1">
            <a:off x="292810" y="706164"/>
            <a:ext cx="1132115" cy="1135663"/>
          </a:xfrm>
          <a:prstGeom prst="rect">
            <a:avLst/>
          </a:prstGeom>
        </p:spPr>
      </p:pic>
      <p:sp>
        <p:nvSpPr>
          <p:cNvPr id="7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2Mspha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70080" y="547005"/>
            <a:ext cx="1499746" cy="2405081"/>
          </a:xfrm>
          <a:prstGeom prst="rect">
            <a:avLst/>
          </a:prstGeom>
        </p:spPr>
      </p:pic>
      <p:pic>
        <p:nvPicPr>
          <p:cNvPr id="9" name="3MsPham" descr="Ash Ketchum - EcuRed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5" r="7719"/>
          <a:stretch/>
        </p:blipFill>
        <p:spPr bwMode="auto">
          <a:xfrm>
            <a:off x="7357478" y="884864"/>
            <a:ext cx="1504950" cy="197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4MsPham"/>
          <p:cNvGrpSpPr/>
          <p:nvPr/>
        </p:nvGrpSpPr>
        <p:grpSpPr>
          <a:xfrm>
            <a:off x="7416715" y="757918"/>
            <a:ext cx="1322132" cy="2256137"/>
            <a:chOff x="12393123" y="3556638"/>
            <a:chExt cx="1762842" cy="300818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 rot="2344301">
              <a:off x="13004030" y="3556638"/>
              <a:ext cx="1151935" cy="1290694"/>
            </a:xfrm>
            <a:prstGeom prst="rect">
              <a:avLst/>
            </a:prstGeom>
          </p:spPr>
        </p:pic>
        <p:pic>
          <p:nvPicPr>
            <p:cNvPr id="12" name="Picture 16" descr="Ash Ketchum - Bulbapedia, the community-driven Pokémon encycloped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3123" y="3669220"/>
              <a:ext cx="1428750" cy="289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 descr="pokeball.png">
            <a:hlinkClick r:id="" action="ppaction://noaction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446" y="1378760"/>
            <a:ext cx="249684" cy="249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ungMsPham"/>
          <p:cNvSpPr/>
          <p:nvPr/>
        </p:nvSpPr>
        <p:spPr>
          <a:xfrm>
            <a:off x="5936133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Thomas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Sai2MsPham"/>
          <p:cNvSpPr/>
          <p:nvPr/>
        </p:nvSpPr>
        <p:spPr>
          <a:xfrm>
            <a:off x="3340545" y="3450089"/>
            <a:ext cx="2468880" cy="1390940"/>
          </a:xfrm>
          <a:prstGeom prst="rect">
            <a:avLst/>
          </a:prstGeom>
          <a:solidFill>
            <a:schemeClr val="lt1">
              <a:alpha val="86000"/>
            </a:schemeClr>
          </a:solidFill>
          <a:ln w="28575">
            <a:rou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Thimes</a:t>
            </a:r>
            <a:endParaRPr lang="en-US" sz="21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5-Point Star 17"/>
          <p:cNvSpPr/>
          <p:nvPr/>
        </p:nvSpPr>
        <p:spPr>
          <a:xfrm>
            <a:off x="4146872" y="5410371"/>
            <a:ext cx="685800" cy="6858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2240" y="2888596"/>
            <a:ext cx="1185258" cy="50966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921147" y="779060"/>
            <a:ext cx="28745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Listen and choose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096315" y="1530733"/>
            <a:ext cx="470513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How do you spell your name ?</a:t>
            </a:r>
          </a:p>
          <a:p>
            <a:pPr algn="ctr" defTabSz="685800"/>
            <a:r>
              <a:rPr lang="en-US" sz="2400" b="1" dirty="0">
                <a:solidFill>
                  <a:prstClr val="black"/>
                </a:solidFill>
                <a:latin typeface="Century Gothic" panose="020B0502020202020204" pitchFamily="34" charset="0"/>
              </a:rPr>
              <a:t>It’s………….</a:t>
            </a:r>
          </a:p>
        </p:txBody>
      </p:sp>
      <p:pic>
        <p:nvPicPr>
          <p:cNvPr id="15" name="thom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358400" y="1914554"/>
            <a:ext cx="390979" cy="3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1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6198 1.0939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99" y="5469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2222 L -0.36732 -1.11551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-5467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3841 1.07732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27" y="5386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okeball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44127 1.06713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92" y="5340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1B7337B-A59A-4651-B819-AE5E2C535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pic>
        <p:nvPicPr>
          <p:cNvPr id="37" name="1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390" y="2067441"/>
            <a:ext cx="1117479" cy="26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Pokemon: Pikachu | Pikachu, Pokemon photo, Pokemon charact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493" y="2571750"/>
            <a:ext cx="1586612" cy="195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315" y="306877"/>
            <a:ext cx="1243985" cy="1145474"/>
          </a:xfrm>
          <a:prstGeom prst="rect">
            <a:avLst/>
          </a:prstGeom>
        </p:spPr>
      </p:pic>
      <p:pic>
        <p:nvPicPr>
          <p:cNvPr id="32" name="Picture 31" descr="F:\CO SO KNS TRI VIET\POKEMON\png\cao 800 -1000\385Jirachi_AG_anime_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3224">
            <a:off x="224835" y="1405734"/>
            <a:ext cx="1355576" cy="107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l="12459" t="10424" r="15552" b="7896"/>
          <a:stretch/>
        </p:blipFill>
        <p:spPr>
          <a:xfrm rot="418112">
            <a:off x="5377694" y="237358"/>
            <a:ext cx="1132115" cy="1284515"/>
          </a:xfrm>
          <a:prstGeom prst="rect">
            <a:avLst/>
          </a:prstGeom>
        </p:spPr>
      </p:pic>
      <p:sp>
        <p:nvSpPr>
          <p:cNvPr id="8" name="AutoShape 6" descr="https://cdn140.picsart.com/279053229038211.png?type=webp&amp;to=min&amp;r=640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75" y="722290"/>
            <a:ext cx="1045308" cy="1045308"/>
          </a:xfrm>
          <a:prstGeom prst="rect">
            <a:avLst/>
          </a:prstGeom>
        </p:spPr>
      </p:pic>
      <p:sp>
        <p:nvSpPr>
          <p:cNvPr id="26" name="Flowchart: Alternate Process 3"/>
          <p:cNvSpPr/>
          <p:nvPr/>
        </p:nvSpPr>
        <p:spPr>
          <a:xfrm>
            <a:off x="1342572" y="2067441"/>
            <a:ext cx="6262622" cy="215969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C000"/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WELLDONE!</a:t>
            </a:r>
          </a:p>
        </p:txBody>
      </p:sp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0920" y="4044783"/>
            <a:ext cx="1185258" cy="50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28561"/>
      </p:ext>
    </p:extLst>
  </p:cSld>
  <p:clrMapOvr>
    <a:masterClrMapping/>
  </p:clrMapOvr>
  <p:transition advClick="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u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9471" y="1736942"/>
            <a:ext cx="5214890" cy="1455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8800" b="1" spc="-150" dirty="0" smtClean="0"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SPEAKING</a:t>
            </a:r>
            <a:endParaRPr lang="en-US" altLang="zh-CN" sz="8800" b="1" spc="-150" dirty="0">
              <a:latin typeface=".VnVogue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49882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730964" y="258182"/>
            <a:ext cx="8122580" cy="4227755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6066" y="389554"/>
            <a:ext cx="5523309" cy="39650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36" y="1966099"/>
            <a:ext cx="1842559" cy="5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69974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714828" y="624114"/>
            <a:ext cx="7913915" cy="3432629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684" y="791952"/>
            <a:ext cx="7166202" cy="487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4288" y="1956782"/>
            <a:ext cx="6461636" cy="10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40811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714828" y="424928"/>
            <a:ext cx="7913915" cy="4098664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543" y="590623"/>
            <a:ext cx="5758865" cy="427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38" y="1184157"/>
            <a:ext cx="7421738" cy="322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8143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Freeform 34"/>
          <p:cNvSpPr>
            <a:spLocks noEditPoints="1"/>
          </p:cNvSpPr>
          <p:nvPr/>
        </p:nvSpPr>
        <p:spPr bwMode="auto">
          <a:xfrm rot="8869549" flipH="1">
            <a:off x="6730221" y="2403494"/>
            <a:ext cx="786299" cy="509817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68564" tIns="34283" rIns="68564" bIns="34283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3" name="Freeform 34"/>
          <p:cNvSpPr>
            <a:spLocks noEditPoints="1"/>
          </p:cNvSpPr>
          <p:nvPr/>
        </p:nvSpPr>
        <p:spPr bwMode="auto">
          <a:xfrm rot="8869549" flipH="1">
            <a:off x="1581634" y="3261290"/>
            <a:ext cx="1566519" cy="1015692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4" tIns="34283" rIns="68564" bIns="34283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4" name="Freeform 34"/>
          <p:cNvSpPr>
            <a:spLocks noEditPoints="1"/>
          </p:cNvSpPr>
          <p:nvPr/>
        </p:nvSpPr>
        <p:spPr bwMode="auto">
          <a:xfrm rot="8869549" flipH="1">
            <a:off x="4221933" y="2711226"/>
            <a:ext cx="1179138" cy="76452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64" tIns="34283" rIns="68564" bIns="34283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1489" y="1377263"/>
            <a:ext cx="6160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70C0"/>
                </a:solidFill>
                <a:latin typeface=".VnBlack" pitchFamily="34" charset="0"/>
              </a:rPr>
              <a:t>GOOD BYE !</a:t>
            </a:r>
            <a:endParaRPr lang="en-US" sz="4800" dirty="0">
              <a:solidFill>
                <a:srgbClr val="0070C0"/>
              </a:solidFill>
              <a:latin typeface=".VnBlack" pitchFamily="34" charset="0"/>
            </a:endParaRPr>
          </a:p>
        </p:txBody>
      </p:sp>
    </p:spTree>
  </p:cSld>
  <p:clrMapOvr>
    <a:masterClrMapping/>
  </p:clrMapOvr>
  <p:transition spd="med">
    <p:push dir="u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13" grpId="0" animBg="1"/>
      <p:bldP spid="1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9858" y="1863167"/>
            <a:ext cx="5854488" cy="14550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zh-CN" sz="8800" b="1" spc="-150" dirty="0" smtClean="0">
                <a:latin typeface=".VnVogue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Vocabulary</a:t>
            </a:r>
            <a:endParaRPr lang="en-US" altLang="zh-CN" sz="8800" b="1" spc="-150" dirty="0">
              <a:latin typeface=".VnVogue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571983"/>
      </p:ext>
    </p:extLst>
  </p:cSld>
  <p:clrMapOvr>
    <a:masterClrMapping/>
  </p:clrMapOvr>
  <p:transition spd="med">
    <p:push dir="u"/>
    <p:sndAc>
      <p:stSnd>
        <p:snd r:embed="rId2" name="cashreg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96" y="384472"/>
            <a:ext cx="7707483" cy="430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38939"/>
      </p:ext>
    </p:extLst>
  </p:cSld>
  <p:clrMapOvr>
    <a:masterClrMapping/>
  </p:clrMapOvr>
  <p:transition spd="med">
    <p:push dir="u"/>
    <p:sndAc>
      <p:stSnd>
        <p:snd r:embed="rId3" name="cashreg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351982">
            <a:off x="1031409" y="511369"/>
            <a:ext cx="7163522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 rot="21072797">
            <a:off x="684848" y="511368"/>
            <a:ext cx="7163522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9836" y="916833"/>
            <a:ext cx="6139036" cy="1132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7400" y="2426841"/>
            <a:ext cx="5618418" cy="1260543"/>
          </a:xfrm>
          <a:prstGeom prst="rect">
            <a:avLst/>
          </a:prstGeom>
        </p:spPr>
      </p:pic>
      <p:pic>
        <p:nvPicPr>
          <p:cNvPr id="7" name="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4884" y="1642453"/>
            <a:ext cx="328071" cy="328071"/>
          </a:xfrm>
          <a:prstGeom prst="rect">
            <a:avLst/>
          </a:prstGeom>
        </p:spPr>
      </p:pic>
      <p:pic>
        <p:nvPicPr>
          <p:cNvPr id="8" name="CD1_TRACK 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517.1192" end="40581.8177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73092" y="1642453"/>
            <a:ext cx="337314" cy="337314"/>
          </a:xfrm>
          <a:prstGeom prst="rect">
            <a:avLst/>
          </a:prstGeom>
        </p:spPr>
      </p:pic>
      <p:pic>
        <p:nvPicPr>
          <p:cNvPr id="9" name="C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384189" y="1604536"/>
            <a:ext cx="375231" cy="375231"/>
          </a:xfrm>
          <a:prstGeom prst="rect">
            <a:avLst/>
          </a:prstGeom>
        </p:spPr>
      </p:pic>
      <p:pic>
        <p:nvPicPr>
          <p:cNvPr id="10" name="D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2811" y="3189913"/>
            <a:ext cx="367649" cy="367649"/>
          </a:xfrm>
          <a:prstGeom prst="rect">
            <a:avLst/>
          </a:prstGeom>
        </p:spPr>
      </p:pic>
      <p:pic>
        <p:nvPicPr>
          <p:cNvPr id="11" name="E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610406" y="3258905"/>
            <a:ext cx="377409" cy="377409"/>
          </a:xfrm>
          <a:prstGeom prst="rect">
            <a:avLst/>
          </a:prstGeom>
        </p:spPr>
      </p:pic>
      <p:pic>
        <p:nvPicPr>
          <p:cNvPr id="12" name="F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74392" y="3305095"/>
            <a:ext cx="285028" cy="28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9168"/>
      </p:ext>
    </p:extLst>
  </p:cSld>
  <p:clrMapOvr>
    <a:masterClrMapping/>
  </p:clrMapOvr>
  <p:transition spd="med">
    <p:push dir="u"/>
    <p:sndAc>
      <p:stSnd>
        <p:snd r:embed="rId15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351982">
            <a:off x="1031409" y="511369"/>
            <a:ext cx="7163522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 rot="21072797">
            <a:off x="684848" y="511368"/>
            <a:ext cx="7163522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3276" y="897065"/>
            <a:ext cx="5538325" cy="1275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39960" y="2456080"/>
            <a:ext cx="5315873" cy="1253524"/>
          </a:xfrm>
          <a:prstGeom prst="rect">
            <a:avLst/>
          </a:prstGeom>
        </p:spPr>
      </p:pic>
      <p:pic>
        <p:nvPicPr>
          <p:cNvPr id="7" name="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84424" y="1669002"/>
            <a:ext cx="357703" cy="357703"/>
          </a:xfrm>
          <a:prstGeom prst="rect">
            <a:avLst/>
          </a:prstGeom>
        </p:spPr>
      </p:pic>
      <p:pic>
        <p:nvPicPr>
          <p:cNvPr id="8" name="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85213" y="1578991"/>
            <a:ext cx="367401" cy="367401"/>
          </a:xfrm>
          <a:prstGeom prst="rect">
            <a:avLst/>
          </a:prstGeom>
        </p:spPr>
      </p:pic>
      <p:pic>
        <p:nvPicPr>
          <p:cNvPr id="9" name="I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88111" y="1552456"/>
            <a:ext cx="420470" cy="420470"/>
          </a:xfrm>
          <a:prstGeom prst="rect">
            <a:avLst/>
          </a:prstGeom>
        </p:spPr>
      </p:pic>
      <p:pic>
        <p:nvPicPr>
          <p:cNvPr id="10" name="J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00631" y="3247486"/>
            <a:ext cx="375513" cy="375513"/>
          </a:xfrm>
          <a:prstGeom prst="rect">
            <a:avLst/>
          </a:prstGeom>
        </p:spPr>
      </p:pic>
      <p:pic>
        <p:nvPicPr>
          <p:cNvPr id="11" name="K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262001" y="3247486"/>
            <a:ext cx="298029" cy="298029"/>
          </a:xfrm>
          <a:prstGeom prst="rect">
            <a:avLst/>
          </a:prstGeom>
        </p:spPr>
      </p:pic>
      <p:pic>
        <p:nvPicPr>
          <p:cNvPr id="12" name="L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48186" y="3178148"/>
            <a:ext cx="367367" cy="36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586"/>
      </p:ext>
    </p:extLst>
  </p:cSld>
  <p:clrMapOvr>
    <a:masterClrMapping/>
  </p:clrMapOvr>
  <p:transition spd="med">
    <p:push dir="u"/>
    <p:sndAc>
      <p:stSnd>
        <p:snd r:embed="rId15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3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351982">
            <a:off x="1031409" y="511369"/>
            <a:ext cx="7163522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 rot="21072797">
            <a:off x="684848" y="511368"/>
            <a:ext cx="7163522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5584" y="985840"/>
            <a:ext cx="6274741" cy="1057890"/>
          </a:xfrm>
          <a:prstGeom prst="rect">
            <a:avLst/>
          </a:prstGeom>
        </p:spPr>
      </p:pic>
      <p:pic>
        <p:nvPicPr>
          <p:cNvPr id="5" name="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06231" y="1622241"/>
            <a:ext cx="421489" cy="4214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6014" y="2544256"/>
            <a:ext cx="3898659" cy="1182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988418" y="2627020"/>
            <a:ext cx="1445162" cy="1017152"/>
          </a:xfrm>
          <a:prstGeom prst="rect">
            <a:avLst/>
          </a:prstGeom>
        </p:spPr>
      </p:pic>
      <p:pic>
        <p:nvPicPr>
          <p:cNvPr id="8" name="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57423" y="1622241"/>
            <a:ext cx="399199" cy="399199"/>
          </a:xfrm>
          <a:prstGeom prst="rect">
            <a:avLst/>
          </a:prstGeom>
        </p:spPr>
      </p:pic>
      <p:pic>
        <p:nvPicPr>
          <p:cNvPr id="9" name="O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76280" y="1574570"/>
            <a:ext cx="469160" cy="469160"/>
          </a:xfrm>
          <a:prstGeom prst="rect">
            <a:avLst/>
          </a:prstGeom>
        </p:spPr>
      </p:pic>
      <p:pic>
        <p:nvPicPr>
          <p:cNvPr id="10" name="P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66237" y="3135596"/>
            <a:ext cx="366897" cy="366897"/>
          </a:xfrm>
          <a:prstGeom prst="rect">
            <a:avLst/>
          </a:prstGeom>
        </p:spPr>
      </p:pic>
      <p:pic>
        <p:nvPicPr>
          <p:cNvPr id="11" name="Q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57423" y="3135596"/>
            <a:ext cx="318545" cy="318545"/>
          </a:xfrm>
          <a:prstGeom prst="rect">
            <a:avLst/>
          </a:prstGeom>
        </p:spPr>
      </p:pic>
      <p:pic>
        <p:nvPicPr>
          <p:cNvPr id="12" name="R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10860" y="3105817"/>
            <a:ext cx="348324" cy="34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46997"/>
      </p:ext>
    </p:extLst>
  </p:cSld>
  <p:clrMapOvr>
    <a:masterClrMapping/>
  </p:clrMapOvr>
  <p:transition spd="med">
    <p:push dir="u"/>
    <p:sndAc>
      <p:stSnd>
        <p:snd r:embed="rId15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4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 rot="351982">
            <a:off x="1031409" y="511369"/>
            <a:ext cx="7163522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 rot="21072797">
            <a:off x="684848" y="511368"/>
            <a:ext cx="7163522" cy="38309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3662" y="1087747"/>
            <a:ext cx="6895797" cy="1171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057" y="2678196"/>
            <a:ext cx="2182729" cy="1079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7117" y="2595856"/>
            <a:ext cx="5185150" cy="1321763"/>
          </a:xfrm>
          <a:prstGeom prst="rect">
            <a:avLst/>
          </a:prstGeom>
        </p:spPr>
      </p:pic>
      <p:pic>
        <p:nvPicPr>
          <p:cNvPr id="8" name="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6853" y="1660720"/>
            <a:ext cx="366955" cy="366955"/>
          </a:xfrm>
          <a:prstGeom prst="rect">
            <a:avLst/>
          </a:prstGeom>
        </p:spPr>
      </p:pic>
      <p:pic>
        <p:nvPicPr>
          <p:cNvPr id="9" name="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720214" y="1795241"/>
            <a:ext cx="316903" cy="316903"/>
          </a:xfrm>
          <a:prstGeom prst="rect">
            <a:avLst/>
          </a:prstGeom>
        </p:spPr>
      </p:pic>
      <p:pic>
        <p:nvPicPr>
          <p:cNvPr id="10" name="U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254526" y="1844197"/>
            <a:ext cx="358644" cy="358644"/>
          </a:xfrm>
          <a:prstGeom prst="rect">
            <a:avLst/>
          </a:prstGeom>
        </p:spPr>
      </p:pic>
      <p:pic>
        <p:nvPicPr>
          <p:cNvPr id="11" name="V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4061" y="1754725"/>
            <a:ext cx="357419" cy="357419"/>
          </a:xfrm>
          <a:prstGeom prst="rect">
            <a:avLst/>
          </a:prstGeom>
        </p:spPr>
      </p:pic>
      <p:pic>
        <p:nvPicPr>
          <p:cNvPr id="12" name="W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03662" y="3616366"/>
            <a:ext cx="317337" cy="317337"/>
          </a:xfrm>
          <a:prstGeom prst="rect">
            <a:avLst/>
          </a:prstGeom>
        </p:spPr>
      </p:pic>
      <p:pic>
        <p:nvPicPr>
          <p:cNvPr id="13" name="X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171191" y="3594889"/>
            <a:ext cx="325401" cy="325401"/>
          </a:xfrm>
          <a:prstGeom prst="rect">
            <a:avLst/>
          </a:prstGeom>
        </p:spPr>
      </p:pic>
      <p:pic>
        <p:nvPicPr>
          <p:cNvPr id="14" name="Y.mp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12710" y="3571222"/>
            <a:ext cx="349449" cy="349449"/>
          </a:xfrm>
          <a:prstGeom prst="rect">
            <a:avLst/>
          </a:prstGeom>
        </p:spPr>
      </p:pic>
      <p:pic>
        <p:nvPicPr>
          <p:cNvPr id="15" name="Z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09288" y="3649132"/>
            <a:ext cx="284571" cy="2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50941"/>
      </p:ext>
    </p:extLst>
  </p:cSld>
  <p:clrMapOvr>
    <a:masterClrMapping/>
  </p:clrMapOvr>
  <p:transition spd="med">
    <p:push dir="u"/>
    <p:sndAc>
      <p:stSnd>
        <p:snd r:embed="rId19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7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9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方正稚艺简体"/>
        <a:ea typeface="方正稚艺简体"/>
        <a:cs typeface=""/>
      </a:majorFont>
      <a:minorFont>
        <a:latin typeface="方正稚艺简体"/>
        <a:ea typeface="方正稚艺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322</Words>
  <Application>Microsoft Office PowerPoint</Application>
  <PresentationFormat>On-screen Show (16:9)</PresentationFormat>
  <Paragraphs>96</Paragraphs>
  <Slides>36</Slides>
  <Notes>21</Notes>
  <HiddenSlides>0</HiddenSlides>
  <MMClips>40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.VnVogue</vt:lpstr>
      <vt:lpstr>Calibri</vt:lpstr>
      <vt:lpstr>Cooper Black</vt:lpstr>
      <vt:lpstr>Arial</vt:lpstr>
      <vt:lpstr>Century Gothic</vt:lpstr>
      <vt:lpstr>Arial Rounded MT Bold</vt:lpstr>
      <vt:lpstr>宋体</vt:lpstr>
      <vt:lpstr>方正稚艺简体</vt:lpstr>
      <vt:lpstr>.VnBlack</vt:lpstr>
      <vt:lpstr>Office 主题</vt:lpstr>
      <vt:lpstr>1_Office 主题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更多资源关注@好教师</Manager>
  <Company>更多资源关注@好教师</Company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更多资源关注@好教师</dc:title>
  <dc:subject>更多资源关注@好教师</dc:subject>
  <dc:creator>更多资源关注@好教师</dc:creator>
  <cp:keywords>更多资源关注@好教师</cp:keywords>
  <dc:description>更多资源关注@好教师</dc:description>
  <cp:lastModifiedBy>Admin</cp:lastModifiedBy>
  <cp:revision>45</cp:revision>
  <dcterms:created xsi:type="dcterms:W3CDTF">2017-11-29T01:58:56Z</dcterms:created>
  <dcterms:modified xsi:type="dcterms:W3CDTF">2025-02-13T15:36:14Z</dcterms:modified>
  <cp:category>更多资源关注@好教师</cp:category>
</cp:coreProperties>
</file>