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anose="020B0604020202020204" pitchFamily="2" charset="0"/>
      <p:regular r:id="rId37"/>
      <p:bold r:id="rId38"/>
    </p:embeddedFont>
    <p:embeddedFont>
      <p:font typeface="Twinkl SemiBold" pitchFamily="2" charset="0"/>
      <p:bold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09B"/>
    <a:srgbClr val="232321"/>
    <a:srgbClr val="FFFFFF"/>
    <a:srgbClr val="689429"/>
    <a:srgbClr val="85BD33"/>
    <a:srgbClr val="18A0DB"/>
    <a:srgbClr val="009640"/>
    <a:srgbClr val="ACDDFC"/>
    <a:srgbClr val="80C1EB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69" y="4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75B1BB-30A9-4088-A934-77B98D9473C9}" type="datetimeFigureOut">
              <a:rPr lang="en-GB"/>
              <a:pPr>
                <a:defRPr/>
              </a:pPr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D3531C-7A51-43F1-A396-9206F04B8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59C340-2A23-4943-BE73-04A9BBD1C621}" type="datetimeFigureOut">
              <a:rPr lang="en-GB"/>
              <a:pPr>
                <a:defRPr/>
              </a:pPr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A2C125-DEBC-446E-98B4-E367A49FC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190625" y="5913438"/>
            <a:ext cx="676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333333"/>
                </a:solidFill>
              </a:rPr>
              <a:t>Press ‘s’ on your keyboard to stop/continue.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24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8300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0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lass-management/daily-routin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class-management/daily-routin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9388" y="1941513"/>
            <a:ext cx="6245225" cy="2200275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Title 20"/>
          <p:cNvSpPr>
            <a:spLocks/>
          </p:cNvSpPr>
          <p:nvPr/>
        </p:nvSpPr>
        <p:spPr bwMode="auto">
          <a:xfrm>
            <a:off x="1287463" y="2176463"/>
            <a:ext cx="6569075" cy="30480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5400" b="1" dirty="0">
                <a:solidFill>
                  <a:srgbClr val="689429"/>
                </a:solidFill>
              </a:rPr>
              <a:t>Random Letter Selector</a:t>
            </a:r>
          </a:p>
        </p:txBody>
      </p:sp>
      <p:sp>
        <p:nvSpPr>
          <p:cNvPr id="5" name="Oval 4">
            <a:hlinkClick r:id="" action="ppaction://hlinkshowjump?jump=nextslide"/>
          </p:cNvPr>
          <p:cNvSpPr/>
          <p:nvPr/>
        </p:nvSpPr>
        <p:spPr>
          <a:xfrm>
            <a:off x="6715125" y="3490913"/>
            <a:ext cx="1301750" cy="1301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</a:rPr>
              <a:t>Go!</a:t>
            </a:r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3985403" y="5477774"/>
            <a:ext cx="1155939" cy="69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8324491" y="6092825"/>
            <a:ext cx="819509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J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L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M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714" y="6561993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Q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U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Z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0307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macro?name=RandomNumber"/>
          </p:cNvPr>
          <p:cNvSpPr/>
          <p:nvPr/>
        </p:nvSpPr>
        <p:spPr>
          <a:xfrm>
            <a:off x="2493034" y="1272530"/>
            <a:ext cx="4157932" cy="4312942"/>
          </a:xfrm>
          <a:prstGeom prst="roundRect">
            <a:avLst/>
          </a:prstGeom>
          <a:solidFill>
            <a:srgbClr val="CFE09B"/>
          </a:solidFill>
          <a:ln w="762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76200">
                  <a:solidFill>
                    <a:srgbClr val="232321"/>
                  </a:solidFill>
                </a:ln>
                <a:solidFill>
                  <a:srgbClr val="FFFFFF"/>
                </a:solidFill>
              </a:rPr>
              <a:t>H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479766" y="6538823"/>
            <a:ext cx="664234" cy="31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63" y="6618402"/>
            <a:ext cx="608337" cy="176208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31</Words>
  <Application>Microsoft Office PowerPoint</Application>
  <PresentationFormat>On-screen Show (4:3)</PresentationFormat>
  <Paragraphs>28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Sassoon Infant Rg</vt:lpstr>
      <vt:lpstr>Calibri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Hieu Duong</cp:lastModifiedBy>
  <cp:revision>126</cp:revision>
  <dcterms:created xsi:type="dcterms:W3CDTF">2014-10-01T16:09:27Z</dcterms:created>
  <dcterms:modified xsi:type="dcterms:W3CDTF">2022-06-02T06:37:46Z</dcterms:modified>
</cp:coreProperties>
</file>