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57" r:id="rId2"/>
    <p:sldId id="359" r:id="rId3"/>
    <p:sldId id="290" r:id="rId4"/>
    <p:sldId id="289" r:id="rId5"/>
    <p:sldId id="350" r:id="rId6"/>
    <p:sldId id="351" r:id="rId7"/>
    <p:sldId id="346" r:id="rId8"/>
    <p:sldId id="301" r:id="rId9"/>
    <p:sldId id="294" r:id="rId10"/>
    <p:sldId id="352" r:id="rId11"/>
    <p:sldId id="347" r:id="rId12"/>
    <p:sldId id="308" r:id="rId13"/>
    <p:sldId id="348" r:id="rId14"/>
    <p:sldId id="353" r:id="rId15"/>
    <p:sldId id="354" r:id="rId16"/>
    <p:sldId id="349" r:id="rId17"/>
    <p:sldId id="355" r:id="rId18"/>
    <p:sldId id="356" r:id="rId19"/>
    <p:sldId id="300" r:id="rId20"/>
    <p:sldId id="343"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56" autoAdjust="0"/>
    <p:restoredTop sz="94660"/>
  </p:normalViewPr>
  <p:slideViewPr>
    <p:cSldViewPr snapToGrid="0">
      <p:cViewPr varScale="1">
        <p:scale>
          <a:sx n="71" d="100"/>
          <a:sy n="71" d="100"/>
        </p:scale>
        <p:origin x="66" y="858"/>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2025/2/24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069506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16</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20</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2025/2/24</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noProof="1"/>
              <a:t>Click to edit Master title style</a:t>
            </a:r>
            <a:endParaRPr lang="vi-VN" noProof="1"/>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39D60600-4AED-43B4-BDE4-CEBD66E94E18}" type="slidenum">
              <a:rPr lang="en-US" altLang="en-US"/>
              <a:pPr/>
              <a:t>‹#›</a:t>
            </a:fld>
            <a:endParaRPr lang="en-US" altLang="en-US"/>
          </a:p>
        </p:txBody>
      </p:sp>
    </p:spTree>
    <p:extLst>
      <p:ext uri="{BB962C8B-B14F-4D97-AF65-F5344CB8AC3E}">
        <p14:creationId xmlns:p14="http://schemas.microsoft.com/office/powerpoint/2010/main" val="2027198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xmlns="" id="{437644BA-7DBF-34EA-6B52-1DD424BFB0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 id="2147483656"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descr="hinh-nen-powerpoint-cute-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
        <p:nvSpPr>
          <p:cNvPr id="4099" name="TextBox 4"/>
          <p:cNvSpPr txBox="1">
            <a:spLocks noChangeArrowheads="1"/>
          </p:cNvSpPr>
          <p:nvPr/>
        </p:nvSpPr>
        <p:spPr bwMode="auto">
          <a:xfrm>
            <a:off x="2468563" y="1335088"/>
            <a:ext cx="7772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rgbClr val="FF0000"/>
                </a:solidFill>
                <a:latin typeface="Times New Roman" panose="02020603050405020304" pitchFamily="18" charset="0"/>
              </a:rPr>
              <a:t>CHÀO MỪNG CÁC THẦY CÔ  </a:t>
            </a:r>
          </a:p>
          <a:p>
            <a:pPr algn="ctr" eaLnBrk="1" hangingPunct="1">
              <a:spcBef>
                <a:spcPct val="0"/>
              </a:spcBef>
              <a:buFontTx/>
              <a:buNone/>
            </a:pPr>
            <a:r>
              <a:rPr lang="en-US" altLang="en-US" sz="4400" dirty="0">
                <a:solidFill>
                  <a:srgbClr val="FF0000"/>
                </a:solidFill>
                <a:latin typeface="Times New Roman" panose="02020603050405020304" pitchFamily="18" charset="0"/>
              </a:rPr>
              <a:t>VỀ DỰ GIỜ LỚP 5K</a:t>
            </a:r>
          </a:p>
          <a:p>
            <a:pPr algn="ctr" eaLnBrk="1" hangingPunct="1">
              <a:spcBef>
                <a:spcPct val="0"/>
              </a:spcBef>
              <a:buFontTx/>
              <a:buNone/>
            </a:pPr>
            <a:r>
              <a:rPr lang="en-US" altLang="en-US" sz="4400" dirty="0">
                <a:solidFill>
                  <a:srgbClr val="FF0000"/>
                </a:solidFill>
                <a:latin typeface="Times New Roman" panose="02020603050405020304" pitchFamily="18" charset="0"/>
                <a:cs typeface="Times New Roman" panose="02020603050405020304" pitchFamily="18" charset="0"/>
              </a:rPr>
              <a:t>GV: </a:t>
            </a:r>
            <a:r>
              <a:rPr lang="en-US" altLang="en-US" sz="4400" dirty="0" err="1">
                <a:solidFill>
                  <a:srgbClr val="FF0000"/>
                </a:solidFill>
                <a:latin typeface="Times New Roman" panose="02020603050405020304" pitchFamily="18" charset="0"/>
                <a:cs typeface="Times New Roman" panose="02020603050405020304" pitchFamily="18" charset="0"/>
              </a:rPr>
              <a:t>Trình</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Thị</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Phước</a:t>
            </a:r>
            <a:r>
              <a:rPr lang="en-US" altLang="en-US" sz="4400" dirty="0">
                <a:solidFill>
                  <a:srgbClr val="FF0000"/>
                </a:solidFill>
                <a:latin typeface="Times New Roman" panose="02020603050405020304" pitchFamily="18" charset="0"/>
                <a:cs typeface="Times New Roman" panose="02020603050405020304" pitchFamily="18" charset="0"/>
              </a:rPr>
              <a:t> Trinh</a:t>
            </a:r>
          </a:p>
        </p:txBody>
      </p:sp>
    </p:spTree>
    <p:extLst>
      <p:ext uri="{BB962C8B-B14F-4D97-AF65-F5344CB8AC3E}">
        <p14:creationId xmlns:p14="http://schemas.microsoft.com/office/powerpoint/2010/main" val="1949345346"/>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xmlns=""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xmlns=""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xmlns=""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xmlns=""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xmlns=""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xmlns=""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xmlns=""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xmlns=""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xmlns=""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xmlns=""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xmlns=""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xmlns=""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xmlns=""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xmlns=""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xmlns=""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xmlns=""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xmlns=""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xmlns=""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xmlns=""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xmlns=""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xmlns="" id="{57998B9E-E48F-44C0-8A40-7E08AF2D8719}"/>
              </a:ext>
            </a:extLst>
          </p:cNvPr>
          <p:cNvSpPr txBox="1"/>
          <p:nvPr>
            <p:custDataLst>
              <p:tags r:id="rId1"/>
            </p:custDataLst>
          </p:nvPr>
        </p:nvSpPr>
        <p:spPr>
          <a:xfrm>
            <a:off x="2031930" y="1904574"/>
            <a:ext cx="3860871" cy="1305037"/>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xmlns=""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xmlns=""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xmlns="" id="{1A853BBB-38ED-4F4C-961A-E7DB67970726}"/>
              </a:ext>
            </a:extLst>
          </p:cNvPr>
          <p:cNvSpPr/>
          <p:nvPr/>
        </p:nvSpPr>
        <p:spPr>
          <a:xfrm>
            <a:off x="1276550" y="2066142"/>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xmlns=""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xmlns=""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xmlns="" id="{3B0F463C-D50D-4244-A88A-94C4347D30B0}"/>
              </a:ext>
            </a:extLst>
          </p:cNvPr>
          <p:cNvSpPr>
            <a:spLocks noEditPoints="1"/>
          </p:cNvSpPr>
          <p:nvPr/>
        </p:nvSpPr>
        <p:spPr bwMode="auto">
          <a:xfrm>
            <a:off x="1449640" y="2198741"/>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xmlns=""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xmlns=""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xmlns=""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xmlns="" id="{88AFAA27-B2CB-969C-1165-EF9BF8BC6172}"/>
              </a:ext>
            </a:extLst>
          </p:cNvPr>
          <p:cNvPicPr>
            <a:picLocks noChangeAspect="1"/>
          </p:cNvPicPr>
          <p:nvPr/>
        </p:nvPicPr>
        <p:blipFill>
          <a:blip r:embed="rId8"/>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xmlns=""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1664558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xmlns=""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xmlns=""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x-none"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xmlns=""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x-none"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xmlns=""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x-none"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xmlns=""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xmlns=""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xmlns=""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xmlns=""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xmlns=""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xmlns=""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492</Words>
  <Application>Microsoft Office PowerPoint</Application>
  <PresentationFormat>Widescreen</PresentationFormat>
  <Paragraphs>76</Paragraphs>
  <Slides>20</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#9Slide03 Penumbra</vt:lpstr>
      <vt:lpstr>Arial</vt:lpstr>
      <vt:lpstr>Calibri</vt:lpstr>
      <vt:lpstr>Cambria</vt:lpstr>
      <vt:lpstr>Cambria Math</vt:lpstr>
      <vt:lpstr>Lato Regular</vt:lpstr>
      <vt:lpstr>Times New Roman</vt:lpstr>
      <vt:lpstr>等线</vt:lpstr>
      <vt:lpstr>等线 Light</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Admin</cp:lastModifiedBy>
  <cp:revision>462</cp:revision>
  <dcterms:created xsi:type="dcterms:W3CDTF">2018-02-23T07:21:57Z</dcterms:created>
  <dcterms:modified xsi:type="dcterms:W3CDTF">2025-02-24T01:57:04Z</dcterms:modified>
</cp:coreProperties>
</file>