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57" r:id="rId2"/>
    <p:sldId id="256" r:id="rId3"/>
    <p:sldId id="262" r:id="rId4"/>
    <p:sldId id="263" r:id="rId5"/>
    <p:sldId id="264" r:id="rId6"/>
    <p:sldId id="281" r:id="rId7"/>
    <p:sldId id="265" r:id="rId8"/>
    <p:sldId id="266" r:id="rId9"/>
    <p:sldId id="279" r:id="rId10"/>
    <p:sldId id="267" r:id="rId11"/>
    <p:sldId id="268" r:id="rId12"/>
    <p:sldId id="282" r:id="rId13"/>
    <p:sldId id="273" r:id="rId14"/>
    <p:sldId id="270" r:id="rId15"/>
    <p:sldId id="271" r:id="rId16"/>
    <p:sldId id="274" r:id="rId17"/>
    <p:sldId id="275" r:id="rId18"/>
    <p:sldId id="276" r:id="rId19"/>
    <p:sldId id="277" r:id="rId20"/>
    <p:sldId id="278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30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4F736-A192-455C-B7B9-0DBFC97AA34D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2EF05-D82E-4540-A479-1ECEFA159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85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72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242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                 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E77FE8-B34D-4E23-AFB0-0FB621C354C6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400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743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21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635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40567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708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656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2153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45784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7808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6952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858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141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7274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572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816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436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576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053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30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18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84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50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082BE-3489-4A2A-BFD4-047C09B395C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43FC7-322A-4255-AAB3-97F149DDD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399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6" r:id="rId17"/>
    <p:sldLayoutId id="2147483697" r:id="rId18"/>
    <p:sldLayoutId id="2147483699" r:id="rId19"/>
    <p:sldLayoutId id="2147483700" r:id="rId20"/>
    <p:sldLayoutId id="2147483701" r:id="rId21"/>
    <p:sldLayoutId id="214748370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microsoft.com/office/2007/relationships/media" Target="../media/media4.mp3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1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00689"/>
            <a:ext cx="1625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5" descr="0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410201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6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7900" y="2786064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7" descr="heart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8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7313" y="2357439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0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42875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1" descr="heart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2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643189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3" descr="heart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25" y="51435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4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5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371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6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AutoShape 40"/>
          <p:cNvSpPr>
            <a:spLocks noChangeArrowheads="1"/>
          </p:cNvSpPr>
          <p:nvPr/>
        </p:nvSpPr>
        <p:spPr bwMode="auto">
          <a:xfrm>
            <a:off x="4572000" y="5753100"/>
            <a:ext cx="2819400" cy="609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6666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3H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3" name="WordArt 41"/>
          <p:cNvSpPr>
            <a:spLocks noChangeArrowheads="1" noChangeShapeType="1" noTextEdit="1"/>
          </p:cNvSpPr>
          <p:nvPr/>
        </p:nvSpPr>
        <p:spPr bwMode="auto">
          <a:xfrm>
            <a:off x="2452688" y="1428750"/>
            <a:ext cx="7010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  Hong Phong Primary School</a:t>
            </a:r>
          </a:p>
        </p:txBody>
      </p:sp>
      <p:sp>
        <p:nvSpPr>
          <p:cNvPr id="22544" name="WordArt 43"/>
          <p:cNvSpPr>
            <a:spLocks noChangeArrowheads="1" noChangeShapeType="1" noTextEdit="1"/>
          </p:cNvSpPr>
          <p:nvPr/>
        </p:nvSpPr>
        <p:spPr bwMode="auto">
          <a:xfrm>
            <a:off x="2238375" y="2643188"/>
            <a:ext cx="76962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English class .</a:t>
            </a:r>
          </a:p>
        </p:txBody>
      </p:sp>
      <p:sp>
        <p:nvSpPr>
          <p:cNvPr id="22545" name="TextBox 20"/>
          <p:cNvSpPr txBox="1">
            <a:spLocks noChangeArrowheads="1"/>
          </p:cNvSpPr>
          <p:nvPr/>
        </p:nvSpPr>
        <p:spPr bwMode="auto">
          <a:xfrm>
            <a:off x="3167064" y="5000626"/>
            <a:ext cx="750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Calibri" panose="020F0502020204030204" pitchFamily="34" charset="0"/>
              </a:rPr>
              <a:t> </a:t>
            </a:r>
            <a:r>
              <a:rPr lang="en-US" altLang="en-US" sz="3600">
                <a:latin typeface=".VnAristote" pitchFamily="34" charset="0"/>
              </a:rPr>
              <a:t>Teacher:  </a:t>
            </a: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DUONG THI KIEU VINH </a:t>
            </a:r>
          </a:p>
        </p:txBody>
      </p:sp>
      <p:sp>
        <p:nvSpPr>
          <p:cNvPr id="22546" name="WordArt 41"/>
          <p:cNvSpPr>
            <a:spLocks noChangeArrowheads="1" noChangeShapeType="1" noTextEdit="1"/>
          </p:cNvSpPr>
          <p:nvPr/>
        </p:nvSpPr>
        <p:spPr bwMode="auto">
          <a:xfrm>
            <a:off x="1573213" y="160338"/>
            <a:ext cx="8788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Quy Nhon Education and Training Department</a:t>
            </a:r>
          </a:p>
        </p:txBody>
      </p:sp>
      <p:pic>
        <p:nvPicPr>
          <p:cNvPr id="22547" name="Picture 23" descr="heart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813" y="5072063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3" descr="heart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25" y="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16" descr="pinksparkle6df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6438" y="4143376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5264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B5A726-EFC1-D8C9-E10F-7F7446F20F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5488" y="2657407"/>
            <a:ext cx="11326368" cy="3572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96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sentences. Choose a word from the box. Fill in the blanks.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xmlns="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AD96C0-3C1B-2BBD-4985-76E16765B19E}"/>
              </a:ext>
            </a:extLst>
          </p:cNvPr>
          <p:cNvSpPr txBox="1"/>
          <p:nvPr/>
        </p:nvSpPr>
        <p:spPr>
          <a:xfrm>
            <a:off x="9425573" y="5440900"/>
            <a:ext cx="14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26ED4C-4D49-BE92-5B9A-257B8C4F8C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5488" y="1563265"/>
            <a:ext cx="11326368" cy="1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A4EDE0-74D6-364B-33AC-CF4F9170A6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4672" y="2548128"/>
            <a:ext cx="10911840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96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sentences. Choose a word from the box. Fill in the blanks.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xmlns="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B92B14-F6AB-994A-20A9-C3CB64E320A3}"/>
              </a:ext>
            </a:extLst>
          </p:cNvPr>
          <p:cNvSpPr txBox="1"/>
          <p:nvPr/>
        </p:nvSpPr>
        <p:spPr>
          <a:xfrm>
            <a:off x="2728412" y="5444168"/>
            <a:ext cx="14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E951CB-A6C4-8699-68B3-3D58B18A79B3}"/>
              </a:ext>
            </a:extLst>
          </p:cNvPr>
          <p:cNvSpPr txBox="1"/>
          <p:nvPr/>
        </p:nvSpPr>
        <p:spPr>
          <a:xfrm>
            <a:off x="9070819" y="5483572"/>
            <a:ext cx="253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41675-5A36-13A5-D68C-AAA7095E04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4672" y="1563265"/>
            <a:ext cx="10911840" cy="1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5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640014" y="549275"/>
            <a:ext cx="626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/>
              <a:t>Role-play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3064" y="1357314"/>
            <a:ext cx="1882775" cy="13684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1992314" y="1557338"/>
            <a:ext cx="5616575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/>
              <a:t>Mom: Dan, ___________!</a:t>
            </a:r>
          </a:p>
          <a:p>
            <a:pPr>
              <a:spcAft>
                <a:spcPts val="600"/>
              </a:spcAft>
            </a:pPr>
            <a:r>
              <a:rPr lang="en-US" sz="2000"/>
              <a:t>Dan:  _____________</a:t>
            </a:r>
          </a:p>
          <a:p>
            <a:pPr>
              <a:spcAft>
                <a:spcPts val="600"/>
              </a:spcAft>
            </a:pPr>
            <a:r>
              <a:rPr lang="en-US" sz="2000"/>
              <a:t>Mom: Linh, What are you doing?</a:t>
            </a:r>
          </a:p>
          <a:p>
            <a:pPr>
              <a:spcAft>
                <a:spcPts val="600"/>
              </a:spcAft>
            </a:pPr>
            <a:r>
              <a:rPr lang="en-US" sz="2000"/>
              <a:t>Linh: ____________</a:t>
            </a:r>
          </a:p>
          <a:p>
            <a:pPr>
              <a:spcAft>
                <a:spcPts val="600"/>
              </a:spcAft>
            </a:pPr>
            <a:r>
              <a:rPr lang="en-US" sz="2000"/>
              <a:t>Mom: Stop______________</a:t>
            </a:r>
          </a:p>
          <a:p>
            <a:pPr>
              <a:spcAft>
                <a:spcPts val="600"/>
              </a:spcAft>
            </a:pPr>
            <a:r>
              <a:rPr lang="en-US" sz="2000"/>
              <a:t>Linh : _________________</a:t>
            </a:r>
          </a:p>
          <a:p>
            <a:pPr>
              <a:spcAft>
                <a:spcPts val="600"/>
              </a:spcAft>
            </a:pPr>
            <a:r>
              <a:rPr lang="en-US" sz="2000"/>
              <a:t>Mom: Nhi, Your room is so messy!</a:t>
            </a:r>
          </a:p>
          <a:p>
            <a:pPr>
              <a:spcAft>
                <a:spcPts val="600"/>
              </a:spcAft>
            </a:pPr>
            <a:r>
              <a:rPr lang="en-US" sz="2000"/>
              <a:t>          ________________</a:t>
            </a:r>
          </a:p>
          <a:p>
            <a:pPr>
              <a:spcAft>
                <a:spcPts val="600"/>
              </a:spcAft>
            </a:pPr>
            <a:r>
              <a:rPr lang="en-US" sz="2000"/>
              <a:t>Nhi: ___________</a:t>
            </a:r>
          </a:p>
          <a:p>
            <a:endParaRPr lang="en-US" sz="2800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7664" y="2822576"/>
            <a:ext cx="2035175" cy="12112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101" y="4221164"/>
            <a:ext cx="1882775" cy="13684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98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927351" y="765176"/>
            <a:ext cx="5832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/>
              <a:t>  </a:t>
            </a:r>
            <a:r>
              <a:rPr lang="en-US" sz="3200" b="1"/>
              <a:t>UNIT  2 – WORKBOOK- A (Page 26)</a:t>
            </a:r>
          </a:p>
        </p:txBody>
      </p:sp>
    </p:spTree>
    <p:extLst>
      <p:ext uri="{BB962C8B-B14F-4D97-AF65-F5344CB8AC3E}">
        <p14:creationId xmlns:p14="http://schemas.microsoft.com/office/powerpoint/2010/main" xmlns="" val="31087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table and pictures. Look at the numbers. Write the words and draw lines.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xmlns="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BE56E-8DCD-6A3B-69FD-003CC5C60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2091606"/>
            <a:ext cx="11875008" cy="29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4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table and pictures. Look at the numbers. Write the words and draw lines.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xmlns="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C40001-1699-C966-C788-36CCBAF25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34214" y="1706925"/>
            <a:ext cx="4923571" cy="45569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4F5C455-C46F-AC0A-A390-87F37277C1F8}"/>
              </a:ext>
            </a:extLst>
          </p:cNvPr>
          <p:cNvCxnSpPr>
            <a:cxnSpLocks/>
          </p:cNvCxnSpPr>
          <p:nvPr/>
        </p:nvCxnSpPr>
        <p:spPr>
          <a:xfrm>
            <a:off x="7144512" y="2840736"/>
            <a:ext cx="585216" cy="1536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317C9EE-5119-0DD6-55CC-BF5E1EC146C8}"/>
              </a:ext>
            </a:extLst>
          </p:cNvPr>
          <p:cNvCxnSpPr>
            <a:cxnSpLocks/>
          </p:cNvCxnSpPr>
          <p:nvPr/>
        </p:nvCxnSpPr>
        <p:spPr>
          <a:xfrm>
            <a:off x="7144512" y="3560064"/>
            <a:ext cx="585216" cy="1591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0E1F06C-8364-0202-7156-7DF5CC5CA91B}"/>
              </a:ext>
            </a:extLst>
          </p:cNvPr>
          <p:cNvCxnSpPr>
            <a:cxnSpLocks/>
          </p:cNvCxnSpPr>
          <p:nvPr/>
        </p:nvCxnSpPr>
        <p:spPr>
          <a:xfrm flipV="1">
            <a:off x="7144512" y="2840736"/>
            <a:ext cx="585216" cy="1536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39D0D1E-7B5C-687A-6165-976C17BC1188}"/>
              </a:ext>
            </a:extLst>
          </p:cNvPr>
          <p:cNvCxnSpPr>
            <a:cxnSpLocks/>
          </p:cNvCxnSpPr>
          <p:nvPr/>
        </p:nvCxnSpPr>
        <p:spPr>
          <a:xfrm>
            <a:off x="7144512" y="5151075"/>
            <a:ext cx="585216" cy="7620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7CF9D6B-CB5D-A625-9FBA-97327AC8A294}"/>
              </a:ext>
            </a:extLst>
          </p:cNvPr>
          <p:cNvCxnSpPr>
            <a:cxnSpLocks/>
          </p:cNvCxnSpPr>
          <p:nvPr/>
        </p:nvCxnSpPr>
        <p:spPr>
          <a:xfrm flipV="1">
            <a:off x="7144512" y="3560064"/>
            <a:ext cx="585216" cy="2353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618E181-1EE0-2EB1-78CA-7C008FF7E91D}"/>
              </a:ext>
            </a:extLst>
          </p:cNvPr>
          <p:cNvSpPr/>
          <p:nvPr/>
        </p:nvSpPr>
        <p:spPr>
          <a:xfrm>
            <a:off x="4074160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73F8DA7-0C82-E003-69C2-017E8CEF5A12}"/>
              </a:ext>
            </a:extLst>
          </p:cNvPr>
          <p:cNvSpPr/>
          <p:nvPr/>
        </p:nvSpPr>
        <p:spPr>
          <a:xfrm>
            <a:off x="4343400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675E401-24A1-4CF0-34AA-8A29EAD2D1C4}"/>
              </a:ext>
            </a:extLst>
          </p:cNvPr>
          <p:cNvSpPr/>
          <p:nvPr/>
        </p:nvSpPr>
        <p:spPr>
          <a:xfrm>
            <a:off x="459030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C78EB68-001F-6078-6628-A9B10B360D14}"/>
              </a:ext>
            </a:extLst>
          </p:cNvPr>
          <p:cNvSpPr/>
          <p:nvPr/>
        </p:nvSpPr>
        <p:spPr>
          <a:xfrm>
            <a:off x="488494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057EE2-6F49-2596-227D-7334238F02CE}"/>
              </a:ext>
            </a:extLst>
          </p:cNvPr>
          <p:cNvSpPr/>
          <p:nvPr/>
        </p:nvSpPr>
        <p:spPr>
          <a:xfrm>
            <a:off x="514402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F6DD2EA-DA5B-B070-3F99-DAE51044C461}"/>
              </a:ext>
            </a:extLst>
          </p:cNvPr>
          <p:cNvSpPr/>
          <p:nvPr/>
        </p:nvSpPr>
        <p:spPr>
          <a:xfrm>
            <a:off x="540310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625FBBB-563C-FD14-2ACD-B38221ECF0E3}"/>
              </a:ext>
            </a:extLst>
          </p:cNvPr>
          <p:cNvSpPr/>
          <p:nvPr/>
        </p:nvSpPr>
        <p:spPr>
          <a:xfrm>
            <a:off x="4074160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43F92BD-6B20-FA91-2F8D-B6768E368966}"/>
              </a:ext>
            </a:extLst>
          </p:cNvPr>
          <p:cNvSpPr/>
          <p:nvPr/>
        </p:nvSpPr>
        <p:spPr>
          <a:xfrm>
            <a:off x="4343400" y="3421888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435F787-2092-0D5F-456C-3888443D60A0}"/>
              </a:ext>
            </a:extLst>
          </p:cNvPr>
          <p:cNvSpPr/>
          <p:nvPr/>
        </p:nvSpPr>
        <p:spPr>
          <a:xfrm>
            <a:off x="4600466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44CB129-AFD1-CBBF-F3C4-67CF89256B04}"/>
              </a:ext>
            </a:extLst>
          </p:cNvPr>
          <p:cNvSpPr/>
          <p:nvPr/>
        </p:nvSpPr>
        <p:spPr>
          <a:xfrm>
            <a:off x="4875838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21EA2ED-4561-1AA6-9CE6-29E0EEB0062B}"/>
              </a:ext>
            </a:extLst>
          </p:cNvPr>
          <p:cNvSpPr/>
          <p:nvPr/>
        </p:nvSpPr>
        <p:spPr>
          <a:xfrm>
            <a:off x="4074160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CE4E2D9-5A47-BDED-15FD-21A1FE258ABF}"/>
              </a:ext>
            </a:extLst>
          </p:cNvPr>
          <p:cNvSpPr/>
          <p:nvPr/>
        </p:nvSpPr>
        <p:spPr>
          <a:xfrm>
            <a:off x="4343400" y="4190769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7079191-7ECC-FFCF-8752-3AB531844F82}"/>
              </a:ext>
            </a:extLst>
          </p:cNvPr>
          <p:cNvSpPr/>
          <p:nvPr/>
        </p:nvSpPr>
        <p:spPr>
          <a:xfrm>
            <a:off x="4578132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C7C00D2-4846-7129-0CAE-3FB869A7FC32}"/>
              </a:ext>
            </a:extLst>
          </p:cNvPr>
          <p:cNvSpPr/>
          <p:nvPr/>
        </p:nvSpPr>
        <p:spPr>
          <a:xfrm>
            <a:off x="4859546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52149AD-6055-B755-5412-2CEF0E65F777}"/>
              </a:ext>
            </a:extLst>
          </p:cNvPr>
          <p:cNvSpPr/>
          <p:nvPr/>
        </p:nvSpPr>
        <p:spPr>
          <a:xfrm>
            <a:off x="5128786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1D5049C-544E-2D17-E288-65A759A1CD19}"/>
              </a:ext>
            </a:extLst>
          </p:cNvPr>
          <p:cNvSpPr/>
          <p:nvPr/>
        </p:nvSpPr>
        <p:spPr>
          <a:xfrm>
            <a:off x="4074160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8112ABA-9865-DE16-E06F-212875295979}"/>
              </a:ext>
            </a:extLst>
          </p:cNvPr>
          <p:cNvSpPr/>
          <p:nvPr/>
        </p:nvSpPr>
        <p:spPr>
          <a:xfrm>
            <a:off x="4343400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EF2D3B0-5D12-3AF1-9031-E5F11C448503}"/>
              </a:ext>
            </a:extLst>
          </p:cNvPr>
          <p:cNvSpPr/>
          <p:nvPr/>
        </p:nvSpPr>
        <p:spPr>
          <a:xfrm>
            <a:off x="4578132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6A00BA1-FD09-1BA0-EC46-4BEC95FBBA9E}"/>
              </a:ext>
            </a:extLst>
          </p:cNvPr>
          <p:cNvSpPr/>
          <p:nvPr/>
        </p:nvSpPr>
        <p:spPr>
          <a:xfrm>
            <a:off x="4877852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AB686FA-EA2C-1073-6CBF-C40426699612}"/>
              </a:ext>
            </a:extLst>
          </p:cNvPr>
          <p:cNvSpPr/>
          <p:nvPr/>
        </p:nvSpPr>
        <p:spPr>
          <a:xfrm>
            <a:off x="5128786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9F081ED-6E20-EBFF-45F9-CB62C29D20CD}"/>
              </a:ext>
            </a:extLst>
          </p:cNvPr>
          <p:cNvSpPr/>
          <p:nvPr/>
        </p:nvSpPr>
        <p:spPr>
          <a:xfrm>
            <a:off x="5401101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32DD2C8-FF07-0143-934E-DB2A4BF879AA}"/>
              </a:ext>
            </a:extLst>
          </p:cNvPr>
          <p:cNvSpPr/>
          <p:nvPr/>
        </p:nvSpPr>
        <p:spPr>
          <a:xfrm>
            <a:off x="5673416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650611E-3126-1674-3FA3-353107DA331B}"/>
              </a:ext>
            </a:extLst>
          </p:cNvPr>
          <p:cNvSpPr/>
          <p:nvPr/>
        </p:nvSpPr>
        <p:spPr>
          <a:xfrm>
            <a:off x="4084320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8A626B8-DC3C-86E4-0934-A550256B60FD}"/>
              </a:ext>
            </a:extLst>
          </p:cNvPr>
          <p:cNvSpPr/>
          <p:nvPr/>
        </p:nvSpPr>
        <p:spPr>
          <a:xfrm>
            <a:off x="4343400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5435F9-41A2-E0C6-1CD6-F6FC7B318CDA}"/>
              </a:ext>
            </a:extLst>
          </p:cNvPr>
          <p:cNvSpPr/>
          <p:nvPr/>
        </p:nvSpPr>
        <p:spPr>
          <a:xfrm>
            <a:off x="4586278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D33F35C-D299-0CB7-E2A0-A93845D3DA2A}"/>
              </a:ext>
            </a:extLst>
          </p:cNvPr>
          <p:cNvSpPr/>
          <p:nvPr/>
        </p:nvSpPr>
        <p:spPr>
          <a:xfrm>
            <a:off x="4859546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AB6CC80-5F66-3936-37DC-FAE0D7C76482}"/>
              </a:ext>
            </a:extLst>
          </p:cNvPr>
          <p:cNvSpPr/>
          <p:nvPr/>
        </p:nvSpPr>
        <p:spPr>
          <a:xfrm>
            <a:off x="5128786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A67B477-932F-FCFD-3653-CE6E37929F18}"/>
              </a:ext>
            </a:extLst>
          </p:cNvPr>
          <p:cNvSpPr/>
          <p:nvPr/>
        </p:nvSpPr>
        <p:spPr>
          <a:xfrm>
            <a:off x="5394007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515383B-8F69-1F1F-383D-2B98BBD5111F}"/>
              </a:ext>
            </a:extLst>
          </p:cNvPr>
          <p:cNvSpPr/>
          <p:nvPr/>
        </p:nvSpPr>
        <p:spPr>
          <a:xfrm>
            <a:off x="5658598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0B85BAE-650D-0B0A-27EF-B1FAB74EAEEF}"/>
              </a:ext>
            </a:extLst>
          </p:cNvPr>
          <p:cNvSpPr/>
          <p:nvPr/>
        </p:nvSpPr>
        <p:spPr>
          <a:xfrm>
            <a:off x="5925829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E9B5BBD-C029-BC10-4B6B-B050508F7750}"/>
              </a:ext>
            </a:extLst>
          </p:cNvPr>
          <p:cNvSpPr/>
          <p:nvPr/>
        </p:nvSpPr>
        <p:spPr>
          <a:xfrm>
            <a:off x="6184383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403045E-E3A2-5947-A6BF-B42E975088EB}"/>
              </a:ext>
            </a:extLst>
          </p:cNvPr>
          <p:cNvSpPr/>
          <p:nvPr/>
        </p:nvSpPr>
        <p:spPr>
          <a:xfrm>
            <a:off x="6447482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096778C-F64B-0C7E-71F5-5869FF990E4C}"/>
              </a:ext>
            </a:extLst>
          </p:cNvPr>
          <p:cNvSpPr/>
          <p:nvPr/>
        </p:nvSpPr>
        <p:spPr>
          <a:xfrm>
            <a:off x="6710581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xmlns="" val="41425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503613" y="765176"/>
            <a:ext cx="4464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/>
              <a:t>PRODUCTION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51088" y="2133601"/>
            <a:ext cx="75612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/>
              <a:t>CHOOSE THE CORRECT ANSWER </a:t>
            </a:r>
          </a:p>
          <a:p>
            <a:pPr algn="ctr"/>
            <a:r>
              <a:rPr lang="en-US" sz="3200" b="1"/>
              <a:t>A, B OR C</a:t>
            </a:r>
          </a:p>
        </p:txBody>
      </p:sp>
    </p:spTree>
    <p:extLst>
      <p:ext uri="{BB962C8B-B14F-4D97-AF65-F5344CB8AC3E}">
        <p14:creationId xmlns:p14="http://schemas.microsoft.com/office/powerpoint/2010/main" xmlns="" val="24124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664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A.He</a:t>
            </a: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is great 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664200" y="3352800"/>
            <a:ext cx="45354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B.He</a:t>
            </a: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is my brother 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664200" y="4876800"/>
            <a:ext cx="4535488" cy="91440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C.He</a:t>
            </a: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is nine.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81313" y="333375"/>
            <a:ext cx="4286250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Who is  he ?</a:t>
            </a:r>
          </a:p>
        </p:txBody>
      </p:sp>
      <p:sp>
        <p:nvSpPr>
          <p:cNvPr id="2" name="Oval 1"/>
          <p:cNvSpPr/>
          <p:nvPr/>
        </p:nvSpPr>
        <p:spPr>
          <a:xfrm>
            <a:off x="9120188" y="6237288"/>
            <a:ext cx="1547812" cy="6207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HOME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26" y="2786063"/>
            <a:ext cx="1857375" cy="2000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8524876" y="1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  <a:p>
            <a:r>
              <a:rPr lang="en-US" b="1"/>
              <a:t>REVIEW    UNIT2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0983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087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A.my</a:t>
            </a:r>
            <a:endParaRPr lang="en-US" sz="36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5303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her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159376" y="3352800"/>
            <a:ext cx="4606925" cy="91440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38439" y="333375"/>
            <a:ext cx="4714875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is …..name ? </a:t>
            </a:r>
          </a:p>
        </p:txBody>
      </p:sp>
      <p:sp>
        <p:nvSpPr>
          <p:cNvPr id="11" name="Oval 10"/>
          <p:cNvSpPr/>
          <p:nvPr/>
        </p:nvSpPr>
        <p:spPr>
          <a:xfrm>
            <a:off x="9120188" y="6237288"/>
            <a:ext cx="1547812" cy="6207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HOME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9" name="Picture 11" descr="C:\Users\ADMIN\Desktop\tranh hình smart 3\Screenshot (19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714626"/>
            <a:ext cx="17145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8310564" y="1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  <a:p>
            <a:r>
              <a:rPr lang="en-US" b="1"/>
              <a:t>REVIEW    UNIT2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34076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159376" y="1857375"/>
            <a:ext cx="49244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A.“Go to bed ’’.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159375" y="4953000"/>
            <a:ext cx="46291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.“Do your homework</a:t>
            </a: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159376" y="3352800"/>
            <a:ext cx="49244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B.“Wake up.”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5564" y="285750"/>
            <a:ext cx="4143375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Mom says:</a:t>
            </a:r>
          </a:p>
        </p:txBody>
      </p:sp>
      <p:sp>
        <p:nvSpPr>
          <p:cNvPr id="10" name="Oval 9"/>
          <p:cNvSpPr/>
          <p:nvPr/>
        </p:nvSpPr>
        <p:spPr>
          <a:xfrm>
            <a:off x="9120188" y="6237288"/>
            <a:ext cx="1547812" cy="6207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HOME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3" name="TextBox 10"/>
          <p:cNvSpPr txBox="1">
            <a:spLocks noChangeArrowheads="1"/>
          </p:cNvSpPr>
          <p:nvPr/>
        </p:nvSpPr>
        <p:spPr bwMode="auto">
          <a:xfrm>
            <a:off x="8524876" y="1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  <a:p>
            <a:r>
              <a:rPr lang="en-US" b="1"/>
              <a:t>REVIEW    UNIT2 </a:t>
            </a:r>
            <a:endParaRPr lang="en-US"/>
          </a:p>
        </p:txBody>
      </p: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26" y="3000375"/>
            <a:ext cx="18573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02069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82696" y="83242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Warm –up (Hello song)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5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6040439" y="1905000"/>
            <a:ext cx="423227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A.grandmother</a:t>
            </a:r>
            <a:endParaRPr lang="en-US" sz="36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024563" y="3352800"/>
            <a:ext cx="4248150" cy="91440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grandfather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040439" y="4876800"/>
            <a:ext cx="42322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C.   father.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38375" y="357189"/>
            <a:ext cx="4357688" cy="11509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is my …………..</a:t>
            </a:r>
          </a:p>
        </p:txBody>
      </p:sp>
      <p:sp>
        <p:nvSpPr>
          <p:cNvPr id="10" name="Oval 9"/>
          <p:cNvSpPr/>
          <p:nvPr/>
        </p:nvSpPr>
        <p:spPr>
          <a:xfrm>
            <a:off x="9120188" y="6237288"/>
            <a:ext cx="1547812" cy="62071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HOME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7" name="Picture 11" descr="isolated-grandfather-cartoon-wooden-walking-stick-vector-isolated-grandfather-cartoon-1593686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3" r="17014" b="41110"/>
          <a:stretch>
            <a:fillRect/>
          </a:stretch>
        </p:blipFill>
        <p:spPr bwMode="auto">
          <a:xfrm>
            <a:off x="2166939" y="2928939"/>
            <a:ext cx="17859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8524876" y="1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  <a:p>
            <a:r>
              <a:rPr lang="en-US" b="1"/>
              <a:t>REVIEW    UNIT2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9016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08213" y="5013326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42000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Picture 87" descr="Thankyo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7113" y="-112713"/>
            <a:ext cx="2781300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34533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GAME: Matching</a:t>
            </a: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03614" y="2205038"/>
            <a:ext cx="1728787" cy="1871662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1" y="2768601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Sister</a:t>
            </a:r>
          </a:p>
        </p:txBody>
      </p:sp>
    </p:spTree>
    <p:extLst>
      <p:ext uri="{BB962C8B-B14F-4D97-AF65-F5344CB8AC3E}">
        <p14:creationId xmlns:p14="http://schemas.microsoft.com/office/powerpoint/2010/main" xmlns="" val="43788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GAME: Matching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2035175" y="1435100"/>
          <a:ext cx="8229600" cy="494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9466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                                     </a:t>
                      </a:r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                                                 </a:t>
                      </a:r>
                      <a:endParaRPr lang="en-US" sz="1800" dirty="0"/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                                         </a:t>
                      </a:r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                                          </a:t>
                      </a:r>
                      <a:endParaRPr lang="en-US" sz="1800" dirty="0"/>
                    </a:p>
                  </a:txBody>
                  <a:tcPr marT="45718" marB="45718">
                    <a:noFill/>
                  </a:tcPr>
                </a:tc>
              </a:tr>
            </a:tbl>
          </a:graphicData>
        </a:graphic>
      </p:graphicFrame>
      <p:pic>
        <p:nvPicPr>
          <p:cNvPr id="25611" name="Picture 7" descr="g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685925"/>
            <a:ext cx="15113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0" descr="Screenshot_2023-10-24_113745-removebg-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288" y="3644901"/>
            <a:ext cx="15859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1" descr="Screenshot_2023-10-24_113730-removebg-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677989"/>
            <a:ext cx="136842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2" descr="gs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628775"/>
            <a:ext cx="14001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3" descr="gs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933825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1401" y="4089401"/>
            <a:ext cx="1095375" cy="1292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35175" y="3068639"/>
            <a:ext cx="1468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grandfather</a:t>
            </a:r>
          </a:p>
        </p:txBody>
      </p:sp>
      <p:pic>
        <p:nvPicPr>
          <p:cNvPr id="25618" name="Picture 16" descr="gs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575" y="1685925"/>
            <a:ext cx="13160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7" descr="gs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643314"/>
            <a:ext cx="131603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78289" y="3074988"/>
            <a:ext cx="146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brother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92339" y="5516564"/>
            <a:ext cx="1468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aunt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30689" y="5524500"/>
            <a:ext cx="1468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mother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16675" y="3074988"/>
            <a:ext cx="1468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father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474075" y="3074988"/>
            <a:ext cx="1468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uncle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91275" y="5524500"/>
            <a:ext cx="146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cousin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474075" y="5524500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grandmother</a:t>
            </a:r>
          </a:p>
        </p:txBody>
      </p:sp>
    </p:spTree>
    <p:extLst>
      <p:ext uri="{BB962C8B-B14F-4D97-AF65-F5344CB8AC3E}">
        <p14:creationId xmlns:p14="http://schemas.microsoft.com/office/powerpoint/2010/main" xmlns="" val="39264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3354389" y="363539"/>
            <a:ext cx="502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Listen and draw lines. 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Flowchart: Off-page Connector 6">
            <a:extLst>
              <a:ext uri="{FF2B5EF4-FFF2-40B4-BE49-F238E27FC236}"/>
            </a:extLst>
          </p:cNvPr>
          <p:cNvSpPr/>
          <p:nvPr/>
        </p:nvSpPr>
        <p:spPr>
          <a:xfrm rot="16200000">
            <a:off x="2701132" y="361157"/>
            <a:ext cx="430212" cy="650875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832" y="1078661"/>
            <a:ext cx="9500616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D1-TRACK 57 - Nam edited">
            <a:hlinkClick r:id="" action="ppaction://media"/>
            <a:extLst>
              <a:ext uri="{FF2B5EF4-FFF2-40B4-BE49-F238E27FC236}">
                <a16:creationId xmlns:a16="http://schemas.microsoft.com/office/drawing/2014/main" xmlns="" id="{660C51C9-61CE-D28D-11C0-7F368C3C52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93127" y="4714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162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anta Claus is in a hurr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42559" y="1442049"/>
            <a:ext cx="609600" cy="609600"/>
          </a:xfrm>
          <a:prstGeom prst="rect">
            <a:avLst/>
          </a:prstGeom>
        </p:spPr>
      </p:pic>
      <p:pic>
        <p:nvPicPr>
          <p:cNvPr id="3" name="y2mate.com - Nhung Ban Nhac Khong Loi Vui Nhon Danh Cho Be Ye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42559" y="3650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6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3354389" y="363539"/>
            <a:ext cx="5026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</a:rPr>
              <a:t>Listen and draw lines. </a:t>
            </a:r>
            <a:r>
              <a:rPr lang="en-US" b="1"/>
              <a:t>(CD1 Track 57)</a:t>
            </a:r>
          </a:p>
        </p:txBody>
      </p:sp>
      <p:sp>
        <p:nvSpPr>
          <p:cNvPr id="7" name="Flowchart: Off-page Connector 6">
            <a:extLst>
              <a:ext uri="{FF2B5EF4-FFF2-40B4-BE49-F238E27FC236}"/>
            </a:extLst>
          </p:cNvPr>
          <p:cNvSpPr/>
          <p:nvPr/>
        </p:nvSpPr>
        <p:spPr>
          <a:xfrm rot="16200000">
            <a:off x="2701132" y="361157"/>
            <a:ext cx="430212" cy="650875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3600" b="1" dirty="0"/>
              <a:t>A</a:t>
            </a: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721" y="1009651"/>
            <a:ext cx="9187131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468814" y="2109788"/>
            <a:ext cx="4827587" cy="1109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4468814" y="2109788"/>
            <a:ext cx="1627187" cy="1109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667057" y="2109788"/>
            <a:ext cx="15875" cy="1109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9305064" y="470978"/>
            <a:ext cx="96517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Keys</a:t>
            </a:r>
          </a:p>
        </p:txBody>
      </p:sp>
      <p:cxnSp>
        <p:nvCxnSpPr>
          <p:cNvPr id="18" name="Straight Connector 1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096000" y="2109788"/>
            <a:ext cx="3200400" cy="1109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CD1-TRACK 57 - Nam edited">
            <a:hlinkClick r:id="" action="ppaction://media"/>
            <a:extLst>
              <a:ext uri="{FF2B5EF4-FFF2-40B4-BE49-F238E27FC236}">
                <a16:creationId xmlns:a16="http://schemas.microsoft.com/office/drawing/2014/main" xmlns="" id="{660C51C9-61CE-D28D-11C0-7F368C3C52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93127" y="33734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1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4DDF88-FC4A-DF27-228A-DE649DDCE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3358" y="340341"/>
            <a:ext cx="9307902" cy="5931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1EA9CA-E130-9718-19A1-FD5A52931B5C}"/>
              </a:ext>
            </a:extLst>
          </p:cNvPr>
          <p:cNvSpPr txBox="1"/>
          <p:nvPr/>
        </p:nvSpPr>
        <p:spPr>
          <a:xfrm>
            <a:off x="4758611" y="378292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Read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4583113" y="692151"/>
            <a:ext cx="3313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MIMING</a:t>
            </a:r>
          </a:p>
        </p:txBody>
      </p:sp>
      <p:pic>
        <p:nvPicPr>
          <p:cNvPr id="29699" name="Picture 11" descr="g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5139" y="1557338"/>
            <a:ext cx="2979737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4" descr="gs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729" y="1557338"/>
            <a:ext cx="3194124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5" descr="gs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728" y="3906837"/>
            <a:ext cx="319412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6" descr="gs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8789" y="3933825"/>
            <a:ext cx="298608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48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336</Words>
  <Application>Microsoft Office PowerPoint</Application>
  <PresentationFormat>Custom</PresentationFormat>
  <Paragraphs>137</Paragraphs>
  <Slides>21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GAME: Matching</vt:lpstr>
      <vt:lpstr>GAME: Matching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KHANHVD</dc:creator>
  <cp:lastModifiedBy>USER</cp:lastModifiedBy>
  <cp:revision>10</cp:revision>
  <dcterms:created xsi:type="dcterms:W3CDTF">2023-10-25T05:08:41Z</dcterms:created>
  <dcterms:modified xsi:type="dcterms:W3CDTF">2023-10-25T11:27:06Z</dcterms:modified>
</cp:coreProperties>
</file>