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6" r:id="rId2"/>
    <p:sldMasterId id="2147483675" r:id="rId3"/>
    <p:sldMasterId id="2147483687" r:id="rId4"/>
    <p:sldMasterId id="2147483698" r:id="rId5"/>
    <p:sldMasterId id="2147483710" r:id="rId6"/>
  </p:sldMasterIdLst>
  <p:notesMasterIdLst>
    <p:notesMasterId r:id="rId29"/>
  </p:notesMasterIdLst>
  <p:sldIdLst>
    <p:sldId id="583" r:id="rId7"/>
    <p:sldId id="474" r:id="rId8"/>
    <p:sldId id="403" r:id="rId9"/>
    <p:sldId id="584" r:id="rId10"/>
    <p:sldId id="397" r:id="rId11"/>
    <p:sldId id="428" r:id="rId12"/>
    <p:sldId id="585" r:id="rId13"/>
    <p:sldId id="398" r:id="rId14"/>
    <p:sldId id="586" r:id="rId15"/>
    <p:sldId id="587" r:id="rId16"/>
    <p:sldId id="588" r:id="rId17"/>
    <p:sldId id="589" r:id="rId18"/>
    <p:sldId id="401" r:id="rId19"/>
    <p:sldId id="273" r:id="rId20"/>
    <p:sldId id="314" r:id="rId21"/>
    <p:sldId id="308" r:id="rId22"/>
    <p:sldId id="275" r:id="rId23"/>
    <p:sldId id="309" r:id="rId24"/>
    <p:sldId id="310" r:id="rId25"/>
    <p:sldId id="590" r:id="rId26"/>
    <p:sldId id="471" r:id="rId27"/>
    <p:sldId id="269" r:id="rId28"/>
  </p:sldIdLst>
  <p:sldSz cx="12192000" cy="6858000"/>
  <p:notesSz cx="6858000" cy="9144000"/>
  <p:embeddedFontLst>
    <p:embeddedFont>
      <p:font typeface="UTM Avo" panose="02040603050506020204" pitchFamily="18" charset="0"/>
      <p:regular r:id="rId30"/>
      <p:bold r:id="rId31"/>
      <p:italic r:id="rId32"/>
      <p:boldItalic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EE59"/>
    <a:srgbClr val="FF8119"/>
    <a:srgbClr val="FF7707"/>
    <a:srgbClr val="FFAF6C"/>
    <a:srgbClr val="FFFFFF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257" autoAdjust="0"/>
    <p:restoredTop sz="94660"/>
  </p:normalViewPr>
  <p:slideViewPr>
    <p:cSldViewPr snapToGrid="0">
      <p:cViewPr varScale="1">
        <p:scale>
          <a:sx n="99" d="100"/>
          <a:sy n="99" d="100"/>
        </p:scale>
        <p:origin x="102" y="2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34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font" Target="fonts/font4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font" Target="fonts/font3.fntdata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font" Target="fonts/font2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font" Target="fonts/font1.fntdata"/><Relationship Id="rId35" Type="http://schemas.openxmlformats.org/officeDocument/2006/relationships/viewProps" Target="viewProps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https://www.youtube.com/@hoc1biet10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4C9BC2-C9DC-46E9-89FE-D9A19A127D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307494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>
          <a:extLst>
            <a:ext uri="{FF2B5EF4-FFF2-40B4-BE49-F238E27FC236}">
              <a16:creationId xmlns:a16="http://schemas.microsoft.com/office/drawing/2014/main" id="{AC589BD1-7B02-404A-570E-2A2DF82D20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2:notes">
            <a:extLst>
              <a:ext uri="{FF2B5EF4-FFF2-40B4-BE49-F238E27FC236}">
                <a16:creationId xmlns:a16="http://schemas.microsoft.com/office/drawing/2014/main" id="{F5BFC1D9-6D1A-868F-BE5B-06AE9D32CAA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12:notes">
            <a:extLst>
              <a:ext uri="{FF2B5EF4-FFF2-40B4-BE49-F238E27FC236}">
                <a16:creationId xmlns:a16="http://schemas.microsoft.com/office/drawing/2014/main" id="{23188737-B2B2-46D3-1262-281F12AE9AA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548616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ags" Target="../tags/tag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2501BA6-135B-48B1-BC88-6DA6A5712E94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7998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7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7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5"/>
            <a:ext cx="6172200" cy="48736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90500"/>
            <a:ext cx="2743200" cy="59372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90500"/>
            <a:ext cx="8026400" cy="59372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1/20/2025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657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84847358"/>
      </p:ext>
    </p:extLst>
  </p:cSld>
  <p:clrMapOvr>
    <a:masterClrMapping/>
  </p:clrMapOvr>
  <p:transition spd="slow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964747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101599" y="20645"/>
            <a:ext cx="12286480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3294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878520"/>
      </p:ext>
    </p:extLst>
  </p:cSld>
  <p:clrMapOvr>
    <a:masterClrMapping/>
  </p:clrMapOvr>
  <p:transition spd="slow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785379"/>
      </p:ext>
    </p:extLst>
  </p:cSld>
  <p:clrMapOvr>
    <a:masterClrMapping/>
  </p:clrMapOvr>
  <p:transition spd="slow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747540"/>
      </p:ext>
    </p:extLst>
  </p:cSld>
  <p:clrMapOvr>
    <a:masterClrMapping/>
  </p:clrMapOvr>
  <p:transition spd="slow">
    <p:wip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058289"/>
      </p:ext>
    </p:extLst>
  </p:cSld>
  <p:clrMapOvr>
    <a:masterClrMapping/>
  </p:clrMapOvr>
  <p:transition spd="slow">
    <p:wip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016969"/>
      </p:ext>
    </p:extLst>
  </p:cSld>
  <p:clrMapOvr>
    <a:masterClrMapping/>
  </p:clrMapOvr>
  <p:transition spd="slow">
    <p:wip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634373"/>
      </p:ext>
    </p:extLst>
  </p:cSld>
  <p:clrMapOvr>
    <a:masterClrMapping/>
  </p:clrMapOvr>
  <p:transition spd="slow">
    <p:wip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89895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9756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37899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0654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89327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21641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2288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1436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3690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90960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98829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80324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2501BA6-135B-48B1-BC88-6DA6A5712E94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41427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51868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3952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26220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99193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A6E0E954-4F3D-41F1-B6EB-FCF5D97BFC4E}"/>
              </a:ext>
            </a:extLst>
          </p:cNvPr>
          <p:cNvSpPr/>
          <p:nvPr userDrawn="1"/>
        </p:nvSpPr>
        <p:spPr>
          <a:xfrm>
            <a:off x="10806935" y="17090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42459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94569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86576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86996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09427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2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1/20/2025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5576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C4F0F8-FDAF-CD05-8CB8-53A1339186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8963212-7B3F-F9B3-50CB-BE41745E57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C57CE4-2362-65FB-7BB5-FBA0B4633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B18BEC-E65D-C58A-282E-164FA25C8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D889B9-942F-7FCA-6E43-F81B2F34E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74294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AC1BF3-57F1-21BC-8AB4-7096EB806C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F65EA6-00FE-189D-A6A2-DA005E7E14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3D43E4-9470-95FB-C57F-3E01C79916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E078FC-61A4-1480-3449-42671351C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D757D9-7F5D-D1CA-7761-5A13A8574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36684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06C6E-6C2E-51AA-AFE8-D976DC2B6A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7D4075-66F1-B93B-9336-E0D7C1AD8F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BC0DF4-EE4A-A5F6-0D78-763EE2541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2C687E-9A0F-68CA-2674-DE41E22EB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ED94E5-9EE3-42CE-E708-70A24BF6D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5935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101600"/>
            <a:ext cx="12484099" cy="695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A6E0E954-4F3D-41F1-B6EB-FCF5D97BFC4E}"/>
              </a:ext>
            </a:extLst>
          </p:cNvPr>
          <p:cNvSpPr/>
          <p:nvPr userDrawn="1"/>
        </p:nvSpPr>
        <p:spPr>
          <a:xfrm>
            <a:off x="10806935" y="17090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72038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57E39D-AD05-D9E3-ACF1-085EE96768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E8273A-2420-B3E1-9E42-9A13B1468D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8ECE24-FA8F-587A-9B58-E7F69E4355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9F670D-C151-81BE-7D91-F7D80E8B7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179E4E-04CC-E9AB-A6E4-0EABA139D3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A05289-E8C5-03C4-A127-CC4DEAE43B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21752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C4146-313F-CFA0-1806-EFC97A9CA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AD18E4-3711-2E71-FCCE-6D31F2AE8A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334387-4406-F381-80E8-CDB3D6B58B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8FC03B1-FCB1-E07C-BF5D-088987459C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6A40BCE-98BF-7430-9762-EBE08EE960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7369BCF-0B28-70D1-B470-2E89C3D71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B2AD1A-6BBE-8E53-8A92-42F4FE5A75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D333F1F-4B57-7470-669C-4C72BE1EC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55033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A5E35D-1334-7507-9CFB-20750AA8A3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CD0DCEE-09A7-2A09-29E4-ED38984063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9A3EB9-979E-201D-5EBA-ABE8A3174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CDDC01-FF54-F1BF-D6F5-BE0F3C84E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14889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92C3F72-A9C3-9620-4F36-D2192953B0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AA531F-274F-EDB9-C976-2C6B95465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8C9475-EE37-2FC5-8F24-8385DE167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6699758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77A974-C381-1251-EA3D-2805A64B6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5C28F7-7ACF-FAC9-C324-8EF2D06940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7CAF5B-2BD0-0230-A83B-AF490C6F45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284FB7-C497-90EC-AB03-C88E2F3E81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82BB8F-9F97-310E-E200-713B453C3C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013373-2D55-AED3-D773-DF93B5CFE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56559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998DAE-D94C-AF5F-2FF5-71866D14A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1DD39B-196C-54B0-3FB9-768E177AAF1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F2A17E-3282-F500-A08B-0497AF3D00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7A3C32-F4FC-E9F9-7502-FF0711CE60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3DF649-38F5-9807-D64E-F1BE5CA4C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45B632-EDCE-D463-4E51-68C25C85D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64767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60EA2E-FCE0-11AD-7AAD-9603806A34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EDBA6E-30C9-FF67-4197-A4E8BE4DE5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DD9540-580F-C6CD-A393-75F4A19EF6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D53C5-A5B7-50BD-5B1F-5DB0BF5A65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FBE3B2-A15F-F793-1F8D-5F29336C8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97789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C000913-5D8E-FFE7-D299-593BCA09A5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734522-6381-8281-A20A-123CF26525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B4AFF1-C43B-2809-2E8F-4CED7DD37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5D5490-1AB9-E7A1-A5B3-84790423BA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1C150A-4599-4DED-BFF5-71428221F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3399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7290028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390933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24417" y="3717925"/>
            <a:ext cx="10943167" cy="1082675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en-US" altLang="zh-CN" noProof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26533" y="4940300"/>
            <a:ext cx="10949517" cy="981075"/>
          </a:xfrm>
        </p:spPr>
        <p:txBody>
          <a:bodyPr/>
          <a:lstStyle>
            <a:lvl1pPr marL="0" indent="0" algn="r">
              <a:buFontTx/>
              <a:buNone/>
              <a:defRPr/>
            </a:lvl1pPr>
          </a:lstStyle>
          <a:p>
            <a:pPr lvl="0"/>
            <a:r>
              <a:rPr lang="en-US" altLang="zh-CN" noProof="0"/>
              <a:t>Click to edit Master subtitle style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FE1C8935-5503-46B3-AA64-FDD06962785D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8" name="Oval 7"/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3722052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3467431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9478213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1252149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009125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6094149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0455077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4735201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440256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74750"/>
            <a:ext cx="53848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74750"/>
            <a:ext cx="53848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12.jpe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8261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zh-CN" dirty="0"/>
              <a:t>Click to edit Master title style</a:t>
            </a:r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>
          <a:xfrm>
            <a:off x="609600" y="1174750"/>
            <a:ext cx="10972800" cy="49530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zh-CN" dirty="0"/>
              <a:t>Click to 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fld id="{FE1C8935-5503-46B3-AA64-FDD06962785D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49" r:id="rId6"/>
    <p:sldLayoutId id="2147483650" r:id="rId7"/>
    <p:sldLayoutId id="2147483651" r:id="rId8"/>
    <p:sldLayoutId id="2147483652" r:id="rId9"/>
    <p:sldLayoutId id="2147483653" r:id="rId10"/>
    <p:sldLayoutId id="2147483654" r:id="rId11"/>
    <p:sldLayoutId id="2147483655" r:id="rId12"/>
    <p:sldLayoutId id="2147483656" r:id="rId13"/>
    <p:sldLayoutId id="2147483657" r:id="rId14"/>
    <p:sldLayoutId id="2147483658" r:id="rId15"/>
    <p:sldLayoutId id="2147483659" r:id="rId16"/>
    <p:sldLayoutId id="2147483665" r:id="rId17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077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21000" r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467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037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32D0527-997C-14A9-BFF0-4081663065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936630-6411-2164-2EB2-3C4D34ACE6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8ED3C4-270B-A2E3-2F77-010112A658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EDCC34-66BF-4147-AE1C-B6130A559FC2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E61155-52BE-40F5-7DF2-FD0D3F3603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B82322-FC2B-705E-9D15-85325C19B2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custDataLst>
      <p:tags r:id="rId13"/>
    </p:custDataLst>
    <p:extLst>
      <p:ext uri="{BB962C8B-B14F-4D97-AF65-F5344CB8AC3E}">
        <p14:creationId xmlns:p14="http://schemas.microsoft.com/office/powerpoint/2010/main" val="1744637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6225901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png"/><Relationship Id="rId7" Type="http://schemas.openxmlformats.org/officeDocument/2006/relationships/hyperlink" Target="https://www.hoc10.vn/doc-sach/toan-1/1/3/109/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3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7.jpe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slide" Target="slide19.xml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slide" Target="slide18.xml"/><Relationship Id="rId2" Type="http://schemas.openxmlformats.org/officeDocument/2006/relationships/slide" Target="slide20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3.png"/><Relationship Id="rId11" Type="http://schemas.openxmlformats.org/officeDocument/2006/relationships/slide" Target="slide17.xml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Relationship Id="rId14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slide" Target="slide16.xml"/><Relationship Id="rId7" Type="http://schemas.openxmlformats.org/officeDocument/2006/relationships/image" Target="../media/image5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slide" Target="slide16.xml"/><Relationship Id="rId7" Type="http://schemas.openxmlformats.org/officeDocument/2006/relationships/image" Target="../media/image5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slide" Target="slide16.xml"/><Relationship Id="rId7" Type="http://schemas.openxmlformats.org/officeDocument/2006/relationships/image" Target="../media/image5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png"/><Relationship Id="rId7" Type="http://schemas.openxmlformats.org/officeDocument/2006/relationships/hyperlink" Target="https://www.hoc10.vn/doc-sach/toan-1/1/3/109/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52.png"/><Relationship Id="rId7" Type="http://schemas.openxmlformats.org/officeDocument/2006/relationships/image" Target="../media/image5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7.png"/><Relationship Id="rId11" Type="http://schemas.openxmlformats.org/officeDocument/2006/relationships/image" Target="../media/image58.png"/><Relationship Id="rId5" Type="http://schemas.openxmlformats.org/officeDocument/2006/relationships/image" Target="../media/image54.png"/><Relationship Id="rId10" Type="http://schemas.openxmlformats.org/officeDocument/2006/relationships/image" Target="../media/image57.png"/><Relationship Id="rId4" Type="http://schemas.openxmlformats.org/officeDocument/2006/relationships/image" Target="../media/image53.png"/><Relationship Id="rId9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@hoc1biet10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5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png"/><Relationship Id="rId7" Type="http://schemas.openxmlformats.org/officeDocument/2006/relationships/hyperlink" Target="https://www.hoc10.vn/doc-sach/toan-1/1/3/109/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png"/><Relationship Id="rId7" Type="http://schemas.openxmlformats.org/officeDocument/2006/relationships/hyperlink" Target="https://www.hoc10.vn/doc-sach/toan-1/1/3/109/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9975700" y="242979"/>
            <a:ext cx="20345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1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181769" y="2893497"/>
            <a:ext cx="11828462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23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49: So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sánh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các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số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b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</a:b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trong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phạm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vi 100</a:t>
            </a:r>
            <a:endParaRPr sz="5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10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46F81F-477C-1539-9547-B31685141D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觅元素58b0fbac4bf92">
            <a:extLst>
              <a:ext uri="{FF2B5EF4-FFF2-40B4-BE49-F238E27FC236}">
                <a16:creationId xmlns:a16="http://schemas.microsoft.com/office/drawing/2014/main" id="{DE7870B3-0C54-C8A1-69CC-15B51BCC14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5375910" y="5970270"/>
            <a:ext cx="6883400" cy="1069340"/>
          </a:xfrm>
          <a:prstGeom prst="rect">
            <a:avLst/>
          </a:prstGeom>
        </p:spPr>
      </p:pic>
      <p:pic>
        <p:nvPicPr>
          <p:cNvPr id="2" name="图片 5" descr="觅元素58b0fbac4bf92">
            <a:extLst>
              <a:ext uri="{FF2B5EF4-FFF2-40B4-BE49-F238E27FC236}">
                <a16:creationId xmlns:a16="http://schemas.microsoft.com/office/drawing/2014/main" id="{24F35346-58D0-C3AD-80C5-CC6A0968B2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00" y="6267450"/>
            <a:ext cx="5922010" cy="740410"/>
          </a:xfrm>
          <a:prstGeom prst="rect">
            <a:avLst/>
          </a:prstGeom>
        </p:spPr>
      </p:pic>
      <p:pic>
        <p:nvPicPr>
          <p:cNvPr id="3" name="图片 3" descr="fc85f2a324e3c42c2067966f589847df">
            <a:extLst>
              <a:ext uri="{FF2B5EF4-FFF2-40B4-BE49-F238E27FC236}">
                <a16:creationId xmlns:a16="http://schemas.microsoft.com/office/drawing/2014/main" id="{128CD5CF-1C99-20D6-8090-D6FCB5ABB89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3125" b="48643"/>
          <a:stretch>
            <a:fillRect/>
          </a:stretch>
        </p:blipFill>
        <p:spPr>
          <a:xfrm>
            <a:off x="2122215" y="5323522"/>
            <a:ext cx="6507389" cy="1293495"/>
          </a:xfrm>
          <a:prstGeom prst="rect">
            <a:avLst/>
          </a:prstGeom>
        </p:spPr>
      </p:pic>
      <p:pic>
        <p:nvPicPr>
          <p:cNvPr id="8" name="图片 7" descr="935240504b93d3b21badb4bcbf0ea7fb">
            <a:extLst>
              <a:ext uri="{FF2B5EF4-FFF2-40B4-BE49-F238E27FC236}">
                <a16:creationId xmlns:a16="http://schemas.microsoft.com/office/drawing/2014/main" id="{56E9A00F-1FCF-B244-B09C-273A22FA36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80000">
            <a:off x="11300806" y="421801"/>
            <a:ext cx="1015500" cy="1048003"/>
          </a:xfrm>
          <a:prstGeom prst="rect">
            <a:avLst/>
          </a:prstGeom>
        </p:spPr>
      </p:pic>
      <p:pic>
        <p:nvPicPr>
          <p:cNvPr id="9" name="图片 8" descr="935240504b93d3b21badb4bcbf0ea7fb">
            <a:extLst>
              <a:ext uri="{FF2B5EF4-FFF2-40B4-BE49-F238E27FC236}">
                <a16:creationId xmlns:a16="http://schemas.microsoft.com/office/drawing/2014/main" id="{EAEA6E7C-CBC7-8A74-0726-8DDA012A26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30200" y="3255962"/>
            <a:ext cx="1541780" cy="1591310"/>
          </a:xfrm>
          <a:prstGeom prst="rect">
            <a:avLst/>
          </a:prstGeom>
        </p:spPr>
      </p:pic>
      <p:sp>
        <p:nvSpPr>
          <p:cNvPr id="12" name="Rounded Rectangle 5">
            <a:extLst>
              <a:ext uri="{FF2B5EF4-FFF2-40B4-BE49-F238E27FC236}">
                <a16:creationId xmlns:a16="http://schemas.microsoft.com/office/drawing/2014/main" id="{245585B8-E3EF-0056-A1DA-59DC288B5A6D}"/>
              </a:ext>
            </a:extLst>
          </p:cNvPr>
          <p:cNvSpPr/>
          <p:nvPr/>
        </p:nvSpPr>
        <p:spPr>
          <a:xfrm>
            <a:off x="1966500" y="946391"/>
            <a:ext cx="8432578" cy="614362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lvl="0">
              <a:defRPr/>
            </a:pPr>
            <a:r>
              <a:rPr lang="en-US" sz="2800" b="1" kern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a) Điền số thích hợp vào ô trống 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D331E12-52BB-B313-4CF1-530EF366E669}"/>
              </a:ext>
            </a:extLst>
          </p:cNvPr>
          <p:cNvSpPr/>
          <p:nvPr/>
        </p:nvSpPr>
        <p:spPr>
          <a:xfrm>
            <a:off x="1179736" y="972343"/>
            <a:ext cx="613186" cy="588410"/>
          </a:xfrm>
          <a:prstGeom prst="ellipse">
            <a:avLst/>
          </a:prstGeom>
          <a:solidFill>
            <a:srgbClr val="5B9BD5"/>
          </a:solidFill>
          <a:ln w="38100" cap="flat" cmpd="sng" algn="ctr">
            <a:solidFill>
              <a:srgbClr val="0070C0"/>
            </a:solidFill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algn="ctr">
              <a:defRPr/>
            </a:pPr>
            <a:r>
              <a:rPr lang="en-US" sz="2800" b="1" kern="0" dirty="0">
                <a:solidFill>
                  <a:prstClr val="white"/>
                </a:solidFill>
                <a:latin typeface="UTM Avo" panose="02040603050506020204" pitchFamily="18" charset="0"/>
              </a:rPr>
              <a:t>2</a:t>
            </a: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80B5A54B-CFF4-8048-CFB1-E0215F05C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89001" y="2175555"/>
            <a:ext cx="10720258" cy="1625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3054581-BF96-DF93-69A1-B68B9A5179B7}"/>
              </a:ext>
            </a:extLst>
          </p:cNvPr>
          <p:cNvSpPr/>
          <p:nvPr/>
        </p:nvSpPr>
        <p:spPr>
          <a:xfrm>
            <a:off x="3208362" y="2523446"/>
            <a:ext cx="892155" cy="90517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DF4455B-6C5F-9F7E-2858-079CCF573F16}"/>
              </a:ext>
            </a:extLst>
          </p:cNvPr>
          <p:cNvSpPr/>
          <p:nvPr/>
        </p:nvSpPr>
        <p:spPr>
          <a:xfrm>
            <a:off x="5209293" y="2523446"/>
            <a:ext cx="915190" cy="90517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50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0D8C2BB-2F7F-0219-753B-8B9C93B866E6}"/>
              </a:ext>
            </a:extLst>
          </p:cNvPr>
          <p:cNvSpPr/>
          <p:nvPr/>
        </p:nvSpPr>
        <p:spPr>
          <a:xfrm>
            <a:off x="6249130" y="2523446"/>
            <a:ext cx="869390" cy="90517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60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98F8639-7A51-92C3-5D6F-F09DEB5BD267}"/>
              </a:ext>
            </a:extLst>
          </p:cNvPr>
          <p:cNvSpPr/>
          <p:nvPr/>
        </p:nvSpPr>
        <p:spPr>
          <a:xfrm>
            <a:off x="7343684" y="2523446"/>
            <a:ext cx="840893" cy="90517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70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26D5DBF-DEFD-4EA5-51AB-795FA61C1DCF}"/>
              </a:ext>
            </a:extLst>
          </p:cNvPr>
          <p:cNvSpPr/>
          <p:nvPr/>
        </p:nvSpPr>
        <p:spPr>
          <a:xfrm>
            <a:off x="9312692" y="2523446"/>
            <a:ext cx="888565" cy="90517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90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0994D7C-D36A-4D1D-6FC3-E2441D8C9A73}"/>
              </a:ext>
            </a:extLst>
          </p:cNvPr>
          <p:cNvSpPr/>
          <p:nvPr/>
        </p:nvSpPr>
        <p:spPr>
          <a:xfrm>
            <a:off x="10304081" y="2523598"/>
            <a:ext cx="974492" cy="90487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100</a:t>
            </a:r>
          </a:p>
        </p:txBody>
      </p:sp>
    </p:spTree>
    <p:extLst>
      <p:ext uri="{BB962C8B-B14F-4D97-AF65-F5344CB8AC3E}">
        <p14:creationId xmlns:p14="http://schemas.microsoft.com/office/powerpoint/2010/main" val="3643080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20" grpId="0" bldLvl="0" animBg="1"/>
      <p:bldP spid="23" grpId="0" bldLvl="0" animBg="1"/>
      <p:bldP spid="24" grpId="0" bldLvl="0" animBg="1"/>
      <p:bldP spid="25" grpId="0" bldLvl="0" animBg="1"/>
      <p:bldP spid="26" grpId="0" bldLvl="0" animBg="1"/>
      <p:bldP spid="27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2AD6D1-9D50-B8D2-C760-1620F72BCD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觅元素58b0fbac4bf92">
            <a:extLst>
              <a:ext uri="{FF2B5EF4-FFF2-40B4-BE49-F238E27FC236}">
                <a16:creationId xmlns:a16="http://schemas.microsoft.com/office/drawing/2014/main" id="{95BAB96F-A3FF-947F-D0E8-3C800B5085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5375910" y="5970270"/>
            <a:ext cx="6883400" cy="1069340"/>
          </a:xfrm>
          <a:prstGeom prst="rect">
            <a:avLst/>
          </a:prstGeom>
        </p:spPr>
      </p:pic>
      <p:pic>
        <p:nvPicPr>
          <p:cNvPr id="2" name="图片 5" descr="觅元素58b0fbac4bf92">
            <a:extLst>
              <a:ext uri="{FF2B5EF4-FFF2-40B4-BE49-F238E27FC236}">
                <a16:creationId xmlns:a16="http://schemas.microsoft.com/office/drawing/2014/main" id="{634B2459-3739-0C8E-19A4-3AB707AB3C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00" y="6267450"/>
            <a:ext cx="5922010" cy="740410"/>
          </a:xfrm>
          <a:prstGeom prst="rect">
            <a:avLst/>
          </a:prstGeom>
        </p:spPr>
      </p:pic>
      <p:pic>
        <p:nvPicPr>
          <p:cNvPr id="3" name="图片 3" descr="fc85f2a324e3c42c2067966f589847df">
            <a:extLst>
              <a:ext uri="{FF2B5EF4-FFF2-40B4-BE49-F238E27FC236}">
                <a16:creationId xmlns:a16="http://schemas.microsoft.com/office/drawing/2014/main" id="{9421DA3B-B43E-8977-289B-3C793EE50A1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3125" b="48643"/>
          <a:stretch>
            <a:fillRect/>
          </a:stretch>
        </p:blipFill>
        <p:spPr>
          <a:xfrm>
            <a:off x="2122215" y="5323522"/>
            <a:ext cx="6507389" cy="1293495"/>
          </a:xfrm>
          <a:prstGeom prst="rect">
            <a:avLst/>
          </a:prstGeom>
        </p:spPr>
      </p:pic>
      <p:pic>
        <p:nvPicPr>
          <p:cNvPr id="8" name="图片 7" descr="935240504b93d3b21badb4bcbf0ea7fb">
            <a:extLst>
              <a:ext uri="{FF2B5EF4-FFF2-40B4-BE49-F238E27FC236}">
                <a16:creationId xmlns:a16="http://schemas.microsoft.com/office/drawing/2014/main" id="{C83551EC-3C15-EA0A-3A73-7D11A01733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80000">
            <a:off x="11300806" y="421801"/>
            <a:ext cx="1015500" cy="1048003"/>
          </a:xfrm>
          <a:prstGeom prst="rect">
            <a:avLst/>
          </a:prstGeom>
        </p:spPr>
      </p:pic>
      <p:pic>
        <p:nvPicPr>
          <p:cNvPr id="9" name="图片 8" descr="935240504b93d3b21badb4bcbf0ea7fb">
            <a:extLst>
              <a:ext uri="{FF2B5EF4-FFF2-40B4-BE49-F238E27FC236}">
                <a16:creationId xmlns:a16="http://schemas.microsoft.com/office/drawing/2014/main" id="{9986E4C4-805D-B4E3-53F6-68C1AF7BED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30200" y="3255962"/>
            <a:ext cx="1541780" cy="1591310"/>
          </a:xfrm>
          <a:prstGeom prst="rect">
            <a:avLst/>
          </a:prstGeom>
        </p:spPr>
      </p:pic>
      <p:sp>
        <p:nvSpPr>
          <p:cNvPr id="12" name="Rounded Rectangle 5">
            <a:extLst>
              <a:ext uri="{FF2B5EF4-FFF2-40B4-BE49-F238E27FC236}">
                <a16:creationId xmlns:a16="http://schemas.microsoft.com/office/drawing/2014/main" id="{4AD3013F-2894-1AC5-6C2E-1FA4B4870DDE}"/>
              </a:ext>
            </a:extLst>
          </p:cNvPr>
          <p:cNvSpPr/>
          <p:nvPr/>
        </p:nvSpPr>
        <p:spPr>
          <a:xfrm>
            <a:off x="1966500" y="946391"/>
            <a:ext cx="8432578" cy="614362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lvl="0">
              <a:defRPr/>
            </a:pPr>
            <a:r>
              <a:rPr lang="en-US" sz="2800" b="1" kern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b) Điền dấu &gt; &lt; =</a:t>
            </a:r>
            <a:endParaRPr lang="en-US" sz="2800" b="1" kern="0" dirty="0">
              <a:solidFill>
                <a:srgbClr val="002060"/>
              </a:solidFill>
              <a:latin typeface="UTM Avo"/>
              <a:cs typeface="Times New Roman" panose="02020603050405020304" pitchFamily="18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9554F0F-33CB-0D82-F268-BE294456A4F2}"/>
              </a:ext>
            </a:extLst>
          </p:cNvPr>
          <p:cNvSpPr/>
          <p:nvPr/>
        </p:nvSpPr>
        <p:spPr>
          <a:xfrm>
            <a:off x="1179736" y="972343"/>
            <a:ext cx="613186" cy="588410"/>
          </a:xfrm>
          <a:prstGeom prst="ellipse">
            <a:avLst/>
          </a:prstGeom>
          <a:solidFill>
            <a:srgbClr val="5B9BD5"/>
          </a:solidFill>
          <a:ln w="38100" cap="flat" cmpd="sng" algn="ctr">
            <a:solidFill>
              <a:srgbClr val="0070C0"/>
            </a:solidFill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algn="ctr">
              <a:defRPr/>
            </a:pPr>
            <a:r>
              <a:rPr lang="en-US" sz="2800" b="1" kern="0" dirty="0">
                <a:solidFill>
                  <a:prstClr val="white"/>
                </a:solidFill>
                <a:latin typeface="UTM Avo" panose="02040603050506020204" pitchFamily="18" charset="0"/>
              </a:rPr>
              <a:t>2</a:t>
            </a: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85849453-14D7-8DD9-BD77-55F1845220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23983" y="2041282"/>
            <a:ext cx="9984676" cy="1647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ounded Rectangle 28">
            <a:extLst>
              <a:ext uri="{FF2B5EF4-FFF2-40B4-BE49-F238E27FC236}">
                <a16:creationId xmlns:a16="http://schemas.microsoft.com/office/drawing/2014/main" id="{8C385346-3ACD-6FAE-B311-10AD7429A468}"/>
              </a:ext>
            </a:extLst>
          </p:cNvPr>
          <p:cNvSpPr/>
          <p:nvPr/>
        </p:nvSpPr>
        <p:spPr>
          <a:xfrm>
            <a:off x="1777273" y="2575518"/>
            <a:ext cx="685800" cy="685800"/>
          </a:xfrm>
          <a:prstGeom prst="roundRect">
            <a:avLst/>
          </a:prstGeom>
          <a:ln w="19050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&lt;</a:t>
            </a:r>
          </a:p>
        </p:txBody>
      </p:sp>
      <p:sp>
        <p:nvSpPr>
          <p:cNvPr id="6" name="Rounded Rectangle 29">
            <a:extLst>
              <a:ext uri="{FF2B5EF4-FFF2-40B4-BE49-F238E27FC236}">
                <a16:creationId xmlns:a16="http://schemas.microsoft.com/office/drawing/2014/main" id="{25373FD8-7E66-9E36-8E1F-0D9DC7597CF7}"/>
              </a:ext>
            </a:extLst>
          </p:cNvPr>
          <p:cNvSpPr/>
          <p:nvPr/>
        </p:nvSpPr>
        <p:spPr>
          <a:xfrm>
            <a:off x="9545255" y="2575518"/>
            <a:ext cx="685800" cy="685800"/>
          </a:xfrm>
          <a:prstGeom prst="roundRect">
            <a:avLst/>
          </a:prstGeom>
          <a:ln w="19050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10" name="Rounded Rectangle 30">
            <a:extLst>
              <a:ext uri="{FF2B5EF4-FFF2-40B4-BE49-F238E27FC236}">
                <a16:creationId xmlns:a16="http://schemas.microsoft.com/office/drawing/2014/main" id="{CB06566C-3162-0EE1-C7D0-648531AAFF59}"/>
              </a:ext>
            </a:extLst>
          </p:cNvPr>
          <p:cNvSpPr/>
          <p:nvPr/>
        </p:nvSpPr>
        <p:spPr>
          <a:xfrm>
            <a:off x="4251557" y="2575518"/>
            <a:ext cx="685800" cy="685800"/>
          </a:xfrm>
          <a:prstGeom prst="roundRect">
            <a:avLst/>
          </a:prstGeom>
          <a:ln w="19050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&lt;</a:t>
            </a:r>
          </a:p>
        </p:txBody>
      </p:sp>
      <p:sp>
        <p:nvSpPr>
          <p:cNvPr id="11" name="Rounded Rectangle 31">
            <a:extLst>
              <a:ext uri="{FF2B5EF4-FFF2-40B4-BE49-F238E27FC236}">
                <a16:creationId xmlns:a16="http://schemas.microsoft.com/office/drawing/2014/main" id="{D8D8DBF9-C787-5E5A-6EE6-521B514E37D7}"/>
              </a:ext>
            </a:extLst>
          </p:cNvPr>
          <p:cNvSpPr/>
          <p:nvPr/>
        </p:nvSpPr>
        <p:spPr>
          <a:xfrm>
            <a:off x="6916336" y="2575518"/>
            <a:ext cx="685800" cy="685800"/>
          </a:xfrm>
          <a:prstGeom prst="roundRect">
            <a:avLst/>
          </a:prstGeom>
          <a:ln w="19050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1525755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6" grpId="0" bldLvl="0" animBg="1"/>
      <p:bldP spid="10" grpId="0" bldLvl="0" animBg="1"/>
      <p:bldP spid="11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AC9520-E5C6-E189-CDFB-300BCCCCCA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D5EF3F77-25A2-0FF7-4D24-5841EE68C4E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6C4DAD8C-0A1D-44BB-86F7-2A07F3717A2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id="{B3152A3B-81CE-F628-B096-090C9E09F1D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id="{F93C5061-DD71-97E6-77F4-16CD02DC7B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id="{AAA8BDA7-51CB-CAF7-FDB5-EBC2B0C6E05E}"/>
              </a:ext>
            </a:extLst>
          </p:cNvPr>
          <p:cNvSpPr txBox="1"/>
          <p:nvPr/>
        </p:nvSpPr>
        <p:spPr>
          <a:xfrm>
            <a:off x="4876138" y="2502737"/>
            <a:ext cx="6234053" cy="101566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VẬN DỤNG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9B827428-ABDF-2D85-F3A7-7503A8B3E60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  <p:pic>
        <p:nvPicPr>
          <p:cNvPr id="3" name="Picture 2">
            <a:hlinkClick r:id="rId7"/>
            <a:extLst>
              <a:ext uri="{FF2B5EF4-FFF2-40B4-BE49-F238E27FC236}">
                <a16:creationId xmlns:a16="http://schemas.microsoft.com/office/drawing/2014/main" id="{41F1631A-2CF5-40B1-2C64-66FAF0B9FB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08404" y="3730436"/>
            <a:ext cx="2169519" cy="1200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19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689" b="63203"/>
          <a:stretch>
            <a:fillRect/>
          </a:stretch>
        </p:blipFill>
        <p:spPr>
          <a:xfrm>
            <a:off x="9633834" y="431281"/>
            <a:ext cx="2538413" cy="27993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2828" y="5105400"/>
            <a:ext cx="88985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a)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Bó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hoa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nhiều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bông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hoa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nhất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2745" y="5859784"/>
            <a:ext cx="81291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b)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Bó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hoa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ít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bông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hoa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nhất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9" name="Oval 8"/>
          <p:cNvSpPr/>
          <p:nvPr/>
        </p:nvSpPr>
        <p:spPr>
          <a:xfrm>
            <a:off x="9199880" y="5944235"/>
            <a:ext cx="2619375" cy="762000"/>
          </a:xfrm>
          <a:prstGeom prst="ellipse">
            <a:avLst/>
          </a:prstGeom>
          <a:solidFill>
            <a:srgbClr val="FFC0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 err="1"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3000" dirty="0">
                <a:latin typeface="UTM Avo" panose="02040603050506020204" pitchFamily="18" charset="0"/>
                <a:cs typeface="Arial" panose="020B0604020202020204" pitchFamily="34" charset="0"/>
              </a:rPr>
              <a:t> Mai</a:t>
            </a:r>
          </a:p>
        </p:txBody>
      </p:sp>
      <p:sp>
        <p:nvSpPr>
          <p:cNvPr id="10" name="Oval 9"/>
          <p:cNvSpPr/>
          <p:nvPr/>
        </p:nvSpPr>
        <p:spPr>
          <a:xfrm>
            <a:off x="9372709" y="4897567"/>
            <a:ext cx="2362199" cy="76199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err="1"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3000" dirty="0">
                <a:latin typeface="UTM Avo" panose="02040603050506020204" pitchFamily="18" charset="0"/>
                <a:cs typeface="Arial" panose="020B0604020202020204" pitchFamily="34" charset="0"/>
              </a:rPr>
              <a:t> Lan</a:t>
            </a: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85907" y="474996"/>
            <a:ext cx="10155265" cy="4389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loud 3"/>
          <p:cNvSpPr/>
          <p:nvPr/>
        </p:nvSpPr>
        <p:spPr>
          <a:xfrm>
            <a:off x="796290" y="1640205"/>
            <a:ext cx="969645" cy="732790"/>
          </a:xfrm>
          <a:prstGeom prst="cloud">
            <a:avLst/>
          </a:prstGeom>
          <a:gradFill rotWithShape="0">
            <a:gsLst>
              <a:gs pos="100000">
                <a:srgbClr val="0070C0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UTM Avo" panose="02040603050506020204" pitchFamily="18" charset="0"/>
                <a:ea typeface="SimSun" panose="02010600030101010101" pitchFamily="2" charset="-122"/>
              </a:rPr>
              <a:t>13</a:t>
            </a:r>
            <a:endParaRPr kumimoji="0" lang="vi-VN" altLang="zh-CN" sz="2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5" name="Cloud 4"/>
          <p:cNvSpPr/>
          <p:nvPr/>
        </p:nvSpPr>
        <p:spPr>
          <a:xfrm>
            <a:off x="5806622" y="1337310"/>
            <a:ext cx="969645" cy="732790"/>
          </a:xfrm>
          <a:prstGeom prst="cloud">
            <a:avLst/>
          </a:prstGeom>
          <a:gradFill rotWithShape="0">
            <a:gsLst>
              <a:gs pos="100000">
                <a:srgbClr val="FF0000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vi-VN" altLang="zh-CN" sz="2800" b="1" dirty="0">
                <a:solidFill>
                  <a:schemeClr val="bg1"/>
                </a:solidFill>
                <a:latin typeface="UTM Avo" panose="02040603050506020204" pitchFamily="18" charset="0"/>
                <a:ea typeface="SimSun" panose="02010600030101010101" pitchFamily="2" charset="-122"/>
              </a:rPr>
              <a:t>14</a:t>
            </a:r>
          </a:p>
        </p:txBody>
      </p:sp>
      <p:sp>
        <p:nvSpPr>
          <p:cNvPr id="7" name="Cloud 6"/>
          <p:cNvSpPr/>
          <p:nvPr/>
        </p:nvSpPr>
        <p:spPr>
          <a:xfrm>
            <a:off x="8796595" y="1640205"/>
            <a:ext cx="969645" cy="732790"/>
          </a:xfrm>
          <a:prstGeom prst="cloud">
            <a:avLst/>
          </a:prstGeom>
          <a:gradFill rotWithShape="0">
            <a:gsLst>
              <a:gs pos="100000">
                <a:srgbClr val="FFC000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altLang="zh-CN" sz="2800" b="1" dirty="0">
                <a:solidFill>
                  <a:schemeClr val="bg1"/>
                </a:solidFill>
                <a:latin typeface="UTM Avo" panose="02040603050506020204" pitchFamily="18" charset="0"/>
                <a:ea typeface="SimSun" panose="02010600030101010101" pitchFamily="2" charset="-122"/>
              </a:rPr>
              <a:t>15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9" grpId="0" bldLvl="0" animBg="1"/>
      <p:bldP spid="10" grpId="0" bldLvl="0" animBg="1"/>
      <p:bldP spid="4" grpId="0" animBg="1"/>
      <p:bldP spid="4" grpId="1" animBg="1"/>
      <p:bldP spid="5" grpId="0" animBg="1"/>
      <p:bldP spid="5" grpId="1" animBg="1"/>
      <p:bldP spid="7" grpId="0" animBg="1"/>
      <p:bldP spid="7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1930" y="5795770"/>
            <a:ext cx="9144000" cy="1066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1790" y="3871720"/>
            <a:ext cx="2440006" cy="2665156"/>
          </a:xfrm>
          <a:prstGeom prst="rect">
            <a:avLst/>
          </a:prstGeom>
        </p:spPr>
      </p:pic>
      <p:sp>
        <p:nvSpPr>
          <p:cNvPr id="6" name="Speech Bubble: Rectangle with Corners Rounded 5"/>
          <p:cNvSpPr/>
          <p:nvPr/>
        </p:nvSpPr>
        <p:spPr>
          <a:xfrm>
            <a:off x="907712" y="1653702"/>
            <a:ext cx="4296585" cy="2015554"/>
          </a:xfrm>
          <a:prstGeom prst="wedgeRoundRectCallout">
            <a:avLst>
              <a:gd name="adj1" fmla="val -32380"/>
              <a:gd name="adj2" fmla="val 67809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  <a:sym typeface="Arial"/>
              </a:rPr>
              <a:t>Chào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  <a:sym typeface="Arial"/>
              </a:rPr>
              <a:t> </a:t>
            </a: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  <a:sym typeface="Arial"/>
              </a:rPr>
              <a:t>các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  <a:sym typeface="Arial"/>
              </a:rPr>
              <a:t> </a:t>
            </a: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  <a:sym typeface="Arial"/>
              </a:rPr>
              <a:t>bạn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  <a:sym typeface="Arial"/>
              </a:rPr>
              <a:t> </a:t>
            </a: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  <a:sym typeface="Arial"/>
              </a:rPr>
              <a:t>mình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  <a:sym typeface="Arial"/>
              </a:rPr>
              <a:t> </a:t>
            </a: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  <a:sym typeface="Arial"/>
              </a:rPr>
              <a:t>là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  <a:sym typeface="Arial"/>
              </a:rPr>
              <a:t> sóc nâu, </a:t>
            </a: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  <a:sym typeface="Arial"/>
              </a:rPr>
              <a:t>hôm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  <a:sym typeface="Arial"/>
              </a:rPr>
              <a:t> nay </a:t>
            </a: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  <a:sym typeface="Arial"/>
              </a:rPr>
              <a:t>các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  <a:sym typeface="Arial"/>
              </a:rPr>
              <a:t> </a:t>
            </a: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  <a:sym typeface="Arial"/>
              </a:rPr>
              <a:t>bạn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  <a:sym typeface="Arial"/>
              </a:rPr>
              <a:t> </a:t>
            </a: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  <a:sym typeface="Arial"/>
              </a:rPr>
              <a:t>giúp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  <a:sym typeface="Arial"/>
              </a:rPr>
              <a:t> mình </a:t>
            </a: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  <a:sym typeface="Arial"/>
              </a:rPr>
              <a:t>lấy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  <a:sym typeface="Arial"/>
              </a:rPr>
              <a:t> </a:t>
            </a: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  <a:sym typeface="Arial"/>
              </a:rPr>
              <a:t>những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  <a:sym typeface="Arial"/>
              </a:rPr>
              <a:t> hạt dẻ </a:t>
            </a: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  <a:sym typeface="Arial"/>
              </a:rPr>
              <a:t>ngon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  <a:sym typeface="Arial"/>
              </a:rPr>
              <a:t> </a:t>
            </a: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  <a:sym typeface="Arial"/>
              </a:rPr>
              <a:t>nhé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  <a:sym typeface="Arial"/>
              </a:rPr>
              <a:t> ^^</a:t>
            </a:r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51B833D0-A745-6D2C-786F-D1836B6261C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14786" cy="79766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558105" y="1401658"/>
            <a:ext cx="6175235" cy="280076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>
                <a:ln w="6600">
                  <a:solidFill>
                    <a:srgbClr val="4BACC6">
                      <a:lumMod val="20000"/>
                      <a:lumOff val="80000"/>
                    </a:srgbClr>
                  </a:solidFill>
                  <a:prstDash val="solid"/>
                </a:ln>
                <a:solidFill>
                  <a:srgbClr val="FF505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Sóc nâu và hạt dẻ</a:t>
            </a:r>
          </a:p>
        </p:txBody>
      </p:sp>
      <p:pic>
        <p:nvPicPr>
          <p:cNvPr id="3" name="Сute funny background music _ no copyright">
            <a:hlinkClick r:id="" action="ppaction://media"/>
            <a:extLst>
              <a:ext uri="{FF2B5EF4-FFF2-40B4-BE49-F238E27FC236}">
                <a16:creationId xmlns:a16="http://schemas.microsoft.com/office/drawing/2014/main" id="{A0E37995-55D1-8D95-DAB3-69CC2AF006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679383" y="-2653713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 showWhenStopped="0">
                <p:cTn id="2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817F4B7-E3E7-2F11-C19D-6038D6866942}"/>
              </a:ext>
            </a:extLst>
          </p:cNvPr>
          <p:cNvSpPr/>
          <p:nvPr/>
        </p:nvSpPr>
        <p:spPr>
          <a:xfrm>
            <a:off x="2006600" y="1043395"/>
            <a:ext cx="9677399" cy="4655972"/>
          </a:xfrm>
          <a:prstGeom prst="roundRect">
            <a:avLst>
              <a:gd name="adj" fmla="val 3754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Click vào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“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Bắt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đầu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”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bắt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đầu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trò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Mỗi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dẻ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1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Click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hạt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dẻ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Chọn đáp án bằng cách click v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ào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màn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hình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Sau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khi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chọn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đáp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GV click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chú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sóc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ở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góc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quay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chính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sóc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dẻ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Click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dẻ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chú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sóc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dẻ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FA920F3-D469-8382-8235-C46309DEB410}"/>
              </a:ext>
            </a:extLst>
          </p:cNvPr>
          <p:cNvSpPr/>
          <p:nvPr/>
        </p:nvSpPr>
        <p:spPr>
          <a:xfrm>
            <a:off x="4862716" y="536058"/>
            <a:ext cx="3969829" cy="523220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 w="6600">
                  <a:noFill/>
                  <a:prstDash val="solid"/>
                </a:ln>
                <a:solidFill>
                  <a:srgbClr val="FF505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HƯỚNG DẪN</a:t>
            </a:r>
          </a:p>
        </p:txBody>
      </p:sp>
      <p:pic>
        <p:nvPicPr>
          <p:cNvPr id="5" name="Picture 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72CBEFC-1E51-EF3C-18B5-6DBC3BAA2F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7001" y="5163165"/>
            <a:ext cx="1828959" cy="1694835"/>
          </a:xfrm>
          <a:prstGeom prst="rect">
            <a:avLst/>
          </a:prstGeom>
        </p:spPr>
      </p:pic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F216F839-8FAB-E238-68F0-1B0A1F2E89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14786" cy="79766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4CB9536-04D1-D33B-8D84-741016D5FC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6137" y="4445000"/>
            <a:ext cx="2057999" cy="224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937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3f7e749c750b79cbde134e7bcf00a140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67700" y="760413"/>
            <a:ext cx="4739149" cy="7315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22096" y="4901095"/>
            <a:ext cx="1295400" cy="1295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89286" y="4940300"/>
            <a:ext cx="1295400" cy="1295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81371" y="4940300"/>
            <a:ext cx="1295400" cy="1295400"/>
          </a:xfrm>
          <a:prstGeom prst="rect">
            <a:avLst/>
          </a:prstGeom>
        </p:spPr>
      </p:pic>
      <p:pic>
        <p:nvPicPr>
          <p:cNvPr id="16" name="Picture 15" descr="sun-309027_1280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524000" y="0"/>
            <a:ext cx="1524000" cy="1524000"/>
          </a:xfrm>
          <a:prstGeom prst="rect">
            <a:avLst/>
          </a:prstGeom>
        </p:spPr>
      </p:pic>
      <p:pic>
        <p:nvPicPr>
          <p:cNvPr id="17" name="Picture 16" descr="cloud-303181_1280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143000" y="304800"/>
            <a:ext cx="2743200" cy="1066800"/>
          </a:xfrm>
          <a:prstGeom prst="rect">
            <a:avLst/>
          </a:prstGeom>
        </p:spPr>
      </p:pic>
      <p:pic>
        <p:nvPicPr>
          <p:cNvPr id="19" name="Picture 18" descr="cloud-303181_1280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943600" y="228600"/>
            <a:ext cx="2819400" cy="11430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2189" y="3695699"/>
            <a:ext cx="2191211" cy="2387927"/>
          </a:xfrm>
          <a:prstGeom prst="rect">
            <a:avLst/>
          </a:prstGeom>
        </p:spPr>
      </p:pic>
      <p:pic>
        <p:nvPicPr>
          <p:cNvPr id="22" name="Picture 21" descr="trai tim nay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flipH="1">
            <a:off x="343294" y="1447801"/>
            <a:ext cx="1180707" cy="786597"/>
          </a:xfrm>
          <a:prstGeom prst="rect">
            <a:avLst/>
          </a:prstGeom>
        </p:spPr>
      </p:pic>
      <p:sp>
        <p:nvSpPr>
          <p:cNvPr id="18" name="Oval 17">
            <a:hlinkClick r:id="rId11" action="ppaction://hlinksldjump"/>
            <a:extLst>
              <a:ext uri="{FF2B5EF4-FFF2-40B4-BE49-F238E27FC236}">
                <a16:creationId xmlns:a16="http://schemas.microsoft.com/office/drawing/2014/main" id="{CE254560-CD84-FCBA-C6D1-E648CB47646A}"/>
              </a:ext>
            </a:extLst>
          </p:cNvPr>
          <p:cNvSpPr/>
          <p:nvPr/>
        </p:nvSpPr>
        <p:spPr>
          <a:xfrm>
            <a:off x="3372413" y="4168487"/>
            <a:ext cx="732608" cy="73260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</a:t>
            </a:r>
          </a:p>
        </p:txBody>
      </p:sp>
      <p:sp>
        <p:nvSpPr>
          <p:cNvPr id="23" name="Oval 22">
            <a:hlinkClick r:id="rId12" action="ppaction://hlinksldjump"/>
            <a:extLst>
              <a:ext uri="{FF2B5EF4-FFF2-40B4-BE49-F238E27FC236}">
                <a16:creationId xmlns:a16="http://schemas.microsoft.com/office/drawing/2014/main" id="{02754637-5179-AF15-B9ED-3B34F7966A0C}"/>
              </a:ext>
            </a:extLst>
          </p:cNvPr>
          <p:cNvSpPr/>
          <p:nvPr/>
        </p:nvSpPr>
        <p:spPr>
          <a:xfrm>
            <a:off x="5266328" y="4168487"/>
            <a:ext cx="732608" cy="73260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2</a:t>
            </a:r>
          </a:p>
        </p:txBody>
      </p:sp>
      <p:sp>
        <p:nvSpPr>
          <p:cNvPr id="24" name="Oval 23">
            <a:hlinkClick r:id="rId13" action="ppaction://hlinksldjump"/>
            <a:extLst>
              <a:ext uri="{FF2B5EF4-FFF2-40B4-BE49-F238E27FC236}">
                <a16:creationId xmlns:a16="http://schemas.microsoft.com/office/drawing/2014/main" id="{570EC777-0B8F-6171-0E3D-2B638CBEE8DC}"/>
              </a:ext>
            </a:extLst>
          </p:cNvPr>
          <p:cNvSpPr/>
          <p:nvPr/>
        </p:nvSpPr>
        <p:spPr>
          <a:xfrm>
            <a:off x="7258413" y="4168487"/>
            <a:ext cx="732608" cy="73260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3</a:t>
            </a:r>
          </a:p>
        </p:txBody>
      </p:sp>
      <p:pic>
        <p:nvPicPr>
          <p:cNvPr id="36" name="Picture 35" descr="Logo, company name&#10;&#10;Description automatically generated">
            <a:extLst>
              <a:ext uri="{FF2B5EF4-FFF2-40B4-BE49-F238E27FC236}">
                <a16:creationId xmlns:a16="http://schemas.microsoft.com/office/drawing/2014/main" id="{FFE40214-A58C-7643-3C4E-66B62985C61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14786" cy="7976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333 -0.00115 L 0.0625 0.00949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8" y="53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25 0.00949 L 0.25247 0.02385 " pathEditMode="relative" rAng="0" ptsTypes="AA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92" y="718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247 0.02385 L 0.375 -0.00115 " pathEditMode="relative" rAng="0" ptsTypes="AA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91" y="1088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2292 0.02199 L 0.59401 0.00162 " pathEditMode="relative" rAng="0" ptsTypes="AA">
                                      <p:cBhvr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55" y="-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8" grpId="0" animBg="1"/>
      <p:bldP spid="23" grpId="0" animBg="1"/>
      <p:bldP spid="2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3f7e749c750b79cbde134e7bcf00a14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451447" y="2317722"/>
            <a:ext cx="5217625" cy="5599402"/>
          </a:xfrm>
          <a:prstGeom prst="rect">
            <a:avLst/>
          </a:prstGeom>
        </p:spPr>
      </p:pic>
      <p:pic>
        <p:nvPicPr>
          <p:cNvPr id="6" name="Picture 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52830" y="5165148"/>
            <a:ext cx="1394703" cy="1522619"/>
          </a:xfrm>
          <a:prstGeom prst="rect">
            <a:avLst/>
          </a:prstGeom>
        </p:spPr>
      </p:pic>
      <p:sp>
        <p:nvSpPr>
          <p:cNvPr id="2" name="Rectangle: Rounded Corners 13">
            <a:extLst>
              <a:ext uri="{FF2B5EF4-FFF2-40B4-BE49-F238E27FC236}">
                <a16:creationId xmlns:a16="http://schemas.microsoft.com/office/drawing/2014/main" id="{C575602C-9A64-45E9-FAF1-DA0C5752C2EC}"/>
              </a:ext>
            </a:extLst>
          </p:cNvPr>
          <p:cNvSpPr/>
          <p:nvPr/>
        </p:nvSpPr>
        <p:spPr>
          <a:xfrm>
            <a:off x="841150" y="2854173"/>
            <a:ext cx="4142232" cy="1426464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95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A. &gt;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" name="Rectangle: Rounded Corners 14">
            <a:extLst>
              <a:ext uri="{FF2B5EF4-FFF2-40B4-BE49-F238E27FC236}">
                <a16:creationId xmlns:a16="http://schemas.microsoft.com/office/drawing/2014/main" id="{C013AE30-8E1D-AEBF-5558-F1422432E01C}"/>
              </a:ext>
            </a:extLst>
          </p:cNvPr>
          <p:cNvSpPr/>
          <p:nvPr/>
        </p:nvSpPr>
        <p:spPr>
          <a:xfrm>
            <a:off x="3766178" y="4557446"/>
            <a:ext cx="4142232" cy="1426464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95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C. =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0" name="Rectangle: Rounded Corners 15">
            <a:extLst>
              <a:ext uri="{FF2B5EF4-FFF2-40B4-BE49-F238E27FC236}">
                <a16:creationId xmlns:a16="http://schemas.microsoft.com/office/drawing/2014/main" id="{27F4F2BB-AA26-F4EF-0B41-213C48ECC264}"/>
              </a:ext>
            </a:extLst>
          </p:cNvPr>
          <p:cNvSpPr/>
          <p:nvPr/>
        </p:nvSpPr>
        <p:spPr>
          <a:xfrm>
            <a:off x="6395650" y="2854173"/>
            <a:ext cx="4142232" cy="1426464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9533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B. &lt;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4" name="Picture 18">
            <a:extLst>
              <a:ext uri="{FF2B5EF4-FFF2-40B4-BE49-F238E27FC236}">
                <a16:creationId xmlns:a16="http://schemas.microsoft.com/office/drawing/2014/main" id="{1D07B445-6C0A-7085-862C-B6B484A7A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9950" y="3382126"/>
            <a:ext cx="794009" cy="691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FFA7E36-C0C3-FB0C-E26C-21F176DEB8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5479" y="3429000"/>
            <a:ext cx="794009" cy="708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F3CE9F4-C4CE-C1F9-1306-1DB62785F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807" y="5335787"/>
            <a:ext cx="846426" cy="755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A5B052D9-6930-A0A1-4940-5E6DB7B7FD92}"/>
              </a:ext>
            </a:extLst>
          </p:cNvPr>
          <p:cNvSpPr/>
          <p:nvPr/>
        </p:nvSpPr>
        <p:spPr>
          <a:xfrm>
            <a:off x="841150" y="376088"/>
            <a:ext cx="9725593" cy="2201276"/>
          </a:xfrm>
          <a:prstGeom prst="roundRect">
            <a:avLst/>
          </a:prstGeom>
          <a:ln w="381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95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80 ....... 90</a:t>
            </a:r>
            <a:endParaRPr kumimoji="0" lang="en-US" sz="3600" b="1" i="0" u="none" strike="noStrike" kern="1200" cap="none" spc="0" normalizeH="0" baseline="0" noProof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24" name="Picture 23" descr="Logo, company name&#10;&#10;Description automatically generated">
            <a:extLst>
              <a:ext uri="{FF2B5EF4-FFF2-40B4-BE49-F238E27FC236}">
                <a16:creationId xmlns:a16="http://schemas.microsoft.com/office/drawing/2014/main" id="{B1472D02-6C77-8C25-4F36-4042DC500BB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14786" cy="7976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3f7e749c750b79cbde134e7bcf00a140.png">
            <a:extLst>
              <a:ext uri="{FF2B5EF4-FFF2-40B4-BE49-F238E27FC236}">
                <a16:creationId xmlns:a16="http://schemas.microsoft.com/office/drawing/2014/main" id="{ADBF32FC-A114-01AB-0D6F-67218BC6809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451447" y="2317722"/>
            <a:ext cx="5217625" cy="5599402"/>
          </a:xfrm>
          <a:prstGeom prst="rect">
            <a:avLst/>
          </a:prstGeom>
        </p:spPr>
      </p:pic>
      <p:pic>
        <p:nvPicPr>
          <p:cNvPr id="5" name="Picture 4">
            <a:hlinkClick r:id="rId3" action="ppaction://hlinksldjump"/>
            <a:extLst>
              <a:ext uri="{FF2B5EF4-FFF2-40B4-BE49-F238E27FC236}">
                <a16:creationId xmlns:a16="http://schemas.microsoft.com/office/drawing/2014/main" id="{183FD64E-1116-0FCB-0D3F-8E5987F154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52830" y="5165148"/>
            <a:ext cx="1394703" cy="1522619"/>
          </a:xfrm>
          <a:prstGeom prst="rect">
            <a:avLst/>
          </a:prstGeom>
        </p:spPr>
      </p:pic>
      <p:sp>
        <p:nvSpPr>
          <p:cNvPr id="6" name="Rectangle: Rounded Corners 13">
            <a:extLst>
              <a:ext uri="{FF2B5EF4-FFF2-40B4-BE49-F238E27FC236}">
                <a16:creationId xmlns:a16="http://schemas.microsoft.com/office/drawing/2014/main" id="{C28F9479-2723-458B-2AFF-99CAA735749B}"/>
              </a:ext>
            </a:extLst>
          </p:cNvPr>
          <p:cNvSpPr/>
          <p:nvPr/>
        </p:nvSpPr>
        <p:spPr>
          <a:xfrm>
            <a:off x="841150" y="2854173"/>
            <a:ext cx="4142232" cy="1426464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95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A. =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D6F0FFFF-C652-EDC9-B850-1B1BECAFE1D5}"/>
              </a:ext>
            </a:extLst>
          </p:cNvPr>
          <p:cNvSpPr/>
          <p:nvPr/>
        </p:nvSpPr>
        <p:spPr>
          <a:xfrm>
            <a:off x="3766178" y="4557446"/>
            <a:ext cx="4142232" cy="1426464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95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C. &gt;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8CE58B50-44CD-87D3-C1B2-DDDC283AA183}"/>
              </a:ext>
            </a:extLst>
          </p:cNvPr>
          <p:cNvSpPr/>
          <p:nvPr/>
        </p:nvSpPr>
        <p:spPr>
          <a:xfrm>
            <a:off x="6395650" y="2854173"/>
            <a:ext cx="4142232" cy="1426464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9533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B. &lt;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7" name="Picture 18">
            <a:extLst>
              <a:ext uri="{FF2B5EF4-FFF2-40B4-BE49-F238E27FC236}">
                <a16:creationId xmlns:a16="http://schemas.microsoft.com/office/drawing/2014/main" id="{EDB4DEAA-6BC7-873F-4FF4-FD6B14ADB7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794" y="5117423"/>
            <a:ext cx="794009" cy="691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93C4D18-8D58-52B6-6A9E-B9747BCC77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5479" y="3429000"/>
            <a:ext cx="794009" cy="708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40F048C-3F41-A47C-A82C-8AB7A4D30F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1407" y="3429000"/>
            <a:ext cx="846426" cy="755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96E8B36D-1D59-7005-BEAC-0BE014005697}"/>
              </a:ext>
            </a:extLst>
          </p:cNvPr>
          <p:cNvSpPr/>
          <p:nvPr/>
        </p:nvSpPr>
        <p:spPr>
          <a:xfrm>
            <a:off x="841150" y="376088"/>
            <a:ext cx="9725593" cy="2201276"/>
          </a:xfrm>
          <a:prstGeom prst="roundRect">
            <a:avLst/>
          </a:prstGeom>
          <a:ln w="381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95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37 ....... 27</a:t>
            </a:r>
          </a:p>
        </p:txBody>
      </p:sp>
      <p:pic>
        <p:nvPicPr>
          <p:cNvPr id="21" name="Picture 20" descr="Logo, company name&#10;&#10;Description automatically generated">
            <a:extLst>
              <a:ext uri="{FF2B5EF4-FFF2-40B4-BE49-F238E27FC236}">
                <a16:creationId xmlns:a16="http://schemas.microsoft.com/office/drawing/2014/main" id="{27BDB282-54E7-77F8-1DDE-CCDBD9AD809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14786" cy="797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175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f7e749c750b79cbde134e7bcf00a140.png">
            <a:extLst>
              <a:ext uri="{FF2B5EF4-FFF2-40B4-BE49-F238E27FC236}">
                <a16:creationId xmlns:a16="http://schemas.microsoft.com/office/drawing/2014/main" id="{70C68082-471A-0681-620F-94E17F11116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451447" y="2317722"/>
            <a:ext cx="5217625" cy="5599402"/>
          </a:xfrm>
          <a:prstGeom prst="rect">
            <a:avLst/>
          </a:prstGeom>
        </p:spPr>
      </p:pic>
      <p:pic>
        <p:nvPicPr>
          <p:cNvPr id="3" name="Picture 2">
            <a:hlinkClick r:id="rId3" action="ppaction://hlinksldjump"/>
            <a:extLst>
              <a:ext uri="{FF2B5EF4-FFF2-40B4-BE49-F238E27FC236}">
                <a16:creationId xmlns:a16="http://schemas.microsoft.com/office/drawing/2014/main" id="{3103B31E-5754-5D2A-CFDC-41D4108CB1E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52830" y="5165148"/>
            <a:ext cx="1394703" cy="1522619"/>
          </a:xfrm>
          <a:prstGeom prst="rect">
            <a:avLst/>
          </a:prstGeom>
        </p:spPr>
      </p:pic>
      <p:sp>
        <p:nvSpPr>
          <p:cNvPr id="4" name="Rectangle: Rounded Corners 13">
            <a:extLst>
              <a:ext uri="{FF2B5EF4-FFF2-40B4-BE49-F238E27FC236}">
                <a16:creationId xmlns:a16="http://schemas.microsoft.com/office/drawing/2014/main" id="{0160BE04-942D-ED46-1483-3967F128922A}"/>
              </a:ext>
            </a:extLst>
          </p:cNvPr>
          <p:cNvSpPr/>
          <p:nvPr/>
        </p:nvSpPr>
        <p:spPr>
          <a:xfrm>
            <a:off x="841150" y="2854173"/>
            <a:ext cx="4142232" cy="1426464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95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A. &gt;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360B740-A1DB-1410-FCB3-E8D9033377CA}"/>
              </a:ext>
            </a:extLst>
          </p:cNvPr>
          <p:cNvSpPr/>
          <p:nvPr/>
        </p:nvSpPr>
        <p:spPr>
          <a:xfrm>
            <a:off x="3766178" y="4557446"/>
            <a:ext cx="4142232" cy="1426464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95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C. =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EADFB19-81FA-3A32-FC61-F8532FA1E95D}"/>
              </a:ext>
            </a:extLst>
          </p:cNvPr>
          <p:cNvSpPr/>
          <p:nvPr/>
        </p:nvSpPr>
        <p:spPr>
          <a:xfrm>
            <a:off x="6395650" y="2854173"/>
            <a:ext cx="4142232" cy="1426464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9533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B. &lt;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7" name="Picture 18">
            <a:extLst>
              <a:ext uri="{FF2B5EF4-FFF2-40B4-BE49-F238E27FC236}">
                <a16:creationId xmlns:a16="http://schemas.microsoft.com/office/drawing/2014/main" id="{9E0F28CA-958F-E373-2620-A67A0AC396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794" y="5117423"/>
            <a:ext cx="794009" cy="691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65EA3DB-8E01-264C-24D9-9A81967A44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5479" y="3429000"/>
            <a:ext cx="794009" cy="708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37FF6FE-9B04-97F8-5367-2D8566D395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1407" y="3429000"/>
            <a:ext cx="846426" cy="755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B635F01D-214C-C525-48A3-DDA6125E446A}"/>
              </a:ext>
            </a:extLst>
          </p:cNvPr>
          <p:cNvSpPr/>
          <p:nvPr/>
        </p:nvSpPr>
        <p:spPr>
          <a:xfrm>
            <a:off x="841150" y="376088"/>
            <a:ext cx="9725593" cy="2201276"/>
          </a:xfrm>
          <a:prstGeom prst="roundRect">
            <a:avLst/>
          </a:prstGeom>
          <a:ln w="381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495330">
              <a:defRPr/>
            </a:pPr>
            <a:r>
              <a:rPr lang="en-US" sz="3600" b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50 ...... 50</a:t>
            </a:r>
            <a:endParaRPr lang="en-US" sz="3600" b="1" dirty="0">
              <a:solidFill>
                <a:srgbClr val="000000"/>
              </a:solidFill>
              <a:latin typeface="UTM Avo" panose="02040603050506020204" pitchFamily="18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6" name="Picture 15" descr="Logo, company name&#10;&#10;Description automatically generated">
            <a:extLst>
              <a:ext uri="{FF2B5EF4-FFF2-40B4-BE49-F238E27FC236}">
                <a16:creationId xmlns:a16="http://schemas.microsoft.com/office/drawing/2014/main" id="{E3F5A52B-9BD3-8EE3-F3C9-177CC787C86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14786" cy="797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7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id="{FB0EC179-A0D1-42C8-A196-0C99C2CECEF8}"/>
              </a:ext>
            </a:extLst>
          </p:cNvPr>
          <p:cNvSpPr txBox="1"/>
          <p:nvPr/>
        </p:nvSpPr>
        <p:spPr>
          <a:xfrm>
            <a:off x="4876138" y="2502737"/>
            <a:ext cx="6234053" cy="101566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KHỞI ĐỘNG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  <p:pic>
        <p:nvPicPr>
          <p:cNvPr id="3" name="Picture 2">
            <a:hlinkClick r:id="rId7"/>
            <a:extLst>
              <a:ext uri="{FF2B5EF4-FFF2-40B4-BE49-F238E27FC236}">
                <a16:creationId xmlns:a16="http://schemas.microsoft.com/office/drawing/2014/main" id="{AF27DD15-F67B-59B1-AF31-D9E9815943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08404" y="3730436"/>
            <a:ext cx="2169519" cy="1200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676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D58665DD-9139-4EF7-81C4-6EBFE489BBE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473879"/>
            <a:ext cx="5212715" cy="740410"/>
          </a:xfrm>
          <a:prstGeom prst="rect">
            <a:avLst/>
          </a:prstGeom>
        </p:spPr>
      </p:pic>
      <p:pic>
        <p:nvPicPr>
          <p:cNvPr id="5" name="图片 15" descr="a05684f714522ad77246dba9447411ba">
            <a:extLst>
              <a:ext uri="{FF2B5EF4-FFF2-40B4-BE49-F238E27FC236}">
                <a16:creationId xmlns:a16="http://schemas.microsoft.com/office/drawing/2014/main" id="{85CACD44-514D-4517-A8BD-97EF92C2F6E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346193" flipH="1">
            <a:off x="7626542" y="3441414"/>
            <a:ext cx="4002630" cy="2830384"/>
          </a:xfrm>
          <a:prstGeom prst="rect">
            <a:avLst/>
          </a:prstGeom>
        </p:spPr>
      </p:pic>
      <p:pic>
        <p:nvPicPr>
          <p:cNvPr id="6" name="图片 1" descr="fc85f2a324e3c42c2067966f589847df">
            <a:extLst>
              <a:ext uri="{FF2B5EF4-FFF2-40B4-BE49-F238E27FC236}">
                <a16:creationId xmlns:a16="http://schemas.microsoft.com/office/drawing/2014/main" id="{5C1ACBCE-0FA0-4817-A1BD-52607BBBDD0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938051" y="4443456"/>
            <a:ext cx="1780433" cy="2060845"/>
          </a:xfrm>
          <a:prstGeom prst="rect">
            <a:avLst/>
          </a:prstGeom>
        </p:spPr>
      </p:pic>
      <p:pic>
        <p:nvPicPr>
          <p:cNvPr id="7" name="图片 3" descr="fc85f2a324e3c42c2067966f589847df">
            <a:extLst>
              <a:ext uri="{FF2B5EF4-FFF2-40B4-BE49-F238E27FC236}">
                <a16:creationId xmlns:a16="http://schemas.microsoft.com/office/drawing/2014/main" id="{BD954D33-775F-4D30-94B0-795D2FD1F11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03657" y="4104001"/>
            <a:ext cx="2956702" cy="1855380"/>
          </a:xfrm>
          <a:prstGeom prst="rect">
            <a:avLst/>
          </a:prstGeom>
        </p:spPr>
      </p:pic>
      <p:grpSp>
        <p:nvGrpSpPr>
          <p:cNvPr id="8" name="Nhóm 7">
            <a:extLst>
              <a:ext uri="{FF2B5EF4-FFF2-40B4-BE49-F238E27FC236}">
                <a16:creationId xmlns:a16="http://schemas.microsoft.com/office/drawing/2014/main" id="{32084167-7FAD-4265-9C68-D65BEDBE26A3}"/>
              </a:ext>
            </a:extLst>
          </p:cNvPr>
          <p:cNvGrpSpPr/>
          <p:nvPr/>
        </p:nvGrpSpPr>
        <p:grpSpPr>
          <a:xfrm>
            <a:off x="680024" y="818491"/>
            <a:ext cx="3626802" cy="2742797"/>
            <a:chOff x="-230853" y="7620"/>
            <a:chExt cx="3626802" cy="2742797"/>
          </a:xfrm>
        </p:grpSpPr>
        <p:grpSp>
          <p:nvGrpSpPr>
            <p:cNvPr id="9" name="Nhóm 8">
              <a:extLst>
                <a:ext uri="{FF2B5EF4-FFF2-40B4-BE49-F238E27FC236}">
                  <a16:creationId xmlns:a16="http://schemas.microsoft.com/office/drawing/2014/main" id="{3EF87F29-D949-4DA0-A2B6-19A6124E5734}"/>
                </a:ext>
              </a:extLst>
            </p:cNvPr>
            <p:cNvGrpSpPr/>
            <p:nvPr/>
          </p:nvGrpSpPr>
          <p:grpSpPr>
            <a:xfrm>
              <a:off x="-230853" y="7620"/>
              <a:ext cx="3467735" cy="2742797"/>
              <a:chOff x="425593" y="325580"/>
              <a:chExt cx="3467735" cy="2742797"/>
            </a:xfrm>
          </p:grpSpPr>
          <p:pic>
            <p:nvPicPr>
              <p:cNvPr id="11" name="图片 7" descr="572005ec0a0c4">
                <a:extLst>
                  <a:ext uri="{FF2B5EF4-FFF2-40B4-BE49-F238E27FC236}">
                    <a16:creationId xmlns:a16="http://schemas.microsoft.com/office/drawing/2014/main" id="{7DC3171A-8F9F-41A0-BEFC-380D2A748E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>
              <a:xfrm>
                <a:off x="425593" y="325580"/>
                <a:ext cx="3467735" cy="1959610"/>
              </a:xfrm>
              <a:prstGeom prst="rect">
                <a:avLst/>
              </a:prstGeom>
            </p:spPr>
          </p:pic>
          <p:sp>
            <p:nvSpPr>
              <p:cNvPr id="12" name="Hình chữ nhật 11">
                <a:extLst>
                  <a:ext uri="{FF2B5EF4-FFF2-40B4-BE49-F238E27FC236}">
                    <a16:creationId xmlns:a16="http://schemas.microsoft.com/office/drawing/2014/main" id="{F0F14F4B-A0F6-43AB-AB88-D48E617A3554}"/>
                  </a:ext>
                </a:extLst>
              </p:cNvPr>
              <p:cNvSpPr/>
              <p:nvPr/>
            </p:nvSpPr>
            <p:spPr>
              <a:xfrm>
                <a:off x="2521527" y="1066800"/>
                <a:ext cx="1371600" cy="13161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  <p:sp>
            <p:nvSpPr>
              <p:cNvPr id="13" name="Hình chữ nhật 12">
                <a:extLst>
                  <a:ext uri="{FF2B5EF4-FFF2-40B4-BE49-F238E27FC236}">
                    <a16:creationId xmlns:a16="http://schemas.microsoft.com/office/drawing/2014/main" id="{0BBD4EA2-62F3-4C8B-83C3-A163800FA79D}"/>
                  </a:ext>
                </a:extLst>
              </p:cNvPr>
              <p:cNvSpPr/>
              <p:nvPr/>
            </p:nvSpPr>
            <p:spPr>
              <a:xfrm>
                <a:off x="2159460" y="1752195"/>
                <a:ext cx="1371600" cy="13161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</p:grpSp>
        <p:pic>
          <p:nvPicPr>
            <p:cNvPr id="10" name="Hình ảnh 9">
              <a:extLst>
                <a:ext uri="{FF2B5EF4-FFF2-40B4-BE49-F238E27FC236}">
                  <a16:creationId xmlns:a16="http://schemas.microsoft.com/office/drawing/2014/main" id="{B79163BE-F285-462E-9780-094FC2E21E1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3015" y="772220"/>
              <a:ext cx="1892934" cy="1060043"/>
            </a:xfrm>
            <a:prstGeom prst="rect">
              <a:avLst/>
            </a:prstGeom>
          </p:spPr>
        </p:pic>
      </p:grpSp>
      <p:sp>
        <p:nvSpPr>
          <p:cNvPr id="14" name="标题 1">
            <a:extLst>
              <a:ext uri="{FF2B5EF4-FFF2-40B4-BE49-F238E27FC236}">
                <a16:creationId xmlns:a16="http://schemas.microsoft.com/office/drawing/2014/main" id="{32DA0F2D-3A79-4608-AC3B-E813FEF24C75}"/>
              </a:ext>
            </a:extLst>
          </p:cNvPr>
          <p:cNvSpPr txBox="1">
            <a:spLocks/>
          </p:cNvSpPr>
          <p:nvPr/>
        </p:nvSpPr>
        <p:spPr>
          <a:xfrm>
            <a:off x="2159516" y="3110568"/>
            <a:ext cx="8872419" cy="929240"/>
          </a:xfrm>
          <a:prstGeom prst="rect">
            <a:avLst/>
          </a:prstGeom>
        </p:spPr>
        <p:txBody>
          <a:bodyPr spcFirstLastPara="1" numCol="1" anchor="ctr" anchorCtr="0">
            <a:prstTxWarp prst="textArchUp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Tạm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biệt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và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hẹn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gặp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lại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!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/>
              <a:ea typeface="+mj-ea"/>
              <a:cs typeface="+mj-cs"/>
              <a:sym typeface="+mn-lt"/>
            </a:endParaRPr>
          </a:p>
        </p:txBody>
      </p:sp>
      <p:pic>
        <p:nvPicPr>
          <p:cNvPr id="17" name="Content Placeholder 19" descr="chimxanh.png">
            <a:extLst>
              <a:ext uri="{FF2B5EF4-FFF2-40B4-BE49-F238E27FC236}">
                <a16:creationId xmlns:a16="http://schemas.microsoft.com/office/drawing/2014/main" id="{180103B2-ADFB-4699-B6DA-FCD74D950B6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69535" y="2069175"/>
            <a:ext cx="700405" cy="6140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" name="PA_图片 6" descr="图片包含 运输, 气球, 航空器&#10;&#10;已生成极高可信度的说明">
            <a:extLst>
              <a:ext uri="{FF2B5EF4-FFF2-40B4-BE49-F238E27FC236}">
                <a16:creationId xmlns:a16="http://schemas.microsoft.com/office/drawing/2014/main" id="{DBCA06F1-AA72-41D8-8526-FE48BABE81F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78964" y="286818"/>
            <a:ext cx="1351528" cy="1177202"/>
          </a:xfrm>
          <a:prstGeom prst="rect">
            <a:avLst/>
          </a:prstGeom>
        </p:spPr>
      </p:pic>
      <p:pic>
        <p:nvPicPr>
          <p:cNvPr id="20" name="PA_图片 6">
            <a:extLst>
              <a:ext uri="{FF2B5EF4-FFF2-40B4-BE49-F238E27FC236}">
                <a16:creationId xmlns:a16="http://schemas.microsoft.com/office/drawing/2014/main" id="{B46F75CC-2F1C-4C20-AAB2-2B922598FED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9237" y="611638"/>
            <a:ext cx="1232156" cy="892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301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shot of a qr code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343DE31A-F937-679E-1D1C-2449DBA2CDC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613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9">
          <a:extLst>
            <a:ext uri="{FF2B5EF4-FFF2-40B4-BE49-F238E27FC236}">
              <a16:creationId xmlns:a16="http://schemas.microsoft.com/office/drawing/2014/main" id="{00CCC50A-AB54-1791-A198-B978C96E8B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6447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9100"/>
            <a:ext cx="12192000" cy="643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B9B303-1E87-FA19-ED29-BECEF88140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17213591-46EB-FE9F-BC18-4669301AEC3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DB24D19E-5E9A-2784-DC72-A9F6BD1BDBF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id="{FDB4E649-43E8-18BB-CF19-7C12800084A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id="{06418597-8598-3227-3E3C-AC4FA22CCD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id="{F8880EBF-7718-546A-2603-AB0AD4FCECF5}"/>
              </a:ext>
            </a:extLst>
          </p:cNvPr>
          <p:cNvSpPr txBox="1"/>
          <p:nvPr/>
        </p:nvSpPr>
        <p:spPr>
          <a:xfrm>
            <a:off x="4876138" y="2502737"/>
            <a:ext cx="6234053" cy="101566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KHÁM PHÁ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FD7673AA-9823-6E35-FB94-A5B22030BDA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  <p:pic>
        <p:nvPicPr>
          <p:cNvPr id="3" name="Picture 2">
            <a:hlinkClick r:id="rId7"/>
            <a:extLst>
              <a:ext uri="{FF2B5EF4-FFF2-40B4-BE49-F238E27FC236}">
                <a16:creationId xmlns:a16="http://schemas.microsoft.com/office/drawing/2014/main" id="{04910BA7-233E-9244-4F16-4AC47D2D0AB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08404" y="3730436"/>
            <a:ext cx="2169519" cy="1200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050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43726" y="1032433"/>
            <a:ext cx="7146644" cy="1404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182471" y="4333017"/>
            <a:ext cx="8892988" cy="1149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9399" y="3191883"/>
            <a:ext cx="2472973" cy="2799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82195" y="480063"/>
            <a:ext cx="3312034" cy="210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7490845" y="2514600"/>
            <a:ext cx="2209800" cy="838200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UTM Avo" panose="02040603050506020204" pitchFamily="18" charset="0"/>
                <a:ea typeface="UD Digi Kyokasho N-B" panose="02020700000000000000" pitchFamily="17" charset="-128"/>
                <a:cs typeface="Arial" panose="020B0604020202020204" pitchFamily="34" charset="0"/>
              </a:rPr>
              <a:t>14 &lt; 17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983505" y="5325035"/>
            <a:ext cx="2209800" cy="838200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UTM Avo" panose="02040603050506020204" pitchFamily="18" charset="0"/>
                <a:ea typeface="UD Digi Kyokasho N-B" panose="02020700000000000000" pitchFamily="17" charset="-128"/>
                <a:cs typeface="Arial" panose="020B0604020202020204" pitchFamily="34" charset="0"/>
              </a:rPr>
              <a:t>42 &gt; 36</a:t>
            </a:r>
          </a:p>
        </p:txBody>
      </p:sp>
      <p:sp>
        <p:nvSpPr>
          <p:cNvPr id="3" name="Oval 2"/>
          <p:cNvSpPr/>
          <p:nvPr/>
        </p:nvSpPr>
        <p:spPr>
          <a:xfrm>
            <a:off x="9817477" y="1348740"/>
            <a:ext cx="732790" cy="721995"/>
          </a:xfrm>
          <a:prstGeom prst="ellipse">
            <a:avLst/>
          </a:prstGeom>
          <a:noFill/>
          <a:ln w="412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7456766" y="1341755"/>
            <a:ext cx="732790" cy="721995"/>
          </a:xfrm>
          <a:prstGeom prst="ellipse">
            <a:avLst/>
          </a:prstGeom>
          <a:noFill/>
          <a:ln w="412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5054040" y="4442806"/>
            <a:ext cx="732790" cy="721995"/>
          </a:xfrm>
          <a:prstGeom prst="ellipse">
            <a:avLst/>
          </a:prstGeom>
          <a:noFill/>
          <a:ln w="412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9451082" y="4477496"/>
            <a:ext cx="732790" cy="721995"/>
          </a:xfrm>
          <a:prstGeom prst="ellipse">
            <a:avLst/>
          </a:prstGeom>
          <a:noFill/>
          <a:ln w="412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7" grpId="0" bldLvl="0" animBg="1"/>
      <p:bldP spid="3" grpId="0" bldLvl="0" animBg="1"/>
      <p:bldP spid="3" grpId="1" animBg="1"/>
      <p:bldP spid="4" grpId="0" bldLvl="0" animBg="1"/>
      <p:bldP spid="4" grpId="1" animBg="1"/>
      <p:bldP spid="5" grpId="0" bldLvl="0" animBg="1"/>
      <p:bldP spid="5" grpId="1" animBg="1"/>
      <p:bldP spid="6" grpId="0" bldLvl="0" animBg="1"/>
      <p:bldP spid="6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shot (104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1800"/>
            <a:ext cx="12192000" cy="6426200"/>
          </a:xfrm>
          <a:prstGeom prst="rect">
            <a:avLst/>
          </a:prstGeom>
        </p:spPr>
      </p:pic>
      <p:graphicFrame>
        <p:nvGraphicFramePr>
          <p:cNvPr id="2" name="Table 1"/>
          <p:cNvGraphicFramePr/>
          <p:nvPr>
            <p:extLst>
              <p:ext uri="{D42A27DB-BD31-4B8C-83A1-F6EECF244321}">
                <p14:modId xmlns:p14="http://schemas.microsoft.com/office/powerpoint/2010/main" val="3272758766"/>
              </p:ext>
            </p:extLst>
          </p:nvPr>
        </p:nvGraphicFramePr>
        <p:xfrm>
          <a:off x="1138555" y="2507615"/>
          <a:ext cx="9588500" cy="31559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8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58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58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58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588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588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588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588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95885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95885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74358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latin typeface="UTM Avo" panose="02040603050506020204" pitchFamily="18" charset="0"/>
                        </a:rPr>
                        <a:t>61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latin typeface="UTM Avo" panose="02040603050506020204" pitchFamily="18" charset="0"/>
                        </a:rPr>
                        <a:t>62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 dirty="0">
                          <a:latin typeface="UTM Avo" panose="02040603050506020204" pitchFamily="18" charset="0"/>
                        </a:rPr>
                        <a:t>63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 dirty="0">
                          <a:latin typeface="UTM Avo" panose="02040603050506020204" pitchFamily="18" charset="0"/>
                        </a:rPr>
                        <a:t>64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latin typeface="UTM Avo" panose="02040603050506020204" pitchFamily="18" charset="0"/>
                        </a:rPr>
                        <a:t>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latin typeface="UTM Avo" panose="02040603050506020204" pitchFamily="18" charset="0"/>
                        </a:rPr>
                        <a:t>66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latin typeface="UTM Avo" panose="02040603050506020204" pitchFamily="18" charset="0"/>
                        </a:rPr>
                        <a:t>67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latin typeface="UTM Avo" panose="02040603050506020204" pitchFamily="18" charset="0"/>
                        </a:rPr>
                        <a:t>68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latin typeface="UTM Avo" panose="02040603050506020204" pitchFamily="18" charset="0"/>
                        </a:rPr>
                        <a:t>69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latin typeface="UTM Avo" panose="02040603050506020204" pitchFamily="18" charset="0"/>
                        </a:rPr>
                        <a:t>70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358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latin typeface="UTM Avo" panose="02040603050506020204" pitchFamily="18" charset="0"/>
                        </a:rPr>
                        <a:t>71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latin typeface="UTM Avo" panose="02040603050506020204" pitchFamily="18" charset="0"/>
                        </a:rPr>
                        <a:t>72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latin typeface="UTM Avo" panose="02040603050506020204" pitchFamily="18" charset="0"/>
                        </a:rPr>
                        <a:t>73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 dirty="0">
                          <a:latin typeface="UTM Avo" panose="02040603050506020204" pitchFamily="18" charset="0"/>
                        </a:rPr>
                        <a:t>74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latin typeface="UTM Avo" panose="02040603050506020204" pitchFamily="18" charset="0"/>
                        </a:rPr>
                        <a:t>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latin typeface="UTM Avo" panose="02040603050506020204" pitchFamily="18" charset="0"/>
                        </a:rPr>
                        <a:t>76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latin typeface="UTM Avo" panose="02040603050506020204" pitchFamily="18" charset="0"/>
                        </a:rPr>
                        <a:t>77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latin typeface="UTM Avo" panose="02040603050506020204" pitchFamily="18" charset="0"/>
                        </a:rPr>
                        <a:t>78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latin typeface="UTM Avo" panose="02040603050506020204" pitchFamily="18" charset="0"/>
                        </a:rPr>
                        <a:t>79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latin typeface="UTM Avo" panose="02040603050506020204" pitchFamily="18" charset="0"/>
                        </a:rPr>
                        <a:t>80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4358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latin typeface="UTM Avo" panose="02040603050506020204" pitchFamily="18" charset="0"/>
                        </a:rPr>
                        <a:t>81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latin typeface="UTM Avo" panose="02040603050506020204" pitchFamily="18" charset="0"/>
                        </a:rPr>
                        <a:t>82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latin typeface="UTM Avo" panose="02040603050506020204" pitchFamily="18" charset="0"/>
                        </a:rPr>
                        <a:t>83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latin typeface="UTM Avo" panose="02040603050506020204" pitchFamily="18" charset="0"/>
                        </a:rPr>
                        <a:t>84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latin typeface="UTM Avo" panose="02040603050506020204" pitchFamily="18" charset="0"/>
                        </a:rPr>
                        <a:t>85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latin typeface="UTM Avo" panose="02040603050506020204" pitchFamily="18" charset="0"/>
                        </a:rPr>
                        <a:t>86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latin typeface="UTM Avo" panose="02040603050506020204" pitchFamily="18" charset="0"/>
                        </a:rPr>
                        <a:t>87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latin typeface="UTM Avo" panose="02040603050506020204" pitchFamily="18" charset="0"/>
                        </a:rPr>
                        <a:t>88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latin typeface="UTM Avo" panose="02040603050506020204" pitchFamily="18" charset="0"/>
                        </a:rPr>
                        <a:t>89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latin typeface="UTM Avo" panose="02040603050506020204" pitchFamily="18" charset="0"/>
                        </a:rPr>
                        <a:t>90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2519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latin typeface="UTM Avo" panose="02040603050506020204" pitchFamily="18" charset="0"/>
                        </a:rPr>
                        <a:t>91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latin typeface="UTM Avo" panose="02040603050506020204" pitchFamily="18" charset="0"/>
                        </a:rPr>
                        <a:t>9</a:t>
                      </a:r>
                      <a:r>
                        <a:rPr lang="vi-VN" altLang="en-US" sz="320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latin typeface="UTM Avo" panose="02040603050506020204" pitchFamily="18" charset="0"/>
                        </a:rPr>
                        <a:t>93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latin typeface="UTM Avo" panose="02040603050506020204" pitchFamily="18" charset="0"/>
                        </a:rPr>
                        <a:t>94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latin typeface="UTM Avo" panose="02040603050506020204" pitchFamily="18" charset="0"/>
                        </a:rPr>
                        <a:t>95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latin typeface="UTM Avo" panose="02040603050506020204" pitchFamily="18" charset="0"/>
                        </a:rPr>
                        <a:t>96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latin typeface="UTM Avo" panose="02040603050506020204" pitchFamily="18" charset="0"/>
                        </a:rPr>
                        <a:t>97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latin typeface="UTM Avo" panose="02040603050506020204" pitchFamily="18" charset="0"/>
                        </a:rPr>
                        <a:t>98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latin typeface="UTM Avo" panose="02040603050506020204" pitchFamily="18" charset="0"/>
                        </a:rPr>
                        <a:t>99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 dirty="0">
                          <a:latin typeface="UTM Avo" panose="02040603050506020204" pitchFamily="18" charset="0"/>
                        </a:rPr>
                        <a:t>100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Oval 3"/>
          <p:cNvSpPr/>
          <p:nvPr/>
        </p:nvSpPr>
        <p:spPr>
          <a:xfrm>
            <a:off x="1248410" y="2507615"/>
            <a:ext cx="732790" cy="721995"/>
          </a:xfrm>
          <a:prstGeom prst="ellipse">
            <a:avLst/>
          </a:prstGeom>
          <a:noFill/>
          <a:ln w="412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5146040" y="2507615"/>
            <a:ext cx="732790" cy="721995"/>
          </a:xfrm>
          <a:prstGeom prst="ellipse">
            <a:avLst/>
          </a:prstGeom>
          <a:noFill/>
          <a:ln w="412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4114800" y="3982720"/>
            <a:ext cx="732790" cy="721995"/>
          </a:xfrm>
          <a:prstGeom prst="ellipse">
            <a:avLst/>
          </a:prstGeom>
          <a:noFill/>
          <a:ln w="412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6044565" y="3982720"/>
            <a:ext cx="732790" cy="721995"/>
          </a:xfrm>
          <a:prstGeom prst="ellipse">
            <a:avLst/>
          </a:prstGeom>
          <a:noFill/>
          <a:ln w="412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animBg="1"/>
      <p:bldP spid="4" grpId="2" bldLvl="0" animBg="1"/>
      <p:bldP spid="5" grpId="0" bldLvl="0" animBg="1"/>
      <p:bldP spid="5" grpId="1" animBg="1"/>
      <p:bldP spid="5" grpId="2" bldLvl="0" animBg="1"/>
      <p:bldP spid="6" grpId="0" bldLvl="0" animBg="1"/>
      <p:bldP spid="6" grpId="1" animBg="1"/>
      <p:bldP spid="6" grpId="2" bldLvl="0" animBg="1"/>
      <p:bldP spid="7" grpId="0" bldLvl="0" animBg="1"/>
      <p:bldP spid="7" grpId="1" animBg="1"/>
      <p:bldP spid="7" grpId="2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E93413-A591-5658-0B2A-13F16C62F0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9852FD5A-9EC1-0295-67CD-821B933201A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A65C572B-AFED-9859-8303-EB0C0B859A4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id="{E3EB707B-C129-2B10-188D-0DF08AD0133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id="{F2357F56-176A-9B82-5FB3-3A9BEF91FD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id="{728B0BC4-B2C2-34B6-7461-7C96D5165D1C}"/>
              </a:ext>
            </a:extLst>
          </p:cNvPr>
          <p:cNvSpPr txBox="1"/>
          <p:nvPr/>
        </p:nvSpPr>
        <p:spPr>
          <a:xfrm>
            <a:off x="4876137" y="2197059"/>
            <a:ext cx="6234053" cy="156966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THỰC HÀNH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LUYỆN TẬP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0A396C8C-AA2F-98CC-1E79-755AF8BCC01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  <p:pic>
        <p:nvPicPr>
          <p:cNvPr id="2" name="Picture 1">
            <a:hlinkClick r:id="rId7"/>
            <a:extLst>
              <a:ext uri="{FF2B5EF4-FFF2-40B4-BE49-F238E27FC236}">
                <a16:creationId xmlns:a16="http://schemas.microsoft.com/office/drawing/2014/main" id="{538C4B37-D8B5-85FF-34B0-232F53E45DE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08404" y="3730436"/>
            <a:ext cx="2169519" cy="1200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528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27824" y="1848485"/>
            <a:ext cx="10735937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3256299" y="1983924"/>
            <a:ext cx="616501" cy="643522"/>
          </a:xfrm>
          <a:prstGeom prst="rect">
            <a:avLst/>
          </a:prstGeom>
          <a:ln w="28575"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615540" y="2054313"/>
            <a:ext cx="507768" cy="502744"/>
          </a:xfrm>
          <a:prstGeom prst="rect">
            <a:avLst/>
          </a:prstGeom>
          <a:ln w="28575"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8" name="Rectangle 17"/>
          <p:cNvSpPr/>
          <p:nvPr/>
        </p:nvSpPr>
        <p:spPr>
          <a:xfrm>
            <a:off x="7452886" y="1983923"/>
            <a:ext cx="615225" cy="643524"/>
          </a:xfrm>
          <a:prstGeom prst="rect">
            <a:avLst/>
          </a:prstGeom>
          <a:ln w="28575"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16</a:t>
            </a:r>
          </a:p>
        </p:txBody>
      </p:sp>
      <p:sp>
        <p:nvSpPr>
          <p:cNvPr id="21" name="Rectangle 20"/>
          <p:cNvSpPr/>
          <p:nvPr/>
        </p:nvSpPr>
        <p:spPr>
          <a:xfrm>
            <a:off x="8874596" y="1983923"/>
            <a:ext cx="615225" cy="643524"/>
          </a:xfrm>
          <a:prstGeom prst="rect">
            <a:avLst/>
          </a:prstGeom>
          <a:ln w="28575"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654178" y="1983924"/>
            <a:ext cx="616502" cy="643523"/>
          </a:xfrm>
          <a:prstGeom prst="rect">
            <a:avLst/>
          </a:prstGeom>
          <a:ln w="28575"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33" name="Rectangle 32"/>
          <p:cNvSpPr/>
          <p:nvPr/>
        </p:nvSpPr>
        <p:spPr>
          <a:xfrm>
            <a:off x="6779461" y="1983923"/>
            <a:ext cx="615225" cy="643524"/>
          </a:xfrm>
          <a:prstGeom prst="rect">
            <a:avLst/>
          </a:prstGeom>
          <a:ln w="28575"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15</a:t>
            </a:r>
          </a:p>
        </p:txBody>
      </p:sp>
      <p:pic>
        <p:nvPicPr>
          <p:cNvPr id="7" name="图片 6" descr="觅元素58b0fbac4bf9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5375910" y="5970270"/>
            <a:ext cx="6883400" cy="1069340"/>
          </a:xfrm>
          <a:prstGeom prst="rect">
            <a:avLst/>
          </a:prstGeom>
        </p:spPr>
      </p:pic>
      <p:pic>
        <p:nvPicPr>
          <p:cNvPr id="2" name="图片 5" descr="觅元素58b0fbac4bf9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00" y="6267450"/>
            <a:ext cx="5922010" cy="740410"/>
          </a:xfrm>
          <a:prstGeom prst="rect">
            <a:avLst/>
          </a:prstGeom>
        </p:spPr>
      </p:pic>
      <p:pic>
        <p:nvPicPr>
          <p:cNvPr id="3" name="图片 3" descr="fc85f2a324e3c42c2067966f589847df"/>
          <p:cNvPicPr>
            <a:picLocks noChangeAspect="1"/>
          </p:cNvPicPr>
          <p:nvPr/>
        </p:nvPicPr>
        <p:blipFill>
          <a:blip r:embed="rId5"/>
          <a:srcRect t="13125" b="48643"/>
          <a:stretch>
            <a:fillRect/>
          </a:stretch>
        </p:blipFill>
        <p:spPr>
          <a:xfrm>
            <a:off x="2122215" y="5323522"/>
            <a:ext cx="6507389" cy="1293495"/>
          </a:xfrm>
          <a:prstGeom prst="rect">
            <a:avLst/>
          </a:prstGeom>
        </p:spPr>
      </p:pic>
      <p:pic>
        <p:nvPicPr>
          <p:cNvPr id="8" name="图片 7" descr="935240504b93d3b21badb4bcbf0ea7fb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480000">
            <a:off x="11300806" y="421801"/>
            <a:ext cx="1015500" cy="1048003"/>
          </a:xfrm>
          <a:prstGeom prst="rect">
            <a:avLst/>
          </a:prstGeom>
        </p:spPr>
      </p:pic>
      <p:pic>
        <p:nvPicPr>
          <p:cNvPr id="9" name="图片 8" descr="935240504b93d3b21badb4bcbf0ea7fb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30200" y="3255962"/>
            <a:ext cx="1541780" cy="1591310"/>
          </a:xfrm>
          <a:prstGeom prst="rect">
            <a:avLst/>
          </a:prstGeom>
        </p:spPr>
      </p:pic>
      <p:sp>
        <p:nvSpPr>
          <p:cNvPr id="12" name="Rounded Rectangle 5">
            <a:extLst>
              <a:ext uri="{FF2B5EF4-FFF2-40B4-BE49-F238E27FC236}">
                <a16:creationId xmlns:a16="http://schemas.microsoft.com/office/drawing/2014/main" id="{E0C1D283-2FAD-E11B-F7F3-79F2DDE8FF4B}"/>
              </a:ext>
            </a:extLst>
          </p:cNvPr>
          <p:cNvSpPr/>
          <p:nvPr/>
        </p:nvSpPr>
        <p:spPr>
          <a:xfrm>
            <a:off x="1966500" y="946391"/>
            <a:ext cx="8432578" cy="614362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lvl="0">
              <a:defRPr/>
            </a:pPr>
            <a:r>
              <a:rPr lang="en-US" sz="2800" b="1" kern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a) Điền số thích hợp vào ô trống </a:t>
            </a:r>
            <a:endParaRPr lang="en-US" sz="2800" b="1" kern="0" dirty="0">
              <a:solidFill>
                <a:srgbClr val="002060"/>
              </a:solidFill>
              <a:latin typeface="UTM Avo"/>
              <a:cs typeface="Times New Roman" panose="02020603050405020304" pitchFamily="18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7063B2F-384F-ECE1-CBFB-41AB20D2DB9C}"/>
              </a:ext>
            </a:extLst>
          </p:cNvPr>
          <p:cNvSpPr/>
          <p:nvPr/>
        </p:nvSpPr>
        <p:spPr>
          <a:xfrm>
            <a:off x="1179736" y="972343"/>
            <a:ext cx="613186" cy="588410"/>
          </a:xfrm>
          <a:prstGeom prst="ellipse">
            <a:avLst/>
          </a:prstGeom>
          <a:solidFill>
            <a:srgbClr val="5B9BD5"/>
          </a:solidFill>
          <a:ln w="38100" cap="flat" cmpd="sng" algn="ctr">
            <a:solidFill>
              <a:srgbClr val="0070C0"/>
            </a:solidFill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algn="ctr">
              <a:defRPr/>
            </a:pPr>
            <a:r>
              <a:rPr lang="en-US" sz="2800" b="1" kern="0" dirty="0">
                <a:solidFill>
                  <a:prstClr val="white"/>
                </a:solidFill>
                <a:latin typeface="UTM Avo" panose="02040603050506020204" pitchFamily="18" charset="0"/>
              </a:rPr>
              <a:t>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  <p:bldP spid="16" grpId="0" bldLvl="0" animBg="1"/>
      <p:bldP spid="18" grpId="0" bldLvl="0" animBg="1"/>
      <p:bldP spid="21" grpId="0" bldLvl="0" animBg="1"/>
      <p:bldP spid="22" grpId="0" bldLvl="0" animBg="1"/>
      <p:bldP spid="33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C6899E-8F0F-94B7-9496-ED4C7F7F6D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觅元素58b0fbac4bf92">
            <a:extLst>
              <a:ext uri="{FF2B5EF4-FFF2-40B4-BE49-F238E27FC236}">
                <a16:creationId xmlns:a16="http://schemas.microsoft.com/office/drawing/2014/main" id="{06448132-B55D-4E53-5D42-5D45EAE7A3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5375910" y="5970270"/>
            <a:ext cx="6883400" cy="1069340"/>
          </a:xfrm>
          <a:prstGeom prst="rect">
            <a:avLst/>
          </a:prstGeom>
        </p:spPr>
      </p:pic>
      <p:pic>
        <p:nvPicPr>
          <p:cNvPr id="2" name="图片 5" descr="觅元素58b0fbac4bf92">
            <a:extLst>
              <a:ext uri="{FF2B5EF4-FFF2-40B4-BE49-F238E27FC236}">
                <a16:creationId xmlns:a16="http://schemas.microsoft.com/office/drawing/2014/main" id="{32F38A3B-1473-D471-764B-D91783874D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00" y="6267450"/>
            <a:ext cx="5922010" cy="740410"/>
          </a:xfrm>
          <a:prstGeom prst="rect">
            <a:avLst/>
          </a:prstGeom>
        </p:spPr>
      </p:pic>
      <p:pic>
        <p:nvPicPr>
          <p:cNvPr id="3" name="图片 3" descr="fc85f2a324e3c42c2067966f589847df">
            <a:extLst>
              <a:ext uri="{FF2B5EF4-FFF2-40B4-BE49-F238E27FC236}">
                <a16:creationId xmlns:a16="http://schemas.microsoft.com/office/drawing/2014/main" id="{E9C96BA2-C161-26A1-908B-0F2D32E454A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3125" b="48643"/>
          <a:stretch>
            <a:fillRect/>
          </a:stretch>
        </p:blipFill>
        <p:spPr>
          <a:xfrm>
            <a:off x="2122215" y="5323522"/>
            <a:ext cx="6507389" cy="1293495"/>
          </a:xfrm>
          <a:prstGeom prst="rect">
            <a:avLst/>
          </a:prstGeom>
        </p:spPr>
      </p:pic>
      <p:pic>
        <p:nvPicPr>
          <p:cNvPr id="8" name="图片 7" descr="935240504b93d3b21badb4bcbf0ea7fb">
            <a:extLst>
              <a:ext uri="{FF2B5EF4-FFF2-40B4-BE49-F238E27FC236}">
                <a16:creationId xmlns:a16="http://schemas.microsoft.com/office/drawing/2014/main" id="{E732EF61-A2C8-FCF5-4C2C-A59D6BC80B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80000">
            <a:off x="11300806" y="421801"/>
            <a:ext cx="1015500" cy="1048003"/>
          </a:xfrm>
          <a:prstGeom prst="rect">
            <a:avLst/>
          </a:prstGeom>
        </p:spPr>
      </p:pic>
      <p:pic>
        <p:nvPicPr>
          <p:cNvPr id="9" name="图片 8" descr="935240504b93d3b21badb4bcbf0ea7fb">
            <a:extLst>
              <a:ext uri="{FF2B5EF4-FFF2-40B4-BE49-F238E27FC236}">
                <a16:creationId xmlns:a16="http://schemas.microsoft.com/office/drawing/2014/main" id="{D0208E37-C2EF-92D3-9D3F-A540947E10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30200" y="3255962"/>
            <a:ext cx="1541780" cy="1591310"/>
          </a:xfrm>
          <a:prstGeom prst="rect">
            <a:avLst/>
          </a:prstGeom>
        </p:spPr>
      </p:pic>
      <p:sp>
        <p:nvSpPr>
          <p:cNvPr id="12" name="Rounded Rectangle 5">
            <a:extLst>
              <a:ext uri="{FF2B5EF4-FFF2-40B4-BE49-F238E27FC236}">
                <a16:creationId xmlns:a16="http://schemas.microsoft.com/office/drawing/2014/main" id="{05B89169-601F-D57F-CC34-FCC94B337399}"/>
              </a:ext>
            </a:extLst>
          </p:cNvPr>
          <p:cNvSpPr/>
          <p:nvPr/>
        </p:nvSpPr>
        <p:spPr>
          <a:xfrm>
            <a:off x="1966500" y="946391"/>
            <a:ext cx="8432578" cy="614362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lvl="0">
              <a:defRPr/>
            </a:pPr>
            <a:r>
              <a:rPr lang="en-US" sz="2800" b="1" kern="0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b) </a:t>
            </a:r>
            <a:r>
              <a:rPr lang="en-US" sz="2800" b="1" kern="0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Điền</a:t>
            </a:r>
            <a:r>
              <a:rPr lang="en-US" sz="2800" b="1" kern="0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dấu</a:t>
            </a:r>
            <a:r>
              <a:rPr lang="en-US" sz="2800" b="1" kern="0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 &gt; &lt; =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69519BD-9BFA-1266-1612-906694C2C45B}"/>
              </a:ext>
            </a:extLst>
          </p:cNvPr>
          <p:cNvSpPr/>
          <p:nvPr/>
        </p:nvSpPr>
        <p:spPr>
          <a:xfrm>
            <a:off x="1179736" y="972343"/>
            <a:ext cx="613186" cy="588410"/>
          </a:xfrm>
          <a:prstGeom prst="ellipse">
            <a:avLst/>
          </a:prstGeom>
          <a:solidFill>
            <a:srgbClr val="5B9BD5"/>
          </a:solidFill>
          <a:ln w="38100" cap="flat" cmpd="sng" algn="ctr">
            <a:solidFill>
              <a:srgbClr val="0070C0"/>
            </a:solidFill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algn="ctr">
              <a:defRPr/>
            </a:pPr>
            <a:r>
              <a:rPr lang="en-US" sz="2800" b="1" kern="0" dirty="0">
                <a:solidFill>
                  <a:prstClr val="white"/>
                </a:solidFill>
                <a:latin typeface="UTM Avo" panose="02040603050506020204" pitchFamily="18" charset="0"/>
              </a:rPr>
              <a:t>1</a:t>
            </a:r>
          </a:p>
        </p:txBody>
      </p:sp>
      <p:pic>
        <p:nvPicPr>
          <p:cNvPr id="15" name="Picture 6">
            <a:extLst>
              <a:ext uri="{FF2B5EF4-FFF2-40B4-BE49-F238E27FC236}">
                <a16:creationId xmlns:a16="http://schemas.microsoft.com/office/drawing/2014/main" id="{B0218072-40E5-295E-0153-7649D437D3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88056" y="2406690"/>
            <a:ext cx="10015888" cy="1097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Rounded Rectangle 28">
            <a:extLst>
              <a:ext uri="{FF2B5EF4-FFF2-40B4-BE49-F238E27FC236}">
                <a16:creationId xmlns:a16="http://schemas.microsoft.com/office/drawing/2014/main" id="{DEB10538-27DC-E046-8DCF-CB41F46946D3}"/>
              </a:ext>
            </a:extLst>
          </p:cNvPr>
          <p:cNvSpPr/>
          <p:nvPr/>
        </p:nvSpPr>
        <p:spPr>
          <a:xfrm>
            <a:off x="1727513" y="2575518"/>
            <a:ext cx="685800" cy="685800"/>
          </a:xfrm>
          <a:prstGeom prst="roundRect">
            <a:avLst/>
          </a:prstGeom>
          <a:ln w="19050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&lt;</a:t>
            </a:r>
          </a:p>
        </p:txBody>
      </p:sp>
      <p:sp>
        <p:nvSpPr>
          <p:cNvPr id="19" name="Rounded Rectangle 29">
            <a:extLst>
              <a:ext uri="{FF2B5EF4-FFF2-40B4-BE49-F238E27FC236}">
                <a16:creationId xmlns:a16="http://schemas.microsoft.com/office/drawing/2014/main" id="{7EFD772D-8E88-CB05-B392-622FFEFBE0AF}"/>
              </a:ext>
            </a:extLst>
          </p:cNvPr>
          <p:cNvSpPr/>
          <p:nvPr/>
        </p:nvSpPr>
        <p:spPr>
          <a:xfrm>
            <a:off x="9599045" y="2575518"/>
            <a:ext cx="685800" cy="685800"/>
          </a:xfrm>
          <a:prstGeom prst="roundRect">
            <a:avLst/>
          </a:prstGeom>
          <a:ln w="19050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&gt;</a:t>
            </a:r>
          </a:p>
        </p:txBody>
      </p:sp>
      <p:sp>
        <p:nvSpPr>
          <p:cNvPr id="20" name="Rounded Rectangle 30">
            <a:extLst>
              <a:ext uri="{FF2B5EF4-FFF2-40B4-BE49-F238E27FC236}">
                <a16:creationId xmlns:a16="http://schemas.microsoft.com/office/drawing/2014/main" id="{01A64D1E-0B97-249D-6CDB-05466F216717}"/>
              </a:ext>
            </a:extLst>
          </p:cNvPr>
          <p:cNvSpPr/>
          <p:nvPr/>
        </p:nvSpPr>
        <p:spPr>
          <a:xfrm>
            <a:off x="4197767" y="2575518"/>
            <a:ext cx="685800" cy="685800"/>
          </a:xfrm>
          <a:prstGeom prst="roundRect">
            <a:avLst/>
          </a:prstGeom>
          <a:ln w="19050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&gt;</a:t>
            </a:r>
          </a:p>
        </p:txBody>
      </p:sp>
      <p:sp>
        <p:nvSpPr>
          <p:cNvPr id="23" name="Rounded Rectangle 31">
            <a:extLst>
              <a:ext uri="{FF2B5EF4-FFF2-40B4-BE49-F238E27FC236}">
                <a16:creationId xmlns:a16="http://schemas.microsoft.com/office/drawing/2014/main" id="{5283BDD4-E0E7-888C-CFB9-5D385EFDAC1D}"/>
              </a:ext>
            </a:extLst>
          </p:cNvPr>
          <p:cNvSpPr/>
          <p:nvPr/>
        </p:nvSpPr>
        <p:spPr>
          <a:xfrm>
            <a:off x="6898406" y="2575518"/>
            <a:ext cx="685800" cy="685800"/>
          </a:xfrm>
          <a:prstGeom prst="roundRect">
            <a:avLst/>
          </a:prstGeom>
          <a:ln w="19050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&lt;</a:t>
            </a:r>
          </a:p>
        </p:txBody>
      </p:sp>
    </p:spTree>
    <p:extLst>
      <p:ext uri="{BB962C8B-B14F-4D97-AF65-F5344CB8AC3E}">
        <p14:creationId xmlns:p14="http://schemas.microsoft.com/office/powerpoint/2010/main" val="2755007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7" grpId="0" bldLvl="0" animBg="1"/>
      <p:bldP spid="19" grpId="0" bldLvl="0" animBg="1"/>
      <p:bldP spid="20" grpId="0" bldLvl="0" animBg="1"/>
      <p:bldP spid="23" grpId="0" bldLvl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Green Color">
  <a:themeElements>
    <a:clrScheme name="Green Color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9900"/>
      </a:accent1>
      <a:accent2>
        <a:srgbClr val="99CC00"/>
      </a:accent2>
      <a:accent3>
        <a:srgbClr val="FFFFFF"/>
      </a:accent3>
      <a:accent4>
        <a:srgbClr val="000000"/>
      </a:accent4>
      <a:accent5>
        <a:srgbClr val="AACAAA"/>
      </a:accent5>
      <a:accent6>
        <a:srgbClr val="8AB900"/>
      </a:accent6>
      <a:hlink>
        <a:srgbClr val="CC3300"/>
      </a:hlink>
      <a:folHlink>
        <a:srgbClr val="996600"/>
      </a:folHlink>
    </a:clrScheme>
    <a:fontScheme name="Green Color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Green Colo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990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8AB900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heme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4097779F-E8BC-486A-B819-0292E604E70F}" vid="{4DC8568B-4BA0-4F21-A01E-F1C82C7A139D}"/>
    </a:ext>
  </a:extLst>
</a:theme>
</file>

<file path=ppt/theme/theme6.xml><?xml version="1.0" encoding="utf-8"?>
<a:theme xmlns:a="http://schemas.openxmlformats.org/drawingml/2006/main" name="4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</TotalTime>
  <Words>332</Words>
  <Application>Microsoft Office PowerPoint</Application>
  <PresentationFormat>Widescreen</PresentationFormat>
  <Paragraphs>112</Paragraphs>
  <Slides>22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UTM Avo</vt:lpstr>
      <vt:lpstr>Arial</vt:lpstr>
      <vt:lpstr>Calibri</vt:lpstr>
      <vt:lpstr>Aptos</vt:lpstr>
      <vt:lpstr>Green Color</vt:lpstr>
      <vt:lpstr>3_Office Theme</vt:lpstr>
      <vt:lpstr>1_Office Theme</vt:lpstr>
      <vt:lpstr>2_Office Theme</vt:lpstr>
      <vt:lpstr>Theme1</vt:lpstr>
      <vt:lpstr>4_Office Theme</vt:lpstr>
      <vt:lpstr>Tuần 23 Bài 49: So sánh các số  trong phạm vi 100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Loan Nguyễn</cp:lastModifiedBy>
  <cp:revision>95</cp:revision>
  <dcterms:created xsi:type="dcterms:W3CDTF">2021-11-01T08:16:00Z</dcterms:created>
  <dcterms:modified xsi:type="dcterms:W3CDTF">2025-01-20T03:33:54Z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48A53F0200F74852820001C32B9C11E7</vt:lpwstr>
  </property>
  <property fmtid="{D5CDD505-2E9C-101B-9397-08002B2CF9AE}" pid="3" name="KSOProductBuildVer">
    <vt:lpwstr>1033-11.2.0.10443</vt:lpwstr>
  </property>
</Properties>
</file>