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4"/>
  </p:notesMasterIdLst>
  <p:sldIdLst>
    <p:sldId id="286" r:id="rId2"/>
    <p:sldId id="287" r:id="rId3"/>
    <p:sldId id="258" r:id="rId4"/>
    <p:sldId id="295" r:id="rId5"/>
    <p:sldId id="279" r:id="rId6"/>
    <p:sldId id="294" r:id="rId7"/>
    <p:sldId id="296" r:id="rId8"/>
    <p:sldId id="293" r:id="rId9"/>
    <p:sldId id="283" r:id="rId10"/>
    <p:sldId id="284" r:id="rId11"/>
    <p:sldId id="28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02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0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4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B67B-E23B-4666-9592-A28633F8FE3D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3" y="2"/>
            <a:ext cx="11115014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3" y="259070"/>
            <a:ext cx="3430984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422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4" y="246743"/>
            <a:ext cx="11234034" cy="619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1965278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909482" cy="887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373" t="48225" r="17273" b="17280"/>
          <a:stretch/>
        </p:blipFill>
        <p:spPr>
          <a:xfrm>
            <a:off x="0" y="2447365"/>
            <a:ext cx="12192000" cy="370749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60612" y="430306"/>
            <a:ext cx="1210235" cy="11026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?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70848" y="672353"/>
            <a:ext cx="2994638" cy="6723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62718" y="3025588"/>
            <a:ext cx="1035423" cy="2460812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62717" y="3025588"/>
            <a:ext cx="1035424" cy="1230406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62718" y="4255994"/>
            <a:ext cx="1035423" cy="949431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77" y="-512042"/>
            <a:ext cx="12832777" cy="79995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1058" y="3024018"/>
            <a:ext cx="6390167" cy="154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96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 w="22225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FFC000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82247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5" y="-12311"/>
            <a:ext cx="10232571" cy="68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251"/>
            <a:ext cx="4101737" cy="3450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106740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09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12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524" y="1228429"/>
            <a:ext cx="1632859" cy="117832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 </a:t>
            </a:r>
            <a:endParaRPr lang="en-US" sz="54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2285" y="1455326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72: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1000188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UTM Avo" panose="02040603050506020204" pitchFamily="18" charset="0"/>
              </a:rPr>
              <a:t>1. </a:t>
            </a:r>
            <a:r>
              <a:rPr lang="en-US" sz="4400" dirty="0" err="1" smtClean="0">
                <a:latin typeface="UTM Avo" panose="02040603050506020204" pitchFamily="18" charset="0"/>
              </a:rPr>
              <a:t>Làm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4521" y="1488012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ut</a:t>
            </a:r>
            <a:endParaRPr lang="en-US" sz="5400" dirty="0" smtClean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13" name="Rectangle 12"/>
          <p:cNvSpPr/>
          <p:nvPr/>
        </p:nvSpPr>
        <p:spPr>
          <a:xfrm>
            <a:off x="352266" y="5761843"/>
            <a:ext cx="2659106" cy="10961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phun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pPr algn="ctr"/>
            <a:endParaRPr lang="en-US" sz="7200" b="1" dirty="0">
              <a:solidFill>
                <a:schemeClr val="tx1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2750" y="5782427"/>
            <a:ext cx="1287642" cy="1075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un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6770" y="5761843"/>
            <a:ext cx="2445105" cy="10961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bót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pPr algn="ctr"/>
            <a:endParaRPr lang="en-US" sz="7200" b="1" dirty="0">
              <a:solidFill>
                <a:schemeClr val="tx1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73336" y="5782427"/>
            <a:ext cx="1369081" cy="1075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ót</a:t>
            </a:r>
            <a:endParaRPr lang="en-US" sz="7200" b="1" dirty="0" smtClean="0">
              <a:solidFill>
                <a:schemeClr val="tx1"/>
              </a:solidFill>
              <a:latin typeface=".VnAvant" pitchFamily="34" charset="0"/>
            </a:endParaRPr>
          </a:p>
          <a:p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46" y="2377441"/>
            <a:ext cx="3727665" cy="3351266"/>
          </a:xfrm>
          <a:prstGeom prst="rect">
            <a:avLst/>
          </a:prstGeom>
        </p:spPr>
      </p:pic>
      <p:pic>
        <p:nvPicPr>
          <p:cNvPr id="1026" name="Picture 2" descr="C:\Users\HS\Pictures\cach-lam-mut-dua-600x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6091" y="2377441"/>
            <a:ext cx="4119154" cy="321346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154681" y="1488012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- ­t</a:t>
            </a:r>
          </a:p>
          <a:p>
            <a:endParaRPr lang="vi-VN" dirty="0"/>
          </a:p>
        </p:txBody>
      </p:sp>
      <p:sp>
        <p:nvSpPr>
          <p:cNvPr id="24" name="Rectangle 23"/>
          <p:cNvSpPr/>
          <p:nvPr/>
        </p:nvSpPr>
        <p:spPr>
          <a:xfrm>
            <a:off x="8449318" y="5761843"/>
            <a:ext cx="2445105" cy="10961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møt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pPr algn="ctr"/>
            <a:endParaRPr lang="en-US" sz="7200" b="1" dirty="0">
              <a:solidFill>
                <a:schemeClr val="tx1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2640" y="5782427"/>
            <a:ext cx="1188722" cy="1075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øt</a:t>
            </a:r>
            <a:endParaRPr lang="en-US" sz="7200" b="1" dirty="0" smtClean="0">
              <a:solidFill>
                <a:schemeClr val="tx1"/>
              </a:solidFill>
              <a:latin typeface=".VnAvant" pitchFamily="34" charset="0"/>
            </a:endParaRPr>
          </a:p>
          <a:p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 animBg="1"/>
      <p:bldP spid="10" grpId="0"/>
      <p:bldP spid="13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255"/>
            <a:ext cx="12192000" cy="4964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106740"/>
            <a:ext cx="7696200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09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12 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vần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216" y="854435"/>
            <a:ext cx="22860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72: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67" y="496908"/>
            <a:ext cx="4023364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un –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ut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- ­t 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50" y="-110536"/>
            <a:ext cx="8280604" cy="696853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193393" y="1817503"/>
            <a:ext cx="57807" cy="969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72879" y="1817503"/>
            <a:ext cx="21521" cy="969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16079" y="1817503"/>
            <a:ext cx="57807" cy="969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5586" y="4030932"/>
            <a:ext cx="57807" cy="969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37452" y="3546312"/>
            <a:ext cx="1887107" cy="14538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4257" y="3744686"/>
            <a:ext cx="4396143" cy="1386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S\Pictures\trung-chim-cut-ngoisaovn-3-ngoisao.vn-w600-h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79" y="1122181"/>
            <a:ext cx="6058444" cy="45470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8891" y="2899955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Chim cút</a:t>
            </a:r>
            <a:endParaRPr lang="vi-VN" sz="6000" dirty="0"/>
          </a:p>
        </p:txBody>
      </p:sp>
      <p:pic>
        <p:nvPicPr>
          <p:cNvPr id="2051" name="Picture 3" descr="C:\Users\HS\Pictures\cb6c982f497be45925fbe220e0d1b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7647"/>
            <a:ext cx="6975566" cy="556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11145" y="2886892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râm bụt</a:t>
            </a:r>
            <a:endParaRPr lang="vi-VN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367453" y="3030583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nứt nẻ</a:t>
            </a:r>
            <a:endParaRPr lang="vi-VN" sz="6000" dirty="0"/>
          </a:p>
        </p:txBody>
      </p:sp>
      <p:pic>
        <p:nvPicPr>
          <p:cNvPr id="2053" name="Picture 5" descr="C:\Users\HS\Picture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51" y="820103"/>
            <a:ext cx="6695938" cy="5450068"/>
          </a:xfrm>
          <a:prstGeom prst="rect">
            <a:avLst/>
          </a:prstGeom>
          <a:noFill/>
        </p:spPr>
      </p:pic>
      <p:pic>
        <p:nvPicPr>
          <p:cNvPr id="2054" name="Picture 6" descr="C:\Users\HS\Pictures\B-y-Ch-L-n-Ch-i-B-7-Ch-L-n-H-nh-ng-H.jpg_q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969" y="847996"/>
            <a:ext cx="6781800" cy="53829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23762" y="3043647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chú lùn</a:t>
            </a:r>
            <a:endParaRPr lang="vi-VN" sz="6000" dirty="0"/>
          </a:p>
        </p:txBody>
      </p:sp>
      <p:pic>
        <p:nvPicPr>
          <p:cNvPr id="2056" name="Picture 8" descr="C:\Users\HS\Pictures\am-co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73215"/>
            <a:ext cx="7080069" cy="53467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97636" y="3082835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ấm sứt</a:t>
            </a:r>
            <a:endParaRPr lang="vi-VN" sz="6000" dirty="0"/>
          </a:p>
        </p:txBody>
      </p:sp>
      <p:pic>
        <p:nvPicPr>
          <p:cNvPr id="2057" name="Picture 9" descr="C:\Users\HS\Pictures\893_day_cho_con_lam_quen_khi_ve_nha_m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81413"/>
            <a:ext cx="7053943" cy="5321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027819" y="3043647"/>
            <a:ext cx="4153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cún con</a:t>
            </a:r>
            <a:endParaRPr lang="vi-VN" sz="6000" dirty="0"/>
          </a:p>
        </p:txBody>
      </p:sp>
      <p:pic>
        <p:nvPicPr>
          <p:cNvPr id="2058" name="Picture 10" descr="C:\Users\HS\Pictures\0804_tixung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771662"/>
            <a:ext cx="7067006" cy="544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10" grpId="0"/>
      <p:bldP spid="10" grpId="1"/>
      <p:bldP spid="13" grpId="0"/>
      <p:bldP spid="13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21" t="17745" r="16192" b="55237"/>
          <a:stretch/>
        </p:blipFill>
        <p:spPr>
          <a:xfrm>
            <a:off x="0" y="747769"/>
            <a:ext cx="11946608" cy="26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922" t="39610" r="17984" b="17464"/>
          <a:stretch/>
        </p:blipFill>
        <p:spPr>
          <a:xfrm>
            <a:off x="0" y="551542"/>
            <a:ext cx="12130511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76</Words>
  <Application>Microsoft Office PowerPoint</Application>
  <PresentationFormat>Widescreen</PresentationFormat>
  <Paragraphs>37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74</cp:revision>
  <dcterms:created xsi:type="dcterms:W3CDTF">2020-08-10T07:03:43Z</dcterms:created>
  <dcterms:modified xsi:type="dcterms:W3CDTF">2025-02-18T11:11:16Z</dcterms:modified>
</cp:coreProperties>
</file>