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4"/>
  </p:notesMasterIdLst>
  <p:sldIdLst>
    <p:sldId id="258" r:id="rId3"/>
    <p:sldId id="432" r:id="rId4"/>
    <p:sldId id="407" r:id="rId5"/>
    <p:sldId id="458" r:id="rId6"/>
    <p:sldId id="409" r:id="rId7"/>
    <p:sldId id="367" r:id="rId8"/>
    <p:sldId id="368" r:id="rId9"/>
    <p:sldId id="370" r:id="rId10"/>
    <p:sldId id="375" r:id="rId11"/>
    <p:sldId id="373" r:id="rId12"/>
    <p:sldId id="374" r:id="rId13"/>
    <p:sldId id="387" r:id="rId14"/>
    <p:sldId id="388" r:id="rId15"/>
    <p:sldId id="360" r:id="rId16"/>
    <p:sldId id="401" r:id="rId17"/>
    <p:sldId id="402" r:id="rId18"/>
    <p:sldId id="403" r:id="rId19"/>
    <p:sldId id="404" r:id="rId20"/>
    <p:sldId id="405" r:id="rId21"/>
    <p:sldId id="355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6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0A2E7"/>
    <a:srgbClr val="66FFCC"/>
    <a:srgbClr val="0099FF"/>
    <a:srgbClr val="FF33CC"/>
    <a:srgbClr val="F5277F"/>
    <a:srgbClr val="6ABF7F"/>
    <a:srgbClr val="8CDB11"/>
    <a:srgbClr val="E8A83E"/>
    <a:srgbClr val="D2F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9" autoAdjust="0"/>
    <p:restoredTop sz="94464" autoAdjust="0"/>
  </p:normalViewPr>
  <p:slideViewPr>
    <p:cSldViewPr snapToGrid="0" showGuides="1">
      <p:cViewPr varScale="1">
        <p:scale>
          <a:sx n="68" d="100"/>
          <a:sy n="68" d="100"/>
        </p:scale>
        <p:origin x="930" y="60"/>
      </p:cViewPr>
      <p:guideLst>
        <p:guide orient="horz" pos="2266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8/11/2023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2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2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E1E8-8699-4332-9279-8AAC3AEB9E9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2E86D-1D1E-4A5C-950D-047A5119BC9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1CAE0-947D-4624-BDEB-2E12ADF3AFA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96757-592A-4275-BF8A-D36F04CB1DF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276CE-FFE1-4BD5-9D53-D1CB68AF893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332CC-E1FA-4B77-9859-F4E54ED9BAF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0FF8F-DEE6-4FAD-A41E-528173FEEE6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2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7B02E-48E9-488E-B2B2-40D8B089CAA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F58AE-89FF-4782-9CD3-BE1E4C30ABF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545DD-B21B-4302-929E-1879C39DA0E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C46A8-A65F-4C1A-9451-82D9DC67CBA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4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BC8760E-C2F8-4FA6-8D0D-D13C9EA5BD2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2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61" y="2057401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9" y="2057401"/>
            <a:ext cx="5016835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2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9800025" y="3223753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2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6342" y="6356354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AC1002C-0D49-4E31-A0B4-B99D613C4377}" type="slidenum">
              <a:rPr lang="en-US" altLang="en-US">
                <a:latin typeface="Times New Roman" panose="02020603050405020304" pitchFamily="18" charset="0"/>
              </a:r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" Target="slide16.xml"/><Relationship Id="rId7" Type="http://schemas.openxmlformats.org/officeDocument/2006/relationships/slide" Target="slide20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6" Type="http://schemas.openxmlformats.org/officeDocument/2006/relationships/slide" Target="slide19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41" y="-102235"/>
            <a:ext cx="12208641" cy="6858000"/>
          </a:xfrm>
        </p:spPr>
      </p:pic>
      <p:sp>
        <p:nvSpPr>
          <p:cNvPr id="7" name="Rectangle: Rounded Corners 6"/>
          <p:cNvSpPr/>
          <p:nvPr/>
        </p:nvSpPr>
        <p:spPr>
          <a:xfrm>
            <a:off x="295910" y="2514600"/>
            <a:ext cx="11291570" cy="1252855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/>
          <p:cNvSpPr txBox="1"/>
          <p:nvPr/>
        </p:nvSpPr>
        <p:spPr>
          <a:xfrm>
            <a:off x="436880" y="2057400"/>
            <a:ext cx="10226040" cy="1906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THẦY CÔ VỀ DỰ GIỜ       LỚP 1K</a:t>
            </a:r>
          </a:p>
          <a:p>
            <a:pPr algn="ctr"/>
            <a:r>
              <a:rPr lang="en-US" alt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 </a:t>
            </a:r>
            <a:endParaRPr lang="en-US" alt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3"/>
          <a:stretch>
            <a:fillRect/>
          </a:stretch>
        </p:blipFill>
        <p:spPr bwMode="auto">
          <a:xfrm>
            <a:off x="2380129" y="1"/>
            <a:ext cx="8116422" cy="541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11" name="Rectangle: Rounded Corners 2"/>
          <p:cNvSpPr/>
          <p:nvPr/>
        </p:nvSpPr>
        <p:spPr>
          <a:xfrm>
            <a:off x="3322544" y="5419725"/>
            <a:ext cx="5727327" cy="1137961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SG" sz="3600" dirty="0">
              <a:solidFill>
                <a:srgbClr val="FFFFFF"/>
              </a:solidFill>
            </a:endParaRPr>
          </a:p>
          <a:p>
            <a:pPr algn="ctr"/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981075" y="952499"/>
            <a:ext cx="767043" cy="7552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8506" y="439233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12800" y="3693088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4518" y="313246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9412" y="192503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04306" y="99315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57559" y="42927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9500" y="264751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85900" y="54006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07918" y="596353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 animBg="1"/>
      <p:bldP spid="5" grpId="0" animBg="1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/>
          <a:stretch>
            <a:fillRect/>
          </a:stretch>
        </p:blipFill>
        <p:spPr bwMode="auto">
          <a:xfrm>
            <a:off x="2514320" y="136716"/>
            <a:ext cx="7039535" cy="554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6" name="Rectangle: Rounded Corners 2"/>
          <p:cNvSpPr/>
          <p:nvPr/>
        </p:nvSpPr>
        <p:spPr>
          <a:xfrm>
            <a:off x="3322544" y="5419725"/>
            <a:ext cx="5727327" cy="1137961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SG" sz="3600" dirty="0">
              <a:solidFill>
                <a:srgbClr val="FFFFFF"/>
              </a:solidFill>
            </a:endParaRPr>
          </a:p>
          <a:p>
            <a:pPr algn="ctr"/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Oval 6"/>
          <p:cNvSpPr/>
          <p:nvPr/>
        </p:nvSpPr>
        <p:spPr>
          <a:xfrm>
            <a:off x="981075" y="952499"/>
            <a:ext cx="767043" cy="7552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0687" y="2153778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40804" y="214234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9522" y="161912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6687" y="41359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85900" y="54006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68151" y="4409578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87296" y="351942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94437" y="314771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26972" y="361748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74553" y="351942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44016" y="454138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14204" y="3774034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14204" y="282381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06122" y="273057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52919" y="-47726"/>
            <a:ext cx="736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93571" y="5988705"/>
            <a:ext cx="73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47628"/>
            <a:ext cx="8553451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5" name="Rectangle: Rounded Corners 2"/>
          <p:cNvSpPr/>
          <p:nvPr/>
        </p:nvSpPr>
        <p:spPr>
          <a:xfrm>
            <a:off x="3322544" y="5419725"/>
            <a:ext cx="5727327" cy="1137961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SG" sz="3600" dirty="0">
              <a:solidFill>
                <a:srgbClr val="FFFFFF"/>
              </a:solidFill>
            </a:endParaRPr>
          </a:p>
          <a:p>
            <a:pPr algn="ctr"/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44922" y="184878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95224" y="98845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16350" y="3019934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44838" y="184878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44838" y="291367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4922" y="54197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4340" y="4281764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44838" y="423613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37288" y="598870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3828" y="1122732"/>
            <a:ext cx="1156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496422" y="64166"/>
            <a:ext cx="8382000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en-US" altLang="en-US" sz="3200" b="1" kern="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3200" b="1" u="sng" kern="0" dirty="0" err="1">
                <a:solidFill>
                  <a:srgbClr val="000000"/>
                </a:solidFill>
              </a:rPr>
              <a:t>Bài</a:t>
            </a:r>
            <a:r>
              <a:rPr lang="en-US" altLang="en-US" sz="3200" b="1" u="sng" kern="0" dirty="0">
                <a:solidFill>
                  <a:srgbClr val="000000"/>
                </a:solidFill>
              </a:rPr>
              <a:t> 3</a:t>
            </a:r>
            <a:r>
              <a:rPr lang="en-US" altLang="en-US" sz="3200" b="1" kern="0" dirty="0">
                <a:solidFill>
                  <a:srgbClr val="000000"/>
                </a:solidFill>
              </a:rPr>
              <a:t>: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Kể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tên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các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đồ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vật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trong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thực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tế</a:t>
            </a:r>
            <a:r>
              <a:rPr lang="en-US" altLang="en-US" sz="3200" b="1" kern="0" dirty="0">
                <a:solidFill>
                  <a:srgbClr val="000000"/>
                </a:solidFill>
              </a:rPr>
              <a:t>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22" y="1563220"/>
            <a:ext cx="55753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893" y="1565272"/>
            <a:ext cx="2578107" cy="1933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77" y="1571620"/>
            <a:ext cx="2578107" cy="1933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893" y="3713160"/>
            <a:ext cx="2578107" cy="1933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322" y="3733800"/>
            <a:ext cx="2578107" cy="1933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2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470400" y="2203455"/>
            <a:ext cx="6096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 2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40600" y="2286005"/>
            <a:ext cx="6096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1" name="Rectangle 2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514851" y="4371980"/>
            <a:ext cx="6096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2" name="Rectangle 2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372351" y="4433893"/>
            <a:ext cx="6096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4" name="WordArt 9"/>
          <p:cNvSpPr>
            <a:spLocks noChangeArrowheads="1" noChangeShapeType="1" noTextEdit="1"/>
          </p:cNvSpPr>
          <p:nvPr/>
        </p:nvSpPr>
        <p:spPr bwMode="auto">
          <a:xfrm rot="-1365787">
            <a:off x="241300" y="493717"/>
            <a:ext cx="3403600" cy="954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Trò chơi</a:t>
            </a:r>
            <a:endParaRPr lang="en-US" sz="3600" kern="1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4470400" y="228600"/>
            <a:ext cx="62992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kern="1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Ô CỬA BÍ MẬT</a:t>
            </a:r>
          </a:p>
        </p:txBody>
      </p:sp>
      <p:pic>
        <p:nvPicPr>
          <p:cNvPr id="62476" name="Picture 40" descr="1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4495800"/>
            <a:ext cx="203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93925" y="733429"/>
            <a:ext cx="7112003" cy="78581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67370" y="1857380"/>
            <a:ext cx="7471833" cy="500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82236" y="2534443"/>
            <a:ext cx="6299200" cy="500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2927350" y="2479675"/>
            <a:ext cx="8128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9" name="Sun 8">
            <a:hlinkClick r:id="rId4" action="ppaction://hlinksldjump"/>
          </p:cNvPr>
          <p:cNvSpPr/>
          <p:nvPr/>
        </p:nvSpPr>
        <p:spPr>
          <a:xfrm>
            <a:off x="10566400" y="5715000"/>
            <a:ext cx="11176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11" name="Picture 5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1803" y="1828799"/>
            <a:ext cx="2904201" cy="31089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11" name="Sun 10">
            <a:hlinkClick r:id="rId2" action="ppaction://hlinksldjump"/>
          </p:cNvPr>
          <p:cNvSpPr/>
          <p:nvPr/>
        </p:nvSpPr>
        <p:spPr>
          <a:xfrm>
            <a:off x="10712451" y="5715000"/>
            <a:ext cx="11176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23950" y="1047753"/>
            <a:ext cx="10147301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đồ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dạng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n 4">
            <a:hlinkClick r:id="rId3" action="ppaction://hlinksldjump"/>
          </p:cNvPr>
          <p:cNvSpPr/>
          <p:nvPr/>
        </p:nvSpPr>
        <p:spPr>
          <a:xfrm>
            <a:off x="10566400" y="5715000"/>
            <a:ext cx="11176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446616" y="1905005"/>
            <a:ext cx="8470900" cy="500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80019" y="2570163"/>
            <a:ext cx="5894916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72708" y="2549525"/>
            <a:ext cx="8128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399117" y="868363"/>
            <a:ext cx="6853767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hộp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quà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bên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:</a:t>
            </a:r>
          </a:p>
          <a:p>
            <a:pPr lvl="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Picture 1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4934" y="457199"/>
            <a:ext cx="4809065" cy="4429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n 4">
            <a:hlinkClick r:id="rId3" action="ppaction://hlinksldjump"/>
          </p:cNvPr>
          <p:cNvSpPr/>
          <p:nvPr/>
        </p:nvSpPr>
        <p:spPr>
          <a:xfrm>
            <a:off x="10566400" y="5715000"/>
            <a:ext cx="11176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-749300" y="1531938"/>
            <a:ext cx="9753600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508000" y="2243138"/>
            <a:ext cx="8839200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22475" y="1524000"/>
            <a:ext cx="8128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22475" y="458788"/>
            <a:ext cx="8074025" cy="7858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3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438276"/>
            <a:ext cx="4978400" cy="31654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65" y="1005840"/>
            <a:ext cx="10497185" cy="51663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16-Point Star 3"/>
          <p:cNvSpPr/>
          <p:nvPr/>
        </p:nvSpPr>
        <p:spPr>
          <a:xfrm>
            <a:off x="647700" y="1610360"/>
            <a:ext cx="10496550" cy="3865245"/>
          </a:xfrm>
          <a:prstGeom prst="star16">
            <a:avLst/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2058670" y="2742565"/>
            <a:ext cx="7702550" cy="15779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1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6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32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4" y="2658115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5" y="569601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81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400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8" y="910020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982719" y="1842247"/>
            <a:ext cx="10226012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HỘP CHỮ NHẬT</a:t>
            </a:r>
          </a:p>
          <a:p>
            <a:pPr algn="ctr"/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LẬP PHƯƠNG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16-Point Star 5"/>
          <p:cNvSpPr/>
          <p:nvPr/>
        </p:nvSpPr>
        <p:spPr>
          <a:xfrm>
            <a:off x="951865" y="833120"/>
            <a:ext cx="10881995" cy="4702175"/>
          </a:xfrm>
          <a:prstGeom prst="star16">
            <a:avLst/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3014980" y="2402840"/>
            <a:ext cx="6552565" cy="1562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mô hình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40" y="248083"/>
            <a:ext cx="10938448" cy="449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2"/>
          <p:cNvSpPr/>
          <p:nvPr/>
        </p:nvSpPr>
        <p:spPr>
          <a:xfrm>
            <a:off x="1488276" y="4740813"/>
            <a:ext cx="3663949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SG" sz="3200" dirty="0">
              <a:solidFill>
                <a:srgbClr val="FFFFFF"/>
              </a:solidFill>
            </a:endParaRPr>
          </a:p>
        </p:txBody>
      </p:sp>
      <p:sp>
        <p:nvSpPr>
          <p:cNvPr id="6" name="Rectangle: Rounded Corners 2"/>
          <p:cNvSpPr/>
          <p:nvPr/>
        </p:nvSpPr>
        <p:spPr>
          <a:xfrm>
            <a:off x="7145565" y="4740813"/>
            <a:ext cx="3663951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SG" sz="3200" dirty="0">
              <a:solidFill>
                <a:srgbClr val="FFFF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t="7426" r="64927" b="58031"/>
          <a:stretch>
            <a:fillRect/>
          </a:stretch>
        </p:blipFill>
        <p:spPr bwMode="auto">
          <a:xfrm>
            <a:off x="2686141" y="5578475"/>
            <a:ext cx="92202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t="6819" r="62992" b="60420"/>
          <a:stretch>
            <a:fillRect/>
          </a:stretch>
        </p:blipFill>
        <p:spPr bwMode="auto">
          <a:xfrm>
            <a:off x="7740377" y="5855747"/>
            <a:ext cx="629899" cy="72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4" t="45621" r="45863" b="40458"/>
          <a:stretch>
            <a:fillRect/>
          </a:stretch>
        </p:blipFill>
        <p:spPr bwMode="auto">
          <a:xfrm>
            <a:off x="1006915" y="5807834"/>
            <a:ext cx="1187450" cy="62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5" t="38723" r="25074" b="42961"/>
          <a:stretch>
            <a:fillRect/>
          </a:stretch>
        </p:blipFill>
        <p:spPr bwMode="auto">
          <a:xfrm>
            <a:off x="4059554" y="5674629"/>
            <a:ext cx="920115" cy="110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2" t="64165" r="26398" b="13856"/>
          <a:stretch>
            <a:fillRect/>
          </a:stretch>
        </p:blipFill>
        <p:spPr bwMode="auto">
          <a:xfrm>
            <a:off x="10422621" y="5538324"/>
            <a:ext cx="1416725" cy="107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0891" r="58273" b="13228"/>
          <a:stretch>
            <a:fillRect/>
          </a:stretch>
        </p:blipFill>
        <p:spPr bwMode="auto">
          <a:xfrm>
            <a:off x="8741001" y="5463981"/>
            <a:ext cx="1529715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399606" y="3038622"/>
            <a:ext cx="1420837" cy="128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70276" y="1856935"/>
            <a:ext cx="872197" cy="1022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89887" y="3038622"/>
            <a:ext cx="1217350" cy="1120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39300" y="3429049"/>
            <a:ext cx="1202076" cy="769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237431" y="2284259"/>
            <a:ext cx="1202076" cy="769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512449" y="1998066"/>
            <a:ext cx="1202076" cy="769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43346 0.3777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14 0.51528 L 0.70547 1.017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081216"/>
            <a:ext cx="1920875" cy="364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438926"/>
            <a:ext cx="1681163" cy="163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333750"/>
            <a:ext cx="2886075" cy="143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7" y="3438922"/>
            <a:ext cx="1452563" cy="133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39" y="2743200"/>
            <a:ext cx="3579812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5503" y="779834"/>
            <a:ext cx="10789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Cube 1"/>
          <p:cNvSpPr/>
          <p:nvPr/>
        </p:nvSpPr>
        <p:spPr>
          <a:xfrm>
            <a:off x="4164037" y="5557837"/>
            <a:ext cx="1730326" cy="98364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6983437" y="5557837"/>
            <a:ext cx="865163" cy="91718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endCxn id="2" idx="2"/>
          </p:cNvCxnSpPr>
          <p:nvPr/>
        </p:nvCxnSpPr>
        <p:spPr>
          <a:xfrm>
            <a:off x="2082018" y="5345723"/>
            <a:ext cx="2082019" cy="8268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20" idx="0"/>
          </p:cNvCxnSpPr>
          <p:nvPr/>
        </p:nvCxnSpPr>
        <p:spPr>
          <a:xfrm>
            <a:off x="3775490" y="4593494"/>
            <a:ext cx="3748674" cy="9643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2" idx="0"/>
          </p:cNvCxnSpPr>
          <p:nvPr/>
        </p:nvCxnSpPr>
        <p:spPr>
          <a:xfrm flipH="1">
            <a:off x="5152155" y="4575710"/>
            <a:ext cx="804975" cy="9821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20" idx="0"/>
          </p:cNvCxnSpPr>
          <p:nvPr/>
        </p:nvCxnSpPr>
        <p:spPr>
          <a:xfrm flipH="1">
            <a:off x="7524164" y="4617697"/>
            <a:ext cx="163293" cy="9401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2" idx="0"/>
          </p:cNvCxnSpPr>
          <p:nvPr/>
        </p:nvCxnSpPr>
        <p:spPr>
          <a:xfrm flipH="1">
            <a:off x="5152155" y="5232472"/>
            <a:ext cx="4491397" cy="3253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1" y="742954"/>
            <a:ext cx="1920875" cy="364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96" y="3101183"/>
            <a:ext cx="1681163" cy="163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56" y="809625"/>
            <a:ext cx="2886075" cy="143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93" y="1177529"/>
            <a:ext cx="1452563" cy="133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7" y="2245915"/>
            <a:ext cx="3579812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Up Arrow Callout 15"/>
          <p:cNvSpPr/>
          <p:nvPr/>
        </p:nvSpPr>
        <p:spPr>
          <a:xfrm>
            <a:off x="1460898" y="4898031"/>
            <a:ext cx="3587353" cy="1075670"/>
          </a:xfrm>
          <a:prstGeom prst="upArrowCallout">
            <a:avLst>
              <a:gd name="adj1" fmla="val 12603"/>
              <a:gd name="adj2" fmla="val 25000"/>
              <a:gd name="adj3" fmla="val 25000"/>
              <a:gd name="adj4" fmla="val 64977"/>
            </a:avLst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9024" y="5383808"/>
            <a:ext cx="314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Up Arrow Callout 17"/>
          <p:cNvSpPr/>
          <p:nvPr/>
        </p:nvSpPr>
        <p:spPr>
          <a:xfrm>
            <a:off x="8124826" y="4823357"/>
            <a:ext cx="3587353" cy="1075670"/>
          </a:xfrm>
          <a:prstGeom prst="upArrowCallout">
            <a:avLst>
              <a:gd name="adj1" fmla="val 12603"/>
              <a:gd name="adj2" fmla="val 25000"/>
              <a:gd name="adj3" fmla="val 25000"/>
              <a:gd name="adj4" fmla="val 64977"/>
            </a:avLst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05825" y="5309134"/>
            <a:ext cx="314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677025" y="533404"/>
            <a:ext cx="152400" cy="5440301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8" y="766767"/>
            <a:ext cx="9020175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8804" y="160707"/>
            <a:ext cx="1156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1332663" y="1127312"/>
            <a:ext cx="448515" cy="4325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6899746" y="1127311"/>
            <a:ext cx="448515" cy="4325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1332662" y="4058770"/>
            <a:ext cx="448515" cy="4325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6899745" y="4058769"/>
            <a:ext cx="448515" cy="4325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2" y="457200"/>
            <a:ext cx="74295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12" name="Rectangle: Rounded Corners 2"/>
          <p:cNvSpPr/>
          <p:nvPr/>
        </p:nvSpPr>
        <p:spPr>
          <a:xfrm>
            <a:off x="2682877" y="4824880"/>
            <a:ext cx="6499225" cy="1203329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SG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SG" sz="2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5704" y="4930218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9833" y="5350954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2704" y="236183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6433" y="185294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33664" y="185294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91183" y="183861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65789" y="77629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2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308</Words>
  <Application>Microsoft Office PowerPoint</Application>
  <PresentationFormat>Widescreen</PresentationFormat>
  <Paragraphs>92</Paragraphs>
  <Slides>21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Gill Sans MT</vt:lpstr>
      <vt:lpstr>Goudy Old Style</vt:lpstr>
      <vt:lpstr>Times New Roman</vt:lpstr>
      <vt:lpstr>ClassicFrameVTI</vt:lpstr>
      <vt:lpstr>1_Chủ đề của Office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Administrator</cp:lastModifiedBy>
  <cp:revision>122</cp:revision>
  <dcterms:created xsi:type="dcterms:W3CDTF">2020-08-10T03:18:00Z</dcterms:created>
  <dcterms:modified xsi:type="dcterms:W3CDTF">2023-11-08T07:15:10Z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54C06045A47F4656AED8FCE71BAF0D00_12</vt:lpwstr>
  </property>
  <property fmtid="{D5CDD505-2E9C-101B-9397-08002B2CF9AE}" pid="3" name="KSOProductBuildVer">
    <vt:lpwstr>1033-12.2.0.13266</vt:lpwstr>
  </property>
</Properties>
</file>