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Default Extension="wdp" ContentType="image/vnd.ms-photo"/>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6" r:id="rId1"/>
  </p:sldMasterIdLst>
  <p:notesMasterIdLst>
    <p:notesMasterId r:id="rId22"/>
  </p:notesMasterIdLst>
  <p:sldIdLst>
    <p:sldId id="317" r:id="rId2"/>
    <p:sldId id="277" r:id="rId3"/>
    <p:sldId id="316" r:id="rId4"/>
    <p:sldId id="321" r:id="rId5"/>
    <p:sldId id="324" r:id="rId6"/>
    <p:sldId id="285" r:id="rId7"/>
    <p:sldId id="293" r:id="rId8"/>
    <p:sldId id="288" r:id="rId9"/>
    <p:sldId id="289" r:id="rId10"/>
    <p:sldId id="315" r:id="rId11"/>
    <p:sldId id="318" r:id="rId12"/>
    <p:sldId id="319" r:id="rId13"/>
    <p:sldId id="326" r:id="rId14"/>
    <p:sldId id="325" r:id="rId15"/>
    <p:sldId id="330" r:id="rId16"/>
    <p:sldId id="329" r:id="rId17"/>
    <p:sldId id="328" r:id="rId18"/>
    <p:sldId id="331" r:id="rId19"/>
    <p:sldId id="332" r:id="rId20"/>
    <p:sldId id="320" r:id="rId21"/>
  </p:sldIdLst>
  <p:sldSz cx="12192000" cy="6858000"/>
  <p:notesSz cx="6858000" cy="9144000"/>
  <p:embeddedFontLst>
    <p:embeddedFont>
      <p:font typeface="Tahoma" pitchFamily="34" charset="0"/>
      <p:regular r:id="rId23"/>
      <p:bold r:id="rId24"/>
    </p:embeddedFont>
    <p:embeddedFont>
      <p:font typeface="ＭＳ Ｐゴシック" pitchFamily="34" charset="-128"/>
      <p:regular r:id="rId25"/>
    </p:embeddedFont>
    <p:embeddedFont>
      <p:font typeface="Roboto" charset="0"/>
      <p:regular r:id="rId26"/>
      <p:bold r:id="rId27"/>
      <p:italic r:id="rId28"/>
      <p:boldItalic r:id="rId29"/>
    </p:embeddedFont>
    <p:embeddedFont>
      <p:font typeface="Calibri"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F06C0"/>
    <a:srgbClr val="FFFF99"/>
    <a:srgbClr val="FF8119"/>
    <a:srgbClr val="FF7707"/>
    <a:srgbClr val="FFAF6C"/>
    <a:srgbClr val="FFFFFF"/>
    <a:srgbClr val="404040"/>
    <a:srgbClr val="FFFBF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2257" autoAdjust="0"/>
    <p:restoredTop sz="94291" autoAdjust="0"/>
  </p:normalViewPr>
  <p:slideViewPr>
    <p:cSldViewPr snapToGrid="0">
      <p:cViewPr varScale="1">
        <p:scale>
          <a:sx n="62" d="100"/>
          <a:sy n="62" d="100"/>
        </p:scale>
        <p:origin x="-552" y="-8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36040-F5EB-479A-BC32-DFD0C11414B0}" type="datetimeFigureOut">
              <a:rPr lang="en-US" smtClean="0"/>
              <a:pPr/>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85943-A6DA-4534-86EF-625CC6CFB6C0}" type="slidenum">
              <a:rPr lang="en-US" smtClean="0"/>
              <a:pPr/>
              <a:t>‹#›</a:t>
            </a:fld>
            <a:endParaRPr lang="en-US"/>
          </a:p>
        </p:txBody>
      </p:sp>
    </p:spTree>
    <p:extLst>
      <p:ext uri="{BB962C8B-B14F-4D97-AF65-F5344CB8AC3E}">
        <p14:creationId xmlns="" xmlns:p14="http://schemas.microsoft.com/office/powerpoint/2010/main" val="3134205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pPr/>
              <a:t>1</a:t>
            </a:fld>
            <a:endParaRPr lang="zh-CN" altLang="en-US"/>
          </a:p>
        </p:txBody>
      </p:sp>
    </p:spTree>
    <p:extLst>
      <p:ext uri="{BB962C8B-B14F-4D97-AF65-F5344CB8AC3E}">
        <p14:creationId xmlns=""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2/19/2025</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 xmlns:a16="http://schemas.microsoft.com/office/drawing/2014/main"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 xmlns:p14="http://schemas.microsoft.com/office/powerpoint/2010/main" val="13229910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2/19/2025</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 xmlns:p14="http://schemas.microsoft.com/office/powerpoint/2010/main" val="57716527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 xmlns:p14="http://schemas.microsoft.com/office/powerpoint/2010/main" val="2666683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2/19/2025</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 xmlns:p14="http://schemas.microsoft.com/office/powerpoint/2010/main" val="14571091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2/19/2025</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 xmlns:a16="http://schemas.microsoft.com/office/drawing/2014/main"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 xmlns:p14="http://schemas.microsoft.com/office/powerpoint/2010/main" val="19422037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20643"/>
            <a:ext cx="12184879" cy="6816715"/>
          </a:xfrm>
          <a:prstGeom prst="rect">
            <a:avLst/>
          </a:prstGeom>
          <a:noFill/>
          <a:ln>
            <a:noFill/>
          </a:ln>
        </p:spPr>
      </p:pic>
      <p:sp>
        <p:nvSpPr>
          <p:cNvPr id="21" name="Google Shape;2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2/19/2025</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 xmlns:p14="http://schemas.microsoft.com/office/powerpoint/2010/main" val="320563513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 xmlns:p14="http://schemas.microsoft.com/office/powerpoint/2010/main" val="56802793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2/19/2025</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 xmlns:a16="http://schemas.microsoft.com/office/drawing/2014/main"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 xmlns:p14="http://schemas.microsoft.com/office/powerpoint/2010/main" val="31254710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FE1C8935-5503-46B3-AA64-FDD06962785D}" type="datetimeFigureOut">
              <a:rPr lang="en-US" smtClean="0"/>
              <a:pPr/>
              <a:t>2/19/2025</a:t>
            </a:fld>
            <a:endParaRPr lang="en-US"/>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9306B73E-E889-4101-943F-C932486AC50A}" type="slidenum">
              <a:rPr lang="en-US" smtClean="0"/>
              <a:pPr/>
              <a:t>‹#›</a:t>
            </a:fld>
            <a:endParaRPr lang="en-US"/>
          </a:p>
        </p:txBody>
      </p:sp>
    </p:spTree>
    <p:extLst>
      <p:ext uri="{BB962C8B-B14F-4D97-AF65-F5344CB8AC3E}">
        <p14:creationId xmlns="" xmlns:p14="http://schemas.microsoft.com/office/powerpoint/2010/main" val="3554233939"/>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688" r:id="rId6"/>
    <p:sldLayoutId id="2147483693" r:id="rId7"/>
    <p:sldLayoutId id="2147483712" r:id="rId8"/>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hyperlink" Target="https://www.hoc10.vn/doc-sach/toan-2-2/1/14/21/"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www.hoc10.vn/doc-sach/toan-2-2/1/14/21/"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hyperlink" Target="https://www.hoc10.vn/doc-sach/tieng-viet-2-2/1/12/44/"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HS\Downloads\B&#224;i%2010%20-%20Chim%20Ch&#237;ch%20B&#244;ng%20-%20&#194;m%20Nh&#7841;c%20L&#7899;p%202%20--%20T&#7853;p%20H&#225;t%20Theo%20L&#7901;i%20-%20CD%20B&#7897;%20Gi&#225;o%20D&#7909;c.mp4" TargetMode="External"/><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media" Target="../media/media1.mp4"/></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www.hoc10.vn/doc-sach/toan-2-2/1/14/21/"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DA144B1-BC48-4FB5-81A0-5EEE0F41D92F}"/>
              </a:ext>
            </a:extLst>
          </p:cNvPr>
          <p:cNvSpPr/>
          <p:nvPr/>
        </p:nvSpPr>
        <p:spPr>
          <a:xfrm>
            <a:off x="619414" y="1387011"/>
            <a:ext cx="10456709" cy="3693319"/>
          </a:xfrm>
          <a:prstGeom prst="rect">
            <a:avLst/>
          </a:prstGeom>
        </p:spPr>
        <p:txBody>
          <a:bodyPr wrap="square">
            <a:spAutoFit/>
          </a:bodyPr>
          <a:lstStyle/>
          <a:p>
            <a:pPr algn="ctr" defTabSz="914195">
              <a:lnSpc>
                <a:spcPct val="150000"/>
              </a:lnSpc>
              <a:defRPr/>
            </a:pPr>
            <a:r>
              <a:rPr lang="en-US" sz="6000" b="1" dirty="0" smtClean="0">
                <a:solidFill>
                  <a:srgbClr val="002060"/>
                </a:solidFill>
                <a:latin typeface="UTM Avo" panose="02040603050506020204" pitchFamily="18" charset="0"/>
                <a:cs typeface="Arial" panose="020B0604020202020204" pitchFamily="34" charset="0"/>
              </a:rPr>
              <a:t>CHÀO MỪNG </a:t>
            </a:r>
          </a:p>
          <a:p>
            <a:pPr algn="ctr" defTabSz="914195">
              <a:lnSpc>
                <a:spcPct val="150000"/>
              </a:lnSpc>
              <a:defRPr/>
            </a:pPr>
            <a:r>
              <a:rPr lang="en-US" sz="6000" b="1" dirty="0" smtClean="0">
                <a:solidFill>
                  <a:srgbClr val="002060"/>
                </a:solidFill>
                <a:latin typeface="UTM Avo" panose="02040603050506020204" pitchFamily="18" charset="0"/>
                <a:cs typeface="Arial" panose="020B0604020202020204" pitchFamily="34" charset="0"/>
              </a:rPr>
              <a:t>CÁC EM ĐẾN VỚI TIẾT HỌC</a:t>
            </a:r>
          </a:p>
          <a:p>
            <a:pPr algn="ctr" defTabSz="914195">
              <a:lnSpc>
                <a:spcPct val="150000"/>
              </a:lnSpc>
              <a:defRPr/>
            </a:pPr>
            <a:r>
              <a:rPr lang="en-US" sz="3600" b="1" dirty="0" err="1" smtClean="0">
                <a:solidFill>
                  <a:srgbClr val="0F06C0"/>
                </a:solidFill>
                <a:latin typeface="UTM Avo" panose="02040603050506020204" pitchFamily="18" charset="0"/>
                <a:cs typeface="Arial" panose="020B0604020202020204" pitchFamily="34" charset="0"/>
              </a:rPr>
              <a:t>Môn</a:t>
            </a:r>
            <a:r>
              <a:rPr lang="en-US" sz="3600" b="1" dirty="0" smtClean="0">
                <a:solidFill>
                  <a:srgbClr val="0F06C0"/>
                </a:solidFill>
                <a:latin typeface="UTM Avo" panose="02040603050506020204" pitchFamily="18" charset="0"/>
                <a:cs typeface="Arial" panose="020B0604020202020204" pitchFamily="34" charset="0"/>
              </a:rPr>
              <a:t> :</a:t>
            </a:r>
            <a:r>
              <a:rPr lang="en-US" sz="3600" b="1" dirty="0" err="1" smtClean="0">
                <a:solidFill>
                  <a:srgbClr val="0F06C0"/>
                </a:solidFill>
                <a:latin typeface="UTM Avo" panose="02040603050506020204" pitchFamily="18" charset="0"/>
                <a:cs typeface="Arial" panose="020B0604020202020204" pitchFamily="34" charset="0"/>
              </a:rPr>
              <a:t>Tiếng</a:t>
            </a:r>
            <a:r>
              <a:rPr lang="en-US" sz="3600" b="1" dirty="0" smtClean="0">
                <a:solidFill>
                  <a:srgbClr val="0F06C0"/>
                </a:solidFill>
                <a:latin typeface="UTM Avo" panose="02040603050506020204" pitchFamily="18" charset="0"/>
                <a:cs typeface="Arial" panose="020B0604020202020204" pitchFamily="34" charset="0"/>
              </a:rPr>
              <a:t> </a:t>
            </a:r>
            <a:r>
              <a:rPr lang="en-US" sz="3600" b="1" dirty="0" err="1" smtClean="0">
                <a:solidFill>
                  <a:srgbClr val="0F06C0"/>
                </a:solidFill>
                <a:latin typeface="UTM Avo" panose="02040603050506020204" pitchFamily="18" charset="0"/>
                <a:cs typeface="Arial" panose="020B0604020202020204" pitchFamily="34" charset="0"/>
              </a:rPr>
              <a:t>Việt</a:t>
            </a:r>
            <a:endParaRPr lang="en-US" sz="3600" b="1" dirty="0">
              <a:solidFill>
                <a:srgbClr val="0F06C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 xmlns:a16="http://schemas.microsoft.com/office/drawing/2014/main" id="{508EF6DA-C8F1-435A-8108-A2019195E96B}"/>
              </a:ext>
            </a:extLst>
          </p:cNvPr>
          <p:cNvSpPr/>
          <p:nvPr/>
        </p:nvSpPr>
        <p:spPr>
          <a:xfrm>
            <a:off x="9481189" y="448"/>
            <a:ext cx="2563188" cy="584699"/>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 xmlns:a16="http://schemas.microsoft.com/office/drawing/2014/main" id="{3FE75980-B8E4-42A9-95B4-7B4E5FA54707}"/>
              </a:ext>
            </a:extLst>
          </p:cNvPr>
          <p:cNvSpPr/>
          <p:nvPr/>
        </p:nvSpPr>
        <p:spPr>
          <a:xfrm>
            <a:off x="11053326" y="579568"/>
            <a:ext cx="990719" cy="46154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
        <p:nvSpPr>
          <p:cNvPr id="6" name="Rectangle 5"/>
          <p:cNvSpPr/>
          <p:nvPr/>
        </p:nvSpPr>
        <p:spPr>
          <a:xfrm>
            <a:off x="2269788" y="142088"/>
            <a:ext cx="6096000" cy="1200329"/>
          </a:xfrm>
          <a:prstGeom prst="rect">
            <a:avLst/>
          </a:prstGeom>
        </p:spPr>
        <p:txBody>
          <a:bodyPr>
            <a:spAutoFit/>
          </a:bodyPr>
          <a:lstStyle/>
          <a:p>
            <a:pPr algn="ctr">
              <a:defRPr/>
            </a:pPr>
            <a:r>
              <a:rPr lang="en-US" sz="2400" b="1" dirty="0" smtClean="0">
                <a:ln w="12700">
                  <a:solidFill>
                    <a:schemeClr val="tx2">
                      <a:satMod val="155000"/>
                    </a:schemeClr>
                  </a:solidFill>
                  <a:prstDash val="solid"/>
                </a:ln>
                <a:solidFill>
                  <a:srgbClr val="0923E7"/>
                </a:solidFill>
                <a:effectLst>
                  <a:outerShdw blurRad="41275" dist="20320" dir="1800000" algn="tl" rotWithShape="0">
                    <a:srgbClr val="000000">
                      <a:alpha val="40000"/>
                    </a:srgbClr>
                  </a:outerShdw>
                </a:effectLst>
                <a:latin typeface="Times New Roman" pitchFamily="18" charset="0"/>
                <a:ea typeface="Tahoma" pitchFamily="34" charset="0"/>
                <a:cs typeface="Times New Roman" pitchFamily="18" charset="0"/>
              </a:rPr>
              <a:t>ỦY BAN NHÂN DÂN TP.QUY NHƠN </a:t>
            </a:r>
            <a:br>
              <a:rPr lang="en-US" sz="2400" b="1" dirty="0" smtClean="0">
                <a:ln w="12700">
                  <a:solidFill>
                    <a:schemeClr val="tx2">
                      <a:satMod val="155000"/>
                    </a:schemeClr>
                  </a:solidFill>
                  <a:prstDash val="solid"/>
                </a:ln>
                <a:solidFill>
                  <a:srgbClr val="0923E7"/>
                </a:solidFill>
                <a:effectLst>
                  <a:outerShdw blurRad="41275" dist="20320" dir="1800000" algn="tl" rotWithShape="0">
                    <a:srgbClr val="000000">
                      <a:alpha val="40000"/>
                    </a:srgbClr>
                  </a:outerShdw>
                </a:effectLst>
                <a:latin typeface="Times New Roman" pitchFamily="18" charset="0"/>
                <a:ea typeface="Tahoma" pitchFamily="34" charset="0"/>
                <a:cs typeface="Times New Roman" pitchFamily="18" charset="0"/>
              </a:rPr>
            </a:br>
            <a:r>
              <a:rPr lang="en-US" sz="2400" b="1" dirty="0" smtClean="0">
                <a:ln w="12700">
                  <a:solidFill>
                    <a:schemeClr val="tx2">
                      <a:satMod val="155000"/>
                    </a:schemeClr>
                  </a:solidFill>
                  <a:prstDash val="solid"/>
                </a:ln>
                <a:solidFill>
                  <a:srgbClr val="0923E7"/>
                </a:solidFill>
                <a:effectLst>
                  <a:outerShdw blurRad="41275" dist="20320" dir="1800000" algn="tl" rotWithShape="0">
                    <a:srgbClr val="000000">
                      <a:alpha val="40000"/>
                    </a:srgbClr>
                  </a:outerShdw>
                </a:effectLst>
                <a:latin typeface="Times New Roman" pitchFamily="18" charset="0"/>
                <a:ea typeface="Tahoma" pitchFamily="34" charset="0"/>
                <a:cs typeface="Times New Roman" pitchFamily="18" charset="0"/>
              </a:rPr>
              <a:t>TRƯỜNG TIỂU HỌC LÊ HỒNG PHONG</a:t>
            </a:r>
          </a:p>
          <a:p>
            <a:pPr algn="ctr">
              <a:defRPr/>
            </a:pPr>
            <a:r>
              <a:rPr lang="en-US" sz="2400" b="1" dirty="0" smtClean="0">
                <a:ln w="12700">
                  <a:solidFill>
                    <a:schemeClr val="tx2">
                      <a:satMod val="155000"/>
                    </a:schemeClr>
                  </a:solidFill>
                  <a:prstDash val="solid"/>
                </a:ln>
                <a:solidFill>
                  <a:srgbClr val="0923E7"/>
                </a:solidFill>
                <a:effectLst>
                  <a:outerShdw blurRad="41275" dist="20320" dir="1800000" algn="tl" rotWithShape="0">
                    <a:srgbClr val="000000">
                      <a:alpha val="40000"/>
                    </a:srgbClr>
                  </a:outerShdw>
                </a:effectLst>
                <a:latin typeface="Times New Roman" pitchFamily="18" charset="0"/>
                <a:ea typeface="Tahoma" pitchFamily="34" charset="0"/>
                <a:cs typeface="Times New Roman" pitchFamily="18" charset="0"/>
              </a:rPr>
              <a:t>---------------- </a:t>
            </a:r>
            <a:endParaRPr lang="vi-VN" sz="2400" b="1" dirty="0">
              <a:ln w="12700">
                <a:solidFill>
                  <a:schemeClr val="tx2">
                    <a:satMod val="155000"/>
                  </a:schemeClr>
                </a:solidFill>
                <a:prstDash val="solid"/>
              </a:ln>
              <a:solidFill>
                <a:srgbClr val="0923E7"/>
              </a:solidFill>
              <a:effectLst>
                <a:outerShdw blurRad="41275" dist="20320" dir="1800000" algn="tl" rotWithShape="0">
                  <a:srgbClr val="000000">
                    <a:alpha val="40000"/>
                  </a:srgbClr>
                </a:outerShdw>
              </a:effectLst>
            </a:endParaRPr>
          </a:p>
        </p:txBody>
      </p:sp>
      <p:sp>
        <p:nvSpPr>
          <p:cNvPr id="7" name="Oval 6"/>
          <p:cNvSpPr/>
          <p:nvPr/>
        </p:nvSpPr>
        <p:spPr>
          <a:xfrm>
            <a:off x="3251200" y="5957455"/>
            <a:ext cx="6096001" cy="854353"/>
          </a:xfrm>
          <a:prstGeom prst="ellipse">
            <a:avLst/>
          </a:prstGeom>
          <a:gradFill flip="none" rotWithShape="1">
            <a:gsLst>
              <a:gs pos="0">
                <a:srgbClr val="5E9EFF"/>
              </a:gs>
              <a:gs pos="39999">
                <a:srgbClr val="85C2FF"/>
              </a:gs>
              <a:gs pos="70000">
                <a:srgbClr val="C4D6EB"/>
              </a:gs>
              <a:gs pos="100000">
                <a:srgbClr val="FFEBFA"/>
              </a:gs>
            </a:gsLst>
            <a:lin ang="2700000" scaled="1"/>
            <a:tileRect/>
          </a:gradFill>
          <a:scene3d>
            <a:camera prst="orthographicFront"/>
            <a:lightRig rig="threePt" dir="t"/>
          </a:scene3d>
          <a:sp3d contourW="12700">
            <a:contourClr>
              <a:schemeClr val="accent1"/>
            </a:contourClr>
          </a:sp3d>
        </p:spPr>
        <p:style>
          <a:lnRef idx="1">
            <a:schemeClr val="accent6"/>
          </a:lnRef>
          <a:fillRef idx="2">
            <a:schemeClr val="accent6"/>
          </a:fillRef>
          <a:effectRef idx="1">
            <a:schemeClr val="accent6"/>
          </a:effectRef>
          <a:fontRef idx="minor">
            <a:schemeClr val="dk1"/>
          </a:fontRef>
        </p:style>
        <p:txBody>
          <a:bodyPr rtlCol="0" anchor="ctr"/>
          <a:lstStyle/>
          <a:p>
            <a:pPr algn="ctr" eaLnBrk="0" hangingPunct="0">
              <a:defRPr/>
            </a:pPr>
            <a:r>
              <a:rPr lang="en-US" sz="2400" b="1" dirty="0" err="1" smtClean="0">
                <a:solidFill>
                  <a:schemeClr val="tx1"/>
                </a:solidFill>
                <a:latin typeface="Times New Roman" pitchFamily="18" charset="0"/>
                <a:ea typeface="ＭＳ Ｐゴシック" pitchFamily="34" charset="-128"/>
                <a:cs typeface="Times New Roman" pitchFamily="18" charset="0"/>
              </a:rPr>
              <a:t>Giáo</a:t>
            </a:r>
            <a:r>
              <a:rPr lang="en-US" sz="2400" b="1" dirty="0" smtClean="0">
                <a:solidFill>
                  <a:schemeClr val="tx1"/>
                </a:solidFill>
                <a:latin typeface="Times New Roman" pitchFamily="18" charset="0"/>
                <a:ea typeface="ＭＳ Ｐゴシック" pitchFamily="34" charset="-128"/>
                <a:cs typeface="Times New Roman" pitchFamily="18" charset="0"/>
              </a:rPr>
              <a:t> </a:t>
            </a:r>
            <a:r>
              <a:rPr lang="en-US" sz="2400" b="1" dirty="0" err="1" smtClean="0">
                <a:solidFill>
                  <a:schemeClr val="tx1"/>
                </a:solidFill>
                <a:latin typeface="Times New Roman" pitchFamily="18" charset="0"/>
                <a:ea typeface="ＭＳ Ｐゴシック" pitchFamily="34" charset="-128"/>
                <a:cs typeface="Times New Roman" pitchFamily="18" charset="0"/>
              </a:rPr>
              <a:t>viên</a:t>
            </a:r>
            <a:r>
              <a:rPr lang="en-US" sz="2400" b="1" dirty="0" smtClean="0">
                <a:solidFill>
                  <a:schemeClr val="tx1"/>
                </a:solidFill>
                <a:latin typeface="Times New Roman" pitchFamily="18" charset="0"/>
                <a:ea typeface="ＭＳ Ｐゴシック" pitchFamily="34" charset="-128"/>
                <a:cs typeface="Times New Roman" pitchFamily="18" charset="0"/>
              </a:rPr>
              <a:t>: </a:t>
            </a:r>
            <a:r>
              <a:rPr lang="en-US" sz="2400" b="1" i="1" dirty="0" err="1" smtClean="0">
                <a:solidFill>
                  <a:schemeClr val="tx1"/>
                </a:solidFill>
                <a:latin typeface="Times New Roman" pitchFamily="18" charset="0"/>
                <a:ea typeface="ＭＳ Ｐゴシック" pitchFamily="34" charset="-128"/>
                <a:cs typeface="Times New Roman" pitchFamily="18" charset="0"/>
              </a:rPr>
              <a:t>Nguyễn</a:t>
            </a:r>
            <a:r>
              <a:rPr lang="en-US" sz="2400" b="1" i="1" dirty="0" smtClean="0">
                <a:solidFill>
                  <a:schemeClr val="tx1"/>
                </a:solidFill>
                <a:latin typeface="Times New Roman" pitchFamily="18" charset="0"/>
                <a:ea typeface="ＭＳ Ｐゴシック" pitchFamily="34" charset="-128"/>
                <a:cs typeface="Times New Roman" pitchFamily="18" charset="0"/>
              </a:rPr>
              <a:t> </a:t>
            </a:r>
            <a:r>
              <a:rPr lang="en-US" sz="2400" b="1" i="1" dirty="0" err="1" smtClean="0">
                <a:solidFill>
                  <a:schemeClr val="tx1"/>
                </a:solidFill>
                <a:latin typeface="Times New Roman" pitchFamily="18" charset="0"/>
                <a:ea typeface="ＭＳ Ｐゴシック" pitchFamily="34" charset="-128"/>
                <a:cs typeface="Times New Roman" pitchFamily="18" charset="0"/>
              </a:rPr>
              <a:t>Thị</a:t>
            </a:r>
            <a:r>
              <a:rPr lang="en-US" sz="2400" b="1" i="1" dirty="0" smtClean="0">
                <a:solidFill>
                  <a:schemeClr val="tx1"/>
                </a:solidFill>
                <a:latin typeface="Times New Roman" pitchFamily="18" charset="0"/>
                <a:ea typeface="ＭＳ Ｐゴシック" pitchFamily="34" charset="-128"/>
                <a:cs typeface="Times New Roman" pitchFamily="18" charset="0"/>
              </a:rPr>
              <a:t> </a:t>
            </a:r>
            <a:r>
              <a:rPr lang="en-US" sz="2400" b="1" i="1" dirty="0" err="1" smtClean="0">
                <a:solidFill>
                  <a:schemeClr val="tx1"/>
                </a:solidFill>
                <a:latin typeface="Times New Roman" pitchFamily="18" charset="0"/>
                <a:ea typeface="ＭＳ Ｐゴシック" pitchFamily="34" charset="-128"/>
                <a:cs typeface="Times New Roman" pitchFamily="18" charset="0"/>
              </a:rPr>
              <a:t>Hạnh</a:t>
            </a:r>
            <a:endParaRPr lang="en-US" sz="2400" b="1" i="1" dirty="0" smtClean="0">
              <a:solidFill>
                <a:schemeClr val="tx1"/>
              </a:solidFill>
              <a:latin typeface="Times New Roman" pitchFamily="18" charset="0"/>
              <a:ea typeface="ＭＳ Ｐゴシック" pitchFamily="34" charset="-128"/>
              <a:cs typeface="Times New Roman" pitchFamily="18" charset="0"/>
            </a:endParaRPr>
          </a:p>
          <a:p>
            <a:pPr algn="ctr" eaLnBrk="0" hangingPunct="0">
              <a:defRPr/>
            </a:pPr>
            <a:r>
              <a:rPr lang="en-US" sz="2400" b="1" i="1" dirty="0" err="1" smtClean="0">
                <a:solidFill>
                  <a:schemeClr val="tx1"/>
                </a:solidFill>
                <a:latin typeface="Times New Roman" pitchFamily="18" charset="0"/>
                <a:ea typeface="ＭＳ Ｐゴシック" pitchFamily="34" charset="-128"/>
                <a:cs typeface="Times New Roman" pitchFamily="18" charset="0"/>
              </a:rPr>
              <a:t>Lớp</a:t>
            </a:r>
            <a:r>
              <a:rPr lang="en-US" sz="2400" b="1" i="1" dirty="0" smtClean="0">
                <a:solidFill>
                  <a:schemeClr val="tx1"/>
                </a:solidFill>
                <a:latin typeface="Times New Roman" pitchFamily="18" charset="0"/>
                <a:ea typeface="ＭＳ Ｐゴシック" pitchFamily="34" charset="-128"/>
                <a:cs typeface="Times New Roman" pitchFamily="18" charset="0"/>
              </a:rPr>
              <a:t> 2C</a:t>
            </a:r>
            <a:endParaRPr lang="en-US" sz="2400" b="1" i="1" dirty="0">
              <a:solidFill>
                <a:schemeClr val="tx1"/>
              </a:solidFill>
              <a:latin typeface="Times New Roman" pitchFamily="18" charset="0"/>
              <a:ea typeface="ＭＳ Ｐゴシック" pitchFamily="34" charset="-128"/>
              <a:cs typeface="Times New Roman" pitchFamily="18" charset="0"/>
            </a:endParaRPr>
          </a:p>
        </p:txBody>
      </p:sp>
    </p:spTree>
    <p:extLst>
      <p:ext uri="{BB962C8B-B14F-4D97-AF65-F5344CB8AC3E}">
        <p14:creationId xmlns="" xmlns:p14="http://schemas.microsoft.com/office/powerpoint/2010/main" val="1911169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 xmlns:a16="http://schemas.microsoft.com/office/drawing/2014/main" id="{83818781-870C-4875-9B3D-D05B5370C1E1}"/>
              </a:ext>
            </a:extLst>
          </p:cNvPr>
          <p:cNvSpPr txBox="1"/>
          <p:nvPr/>
        </p:nvSpPr>
        <p:spPr>
          <a:xfrm>
            <a:off x="520340" y="1311035"/>
            <a:ext cx="6098582"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Chim sâu nho nhỏ</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Cái mỏ xinh xinh</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Chăm nhặt, chăm tìm</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r>
              <a:rPr kumimoji="0" lang="vi-VN" sz="2800" b="0" i="0" u="none" strike="noStrike" kern="0" cap="none" spc="0" normalizeH="0" baseline="0" noProof="0">
                <a:ln>
                  <a:noFill/>
                </a:ln>
                <a:solidFill>
                  <a:schemeClr val="tx1"/>
                </a:solidFill>
                <a:effectLst/>
                <a:uLnTx/>
                <a:uFillTx/>
                <a:latin typeface="UTM Avo (Body)"/>
                <a:cs typeface="Arial"/>
                <a:sym typeface="Arial"/>
              </a:rPr>
              <a:t>Bắt sâu cho lá.</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p:txBody>
      </p:sp>
      <p:sp>
        <p:nvSpPr>
          <p:cNvPr id="23" name="TextBox 22">
            <a:extLst>
              <a:ext uri="{FF2B5EF4-FFF2-40B4-BE49-F238E27FC236}">
                <a16:creationId xmlns="" xmlns:a16="http://schemas.microsoft.com/office/drawing/2014/main" id="{92451BE4-A3D7-4AAE-89B2-77A2AEFC3761}"/>
              </a:ext>
            </a:extLst>
          </p:cNvPr>
          <p:cNvSpPr txBox="1"/>
          <p:nvPr/>
        </p:nvSpPr>
        <p:spPr>
          <a:xfrm>
            <a:off x="9387371" y="3173404"/>
            <a:ext cx="2713659"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tx1"/>
                </a:solidFill>
                <a:effectLst/>
                <a:uLnTx/>
                <a:uFillTx/>
                <a:latin typeface="UTM Avo (Body)"/>
                <a:cs typeface="Arial"/>
                <a:sym typeface="Arial"/>
              </a:rPr>
              <a:t>P</a:t>
            </a:r>
            <a:r>
              <a:rPr kumimoji="0" lang="en-US" sz="2400" b="0" i="0" u="none" strike="noStrike" kern="0" cap="none" spc="0" normalizeH="0" baseline="0" noProof="0">
                <a:ln>
                  <a:noFill/>
                </a:ln>
                <a:solidFill>
                  <a:schemeClr val="tx1"/>
                </a:solidFill>
                <a:effectLst/>
                <a:uLnTx/>
                <a:uFillTx/>
                <a:latin typeface="UTM Avo (Body)"/>
                <a:cs typeface="Arial"/>
                <a:sym typeface="Arial"/>
              </a:rPr>
              <a:t>HONG THU</a:t>
            </a: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chemeClr val="tx1"/>
              </a:solidFill>
              <a:effectLst/>
              <a:uLnTx/>
              <a:uFillTx/>
              <a:latin typeface="UTM Avo (Body)"/>
              <a:cs typeface="Arial"/>
              <a:sym typeface="Arial"/>
            </a:endParaRPr>
          </a:p>
        </p:txBody>
      </p:sp>
      <p:sp>
        <p:nvSpPr>
          <p:cNvPr id="28" name="TextBox 27">
            <a:extLst>
              <a:ext uri="{FF2B5EF4-FFF2-40B4-BE49-F238E27FC236}">
                <a16:creationId xmlns="" xmlns:a16="http://schemas.microsoft.com/office/drawing/2014/main" id="{A303EA3E-88AF-4806-8FE8-A92BE5129351}"/>
              </a:ext>
            </a:extLst>
          </p:cNvPr>
          <p:cNvSpPr txBox="1"/>
          <p:nvPr/>
        </p:nvSpPr>
        <p:spPr>
          <a:xfrm>
            <a:off x="7694910" y="1330426"/>
            <a:ext cx="609858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yêu chim quá!</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vẫy, cây vui</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Búp nở hoa cười</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r>
              <a:rPr kumimoji="0" lang="vi-VN" sz="2800" b="0" i="0" u="none" strike="noStrike" kern="0" cap="none" spc="0" normalizeH="0" baseline="0" noProof="0">
                <a:ln>
                  <a:noFill/>
                </a:ln>
                <a:solidFill>
                  <a:schemeClr val="tx1"/>
                </a:solidFill>
                <a:effectLst/>
                <a:uLnTx/>
                <a:uFillTx/>
                <a:latin typeface="UTM Avo (Body)"/>
                <a:cs typeface="Arial"/>
                <a:sym typeface="Arial"/>
              </a:rPr>
              <a:t>Chào chim sâu đấy.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p:txBody>
      </p:sp>
      <p:sp>
        <p:nvSpPr>
          <p:cNvPr id="31" name="TextBox 30">
            <a:extLst>
              <a:ext uri="{FF2B5EF4-FFF2-40B4-BE49-F238E27FC236}">
                <a16:creationId xmlns="" xmlns:a16="http://schemas.microsoft.com/office/drawing/2014/main" id="{2B0D2EBF-FB5F-4C34-9686-DFE3447E3C45}"/>
              </a:ext>
            </a:extLst>
          </p:cNvPr>
          <p:cNvSpPr txBox="1"/>
          <p:nvPr/>
        </p:nvSpPr>
        <p:spPr>
          <a:xfrm>
            <a:off x="4645619" y="558131"/>
            <a:ext cx="609858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0000"/>
                </a:solidFill>
                <a:effectLst/>
                <a:uLnTx/>
                <a:uFillTx/>
                <a:latin typeface="UTM Avo (Body)"/>
                <a:cs typeface="Arial"/>
                <a:sym typeface="Arial"/>
              </a:rPr>
              <a:t>Chim sâu</a:t>
            </a:r>
            <a:endParaRPr kumimoji="0" lang="vi-VN" sz="3600" b="1" i="0" u="none" strike="noStrike" kern="0" cap="none" spc="0" normalizeH="0" baseline="0" noProof="0">
              <a:ln>
                <a:noFill/>
              </a:ln>
              <a:solidFill>
                <a:srgbClr val="FF000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p:txBody>
      </p:sp>
      <p:pic>
        <p:nvPicPr>
          <p:cNvPr id="32" name="Picture 31">
            <a:extLst>
              <a:ext uri="{FF2B5EF4-FFF2-40B4-BE49-F238E27FC236}">
                <a16:creationId xmlns="" xmlns:a16="http://schemas.microsoft.com/office/drawing/2014/main" id="{A300EB9D-6C10-427E-894A-D1B43C8AB1E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736218" y="3411304"/>
            <a:ext cx="1982731" cy="3463583"/>
          </a:xfrm>
          <a:prstGeom prst="rect">
            <a:avLst/>
          </a:prstGeom>
        </p:spPr>
      </p:pic>
      <p:pic>
        <p:nvPicPr>
          <p:cNvPr id="2" name="Picture 1">
            <a:extLst>
              <a:ext uri="{FF2B5EF4-FFF2-40B4-BE49-F238E27FC236}">
                <a16:creationId xmlns="" xmlns:a16="http://schemas.microsoft.com/office/drawing/2014/main" id="{54D283E1-5260-446A-B3BD-1580AC177135}"/>
              </a:ext>
            </a:extLst>
          </p:cNvPr>
          <p:cNvPicPr>
            <a:picLocks noChangeAspect="1"/>
          </p:cNvPicPr>
          <p:nvPr/>
        </p:nvPicPr>
        <p:blipFill>
          <a:blip r:embed="rId3"/>
          <a:stretch>
            <a:fillRect/>
          </a:stretch>
        </p:blipFill>
        <p:spPr>
          <a:xfrm>
            <a:off x="4630923" y="1504319"/>
            <a:ext cx="2358750" cy="157643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 xmlns:a16="http://schemas.microsoft.com/office/drawing/2014/main" id="{916E9DF4-F3B8-44C9-20DE-469D6FE9A2DA}"/>
              </a:ext>
            </a:extLst>
          </p:cNvPr>
          <p:cNvSpPr txBox="1"/>
          <p:nvPr/>
        </p:nvSpPr>
        <p:spPr>
          <a:xfrm>
            <a:off x="520340" y="3615973"/>
            <a:ext cx="6098582"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F06C0"/>
                </a:solidFill>
                <a:effectLst/>
                <a:uLnTx/>
                <a:uFillTx/>
                <a:latin typeface="UTM Avo (Body)"/>
                <a:cs typeface="Arial"/>
                <a:sym typeface="Arial"/>
              </a:rPr>
              <a:t>- Chim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sâu</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có</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đặc</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điểm</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gì</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a:t>
            </a:r>
            <a:r>
              <a:rPr kumimoji="0" lang="en-US" sz="2800" b="0" i="1" u="none" strike="noStrike" kern="0" cap="none" spc="0" normalizeH="0" baseline="0" noProof="0" dirty="0">
                <a:ln>
                  <a:noFill/>
                </a:ln>
                <a:solidFill>
                  <a:srgbClr val="0F06C0"/>
                </a:solidFill>
                <a:effectLst/>
                <a:uLnTx/>
                <a:uFillTx/>
                <a:latin typeface="Roboto" panose="02000000000000000000" pitchFamily="2" charset="0"/>
                <a:cs typeface="Arial"/>
                <a:sym typeface="Arial"/>
              </a:rPr>
              <a:t>          </a:t>
            </a:r>
            <a:endParaRPr kumimoji="0" lang="vi-VN" sz="2800" b="0" i="0" u="none" strike="noStrike" kern="0" cap="none" spc="0" normalizeH="0" baseline="0" noProof="0" dirty="0">
              <a:ln>
                <a:noFill/>
              </a:ln>
              <a:solidFill>
                <a:srgbClr val="0F06C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dirty="0">
              <a:ln>
                <a:noFill/>
              </a:ln>
              <a:solidFill>
                <a:schemeClr val="tx1"/>
              </a:solidFill>
              <a:effectLst/>
              <a:uLnTx/>
              <a:uFillTx/>
              <a:latin typeface="UTM Avo (Body)"/>
              <a:cs typeface="Arial"/>
              <a:sym typeface="Arial"/>
            </a:endParaRPr>
          </a:p>
        </p:txBody>
      </p:sp>
      <p:sp>
        <p:nvSpPr>
          <p:cNvPr id="4" name="TextBox 3">
            <a:extLst>
              <a:ext uri="{FF2B5EF4-FFF2-40B4-BE49-F238E27FC236}">
                <a16:creationId xmlns="" xmlns:a16="http://schemas.microsoft.com/office/drawing/2014/main" id="{83900112-0949-DEC3-0553-31DAF0491BE4}"/>
              </a:ext>
            </a:extLst>
          </p:cNvPr>
          <p:cNvSpPr txBox="1"/>
          <p:nvPr/>
        </p:nvSpPr>
        <p:spPr>
          <a:xfrm>
            <a:off x="520340" y="4240747"/>
            <a:ext cx="6799677"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tx1"/>
                </a:solidFill>
                <a:effectLst/>
                <a:uLnTx/>
                <a:uFillTx/>
                <a:latin typeface="UTM Avo (Body)"/>
                <a:cs typeface="Arial"/>
                <a:sym typeface="Arial"/>
              </a:rPr>
              <a:t>- Chim </a:t>
            </a:r>
            <a:r>
              <a:rPr kumimoji="0" lang="en-US" sz="3200" b="0" i="0" u="none" strike="noStrike" kern="0" cap="none" spc="0" normalizeH="0" baseline="0" noProof="0" dirty="0" err="1">
                <a:ln>
                  <a:noFill/>
                </a:ln>
                <a:solidFill>
                  <a:schemeClr val="tx1"/>
                </a:solidFill>
                <a:effectLst/>
                <a:uLnTx/>
                <a:uFillTx/>
                <a:latin typeface="UTM Avo (Body)"/>
                <a:cs typeface="Arial"/>
                <a:sym typeface="Arial"/>
              </a:rPr>
              <a:t>sâu</a:t>
            </a:r>
            <a:r>
              <a:rPr kumimoji="0" lang="en-US" sz="3200" b="0" i="0" u="none" strike="noStrike" kern="0" cap="none" spc="0" normalizeH="0" baseline="0" noProof="0" dirty="0">
                <a:ln>
                  <a:noFill/>
                </a:ln>
                <a:solidFill>
                  <a:schemeClr val="tx1"/>
                </a:solidFill>
                <a:effectLst/>
                <a:uLnTx/>
                <a:uFillTx/>
                <a:latin typeface="UTM Avo (Body)"/>
                <a:cs typeface="Arial"/>
                <a:sym typeface="Arial"/>
              </a:rPr>
              <a:t> </a:t>
            </a:r>
            <a:r>
              <a:rPr kumimoji="0" lang="en-US" sz="3200" b="0" i="0" u="none" strike="noStrike" kern="0" cap="none" spc="0" normalizeH="0" baseline="0" noProof="0" dirty="0" err="1">
                <a:ln>
                  <a:noFill/>
                </a:ln>
                <a:solidFill>
                  <a:schemeClr val="tx1"/>
                </a:solidFill>
                <a:effectLst/>
                <a:uLnTx/>
                <a:uFillTx/>
                <a:latin typeface="UTM Avo (Body)"/>
                <a:cs typeface="Arial"/>
                <a:sym typeface="Arial"/>
              </a:rPr>
              <a:t>nhỏ</a:t>
            </a:r>
            <a:r>
              <a:rPr kumimoji="0" lang="en-US" sz="3200" b="0" i="0" u="none" strike="noStrike" kern="0" cap="none" spc="0" normalizeH="0" baseline="0" noProof="0" dirty="0">
                <a:ln>
                  <a:noFill/>
                </a:ln>
                <a:solidFill>
                  <a:schemeClr val="tx1"/>
                </a:solidFill>
                <a:effectLst/>
                <a:uLnTx/>
                <a:uFillTx/>
                <a:latin typeface="UTM Avo (Body)"/>
                <a:cs typeface="Arial"/>
                <a:sym typeface="Arial"/>
              </a:rPr>
              <a:t>,</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cái</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mỏ</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xinh</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xinh</a:t>
            </a:r>
            <a:r>
              <a:rPr kumimoji="0" lang="en-US" sz="3200" b="0" i="0" u="none" strike="noStrike" kern="0" cap="none" spc="0" normalizeH="0" noProof="0" dirty="0">
                <a:ln>
                  <a:noFill/>
                </a:ln>
                <a:solidFill>
                  <a:schemeClr val="tx1"/>
                </a:solidFill>
                <a:effectLst/>
                <a:uLnTx/>
                <a:uFillTx/>
                <a:latin typeface="UTM Avo (Body)"/>
                <a:cs typeface="Arial"/>
                <a:sym typeface="Arial"/>
              </a:rPr>
              <a:t>.</a:t>
            </a: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dirty="0">
              <a:ln>
                <a:noFill/>
              </a:ln>
              <a:solidFill>
                <a:schemeClr val="tx1"/>
              </a:solidFill>
              <a:effectLst/>
              <a:uLnTx/>
              <a:uFillTx/>
              <a:latin typeface="UTM Avo (Body)"/>
              <a:cs typeface="Arial"/>
              <a:sym typeface="Arial"/>
            </a:endParaRPr>
          </a:p>
        </p:txBody>
      </p:sp>
    </p:spTree>
    <p:extLst>
      <p:ext uri="{BB962C8B-B14F-4D97-AF65-F5344CB8AC3E}">
        <p14:creationId xmlns="" xmlns:p14="http://schemas.microsoft.com/office/powerpoint/2010/main" val="100676915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FC04957-165C-3472-C64C-004C8A646625}"/>
            </a:ext>
          </a:extLst>
        </p:cNvPr>
        <p:cNvGrpSpPr/>
        <p:nvPr/>
      </p:nvGrpSpPr>
      <p:grpSpPr>
        <a:xfrm>
          <a:off x="0" y="0"/>
          <a:ext cx="0" cy="0"/>
          <a:chOff x="0" y="0"/>
          <a:chExt cx="0" cy="0"/>
        </a:xfrm>
      </p:grpSpPr>
      <p:sp>
        <p:nvSpPr>
          <p:cNvPr id="22" name="TextBox 21">
            <a:extLst>
              <a:ext uri="{FF2B5EF4-FFF2-40B4-BE49-F238E27FC236}">
                <a16:creationId xmlns="" xmlns:a16="http://schemas.microsoft.com/office/drawing/2014/main" id="{88A59C00-B08A-3D53-E23D-91126AE35ABC}"/>
              </a:ext>
            </a:extLst>
          </p:cNvPr>
          <p:cNvSpPr txBox="1"/>
          <p:nvPr/>
        </p:nvSpPr>
        <p:spPr>
          <a:xfrm>
            <a:off x="520340" y="1311035"/>
            <a:ext cx="6098582"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Chim sâu nho nhỏ</a:t>
            </a:r>
            <a:endParaRPr kumimoji="0" lang="en-US"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Cái mỏ xinh xinh</a:t>
            </a:r>
            <a:endParaRPr kumimoji="0" lang="en-US"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Chăm nhặt, chăm tìm</a:t>
            </a:r>
            <a:endParaRPr kumimoji="0" lang="en-US" sz="2800" b="0" i="0" u="none" strike="noStrike" kern="0" cap="none" spc="0" normalizeH="0" baseline="0" noProof="0" dirty="0">
              <a:ln>
                <a:noFill/>
              </a:ln>
              <a:solidFill>
                <a:schemeClr val="tx1"/>
              </a:solidFill>
              <a:effectLst/>
              <a:uLnTx/>
              <a:uFillTx/>
              <a:latin typeface="UTM Avo (Body)"/>
              <a:cs typeface="Arial"/>
              <a:sym typeface="Arial"/>
            </a:endParaRPr>
          </a:p>
          <a:p>
            <a:r>
              <a:rPr kumimoji="0" lang="vi-VN" sz="2800" b="0" i="0" u="none" strike="noStrike" kern="0" cap="none" spc="0" normalizeH="0" baseline="0" noProof="0" dirty="0">
                <a:ln>
                  <a:noFill/>
                </a:ln>
                <a:solidFill>
                  <a:schemeClr val="tx1"/>
                </a:solidFill>
                <a:effectLst/>
                <a:uLnTx/>
                <a:uFillTx/>
                <a:latin typeface="UTM Avo (Body)"/>
                <a:cs typeface="Arial"/>
                <a:sym typeface="Arial"/>
              </a:rPr>
              <a:t>Bắt sâu cho lá.</a:t>
            </a:r>
            <a:br>
              <a:rPr kumimoji="0" lang="vi-VN" sz="2800" b="0" i="0" u="none" strike="noStrike" kern="0" cap="none" spc="0" normalizeH="0" baseline="0" noProof="0" dirty="0">
                <a:ln>
                  <a:noFill/>
                </a:ln>
                <a:solidFill>
                  <a:schemeClr val="tx1"/>
                </a:solidFill>
                <a:effectLst/>
                <a:uLnTx/>
                <a:uFillTx/>
                <a:latin typeface="UTM Avo (Body)"/>
                <a:cs typeface="Arial"/>
                <a:sym typeface="Arial"/>
              </a:rPr>
            </a:br>
            <a:r>
              <a:rPr kumimoji="0" lang="vi-VN"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
            </a:r>
            <a:br>
              <a:rPr kumimoji="0" lang="vi-VN" sz="2800" b="0" i="0" u="none" strike="noStrike" kern="0" cap="none" spc="0" normalizeH="0" baseline="0" noProof="0" dirty="0">
                <a:ln>
                  <a:noFill/>
                </a:ln>
                <a:solidFill>
                  <a:schemeClr val="tx1"/>
                </a:solidFill>
                <a:effectLst/>
                <a:uLnTx/>
                <a:uFillTx/>
                <a:latin typeface="UTM Avo (Body)"/>
                <a:cs typeface="Arial"/>
                <a:sym typeface="Arial"/>
              </a:rPr>
            </a:br>
            <a:r>
              <a:rPr kumimoji="0" lang="vi-VN"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p:txBody>
      </p:sp>
      <p:sp>
        <p:nvSpPr>
          <p:cNvPr id="23" name="TextBox 22">
            <a:extLst>
              <a:ext uri="{FF2B5EF4-FFF2-40B4-BE49-F238E27FC236}">
                <a16:creationId xmlns="" xmlns:a16="http://schemas.microsoft.com/office/drawing/2014/main" id="{6DC4F48F-1CFE-792D-9F2C-205BFD765A7A}"/>
              </a:ext>
            </a:extLst>
          </p:cNvPr>
          <p:cNvSpPr txBox="1"/>
          <p:nvPr/>
        </p:nvSpPr>
        <p:spPr>
          <a:xfrm>
            <a:off x="9387371" y="3173404"/>
            <a:ext cx="2713659"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tx1"/>
                </a:solidFill>
                <a:effectLst/>
                <a:uLnTx/>
                <a:uFillTx/>
                <a:latin typeface="UTM Avo (Body)"/>
                <a:cs typeface="Arial"/>
                <a:sym typeface="Arial"/>
              </a:rPr>
              <a:t>P</a:t>
            </a:r>
            <a:r>
              <a:rPr kumimoji="0" lang="en-US" sz="2400" b="0" i="0" u="none" strike="noStrike" kern="0" cap="none" spc="0" normalizeH="0" baseline="0" noProof="0">
                <a:ln>
                  <a:noFill/>
                </a:ln>
                <a:solidFill>
                  <a:schemeClr val="tx1"/>
                </a:solidFill>
                <a:effectLst/>
                <a:uLnTx/>
                <a:uFillTx/>
                <a:latin typeface="UTM Avo (Body)"/>
                <a:cs typeface="Arial"/>
                <a:sym typeface="Arial"/>
              </a:rPr>
              <a:t>HONG THU</a:t>
            </a: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chemeClr val="tx1"/>
              </a:solidFill>
              <a:effectLst/>
              <a:uLnTx/>
              <a:uFillTx/>
              <a:latin typeface="UTM Avo (Body)"/>
              <a:cs typeface="Arial"/>
              <a:sym typeface="Arial"/>
            </a:endParaRPr>
          </a:p>
        </p:txBody>
      </p:sp>
      <p:sp>
        <p:nvSpPr>
          <p:cNvPr id="25" name="TextBox 24">
            <a:extLst>
              <a:ext uri="{FF2B5EF4-FFF2-40B4-BE49-F238E27FC236}">
                <a16:creationId xmlns="" xmlns:a16="http://schemas.microsoft.com/office/drawing/2014/main" id="{A70D2827-1195-71BC-39F0-5D7621F15CDE}"/>
              </a:ext>
            </a:extLst>
          </p:cNvPr>
          <p:cNvSpPr txBox="1"/>
          <p:nvPr/>
        </p:nvSpPr>
        <p:spPr>
          <a:xfrm>
            <a:off x="632172" y="3921811"/>
            <a:ext cx="609858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tx1"/>
                </a:solidFill>
                <a:effectLst/>
                <a:uLnTx/>
                <a:uFillTx/>
                <a:latin typeface="UTM Avo (Body)"/>
                <a:cs typeface="Arial"/>
                <a:sym typeface="Arial"/>
              </a:rPr>
              <a:t/>
            </a:r>
            <a:br>
              <a:rPr kumimoji="0" lang="vi-VN" sz="2400" b="0" i="0" u="none" strike="noStrike" kern="0" cap="none" spc="0" normalizeH="0" baseline="0" noProof="0">
                <a:ln>
                  <a:noFill/>
                </a:ln>
                <a:solidFill>
                  <a:schemeClr val="tx1"/>
                </a:solidFill>
                <a:effectLst/>
                <a:uLnTx/>
                <a:uFillTx/>
                <a:latin typeface="UTM Avo (Body)"/>
                <a:cs typeface="Arial"/>
                <a:sym typeface="Arial"/>
              </a:rPr>
            </a:br>
            <a:r>
              <a:rPr kumimoji="0" lang="vi-VN" sz="20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0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0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chemeClr val="tx1"/>
              </a:solidFill>
              <a:effectLst/>
              <a:uLnTx/>
              <a:uFillTx/>
              <a:latin typeface="UTM Avo (Body)"/>
              <a:cs typeface="Arial"/>
              <a:sym typeface="Arial"/>
            </a:endParaRPr>
          </a:p>
        </p:txBody>
      </p:sp>
      <p:sp>
        <p:nvSpPr>
          <p:cNvPr id="28" name="TextBox 27">
            <a:extLst>
              <a:ext uri="{FF2B5EF4-FFF2-40B4-BE49-F238E27FC236}">
                <a16:creationId xmlns="" xmlns:a16="http://schemas.microsoft.com/office/drawing/2014/main" id="{E3899EB2-51A1-40F1-786E-26C260AE1A14}"/>
              </a:ext>
            </a:extLst>
          </p:cNvPr>
          <p:cNvSpPr txBox="1"/>
          <p:nvPr/>
        </p:nvSpPr>
        <p:spPr>
          <a:xfrm>
            <a:off x="7694910" y="1330426"/>
            <a:ext cx="609858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yêu chim quá!</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vẫy, cây vui</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Búp nở hoa cười</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r>
              <a:rPr kumimoji="0" lang="vi-VN" sz="2800" b="0" i="0" u="none" strike="noStrike" kern="0" cap="none" spc="0" normalizeH="0" baseline="0" noProof="0">
                <a:ln>
                  <a:noFill/>
                </a:ln>
                <a:solidFill>
                  <a:schemeClr val="tx1"/>
                </a:solidFill>
                <a:effectLst/>
                <a:uLnTx/>
                <a:uFillTx/>
                <a:latin typeface="UTM Avo (Body)"/>
                <a:cs typeface="Arial"/>
                <a:sym typeface="Arial"/>
              </a:rPr>
              <a:t>Chào chim sâu đấy.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p:txBody>
      </p:sp>
      <p:sp>
        <p:nvSpPr>
          <p:cNvPr id="31" name="TextBox 30">
            <a:extLst>
              <a:ext uri="{FF2B5EF4-FFF2-40B4-BE49-F238E27FC236}">
                <a16:creationId xmlns="" xmlns:a16="http://schemas.microsoft.com/office/drawing/2014/main" id="{6C8022E7-7798-B064-A5CA-32F54B88FE92}"/>
              </a:ext>
            </a:extLst>
          </p:cNvPr>
          <p:cNvSpPr txBox="1"/>
          <p:nvPr/>
        </p:nvSpPr>
        <p:spPr>
          <a:xfrm>
            <a:off x="4645619" y="558131"/>
            <a:ext cx="609858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0000"/>
                </a:solidFill>
                <a:effectLst/>
                <a:uLnTx/>
                <a:uFillTx/>
                <a:latin typeface="UTM Avo (Body)"/>
                <a:cs typeface="Arial"/>
                <a:sym typeface="Arial"/>
              </a:rPr>
              <a:t>Chim sâu</a:t>
            </a:r>
            <a:endParaRPr kumimoji="0" lang="vi-VN" sz="3600" b="1" i="0" u="none" strike="noStrike" kern="0" cap="none" spc="0" normalizeH="0" baseline="0" noProof="0">
              <a:ln>
                <a:noFill/>
              </a:ln>
              <a:solidFill>
                <a:srgbClr val="FF000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p:txBody>
      </p:sp>
      <p:pic>
        <p:nvPicPr>
          <p:cNvPr id="32" name="Picture 31">
            <a:extLst>
              <a:ext uri="{FF2B5EF4-FFF2-40B4-BE49-F238E27FC236}">
                <a16:creationId xmlns="" xmlns:a16="http://schemas.microsoft.com/office/drawing/2014/main" id="{68DF863B-F344-384B-977A-592ED812543E}"/>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736218" y="3411304"/>
            <a:ext cx="1982731" cy="3463583"/>
          </a:xfrm>
          <a:prstGeom prst="rect">
            <a:avLst/>
          </a:prstGeom>
        </p:spPr>
      </p:pic>
      <p:pic>
        <p:nvPicPr>
          <p:cNvPr id="2" name="Picture 1">
            <a:extLst>
              <a:ext uri="{FF2B5EF4-FFF2-40B4-BE49-F238E27FC236}">
                <a16:creationId xmlns="" xmlns:a16="http://schemas.microsoft.com/office/drawing/2014/main" id="{D81FDE56-0B35-F643-E391-F68A225CFABB}"/>
              </a:ext>
            </a:extLst>
          </p:cNvPr>
          <p:cNvPicPr>
            <a:picLocks noChangeAspect="1"/>
          </p:cNvPicPr>
          <p:nvPr/>
        </p:nvPicPr>
        <p:blipFill>
          <a:blip r:embed="rId3"/>
          <a:stretch>
            <a:fillRect/>
          </a:stretch>
        </p:blipFill>
        <p:spPr>
          <a:xfrm>
            <a:off x="4630923" y="1504319"/>
            <a:ext cx="2358750" cy="157643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 xmlns:a16="http://schemas.microsoft.com/office/drawing/2014/main" id="{AE3AE942-3913-667B-AD23-B663672FAFCC}"/>
              </a:ext>
            </a:extLst>
          </p:cNvPr>
          <p:cNvSpPr txBox="1"/>
          <p:nvPr/>
        </p:nvSpPr>
        <p:spPr>
          <a:xfrm>
            <a:off x="515343" y="3850512"/>
            <a:ext cx="708994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F06C0"/>
                </a:solidFill>
                <a:effectLst/>
                <a:uLnTx/>
                <a:uFillTx/>
                <a:latin typeface="UTM Avo (Body)"/>
                <a:cs typeface="Arial"/>
                <a:sym typeface="Arial"/>
              </a:rPr>
              <a:t>- Chim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sâu</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có</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 </a:t>
            </a:r>
            <a:r>
              <a:rPr kumimoji="0" lang="en-US" sz="3200" b="0" i="0" u="none" strike="noStrike" kern="0" cap="none" spc="0" normalizeH="0" baseline="0" noProof="0" dirty="0" err="1">
                <a:ln>
                  <a:noFill/>
                </a:ln>
                <a:solidFill>
                  <a:srgbClr val="0F06C0"/>
                </a:solidFill>
                <a:effectLst/>
                <a:uLnTx/>
                <a:uFillTx/>
                <a:latin typeface="UTM Avo (Body)"/>
                <a:cs typeface="Arial"/>
                <a:sym typeface="Arial"/>
              </a:rPr>
              <a:t>ích</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như</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thế</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nào</a:t>
            </a:r>
            <a:r>
              <a:rPr kumimoji="0" lang="en-US" sz="3200" b="0" i="0" u="none" strike="noStrike" kern="0" cap="none" spc="0" normalizeH="0" baseline="0" noProof="0" dirty="0">
                <a:ln>
                  <a:noFill/>
                </a:ln>
                <a:solidFill>
                  <a:srgbClr val="0F06C0"/>
                </a:solidFill>
                <a:effectLst/>
                <a:uLnTx/>
                <a:uFillTx/>
                <a:latin typeface="UTM Avo (Body)"/>
                <a:cs typeface="Arial"/>
                <a:sym typeface="Arial"/>
              </a:rPr>
              <a:t>?</a:t>
            </a:r>
            <a:r>
              <a:rPr kumimoji="0" lang="en-US" sz="2800" b="0" i="1" u="none" strike="noStrike" kern="0" cap="none" spc="0" normalizeH="0" baseline="0" noProof="0" dirty="0">
                <a:ln>
                  <a:noFill/>
                </a:ln>
                <a:solidFill>
                  <a:srgbClr val="0F06C0"/>
                </a:solidFill>
                <a:effectLst/>
                <a:uLnTx/>
                <a:uFillTx/>
                <a:latin typeface="Roboto" panose="02000000000000000000" pitchFamily="2" charset="0"/>
                <a:cs typeface="Arial"/>
                <a:sym typeface="Arial"/>
              </a:rPr>
              <a:t>          </a:t>
            </a:r>
            <a:endParaRPr kumimoji="0" lang="vi-VN" sz="2800" b="0" i="0" u="none" strike="noStrike" kern="0" cap="none" spc="0" normalizeH="0" baseline="0" noProof="0" dirty="0">
              <a:ln>
                <a:noFill/>
              </a:ln>
              <a:solidFill>
                <a:srgbClr val="0F06C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dirty="0">
              <a:ln>
                <a:noFill/>
              </a:ln>
              <a:solidFill>
                <a:schemeClr val="tx1"/>
              </a:solidFill>
              <a:effectLst/>
              <a:uLnTx/>
              <a:uFillTx/>
              <a:latin typeface="UTM Avo (Body)"/>
              <a:cs typeface="Arial"/>
              <a:sym typeface="Arial"/>
            </a:endParaRPr>
          </a:p>
        </p:txBody>
      </p:sp>
      <p:sp>
        <p:nvSpPr>
          <p:cNvPr id="19" name="TextBox 18">
            <a:extLst>
              <a:ext uri="{FF2B5EF4-FFF2-40B4-BE49-F238E27FC236}">
                <a16:creationId xmlns="" xmlns:a16="http://schemas.microsoft.com/office/drawing/2014/main" id="{7807DD1D-AA78-1735-AD08-1530A7C097DA}"/>
              </a:ext>
            </a:extLst>
          </p:cNvPr>
          <p:cNvSpPr txBox="1"/>
          <p:nvPr/>
        </p:nvSpPr>
        <p:spPr>
          <a:xfrm>
            <a:off x="515343" y="4547108"/>
            <a:ext cx="7399295"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tx1"/>
                </a:solidFill>
                <a:effectLst/>
                <a:uLnTx/>
                <a:uFillTx/>
                <a:latin typeface="UTM Avo (Body)"/>
                <a:cs typeface="Arial"/>
                <a:sym typeface="Arial"/>
              </a:rPr>
              <a:t>- Chim </a:t>
            </a:r>
            <a:r>
              <a:rPr kumimoji="0" lang="en-US" sz="3200" b="0" i="0" u="none" strike="noStrike" kern="0" cap="none" spc="0" normalizeH="0" baseline="0" noProof="0" dirty="0" err="1">
                <a:ln>
                  <a:noFill/>
                </a:ln>
                <a:solidFill>
                  <a:schemeClr val="tx1"/>
                </a:solidFill>
                <a:effectLst/>
                <a:uLnTx/>
                <a:uFillTx/>
                <a:latin typeface="UTM Avo (Body)"/>
                <a:cs typeface="Arial"/>
                <a:sym typeface="Arial"/>
              </a:rPr>
              <a:t>sâu</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chăm</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chỉ</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bắt</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sâu</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cho</a:t>
            </a:r>
            <a:r>
              <a:rPr kumimoji="0" lang="en-US" sz="3200" b="0" i="0" u="none" strike="noStrike" kern="0" cap="none" spc="0" normalizeH="0" noProof="0" dirty="0">
                <a:ln>
                  <a:noFill/>
                </a:ln>
                <a:solidFill>
                  <a:schemeClr val="tx1"/>
                </a:solidFill>
                <a:effectLst/>
                <a:uLnTx/>
                <a:uFillTx/>
                <a:latin typeface="UTM Avo (Body)"/>
                <a:cs typeface="Arial"/>
                <a:sym typeface="Arial"/>
              </a:rPr>
              <a:t> </a:t>
            </a:r>
            <a:r>
              <a:rPr kumimoji="0" lang="en-US" sz="3200" b="0" i="0" u="none" strike="noStrike" kern="0" cap="none" spc="0" normalizeH="0" noProof="0" dirty="0" err="1">
                <a:ln>
                  <a:noFill/>
                </a:ln>
                <a:solidFill>
                  <a:schemeClr val="tx1"/>
                </a:solidFill>
                <a:effectLst/>
                <a:uLnTx/>
                <a:uFillTx/>
                <a:latin typeface="UTM Avo (Body)"/>
                <a:cs typeface="Arial"/>
                <a:sym typeface="Arial"/>
              </a:rPr>
              <a:t>lá</a:t>
            </a:r>
            <a:r>
              <a:rPr kumimoji="0" lang="en-US" sz="3200" b="0" i="0" u="none" strike="noStrike" kern="0" cap="none" spc="0" normalizeH="0" noProof="0" dirty="0">
                <a:ln>
                  <a:noFill/>
                </a:ln>
                <a:solidFill>
                  <a:schemeClr val="tx1"/>
                </a:solidFill>
                <a:effectLst/>
                <a:uLnTx/>
                <a:uFillTx/>
                <a:latin typeface="UTM Avo (Body)"/>
                <a:cs typeface="Arial"/>
                <a:sym typeface="Arial"/>
              </a:rPr>
              <a:t>.</a:t>
            </a: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dirty="0">
              <a:ln>
                <a:noFill/>
              </a:ln>
              <a:solidFill>
                <a:schemeClr val="tx1"/>
              </a:solidFill>
              <a:effectLst/>
              <a:uLnTx/>
              <a:uFillTx/>
              <a:latin typeface="UTM Avo (Body)"/>
              <a:cs typeface="Arial"/>
              <a:sym typeface="Arial"/>
            </a:endParaRPr>
          </a:p>
        </p:txBody>
      </p:sp>
    </p:spTree>
    <p:extLst>
      <p:ext uri="{BB962C8B-B14F-4D97-AF65-F5344CB8AC3E}">
        <p14:creationId xmlns="" xmlns:p14="http://schemas.microsoft.com/office/powerpoint/2010/main" val="16946595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B6B766F-7467-2889-55C1-7BD5A44B1084}"/>
            </a:ext>
          </a:extLst>
        </p:cNvPr>
        <p:cNvGrpSpPr/>
        <p:nvPr/>
      </p:nvGrpSpPr>
      <p:grpSpPr>
        <a:xfrm>
          <a:off x="0" y="0"/>
          <a:ext cx="0" cy="0"/>
          <a:chOff x="0" y="0"/>
          <a:chExt cx="0" cy="0"/>
        </a:xfrm>
      </p:grpSpPr>
      <p:sp>
        <p:nvSpPr>
          <p:cNvPr id="23" name="TextBox 22">
            <a:extLst>
              <a:ext uri="{FF2B5EF4-FFF2-40B4-BE49-F238E27FC236}">
                <a16:creationId xmlns="" xmlns:a16="http://schemas.microsoft.com/office/drawing/2014/main" id="{54E14FCD-CA7A-7311-259E-009D6CB08F54}"/>
              </a:ext>
            </a:extLst>
          </p:cNvPr>
          <p:cNvSpPr txBox="1"/>
          <p:nvPr/>
        </p:nvSpPr>
        <p:spPr>
          <a:xfrm>
            <a:off x="9387371" y="3173404"/>
            <a:ext cx="2713659"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tx1"/>
                </a:solidFill>
                <a:effectLst/>
                <a:uLnTx/>
                <a:uFillTx/>
                <a:latin typeface="UTM Avo (Body)"/>
                <a:cs typeface="Arial"/>
                <a:sym typeface="Arial"/>
              </a:rPr>
              <a:t>P</a:t>
            </a:r>
            <a:r>
              <a:rPr kumimoji="0" lang="en-US" sz="2400" b="0" i="0" u="none" strike="noStrike" kern="0" cap="none" spc="0" normalizeH="0" baseline="0" noProof="0">
                <a:ln>
                  <a:noFill/>
                </a:ln>
                <a:solidFill>
                  <a:schemeClr val="tx1"/>
                </a:solidFill>
                <a:effectLst/>
                <a:uLnTx/>
                <a:uFillTx/>
                <a:latin typeface="UTM Avo (Body)"/>
                <a:cs typeface="Arial"/>
                <a:sym typeface="Arial"/>
              </a:rPr>
              <a:t>HONG THU</a:t>
            </a: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chemeClr val="tx1"/>
              </a:solidFill>
              <a:effectLst/>
              <a:uLnTx/>
              <a:uFillTx/>
              <a:latin typeface="UTM Avo (Body)"/>
              <a:cs typeface="Arial"/>
              <a:sym typeface="Arial"/>
            </a:endParaRPr>
          </a:p>
        </p:txBody>
      </p:sp>
      <p:sp>
        <p:nvSpPr>
          <p:cNvPr id="25" name="TextBox 24">
            <a:extLst>
              <a:ext uri="{FF2B5EF4-FFF2-40B4-BE49-F238E27FC236}">
                <a16:creationId xmlns="" xmlns:a16="http://schemas.microsoft.com/office/drawing/2014/main" id="{A9541C71-7E88-A975-86DB-FCB1524E8B72}"/>
              </a:ext>
            </a:extLst>
          </p:cNvPr>
          <p:cNvSpPr txBox="1"/>
          <p:nvPr/>
        </p:nvSpPr>
        <p:spPr>
          <a:xfrm>
            <a:off x="632172" y="3921811"/>
            <a:ext cx="6098582"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chemeClr val="tx1"/>
                </a:solidFill>
                <a:effectLst/>
                <a:uLnTx/>
                <a:uFillTx/>
                <a:latin typeface="UTM Avo (Body)"/>
                <a:cs typeface="Arial"/>
                <a:sym typeface="Arial"/>
              </a:rPr>
              <a:t/>
            </a:r>
            <a:br>
              <a:rPr kumimoji="0" lang="vi-VN" sz="2400" b="0" i="0" u="none" strike="noStrike" kern="0" cap="none" spc="0" normalizeH="0" baseline="0" noProof="0">
                <a:ln>
                  <a:noFill/>
                </a:ln>
                <a:solidFill>
                  <a:schemeClr val="tx1"/>
                </a:solidFill>
                <a:effectLst/>
                <a:uLnTx/>
                <a:uFillTx/>
                <a:latin typeface="UTM Avo (Body)"/>
                <a:cs typeface="Arial"/>
                <a:sym typeface="Arial"/>
              </a:rPr>
            </a:br>
            <a:r>
              <a:rPr kumimoji="0" lang="vi-VN" sz="20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0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0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chemeClr val="tx1"/>
              </a:solidFill>
              <a:effectLst/>
              <a:uLnTx/>
              <a:uFillTx/>
              <a:latin typeface="UTM Avo (Body)"/>
              <a:cs typeface="Arial"/>
              <a:sym typeface="Arial"/>
            </a:endParaRPr>
          </a:p>
        </p:txBody>
      </p:sp>
      <p:sp>
        <p:nvSpPr>
          <p:cNvPr id="28" name="TextBox 27">
            <a:extLst>
              <a:ext uri="{FF2B5EF4-FFF2-40B4-BE49-F238E27FC236}">
                <a16:creationId xmlns="" xmlns:a16="http://schemas.microsoft.com/office/drawing/2014/main" id="{EB72987B-E16C-819F-DE4D-6EC5EAE168AA}"/>
              </a:ext>
            </a:extLst>
          </p:cNvPr>
          <p:cNvSpPr txBox="1"/>
          <p:nvPr/>
        </p:nvSpPr>
        <p:spPr>
          <a:xfrm>
            <a:off x="7694910" y="1330426"/>
            <a:ext cx="609858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yêu chim quá!</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Cây vẫy, cây vui</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Búp nở hoa cười</a:t>
            </a:r>
            <a:endParaRPr kumimoji="0" lang="en-US" sz="2800" b="0" i="0" u="none" strike="noStrike" kern="0" cap="none" spc="0" normalizeH="0" baseline="0" noProof="0">
              <a:ln>
                <a:noFill/>
              </a:ln>
              <a:solidFill>
                <a:schemeClr val="tx1"/>
              </a:solidFill>
              <a:effectLst/>
              <a:uLnTx/>
              <a:uFillTx/>
              <a:latin typeface="UTM Avo (Body)"/>
              <a:cs typeface="Arial"/>
              <a:sym typeface="Arial"/>
            </a:endParaRPr>
          </a:p>
          <a:p>
            <a:r>
              <a:rPr kumimoji="0" lang="vi-VN" sz="2800" b="0" i="0" u="none" strike="noStrike" kern="0" cap="none" spc="0" normalizeH="0" baseline="0" noProof="0">
                <a:ln>
                  <a:noFill/>
                </a:ln>
                <a:solidFill>
                  <a:schemeClr val="tx1"/>
                </a:solidFill>
                <a:effectLst/>
                <a:uLnTx/>
                <a:uFillTx/>
                <a:latin typeface="UTM Avo (Body)"/>
                <a:cs typeface="Arial"/>
                <a:sym typeface="Arial"/>
              </a:rPr>
              <a:t>Chào chim sâu đấy.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0" u="none" strike="noStrike" kern="0" cap="none" spc="0" normalizeH="0" baseline="0" noProof="0">
                <a:ln>
                  <a:noFill/>
                </a:ln>
                <a:solidFill>
                  <a:schemeClr val="tx1"/>
                </a:solidFill>
                <a:effectLst/>
                <a:uLnTx/>
                <a:uFillTx/>
                <a:latin typeface="UTM Avo (Body)"/>
                <a:cs typeface="Arial"/>
                <a:sym typeface="Arial"/>
              </a:rPr>
              <a:t/>
            </a:r>
            <a:br>
              <a:rPr kumimoji="0" lang="vi-VN" sz="2800" b="0" i="0" u="none" strike="noStrike" kern="0" cap="none" spc="0" normalizeH="0" baseline="0" noProof="0">
                <a:ln>
                  <a:noFill/>
                </a:ln>
                <a:solidFill>
                  <a:schemeClr val="tx1"/>
                </a:solidFill>
                <a:effectLst/>
                <a:uLnTx/>
                <a:uFillTx/>
                <a:latin typeface="UTM Avo (Body)"/>
                <a:cs typeface="Arial"/>
                <a:sym typeface="Arial"/>
              </a:rPr>
            </a:br>
            <a:r>
              <a:rPr kumimoji="0" lang="vi-VN"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a:ln>
                <a:noFill/>
              </a:ln>
              <a:solidFill>
                <a:schemeClr val="tx1"/>
              </a:solidFill>
              <a:effectLst/>
              <a:uLnTx/>
              <a:uFillTx/>
              <a:latin typeface="UTM Avo (Body)"/>
              <a:cs typeface="Arial"/>
              <a:sym typeface="Arial"/>
            </a:endParaRPr>
          </a:p>
        </p:txBody>
      </p:sp>
      <p:sp>
        <p:nvSpPr>
          <p:cNvPr id="31" name="TextBox 30">
            <a:extLst>
              <a:ext uri="{FF2B5EF4-FFF2-40B4-BE49-F238E27FC236}">
                <a16:creationId xmlns="" xmlns:a16="http://schemas.microsoft.com/office/drawing/2014/main" id="{47E129F2-7EB2-7D4C-B2B6-5EA98C0E20CC}"/>
              </a:ext>
            </a:extLst>
          </p:cNvPr>
          <p:cNvSpPr txBox="1"/>
          <p:nvPr/>
        </p:nvSpPr>
        <p:spPr>
          <a:xfrm>
            <a:off x="4645619" y="558131"/>
            <a:ext cx="609858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0000"/>
                </a:solidFill>
                <a:effectLst/>
                <a:uLnTx/>
                <a:uFillTx/>
                <a:latin typeface="UTM Avo (Body)"/>
                <a:cs typeface="Arial"/>
                <a:sym typeface="Arial"/>
              </a:rPr>
              <a:t>Chim sâu</a:t>
            </a:r>
            <a:endParaRPr kumimoji="0" lang="vi-VN" sz="3600" b="1" i="0" u="none" strike="noStrike" kern="0" cap="none" spc="0" normalizeH="0" baseline="0" noProof="0">
              <a:ln>
                <a:noFill/>
              </a:ln>
              <a:solidFill>
                <a:srgbClr val="FF000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a:ln>
                <a:noFill/>
              </a:ln>
              <a:solidFill>
                <a:schemeClr val="tx1"/>
              </a:solidFill>
              <a:effectLst/>
              <a:uLnTx/>
              <a:uFillTx/>
              <a:latin typeface="UTM Avo (Body)"/>
              <a:cs typeface="Arial"/>
              <a:sym typeface="Arial"/>
            </a:endParaRPr>
          </a:p>
        </p:txBody>
      </p:sp>
      <p:pic>
        <p:nvPicPr>
          <p:cNvPr id="32" name="Picture 31">
            <a:extLst>
              <a:ext uri="{FF2B5EF4-FFF2-40B4-BE49-F238E27FC236}">
                <a16:creationId xmlns="" xmlns:a16="http://schemas.microsoft.com/office/drawing/2014/main" id="{BDB27AE0-7A69-92D3-C3F6-C34132A1170E}"/>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736218" y="3411304"/>
            <a:ext cx="1982731" cy="3463583"/>
          </a:xfrm>
          <a:prstGeom prst="rect">
            <a:avLst/>
          </a:prstGeom>
        </p:spPr>
      </p:pic>
      <p:pic>
        <p:nvPicPr>
          <p:cNvPr id="2" name="Picture 1">
            <a:extLst>
              <a:ext uri="{FF2B5EF4-FFF2-40B4-BE49-F238E27FC236}">
                <a16:creationId xmlns="" xmlns:a16="http://schemas.microsoft.com/office/drawing/2014/main" id="{1CD43B26-4BB3-2A2E-F973-DCC4F467DEB2}"/>
              </a:ext>
            </a:extLst>
          </p:cNvPr>
          <p:cNvPicPr>
            <a:picLocks noChangeAspect="1"/>
          </p:cNvPicPr>
          <p:nvPr/>
        </p:nvPicPr>
        <p:blipFill>
          <a:blip r:embed="rId3"/>
          <a:stretch>
            <a:fillRect/>
          </a:stretch>
        </p:blipFill>
        <p:spPr>
          <a:xfrm>
            <a:off x="4630923" y="1504319"/>
            <a:ext cx="2358750" cy="157643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 xmlns:a16="http://schemas.microsoft.com/office/drawing/2014/main" id="{9A63218E-8C02-7E81-FE1B-AF4ADAB6FF86}"/>
              </a:ext>
            </a:extLst>
          </p:cNvPr>
          <p:cNvSpPr txBox="1"/>
          <p:nvPr/>
        </p:nvSpPr>
        <p:spPr>
          <a:xfrm>
            <a:off x="520340" y="3429000"/>
            <a:ext cx="7089949"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F06C0"/>
                </a:solidFill>
                <a:effectLst/>
                <a:uLnTx/>
                <a:uFillTx/>
                <a:latin typeface="UTM Avo (Body)"/>
                <a:cs typeface="Arial"/>
                <a:sym typeface="Arial"/>
              </a:rPr>
              <a:t>-</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Tìm</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câu</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thơ</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cho</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thấy</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tình</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cảm</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của</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cây</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đối</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với</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chim</a:t>
            </a:r>
            <a:r>
              <a:rPr kumimoji="0" lang="en-US" sz="3200" b="0" i="0" u="none" strike="noStrike" kern="0" cap="none" spc="0" normalizeH="0" noProof="0" dirty="0">
                <a:ln>
                  <a:noFill/>
                </a:ln>
                <a:solidFill>
                  <a:srgbClr val="0F06C0"/>
                </a:solidFill>
                <a:effectLst/>
                <a:uLnTx/>
                <a:uFillTx/>
                <a:latin typeface="UTM Avo (Body)"/>
                <a:cs typeface="Arial"/>
                <a:sym typeface="Arial"/>
              </a:rPr>
              <a:t> </a:t>
            </a:r>
            <a:r>
              <a:rPr kumimoji="0" lang="en-US" sz="3200" b="0" i="0" u="none" strike="noStrike" kern="0" cap="none" spc="0" normalizeH="0" noProof="0" dirty="0" err="1">
                <a:ln>
                  <a:noFill/>
                </a:ln>
                <a:solidFill>
                  <a:srgbClr val="0F06C0"/>
                </a:solidFill>
                <a:effectLst/>
                <a:uLnTx/>
                <a:uFillTx/>
                <a:latin typeface="UTM Avo (Body)"/>
                <a:cs typeface="Arial"/>
                <a:sym typeface="Arial"/>
              </a:rPr>
              <a:t>sâu</a:t>
            </a:r>
            <a:r>
              <a:rPr kumimoji="0" lang="en-US" sz="3200" b="0" i="0" u="none" strike="noStrike" kern="0" cap="none" spc="0" normalizeH="0" noProof="0" dirty="0">
                <a:ln>
                  <a:noFill/>
                </a:ln>
                <a:solidFill>
                  <a:srgbClr val="0F06C0"/>
                </a:solidFill>
                <a:effectLst/>
                <a:uLnTx/>
                <a:uFillTx/>
                <a:latin typeface="UTM Avo (Body)"/>
                <a:cs typeface="Arial"/>
                <a:sym typeface="Arial"/>
              </a:rPr>
              <a:t>.</a:t>
            </a:r>
            <a:endParaRPr kumimoji="0" lang="vi-VN" sz="2800" b="0" i="0" u="none" strike="noStrike" kern="0" cap="none" spc="0" normalizeH="0" baseline="0" noProof="0" dirty="0">
              <a:ln>
                <a:noFill/>
              </a:ln>
              <a:solidFill>
                <a:srgbClr val="0F06C0"/>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dirty="0">
              <a:ln>
                <a:noFill/>
              </a:ln>
              <a:solidFill>
                <a:schemeClr val="tx1"/>
              </a:solidFill>
              <a:effectLst/>
              <a:uLnTx/>
              <a:uFillTx/>
              <a:latin typeface="UTM Avo (Body)"/>
              <a:cs typeface="Arial"/>
              <a:sym typeface="Arial"/>
            </a:endParaRPr>
          </a:p>
        </p:txBody>
      </p:sp>
      <p:sp>
        <p:nvSpPr>
          <p:cNvPr id="3" name="TextBox 2">
            <a:extLst>
              <a:ext uri="{FF2B5EF4-FFF2-40B4-BE49-F238E27FC236}">
                <a16:creationId xmlns="" xmlns:a16="http://schemas.microsoft.com/office/drawing/2014/main" id="{58C84707-9D87-FC3D-6A11-58E5A8D0F2EE}"/>
              </a:ext>
            </a:extLst>
          </p:cNvPr>
          <p:cNvSpPr txBox="1"/>
          <p:nvPr/>
        </p:nvSpPr>
        <p:spPr>
          <a:xfrm>
            <a:off x="520340" y="1311035"/>
            <a:ext cx="6098582"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Chim sâu nho nhỏ</a:t>
            </a:r>
            <a:endParaRPr kumimoji="0" lang="en-US"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Cái mỏ xinh xinh</a:t>
            </a:r>
            <a:endParaRPr kumimoji="0" lang="en-US"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Chăm nhặt, chăm tìm</a:t>
            </a:r>
            <a:endParaRPr kumimoji="0" lang="en-US" sz="2800" b="0" i="0" u="none" strike="noStrike" kern="0" cap="none" spc="0" normalizeH="0" baseline="0" noProof="0" dirty="0">
              <a:ln>
                <a:noFill/>
              </a:ln>
              <a:solidFill>
                <a:schemeClr val="tx1"/>
              </a:solidFill>
              <a:effectLst/>
              <a:uLnTx/>
              <a:uFillTx/>
              <a:latin typeface="UTM Avo (Body)"/>
              <a:cs typeface="Arial"/>
              <a:sym typeface="Arial"/>
            </a:endParaRPr>
          </a:p>
          <a:p>
            <a:r>
              <a:rPr kumimoji="0" lang="vi-VN" sz="2800" b="0" i="0" u="none" strike="noStrike" kern="0" cap="none" spc="0" normalizeH="0" baseline="0" noProof="0" dirty="0">
                <a:ln>
                  <a:noFill/>
                </a:ln>
                <a:solidFill>
                  <a:schemeClr val="tx1"/>
                </a:solidFill>
                <a:effectLst/>
                <a:uLnTx/>
                <a:uFillTx/>
                <a:latin typeface="UTM Avo (Body)"/>
                <a:cs typeface="Arial"/>
                <a:sym typeface="Arial"/>
              </a:rPr>
              <a:t>Bắt sâu cho lá.</a:t>
            </a:r>
            <a:br>
              <a:rPr kumimoji="0" lang="vi-VN" sz="2800" b="0" i="0" u="none" strike="noStrike" kern="0" cap="none" spc="0" normalizeH="0" baseline="0" noProof="0" dirty="0">
                <a:ln>
                  <a:noFill/>
                </a:ln>
                <a:solidFill>
                  <a:schemeClr val="tx1"/>
                </a:solidFill>
                <a:effectLst/>
                <a:uLnTx/>
                <a:uFillTx/>
                <a:latin typeface="UTM Avo (Body)"/>
                <a:cs typeface="Arial"/>
                <a:sym typeface="Arial"/>
              </a:rPr>
            </a:br>
            <a:r>
              <a:rPr kumimoji="0" lang="vi-VN"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chemeClr val="tx1"/>
                </a:solidFill>
                <a:effectLst/>
                <a:uLnTx/>
                <a:uFillTx/>
                <a:latin typeface="UTM Avo (Body)"/>
                <a:cs typeface="Arial"/>
                <a:sym typeface="Arial"/>
              </a:rPr>
              <a:t/>
            </a:r>
            <a:br>
              <a:rPr kumimoji="0" lang="vi-VN" sz="2800" b="0" i="0" u="none" strike="noStrike" kern="0" cap="none" spc="0" normalizeH="0" baseline="0" noProof="0" dirty="0">
                <a:ln>
                  <a:noFill/>
                </a:ln>
                <a:solidFill>
                  <a:schemeClr val="tx1"/>
                </a:solidFill>
                <a:effectLst/>
                <a:uLnTx/>
                <a:uFillTx/>
                <a:latin typeface="UTM Avo (Body)"/>
                <a:cs typeface="Arial"/>
                <a:sym typeface="Arial"/>
              </a:rPr>
            </a:br>
            <a:r>
              <a:rPr kumimoji="0" lang="vi-VN"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r>
              <a:rPr kumimoji="0" lang="en-US" sz="2800" b="0" i="1" u="none" strike="noStrike" kern="0" cap="none" spc="0" normalizeH="0" baseline="0" noProof="0" dirty="0">
                <a:ln>
                  <a:noFill/>
                </a:ln>
                <a:solidFill>
                  <a:schemeClr val="tx1"/>
                </a:solidFill>
                <a:effectLst/>
                <a:uLnTx/>
                <a:uFillTx/>
                <a:latin typeface="Roboto" panose="02000000000000000000" pitchFamily="2" charset="0"/>
                <a:cs typeface="Arial"/>
                <a:sym typeface="Arial"/>
              </a:rPr>
              <a:t>                       </a:t>
            </a: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chemeClr val="tx1"/>
              </a:solidFill>
              <a:effectLst/>
              <a:uLnTx/>
              <a:uFillTx/>
              <a:latin typeface="UTM Avo (Body)"/>
              <a:cs typeface="Arial"/>
              <a:sym typeface="Arial"/>
            </a:endParaRPr>
          </a:p>
        </p:txBody>
      </p:sp>
      <p:sp>
        <p:nvSpPr>
          <p:cNvPr id="5" name="TextBox 4">
            <a:extLst>
              <a:ext uri="{FF2B5EF4-FFF2-40B4-BE49-F238E27FC236}">
                <a16:creationId xmlns="" xmlns:a16="http://schemas.microsoft.com/office/drawing/2014/main" id="{E4623DFB-30A1-B445-EB34-48899F4E4A73}"/>
              </a:ext>
            </a:extLst>
          </p:cNvPr>
          <p:cNvSpPr txBox="1"/>
          <p:nvPr/>
        </p:nvSpPr>
        <p:spPr>
          <a:xfrm>
            <a:off x="520340" y="4505373"/>
            <a:ext cx="7399295" cy="193899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3000" b="0" i="0" u="none" strike="noStrike" kern="0" cap="none" spc="0" normalizeH="0" noProof="0" dirty="0" err="1">
                <a:ln>
                  <a:noFill/>
                </a:ln>
                <a:solidFill>
                  <a:schemeClr val="tx1"/>
                </a:solidFill>
                <a:effectLst/>
                <a:uLnTx/>
                <a:uFillTx/>
                <a:latin typeface="UTM Avo (Body)"/>
                <a:sym typeface="Arial"/>
              </a:rPr>
              <a:t>Cây</a:t>
            </a:r>
            <a:r>
              <a:rPr kumimoji="0" lang="en-US" sz="3000" b="0" i="0" u="none" strike="noStrike" kern="0" cap="none" spc="0" normalizeH="0" noProof="0" dirty="0">
                <a:ln>
                  <a:noFill/>
                </a:ln>
                <a:solidFill>
                  <a:schemeClr val="tx1"/>
                </a:solidFill>
                <a:effectLst/>
                <a:uLnTx/>
                <a:uFillTx/>
                <a:latin typeface="UTM Avo (Body)"/>
                <a:sym typeface="Arial"/>
              </a:rPr>
              <a:t> </a:t>
            </a:r>
            <a:r>
              <a:rPr kumimoji="0" lang="en-US" sz="3000" b="0" i="0" u="none" strike="noStrike" kern="0" cap="none" spc="0" normalizeH="0" noProof="0" dirty="0" err="1">
                <a:ln>
                  <a:noFill/>
                </a:ln>
                <a:solidFill>
                  <a:schemeClr val="tx1"/>
                </a:solidFill>
                <a:effectLst/>
                <a:uLnTx/>
                <a:uFillTx/>
                <a:latin typeface="UTM Avo (Body)"/>
                <a:sym typeface="Arial"/>
              </a:rPr>
              <a:t>yêu</a:t>
            </a:r>
            <a:r>
              <a:rPr kumimoji="0" lang="en-US" sz="3000" b="0" i="0" u="none" strike="noStrike" kern="0" cap="none" spc="0" normalizeH="0" noProof="0" dirty="0">
                <a:ln>
                  <a:noFill/>
                </a:ln>
                <a:solidFill>
                  <a:schemeClr val="tx1"/>
                </a:solidFill>
                <a:effectLst/>
                <a:uLnTx/>
                <a:uFillTx/>
                <a:latin typeface="UTM Avo (Body)"/>
                <a:sym typeface="Arial"/>
              </a:rPr>
              <a:t> </a:t>
            </a:r>
            <a:r>
              <a:rPr kumimoji="0" lang="en-US" sz="3000" b="0" i="0" u="none" strike="noStrike" kern="0" cap="none" spc="0" normalizeH="0" noProof="0" dirty="0" err="1">
                <a:ln>
                  <a:noFill/>
                </a:ln>
                <a:solidFill>
                  <a:schemeClr val="tx1"/>
                </a:solidFill>
                <a:effectLst/>
                <a:uLnTx/>
                <a:uFillTx/>
                <a:latin typeface="UTM Avo (Body)"/>
                <a:sym typeface="Arial"/>
              </a:rPr>
              <a:t>chim</a:t>
            </a:r>
            <a:r>
              <a:rPr kumimoji="0" lang="en-US" sz="3000" b="0" i="0" u="none" strike="noStrike" kern="0" cap="none" spc="0" normalizeH="0" noProof="0" dirty="0">
                <a:ln>
                  <a:noFill/>
                </a:ln>
                <a:solidFill>
                  <a:schemeClr val="tx1"/>
                </a:solidFill>
                <a:effectLst/>
                <a:uLnTx/>
                <a:uFillTx/>
                <a:latin typeface="UTM Avo (Body)"/>
                <a:sym typeface="Arial"/>
              </a:rPr>
              <a:t> </a:t>
            </a:r>
            <a:r>
              <a:rPr kumimoji="0" lang="en-US" sz="3000" b="0" i="0" u="none" strike="noStrike" kern="0" cap="none" spc="0" normalizeH="0" noProof="0" dirty="0" err="1">
                <a:ln>
                  <a:noFill/>
                </a:ln>
                <a:solidFill>
                  <a:schemeClr val="tx1"/>
                </a:solidFill>
                <a:effectLst/>
                <a:uLnTx/>
                <a:uFillTx/>
                <a:latin typeface="UTM Avo (Body)"/>
                <a:sym typeface="Arial"/>
              </a:rPr>
              <a:t>quá</a:t>
            </a:r>
            <a:r>
              <a:rPr kumimoji="0" lang="en-US" sz="3000" b="0" i="0" u="none" strike="noStrike" kern="0" cap="none" spc="0" normalizeH="0" noProof="0" dirty="0">
                <a:ln>
                  <a:noFill/>
                </a:ln>
                <a:solidFill>
                  <a:schemeClr val="tx1"/>
                </a:solidFill>
                <a:effectLst/>
                <a:uLnTx/>
                <a:uFillTx/>
                <a:latin typeface="UTM Avo (Body)"/>
                <a:sym typeface="Arial"/>
              </a:rPr>
              <a:t>!</a:t>
            </a:r>
          </a:p>
          <a:p>
            <a:pPr marR="0" lvl="0" algn="l" defTabSz="914400" rtl="0" eaLnBrk="1" fontAlgn="auto" latinLnBrk="0" hangingPunct="1">
              <a:lnSpc>
                <a:spcPct val="100000"/>
              </a:lnSpc>
              <a:spcBef>
                <a:spcPts val="0"/>
              </a:spcBef>
              <a:spcAft>
                <a:spcPts val="0"/>
              </a:spcAft>
              <a:buClr>
                <a:srgbClr val="000000"/>
              </a:buClr>
              <a:buSzTx/>
              <a:tabLst/>
              <a:defRPr/>
            </a:pPr>
            <a:r>
              <a:rPr lang="en-US" sz="3000" baseline="0" dirty="0" err="1">
                <a:solidFill>
                  <a:schemeClr val="tx1"/>
                </a:solidFill>
                <a:latin typeface="UTM Avo (Body)"/>
              </a:rPr>
              <a:t>Cây</a:t>
            </a:r>
            <a:r>
              <a:rPr lang="en-US" sz="3000" dirty="0">
                <a:solidFill>
                  <a:schemeClr val="tx1"/>
                </a:solidFill>
                <a:latin typeface="UTM Avo (Body)"/>
              </a:rPr>
              <a:t> </a:t>
            </a:r>
            <a:r>
              <a:rPr lang="en-US" sz="3000" dirty="0" err="1">
                <a:solidFill>
                  <a:schemeClr val="tx1"/>
                </a:solidFill>
                <a:latin typeface="UTM Avo (Body)"/>
              </a:rPr>
              <a:t>vẫy</a:t>
            </a:r>
            <a:r>
              <a:rPr lang="en-US" sz="3000" dirty="0">
                <a:solidFill>
                  <a:schemeClr val="tx1"/>
                </a:solidFill>
                <a:latin typeface="UTM Avo (Body)"/>
              </a:rPr>
              <a:t>, </a:t>
            </a:r>
            <a:r>
              <a:rPr lang="en-US" sz="3000" dirty="0" err="1">
                <a:solidFill>
                  <a:schemeClr val="tx1"/>
                </a:solidFill>
                <a:latin typeface="UTM Avo (Body)"/>
              </a:rPr>
              <a:t>cây</a:t>
            </a:r>
            <a:r>
              <a:rPr lang="en-US" sz="3000" dirty="0">
                <a:solidFill>
                  <a:schemeClr val="tx1"/>
                </a:solidFill>
                <a:latin typeface="UTM Avo (Body)"/>
              </a:rPr>
              <a:t> </a:t>
            </a:r>
            <a:r>
              <a:rPr lang="en-US" sz="3000" dirty="0" err="1">
                <a:solidFill>
                  <a:schemeClr val="tx1"/>
                </a:solidFill>
                <a:latin typeface="UTM Avo (Body)"/>
              </a:rPr>
              <a:t>vui</a:t>
            </a:r>
            <a:endParaRPr lang="en-US" sz="3000" dirty="0">
              <a:solidFill>
                <a:schemeClr val="tx1"/>
              </a:solidFill>
              <a:latin typeface="UTM Avo (Body)"/>
            </a:endParaRPr>
          </a:p>
          <a:p>
            <a:pPr marR="0" lvl="0" algn="l" defTabSz="914400" rtl="0" eaLnBrk="1" fontAlgn="auto" latinLnBrk="0" hangingPunct="1">
              <a:lnSpc>
                <a:spcPct val="100000"/>
              </a:lnSpc>
              <a:spcBef>
                <a:spcPts val="0"/>
              </a:spcBef>
              <a:spcAft>
                <a:spcPts val="0"/>
              </a:spcAft>
              <a:buClr>
                <a:srgbClr val="000000"/>
              </a:buClr>
              <a:buSzTx/>
              <a:tabLst/>
              <a:defRPr/>
            </a:pPr>
            <a:r>
              <a:rPr lang="en-US" sz="3000" noProof="0" dirty="0" err="1">
                <a:solidFill>
                  <a:schemeClr val="tx1"/>
                </a:solidFill>
                <a:latin typeface="UTM Avo (Body)"/>
              </a:rPr>
              <a:t>Búp</a:t>
            </a:r>
            <a:r>
              <a:rPr lang="en-US" sz="3000" noProof="0" dirty="0">
                <a:solidFill>
                  <a:schemeClr val="tx1"/>
                </a:solidFill>
                <a:latin typeface="UTM Avo (Body)"/>
              </a:rPr>
              <a:t> </a:t>
            </a:r>
            <a:r>
              <a:rPr lang="en-US" sz="3000" noProof="0" dirty="0" err="1">
                <a:solidFill>
                  <a:schemeClr val="tx1"/>
                </a:solidFill>
                <a:latin typeface="UTM Avo (Body)"/>
              </a:rPr>
              <a:t>nở</a:t>
            </a:r>
            <a:r>
              <a:rPr lang="en-US" sz="3000" noProof="0" dirty="0">
                <a:solidFill>
                  <a:schemeClr val="tx1"/>
                </a:solidFill>
                <a:latin typeface="UTM Avo (Body)"/>
              </a:rPr>
              <a:t> </a:t>
            </a:r>
            <a:r>
              <a:rPr lang="en-US" sz="3000" noProof="0" dirty="0" err="1">
                <a:solidFill>
                  <a:schemeClr val="tx1"/>
                </a:solidFill>
                <a:latin typeface="UTM Avo (Body)"/>
              </a:rPr>
              <a:t>hoa</a:t>
            </a:r>
            <a:r>
              <a:rPr lang="en-US" sz="3000" noProof="0" dirty="0">
                <a:solidFill>
                  <a:schemeClr val="tx1"/>
                </a:solidFill>
                <a:latin typeface="UTM Avo (Body)"/>
              </a:rPr>
              <a:t> </a:t>
            </a:r>
            <a:r>
              <a:rPr lang="en-US" sz="3000" noProof="0" dirty="0" err="1">
                <a:solidFill>
                  <a:schemeClr val="tx1"/>
                </a:solidFill>
                <a:latin typeface="UTM Avo (Body)"/>
              </a:rPr>
              <a:t>cười</a:t>
            </a:r>
            <a:endParaRPr lang="en-US" sz="3000" noProof="0" dirty="0">
              <a:solidFill>
                <a:schemeClr val="tx1"/>
              </a:solidFill>
              <a:latin typeface="UTM Avo (Body)"/>
            </a:endParaRPr>
          </a:p>
          <a:p>
            <a:pPr marR="0" lvl="0" algn="l" defTabSz="914400" rtl="0" eaLnBrk="1" fontAlgn="auto" latinLnBrk="0" hangingPunct="1">
              <a:lnSpc>
                <a:spcPct val="100000"/>
              </a:lnSpc>
              <a:spcBef>
                <a:spcPts val="0"/>
              </a:spcBef>
              <a:spcAft>
                <a:spcPts val="0"/>
              </a:spcAft>
              <a:buClr>
                <a:srgbClr val="000000"/>
              </a:buClr>
              <a:buSzTx/>
              <a:tabLst/>
              <a:defRPr/>
            </a:pPr>
            <a:r>
              <a:rPr kumimoji="0" lang="en-US" sz="3000" b="0" i="0" u="none" strike="noStrike" kern="0" cap="none" spc="0" normalizeH="0" baseline="0" dirty="0" err="1">
                <a:ln>
                  <a:noFill/>
                </a:ln>
                <a:solidFill>
                  <a:schemeClr val="tx1"/>
                </a:solidFill>
                <a:effectLst/>
                <a:uLnTx/>
                <a:uFillTx/>
                <a:latin typeface="UTM Avo (Body)"/>
                <a:sym typeface="Arial"/>
              </a:rPr>
              <a:t>Chào</a:t>
            </a:r>
            <a:r>
              <a:rPr kumimoji="0" lang="en-US" sz="3000" b="0" i="0" u="none" strike="noStrike" kern="0" cap="none" spc="0" normalizeH="0" dirty="0">
                <a:ln>
                  <a:noFill/>
                </a:ln>
                <a:solidFill>
                  <a:schemeClr val="tx1"/>
                </a:solidFill>
                <a:effectLst/>
                <a:uLnTx/>
                <a:uFillTx/>
                <a:latin typeface="UTM Avo (Body)"/>
                <a:sym typeface="Arial"/>
              </a:rPr>
              <a:t> </a:t>
            </a:r>
            <a:r>
              <a:rPr kumimoji="0" lang="en-US" sz="3000" b="0" i="0" u="none" strike="noStrike" kern="0" cap="none" spc="0" normalizeH="0" dirty="0" err="1">
                <a:ln>
                  <a:noFill/>
                </a:ln>
                <a:solidFill>
                  <a:schemeClr val="tx1"/>
                </a:solidFill>
                <a:effectLst/>
                <a:uLnTx/>
                <a:uFillTx/>
                <a:latin typeface="UTM Avo (Body)"/>
                <a:sym typeface="Arial"/>
              </a:rPr>
              <a:t>chim</a:t>
            </a:r>
            <a:r>
              <a:rPr kumimoji="0" lang="en-US" sz="3000" b="0" i="0" u="none" strike="noStrike" kern="0" cap="none" spc="0" normalizeH="0" dirty="0">
                <a:ln>
                  <a:noFill/>
                </a:ln>
                <a:solidFill>
                  <a:schemeClr val="tx1"/>
                </a:solidFill>
                <a:effectLst/>
                <a:uLnTx/>
                <a:uFillTx/>
                <a:latin typeface="UTM Avo (Body)"/>
                <a:sym typeface="Arial"/>
              </a:rPr>
              <a:t> </a:t>
            </a:r>
            <a:r>
              <a:rPr kumimoji="0" lang="en-US" sz="3000" b="0" i="0" u="none" strike="noStrike" kern="0" cap="none" spc="0" normalizeH="0" dirty="0" err="1">
                <a:ln>
                  <a:noFill/>
                </a:ln>
                <a:solidFill>
                  <a:schemeClr val="tx1"/>
                </a:solidFill>
                <a:effectLst/>
                <a:uLnTx/>
                <a:uFillTx/>
                <a:latin typeface="UTM Avo (Body)"/>
                <a:sym typeface="Arial"/>
              </a:rPr>
              <a:t>sâu</a:t>
            </a:r>
            <a:r>
              <a:rPr kumimoji="0" lang="en-US" sz="3000" b="0" i="0" u="none" strike="noStrike" kern="0" cap="none" spc="0" normalizeH="0" dirty="0">
                <a:ln>
                  <a:noFill/>
                </a:ln>
                <a:solidFill>
                  <a:schemeClr val="tx1"/>
                </a:solidFill>
                <a:effectLst/>
                <a:uLnTx/>
                <a:uFillTx/>
                <a:latin typeface="UTM Avo (Body)"/>
                <a:sym typeface="Arial"/>
              </a:rPr>
              <a:t> </a:t>
            </a:r>
            <a:r>
              <a:rPr kumimoji="0" lang="en-US" sz="3000" b="0" i="0" u="none" strike="noStrike" kern="0" cap="none" spc="0" normalizeH="0" dirty="0" err="1">
                <a:ln>
                  <a:noFill/>
                </a:ln>
                <a:solidFill>
                  <a:schemeClr val="tx1"/>
                </a:solidFill>
                <a:effectLst/>
                <a:uLnTx/>
                <a:uFillTx/>
                <a:latin typeface="UTM Avo (Body)"/>
                <a:sym typeface="Arial"/>
              </a:rPr>
              <a:t>đấy</a:t>
            </a:r>
            <a:r>
              <a:rPr kumimoji="0" lang="en-US" sz="3000" b="0" i="0" u="none" strike="noStrike" kern="0" cap="none" spc="0" normalizeH="0" dirty="0">
                <a:ln>
                  <a:noFill/>
                </a:ln>
                <a:solidFill>
                  <a:schemeClr val="tx1"/>
                </a:solidFill>
                <a:effectLst/>
                <a:uLnTx/>
                <a:uFillTx/>
                <a:latin typeface="UTM Avo (Body)"/>
                <a:sym typeface="Arial"/>
              </a:rPr>
              <a:t>.</a:t>
            </a:r>
            <a:endParaRPr kumimoji="0" lang="vi-VN" sz="3000" b="0" i="0" u="none" strike="noStrike" kern="0" cap="none" spc="0" normalizeH="0" baseline="0" noProof="0" dirty="0">
              <a:ln>
                <a:noFill/>
              </a:ln>
              <a:solidFill>
                <a:schemeClr val="tx1"/>
              </a:solidFill>
              <a:effectLst/>
              <a:uLnTx/>
              <a:uFillTx/>
              <a:latin typeface="UTM Avo (Body)"/>
              <a:sym typeface="Arial"/>
            </a:endParaRPr>
          </a:p>
        </p:txBody>
      </p:sp>
    </p:spTree>
    <p:extLst>
      <p:ext uri="{BB962C8B-B14F-4D97-AF65-F5344CB8AC3E}">
        <p14:creationId xmlns="" xmlns:p14="http://schemas.microsoft.com/office/powerpoint/2010/main" val="37917688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4964BAE-3802-062E-9BD0-FC230A4D034E}"/>
            </a:ext>
          </a:extLst>
        </p:cNvPr>
        <p:cNvGrpSpPr/>
        <p:nvPr/>
      </p:nvGrpSpPr>
      <p:grpSpPr>
        <a:xfrm>
          <a:off x="0" y="0"/>
          <a:ext cx="0" cy="0"/>
          <a:chOff x="0" y="0"/>
          <a:chExt cx="0" cy="0"/>
        </a:xfrm>
      </p:grpSpPr>
      <p:pic>
        <p:nvPicPr>
          <p:cNvPr id="4" name="图片 8" descr="觅元素58b0fbac4bf92">
            <a:extLst>
              <a:ext uri="{FF2B5EF4-FFF2-40B4-BE49-F238E27FC236}">
                <a16:creationId xmlns="" xmlns:a16="http://schemas.microsoft.com/office/drawing/2014/main" id="{49AF711E-5738-283F-E12C-00ACB7DD42AB}"/>
              </a:ext>
            </a:extLst>
          </p:cNvPr>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 xmlns:a16="http://schemas.microsoft.com/office/drawing/2014/main" id="{B6E28B75-01B5-9C30-F9AF-B6CE2AC5E60E}"/>
              </a:ext>
            </a:extLst>
          </p:cNvPr>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 xmlns:a16="http://schemas.microsoft.com/office/drawing/2014/main" id="{50AD3B61-1F77-BA81-186E-EF0D4FFB2C10}"/>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 xmlns:a16="http://schemas.microsoft.com/office/drawing/2014/main" id="{1A2068E9-141B-2B17-D3D4-BAADB4F79DB0}"/>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 xmlns:a16="http://schemas.microsoft.com/office/drawing/2014/main" id="{B8BF6426-604D-9F4B-4FD5-C6E30279C0AC}"/>
              </a:ext>
            </a:extLst>
          </p:cNvPr>
          <p:cNvSpPr txBox="1"/>
          <p:nvPr/>
        </p:nvSpPr>
        <p:spPr>
          <a:xfrm>
            <a:off x="4876136" y="2160776"/>
            <a:ext cx="6234053" cy="1569660"/>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UTM Avo" panose="02040603050506020204" pitchFamily="18" charset="0"/>
                <a:ea typeface="inpin heiti" charset="-122"/>
                <a:cs typeface="Times New Roman" panose="02020603050405020304" pitchFamily="18" charset="0"/>
                <a:sym typeface="+mn-ea"/>
              </a:rPr>
              <a:t>LUYỆN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UTM Avo" panose="02040603050506020204" pitchFamily="18" charset="0"/>
                <a:ea typeface="inpin heiti" charset="-122"/>
                <a:cs typeface="Times New Roman" panose="02020603050405020304" pitchFamily="18" charset="0"/>
                <a:sym typeface="+mn-ea"/>
              </a:rPr>
              <a:t>THỰC HÀNH</a:t>
            </a:r>
            <a:endParaRPr kumimoji="0" lang="en-US" altLang="zh-CN" sz="4800" b="1" i="0" u="none" strike="noStrike" kern="1200" cap="none" spc="0" normalizeH="0" baseline="0" noProof="0" dirty="0">
              <a:ln>
                <a:noFill/>
              </a:ln>
              <a:solidFill>
                <a:prstClr val="white"/>
              </a:solidFill>
              <a:effectLst/>
              <a:uLnTx/>
              <a:uFillTx/>
              <a:latin typeface="UTM Avo" panose="02040603050506020204" pitchFamily="18" charset="0"/>
              <a:ea typeface="inpin heiti" charset="-122"/>
              <a:cs typeface="Times New Roman" panose="02020603050405020304" pitchFamily="18" charset="0"/>
              <a:sym typeface="+mn-ea"/>
            </a:endParaRPr>
          </a:p>
        </p:txBody>
      </p:sp>
      <p:pic>
        <p:nvPicPr>
          <p:cNvPr id="9" name="图片 7" descr="572005ec0a0c4">
            <a:extLst>
              <a:ext uri="{FF2B5EF4-FFF2-40B4-BE49-F238E27FC236}">
                <a16:creationId xmlns="" xmlns:a16="http://schemas.microsoft.com/office/drawing/2014/main" id="{F3EC6363-142B-40C5-EF66-CBF3A09E8BFE}"/>
              </a:ext>
            </a:extLst>
          </p:cNvPr>
          <p:cNvPicPr>
            <a:picLocks noChangeAspect="1"/>
          </p:cNvPicPr>
          <p:nvPr/>
        </p:nvPicPr>
        <p:blipFill rotWithShape="1">
          <a:blip r:embed="rId6"/>
          <a:srcRect r="38224" b="26546"/>
          <a:stretch/>
        </p:blipFill>
        <p:spPr>
          <a:xfrm>
            <a:off x="744527" y="488673"/>
            <a:ext cx="2142240" cy="1439401"/>
          </a:xfrm>
          <a:prstGeom prst="rect">
            <a:avLst/>
          </a:prstGeom>
        </p:spPr>
      </p:pic>
      <p:pic>
        <p:nvPicPr>
          <p:cNvPr id="2" name="Picture 1">
            <a:hlinkClick r:id="rId7"/>
            <a:extLst>
              <a:ext uri="{FF2B5EF4-FFF2-40B4-BE49-F238E27FC236}">
                <a16:creationId xmlns="" xmlns:a16="http://schemas.microsoft.com/office/drawing/2014/main" id="{CF00CF1D-47E6-42BA-F6C0-CF29B05DF363}"/>
              </a:ext>
            </a:extLst>
          </p:cNvPr>
          <p:cNvPicPr>
            <a:picLocks noChangeAspect="1"/>
          </p:cNvPicPr>
          <p:nvPr/>
        </p:nvPicPr>
        <p:blipFill>
          <a:blip r:embed="rId8" cstate="print"/>
          <a:stretch>
            <a:fillRect/>
          </a:stretch>
        </p:blipFill>
        <p:spPr>
          <a:xfrm>
            <a:off x="6908404" y="3730436"/>
            <a:ext cx="2169519" cy="1200288"/>
          </a:xfrm>
          <a:prstGeom prst="rect">
            <a:avLst/>
          </a:prstGeom>
        </p:spPr>
      </p:pic>
    </p:spTree>
    <p:extLst>
      <p:ext uri="{BB962C8B-B14F-4D97-AF65-F5344CB8AC3E}">
        <p14:creationId xmlns="" xmlns:p14="http://schemas.microsoft.com/office/powerpoint/2010/main" val="39519376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 xmlns:a16="http://schemas.microsoft.com/office/drawing/2014/main" id="{C22E3A18-205D-4D1F-B21A-03F65BD5D174}"/>
              </a:ext>
            </a:extLst>
          </p:cNvPr>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 xmlns:a16="http://schemas.microsoft.com/office/drawing/2014/main" id="{24001A5E-16FE-4ED8-9C53-AE1DBD17A8B1}"/>
              </a:ext>
            </a:extLst>
          </p:cNvPr>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08562" y="963038"/>
            <a:ext cx="11783437" cy="5380011"/>
          </a:xfrm>
          <a:prstGeom prst="rect">
            <a:avLst/>
          </a:prstGeom>
        </p:spPr>
      </p:pic>
      <p:pic>
        <p:nvPicPr>
          <p:cNvPr id="7" name="图片 2" descr="觅元素584a989cd6c5a">
            <a:extLst>
              <a:ext uri="{FF2B5EF4-FFF2-40B4-BE49-F238E27FC236}">
                <a16:creationId xmlns="" xmlns:a16="http://schemas.microsoft.com/office/drawing/2014/main" id="{0A074B34-B2D6-4FE9-B81F-9D3CEA808291}"/>
              </a:ext>
            </a:extLst>
          </p:cNvPr>
          <p:cNvPicPr>
            <a:picLocks noChangeAspect="1"/>
          </p:cNvPicPr>
          <p:nvPr/>
        </p:nvPicPr>
        <p:blipFill>
          <a:blip r:embed="rId4"/>
          <a:stretch>
            <a:fillRect/>
          </a:stretch>
        </p:blipFill>
        <p:spPr>
          <a:xfrm>
            <a:off x="4603345" y="-158418"/>
            <a:ext cx="6506845" cy="1394460"/>
          </a:xfrm>
          <a:prstGeom prst="rect">
            <a:avLst/>
          </a:prstGeom>
        </p:spPr>
      </p:pic>
      <p:pic>
        <p:nvPicPr>
          <p:cNvPr id="9" name="图片 7" descr="572005ec0a0c4">
            <a:extLst>
              <a:ext uri="{FF2B5EF4-FFF2-40B4-BE49-F238E27FC236}">
                <a16:creationId xmlns="" xmlns:a16="http://schemas.microsoft.com/office/drawing/2014/main" id="{466BA7A6-BE5C-4EE6-B5C0-F0D48CF430C2}"/>
              </a:ext>
            </a:extLst>
          </p:cNvPr>
          <p:cNvPicPr>
            <a:picLocks noChangeAspect="1"/>
          </p:cNvPicPr>
          <p:nvPr/>
        </p:nvPicPr>
        <p:blipFill rotWithShape="1">
          <a:blip r:embed="rId5"/>
          <a:srcRect r="38224" b="26546"/>
          <a:stretch/>
        </p:blipFill>
        <p:spPr>
          <a:xfrm>
            <a:off x="744527" y="488673"/>
            <a:ext cx="2142240" cy="1439401"/>
          </a:xfrm>
          <a:prstGeom prst="rect">
            <a:avLst/>
          </a:prstGeom>
        </p:spPr>
      </p:pic>
      <p:pic>
        <p:nvPicPr>
          <p:cNvPr id="2" name="Picture 1">
            <a:hlinkClick r:id="rId6"/>
            <a:extLst>
              <a:ext uri="{FF2B5EF4-FFF2-40B4-BE49-F238E27FC236}">
                <a16:creationId xmlns="" xmlns:a16="http://schemas.microsoft.com/office/drawing/2014/main" id="{E29604CE-F2E3-C6DC-9820-1AFB87112B83}"/>
              </a:ext>
            </a:extLst>
          </p:cNvPr>
          <p:cNvPicPr>
            <a:picLocks noChangeAspect="1"/>
          </p:cNvPicPr>
          <p:nvPr/>
        </p:nvPicPr>
        <p:blipFill>
          <a:blip r:embed="rId7" cstate="print"/>
          <a:stretch>
            <a:fillRect/>
          </a:stretch>
        </p:blipFill>
        <p:spPr>
          <a:xfrm>
            <a:off x="6908404" y="3730436"/>
            <a:ext cx="2169519" cy="1200288"/>
          </a:xfrm>
          <a:prstGeom prst="rect">
            <a:avLst/>
          </a:prstGeom>
        </p:spPr>
      </p:pic>
      <p:sp>
        <p:nvSpPr>
          <p:cNvPr id="8" name="Rectangle 7"/>
          <p:cNvSpPr/>
          <p:nvPr/>
        </p:nvSpPr>
        <p:spPr>
          <a:xfrm>
            <a:off x="1156315" y="1822447"/>
            <a:ext cx="10361234" cy="2308324"/>
          </a:xfrm>
          <a:prstGeom prst="rect">
            <a:avLst/>
          </a:prstGeom>
        </p:spPr>
        <p:txBody>
          <a:bodyPr wrap="square">
            <a:spAutoFit/>
          </a:bodyPr>
          <a:lstStyle/>
          <a:p>
            <a:pPr algn="ctr"/>
            <a:r>
              <a:rPr lang="nl-NL" sz="4800" b="1" u="sng" dirty="0" smtClean="0">
                <a:solidFill>
                  <a:schemeClr val="bg1"/>
                </a:solidFill>
              </a:rPr>
              <a:t>Hoạt động 2:</a:t>
            </a:r>
            <a:r>
              <a:rPr lang="en-US" sz="4800" b="1" u="sng" dirty="0" smtClean="0">
                <a:solidFill>
                  <a:schemeClr val="bg1"/>
                </a:solidFill>
              </a:rPr>
              <a:t> </a:t>
            </a:r>
          </a:p>
          <a:p>
            <a:pPr algn="ctr"/>
            <a:r>
              <a:rPr lang="en-US" sz="4800" b="1" dirty="0" err="1" smtClean="0">
                <a:solidFill>
                  <a:schemeClr val="bg1"/>
                </a:solidFill>
              </a:rPr>
              <a:t>Tự</a:t>
            </a:r>
            <a:r>
              <a:rPr lang="en-US" sz="4800" b="1" dirty="0" smtClean="0">
                <a:solidFill>
                  <a:schemeClr val="bg1"/>
                </a:solidFill>
              </a:rPr>
              <a:t> </a:t>
            </a:r>
            <a:r>
              <a:rPr lang="en-US" sz="4800" b="1" dirty="0" err="1" smtClean="0">
                <a:solidFill>
                  <a:schemeClr val="bg1"/>
                </a:solidFill>
              </a:rPr>
              <a:t>đọc</a:t>
            </a:r>
            <a:r>
              <a:rPr lang="en-US" sz="4800" b="1" dirty="0" smtClean="0">
                <a:solidFill>
                  <a:schemeClr val="bg1"/>
                </a:solidFill>
              </a:rPr>
              <a:t> </a:t>
            </a:r>
            <a:r>
              <a:rPr lang="en-US" sz="4800" b="1" dirty="0" err="1" smtClean="0">
                <a:solidFill>
                  <a:schemeClr val="bg1"/>
                </a:solidFill>
              </a:rPr>
              <a:t>sách</a:t>
            </a:r>
            <a:r>
              <a:rPr lang="en-US" sz="4800" b="1" dirty="0" smtClean="0">
                <a:solidFill>
                  <a:schemeClr val="bg1"/>
                </a:solidFill>
              </a:rPr>
              <a:t>, </a:t>
            </a:r>
            <a:r>
              <a:rPr lang="en-US" sz="4800" b="1" dirty="0" err="1" smtClean="0">
                <a:solidFill>
                  <a:schemeClr val="bg1"/>
                </a:solidFill>
              </a:rPr>
              <a:t>ghi</a:t>
            </a:r>
            <a:r>
              <a:rPr lang="en-US" sz="4800" b="1" dirty="0" smtClean="0">
                <a:solidFill>
                  <a:schemeClr val="bg1"/>
                </a:solidFill>
              </a:rPr>
              <a:t> </a:t>
            </a:r>
            <a:r>
              <a:rPr lang="en-US" sz="4800" b="1" dirty="0" err="1" smtClean="0">
                <a:solidFill>
                  <a:schemeClr val="bg1"/>
                </a:solidFill>
              </a:rPr>
              <a:t>lại</a:t>
            </a:r>
            <a:r>
              <a:rPr lang="en-US" sz="4800" b="1" dirty="0" smtClean="0">
                <a:solidFill>
                  <a:schemeClr val="bg1"/>
                </a:solidFill>
              </a:rPr>
              <a:t> </a:t>
            </a:r>
            <a:r>
              <a:rPr lang="en-US" sz="4800" b="1" dirty="0" err="1" smtClean="0">
                <a:solidFill>
                  <a:schemeClr val="bg1"/>
                </a:solidFill>
              </a:rPr>
              <a:t>cảm</a:t>
            </a:r>
            <a:r>
              <a:rPr lang="en-US" sz="4800" b="1" dirty="0" smtClean="0">
                <a:solidFill>
                  <a:schemeClr val="bg1"/>
                </a:solidFill>
              </a:rPr>
              <a:t> </a:t>
            </a:r>
            <a:r>
              <a:rPr lang="en-US" sz="4800" b="1" dirty="0" err="1" smtClean="0">
                <a:solidFill>
                  <a:schemeClr val="bg1"/>
                </a:solidFill>
              </a:rPr>
              <a:t>xúc</a:t>
            </a:r>
            <a:r>
              <a:rPr lang="en-US" sz="4800" b="1" dirty="0" smtClean="0">
                <a:solidFill>
                  <a:schemeClr val="bg1"/>
                </a:solidFill>
              </a:rPr>
              <a:t>, </a:t>
            </a:r>
            <a:r>
              <a:rPr lang="en-US" sz="4800" b="1" dirty="0" err="1" smtClean="0">
                <a:solidFill>
                  <a:schemeClr val="bg1"/>
                </a:solidFill>
              </a:rPr>
              <a:t>nhận</a:t>
            </a:r>
            <a:r>
              <a:rPr lang="en-US" sz="4800" b="1" dirty="0" smtClean="0">
                <a:solidFill>
                  <a:schemeClr val="bg1"/>
                </a:solidFill>
              </a:rPr>
              <a:t> </a:t>
            </a:r>
            <a:r>
              <a:rPr lang="en-US" sz="4800" b="1" dirty="0" err="1" smtClean="0">
                <a:solidFill>
                  <a:schemeClr val="bg1"/>
                </a:solidFill>
              </a:rPr>
              <a:t>xét</a:t>
            </a:r>
            <a:r>
              <a:rPr lang="en-US" sz="4800" b="1" dirty="0" smtClean="0">
                <a:solidFill>
                  <a:schemeClr val="bg1"/>
                </a:solidFill>
              </a:rPr>
              <a:t> </a:t>
            </a:r>
            <a:r>
              <a:rPr lang="en-US" sz="4800" b="1" dirty="0" err="1" smtClean="0">
                <a:solidFill>
                  <a:schemeClr val="bg1"/>
                </a:solidFill>
              </a:rPr>
              <a:t>về</a:t>
            </a:r>
            <a:r>
              <a:rPr lang="en-US" sz="4800" b="1" dirty="0" smtClean="0">
                <a:solidFill>
                  <a:schemeClr val="bg1"/>
                </a:solidFill>
              </a:rPr>
              <a:t> </a:t>
            </a:r>
            <a:r>
              <a:rPr lang="en-US" sz="4800" b="1" dirty="0" err="1" smtClean="0">
                <a:solidFill>
                  <a:schemeClr val="bg1"/>
                </a:solidFill>
              </a:rPr>
              <a:t>nhân</a:t>
            </a:r>
            <a:r>
              <a:rPr lang="en-US" sz="4800" b="1" dirty="0" smtClean="0">
                <a:solidFill>
                  <a:schemeClr val="bg1"/>
                </a:solidFill>
              </a:rPr>
              <a:t> </a:t>
            </a:r>
            <a:r>
              <a:rPr lang="en-US" sz="4800" b="1" dirty="0" err="1" smtClean="0">
                <a:solidFill>
                  <a:schemeClr val="bg1"/>
                </a:solidFill>
              </a:rPr>
              <a:t>vật</a:t>
            </a:r>
            <a:r>
              <a:rPr lang="en-US" sz="4800" b="1" dirty="0" smtClean="0">
                <a:solidFill>
                  <a:schemeClr val="bg1"/>
                </a:solidFill>
              </a:rPr>
              <a:t> </a:t>
            </a:r>
            <a:r>
              <a:rPr lang="en-US" sz="4800" b="1" dirty="0" err="1" smtClean="0">
                <a:solidFill>
                  <a:schemeClr val="bg1"/>
                </a:solidFill>
              </a:rPr>
              <a:t>trong</a:t>
            </a:r>
            <a:r>
              <a:rPr lang="en-US" sz="4800" b="1" dirty="0" smtClean="0">
                <a:solidFill>
                  <a:schemeClr val="bg1"/>
                </a:solidFill>
              </a:rPr>
              <a:t> </a:t>
            </a:r>
            <a:r>
              <a:rPr lang="en-US" sz="4800" b="1" dirty="0" err="1" smtClean="0">
                <a:solidFill>
                  <a:schemeClr val="bg1"/>
                </a:solidFill>
              </a:rPr>
              <a:t>bài</a:t>
            </a:r>
            <a:r>
              <a:rPr lang="en-US" sz="4800" b="1" dirty="0" smtClean="0">
                <a:solidFill>
                  <a:schemeClr val="bg1"/>
                </a:solidFill>
              </a:rPr>
              <a:t> </a:t>
            </a:r>
            <a:r>
              <a:rPr lang="en-US" sz="4800" b="1" dirty="0" err="1" smtClean="0">
                <a:solidFill>
                  <a:schemeClr val="bg1"/>
                </a:solidFill>
              </a:rPr>
              <a:t>đọc</a:t>
            </a:r>
            <a:endParaRPr lang="en-US" sz="4800" dirty="0">
              <a:solidFill>
                <a:schemeClr val="bg1"/>
              </a:solidFill>
            </a:endParaRPr>
          </a:p>
        </p:txBody>
      </p:sp>
    </p:spTree>
    <p:extLst>
      <p:ext uri="{BB962C8B-B14F-4D97-AF65-F5344CB8AC3E}">
        <p14:creationId xmlns="" xmlns:p14="http://schemas.microsoft.com/office/powerpoint/2010/main" val="6499567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04672" y="4007008"/>
            <a:ext cx="10515599" cy="184665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6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4800" b="1" i="0" u="none" strike="noStrike" cap="none" normalizeH="0" baseline="0" dirty="0" err="1" smtClean="0">
                <a:ln>
                  <a:noFill/>
                </a:ln>
                <a:solidFill>
                  <a:srgbClr val="0F06C0"/>
                </a:solidFill>
                <a:effectLst/>
                <a:latin typeface="Times New Roman" pitchFamily="18" charset="0"/>
                <a:ea typeface="Calibri" pitchFamily="34" charset="0"/>
                <a:cs typeface="Times New Roman" pitchFamily="18" charset="0"/>
              </a:rPr>
              <a:t>Đọc</a:t>
            </a:r>
            <a:r>
              <a:rPr kumimoji="0" lang="en-US" sz="4800" b="1" i="0" u="none" strike="noStrike" cap="none" normalizeH="0" baseline="0" dirty="0" smtClean="0">
                <a:ln>
                  <a:noFill/>
                </a:ln>
                <a:solidFill>
                  <a:srgbClr val="0F06C0"/>
                </a:solidFill>
                <a:effectLst/>
                <a:latin typeface="Times New Roman" pitchFamily="18" charset="0"/>
                <a:ea typeface="Calibri" pitchFamily="34" charset="0"/>
                <a:cs typeface="Times New Roman" pitchFamily="18" charset="0"/>
              </a:rPr>
              <a:t> </a:t>
            </a:r>
            <a:r>
              <a:rPr kumimoji="0" lang="en-US" sz="4800" b="1" i="0" u="none" strike="noStrike" cap="none" normalizeH="0" baseline="0" dirty="0" err="1" smtClean="0">
                <a:ln>
                  <a:noFill/>
                </a:ln>
                <a:solidFill>
                  <a:srgbClr val="0F06C0"/>
                </a:solidFill>
                <a:effectLst/>
                <a:latin typeface="Times New Roman" pitchFamily="18" charset="0"/>
                <a:ea typeface="Calibri" pitchFamily="34" charset="0"/>
                <a:cs typeface="Times New Roman" pitchFamily="18" charset="0"/>
              </a:rPr>
              <a:t>và</a:t>
            </a:r>
            <a:r>
              <a:rPr kumimoji="0" lang="en-US" sz="4800" b="1" i="0" u="none" strike="noStrike" cap="none" normalizeH="0" baseline="0" dirty="0" smtClean="0">
                <a:ln>
                  <a:noFill/>
                </a:ln>
                <a:solidFill>
                  <a:srgbClr val="0F06C0"/>
                </a:solidFill>
                <a:effectLst/>
                <a:latin typeface="Times New Roman" pitchFamily="18" charset="0"/>
                <a:ea typeface="Calibri" pitchFamily="34" charset="0"/>
                <a:cs typeface="Times New Roman" pitchFamily="18" charset="0"/>
              </a:rPr>
              <a:t> </a:t>
            </a:r>
            <a:r>
              <a:rPr kumimoji="0" lang="en-US" sz="4800" b="1" i="0" u="none" strike="noStrike" cap="none" normalizeH="0" baseline="0" dirty="0" err="1" smtClean="0">
                <a:ln>
                  <a:noFill/>
                </a:ln>
                <a:solidFill>
                  <a:srgbClr val="0F06C0"/>
                </a:solidFill>
                <a:effectLst/>
                <a:latin typeface="Times New Roman" pitchFamily="18" charset="0"/>
                <a:ea typeface="Calibri" pitchFamily="34" charset="0"/>
                <a:cs typeface="Times New Roman" pitchFamily="18" charset="0"/>
              </a:rPr>
              <a:t>tìm</a:t>
            </a:r>
            <a:r>
              <a:rPr kumimoji="0" lang="en-US" sz="4800" b="1" i="0" u="none" strike="noStrike" cap="none" normalizeH="0" baseline="0" dirty="0" smtClean="0">
                <a:ln>
                  <a:noFill/>
                </a:ln>
                <a:solidFill>
                  <a:srgbClr val="0F06C0"/>
                </a:solidFill>
                <a:effectLst/>
                <a:latin typeface="Times New Roman" pitchFamily="18" charset="0"/>
                <a:ea typeface="Calibri" pitchFamily="34" charset="0"/>
                <a:cs typeface="Times New Roman" pitchFamily="18" charset="0"/>
              </a:rPr>
              <a:t> </a:t>
            </a:r>
            <a:r>
              <a:rPr kumimoji="0" lang="en-US" sz="4800" b="1" i="0" u="none" strike="noStrike" cap="none" normalizeH="0" baseline="0" dirty="0" err="1" smtClean="0">
                <a:ln>
                  <a:noFill/>
                </a:ln>
                <a:solidFill>
                  <a:srgbClr val="0F06C0"/>
                </a:solidFill>
                <a:effectLst/>
                <a:latin typeface="Times New Roman" pitchFamily="18" charset="0"/>
                <a:ea typeface="Calibri" pitchFamily="34" charset="0"/>
                <a:cs typeface="Times New Roman" pitchFamily="18" charset="0"/>
              </a:rPr>
              <a:t>hiểu</a:t>
            </a:r>
            <a:r>
              <a:rPr kumimoji="0" lang="en-US" sz="4800" b="1" i="0" u="none" strike="noStrike" cap="none" normalizeH="0" baseline="0" dirty="0" smtClean="0">
                <a:ln>
                  <a:noFill/>
                </a:ln>
                <a:solidFill>
                  <a:srgbClr val="0F06C0"/>
                </a:solidFill>
                <a:effectLst/>
                <a:latin typeface="Times New Roman" pitchFamily="18" charset="0"/>
                <a:ea typeface="Calibri" pitchFamily="34" charset="0"/>
                <a:cs typeface="Times New Roman" pitchFamily="18" charset="0"/>
              </a:rPr>
              <a:t> </a:t>
            </a:r>
            <a:r>
              <a:rPr kumimoji="0" lang="en-US" sz="4800" b="1" i="0" u="none" strike="noStrike" cap="none" normalizeH="0" baseline="0" dirty="0" err="1" smtClean="0">
                <a:ln>
                  <a:noFill/>
                </a:ln>
                <a:solidFill>
                  <a:srgbClr val="0F06C0"/>
                </a:solidFill>
                <a:effectLst/>
                <a:latin typeface="Times New Roman" pitchFamily="18" charset="0"/>
                <a:ea typeface="Calibri" pitchFamily="34" charset="0"/>
                <a:cs typeface="Times New Roman" pitchFamily="18" charset="0"/>
              </a:rPr>
              <a:t>câu</a:t>
            </a:r>
            <a:r>
              <a:rPr kumimoji="0" lang="en-US" sz="4800" b="1" i="0" u="none" strike="noStrike" cap="none" normalizeH="0" baseline="0" dirty="0" smtClean="0">
                <a:ln>
                  <a:noFill/>
                </a:ln>
                <a:solidFill>
                  <a:srgbClr val="0F06C0"/>
                </a:solidFill>
                <a:effectLst/>
                <a:latin typeface="Times New Roman" pitchFamily="18" charset="0"/>
                <a:ea typeface="Calibri" pitchFamily="34" charset="0"/>
                <a:cs typeface="Times New Roman" pitchFamily="18" charset="0"/>
              </a:rPr>
              <a:t> </a:t>
            </a:r>
            <a:r>
              <a:rPr kumimoji="0" lang="en-US" sz="4800" b="1" i="0" u="none" strike="noStrike" cap="none" normalizeH="0" baseline="0" dirty="0" err="1" smtClean="0">
                <a:ln>
                  <a:noFill/>
                </a:ln>
                <a:solidFill>
                  <a:srgbClr val="0F06C0"/>
                </a:solidFill>
                <a:effectLst/>
                <a:latin typeface="Times New Roman" pitchFamily="18" charset="0"/>
                <a:ea typeface="Calibri" pitchFamily="34" charset="0"/>
                <a:cs typeface="Times New Roman" pitchFamily="18" charset="0"/>
              </a:rPr>
              <a:t>chuyện</a:t>
            </a:r>
            <a:r>
              <a:rPr kumimoji="0" lang="en-US" sz="4800" b="1" i="0" u="none" strike="noStrike" cap="none" normalizeH="0" baseline="0" dirty="0" smtClean="0">
                <a:ln>
                  <a:noFill/>
                </a:ln>
                <a:solidFill>
                  <a:srgbClr val="0F06C0"/>
                </a:solidFill>
                <a:effectLst/>
                <a:latin typeface="Times New Roman" pitchFamily="18"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Món</a:t>
            </a:r>
            <a:r>
              <a:rPr kumimoji="0" lang="en-US" sz="4800" b="1" i="0"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a:t>
            </a:r>
            <a:r>
              <a:rPr kumimoji="0" lang="en-US" sz="4800" b="1" i="0" u="none" strike="noStrike" cap="none" normalizeH="0" dirty="0" err="1" smtClean="0">
                <a:ln>
                  <a:noFill/>
                </a:ln>
                <a:solidFill>
                  <a:srgbClr val="FF0000"/>
                </a:solidFill>
                <a:effectLst/>
                <a:latin typeface="Times New Roman" pitchFamily="18" charset="0"/>
                <a:ea typeface="Calibri" pitchFamily="34" charset="0"/>
                <a:cs typeface="Times New Roman" pitchFamily="18" charset="0"/>
              </a:rPr>
              <a:t>quà</a:t>
            </a:r>
            <a:r>
              <a:rPr kumimoji="0" lang="en-US" sz="4800" b="1" i="0"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a:t>
            </a:r>
            <a:r>
              <a:rPr kumimoji="0" lang="en-US" sz="4800" b="1" i="0" u="none" strike="noStrike" cap="none" normalizeH="0" dirty="0" err="1" smtClean="0">
                <a:ln>
                  <a:noFill/>
                </a:ln>
                <a:solidFill>
                  <a:srgbClr val="FF0000"/>
                </a:solidFill>
                <a:effectLst/>
                <a:latin typeface="Times New Roman" pitchFamily="18" charset="0"/>
                <a:ea typeface="Calibri" pitchFamily="34" charset="0"/>
                <a:cs typeface="Times New Roman" pitchFamily="18" charset="0"/>
              </a:rPr>
              <a:t>tặng</a:t>
            </a:r>
            <a:r>
              <a:rPr kumimoji="0" lang="en-US" sz="4800" b="1" i="0"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a:t>
            </a:r>
            <a:r>
              <a:rPr kumimoji="0" lang="en-US" sz="4800" b="1" i="0" u="none" strike="noStrike" cap="none" normalizeH="0" dirty="0" err="1" smtClean="0">
                <a:ln>
                  <a:noFill/>
                </a:ln>
                <a:solidFill>
                  <a:srgbClr val="FF0000"/>
                </a:solidFill>
                <a:effectLst/>
                <a:latin typeface="Times New Roman" pitchFamily="18" charset="0"/>
                <a:ea typeface="Calibri" pitchFamily="34" charset="0"/>
                <a:cs typeface="Times New Roman" pitchFamily="18" charset="0"/>
              </a:rPr>
              <a:t>bố</a:t>
            </a:r>
            <a:endParaRPr kumimoji="0" lang="en-US" sz="6600" b="1" i="0" u="none" strike="noStrike" cap="none" normalizeH="0" baseline="0" dirty="0" smtClean="0">
              <a:ln>
                <a:noFill/>
              </a:ln>
              <a:solidFill>
                <a:srgbClr val="FF0000"/>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2"/>
          <a:srcRect/>
          <a:stretch>
            <a:fillRect/>
          </a:stretch>
        </p:blipFill>
        <p:spPr bwMode="auto">
          <a:xfrm>
            <a:off x="1691599" y="202457"/>
            <a:ext cx="9353550" cy="2114550"/>
          </a:xfrm>
          <a:prstGeom prst="rect">
            <a:avLst/>
          </a:prstGeom>
          <a:noFill/>
          <a:ln w="9525">
            <a:noFill/>
            <a:miter lim="800000"/>
            <a:headEnd/>
            <a:tailEnd/>
          </a:ln>
          <a:effectLst/>
        </p:spPr>
      </p:pic>
      <p:pic>
        <p:nvPicPr>
          <p:cNvPr id="4" name="图片 2" descr="觅元素584a989cd6c5a">
            <a:extLst>
              <a:ext uri="{FF2B5EF4-FFF2-40B4-BE49-F238E27FC236}">
                <a16:creationId xmlns="" xmlns:a16="http://schemas.microsoft.com/office/drawing/2014/main" id="{1A2068E9-141B-2B17-D3D4-BAADB4F79DB0}"/>
              </a:ext>
            </a:extLst>
          </p:cNvPr>
          <p:cNvPicPr>
            <a:picLocks noChangeAspect="1"/>
          </p:cNvPicPr>
          <p:nvPr/>
        </p:nvPicPr>
        <p:blipFill>
          <a:blip r:embed="rId3"/>
          <a:stretch>
            <a:fillRect/>
          </a:stretch>
        </p:blipFill>
        <p:spPr>
          <a:xfrm>
            <a:off x="2716179" y="2720990"/>
            <a:ext cx="6506845" cy="139446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691599" y="202457"/>
            <a:ext cx="9353550" cy="2114550"/>
          </a:xfrm>
          <a:prstGeom prst="rect">
            <a:avLst/>
          </a:prstGeom>
          <a:noFill/>
          <a:ln w="9525">
            <a:noFill/>
            <a:miter lim="800000"/>
            <a:headEnd/>
            <a:tailEnd/>
          </a:ln>
          <a:effectLst/>
        </p:spPr>
      </p:pic>
      <p:pic>
        <p:nvPicPr>
          <p:cNvPr id="4" name="图片 2" descr="觅元素584a989cd6c5a">
            <a:extLst>
              <a:ext uri="{FF2B5EF4-FFF2-40B4-BE49-F238E27FC236}">
                <a16:creationId xmlns="" xmlns:a16="http://schemas.microsoft.com/office/drawing/2014/main" id="{1A2068E9-141B-2B17-D3D4-BAADB4F79DB0}"/>
              </a:ext>
            </a:extLst>
          </p:cNvPr>
          <p:cNvPicPr>
            <a:picLocks noChangeAspect="1"/>
          </p:cNvPicPr>
          <p:nvPr/>
        </p:nvPicPr>
        <p:blipFill>
          <a:blip r:embed="rId3"/>
          <a:stretch>
            <a:fillRect/>
          </a:stretch>
        </p:blipFill>
        <p:spPr>
          <a:xfrm>
            <a:off x="1196503" y="2276272"/>
            <a:ext cx="9931940" cy="1839178"/>
          </a:xfrm>
          <a:prstGeom prst="rect">
            <a:avLst/>
          </a:prstGeom>
        </p:spPr>
      </p:pic>
      <p:sp>
        <p:nvSpPr>
          <p:cNvPr id="5" name="Rectangle 4"/>
          <p:cNvSpPr/>
          <p:nvPr/>
        </p:nvSpPr>
        <p:spPr>
          <a:xfrm>
            <a:off x="1040859" y="4066161"/>
            <a:ext cx="9873573"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fontAlgn="base">
              <a:spcBef>
                <a:spcPct val="0"/>
              </a:spcBef>
              <a:spcAft>
                <a:spcPts val="1000"/>
              </a:spcAft>
            </a:pPr>
            <a:r>
              <a:rPr lang="en-US" sz="8000" b="1" noProof="1" smtClean="0">
                <a:solidFill>
                  <a:srgbClr val="0F06C0"/>
                </a:solidFill>
                <a:effectLst>
                  <a:outerShdw blurRad="38100" dist="38100" dir="2700000" algn="tl">
                    <a:srgbClr val="000000">
                      <a:alpha val="43137"/>
                    </a:srgbClr>
                  </a:outerShdw>
                </a:effectLst>
                <a:latin typeface="Calibri" pitchFamily="34" charset="0"/>
                <a:cs typeface="Arial" pitchFamily="34" charset="0"/>
              </a:rPr>
              <a:t>ĐỌC THEO NHÓM</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691599" y="202457"/>
            <a:ext cx="9353550" cy="2114550"/>
          </a:xfrm>
          <a:prstGeom prst="rect">
            <a:avLst/>
          </a:prstGeom>
          <a:noFill/>
          <a:ln w="9525">
            <a:noFill/>
            <a:miter lim="800000"/>
            <a:headEnd/>
            <a:tailEnd/>
          </a:ln>
          <a:effectLst/>
        </p:spPr>
      </p:pic>
      <p:pic>
        <p:nvPicPr>
          <p:cNvPr id="4" name="图片 2" descr="觅元素584a989cd6c5a">
            <a:extLst>
              <a:ext uri="{FF2B5EF4-FFF2-40B4-BE49-F238E27FC236}">
                <a16:creationId xmlns="" xmlns:a16="http://schemas.microsoft.com/office/drawing/2014/main" id="{1A2068E9-141B-2B17-D3D4-BAADB4F79DB0}"/>
              </a:ext>
            </a:extLst>
          </p:cNvPr>
          <p:cNvPicPr>
            <a:picLocks noChangeAspect="1"/>
          </p:cNvPicPr>
          <p:nvPr/>
        </p:nvPicPr>
        <p:blipFill>
          <a:blip r:embed="rId3"/>
          <a:stretch>
            <a:fillRect/>
          </a:stretch>
        </p:blipFill>
        <p:spPr>
          <a:xfrm>
            <a:off x="2686996" y="2215152"/>
            <a:ext cx="6506845" cy="1394460"/>
          </a:xfrm>
          <a:prstGeom prst="rect">
            <a:avLst/>
          </a:prstGeom>
        </p:spPr>
      </p:pic>
      <p:sp>
        <p:nvSpPr>
          <p:cNvPr id="6" name="Rectangle 5"/>
          <p:cNvSpPr/>
          <p:nvPr/>
        </p:nvSpPr>
        <p:spPr>
          <a:xfrm>
            <a:off x="1079769" y="3647871"/>
            <a:ext cx="9873573" cy="268278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fontAlgn="base">
              <a:spcBef>
                <a:spcPct val="0"/>
              </a:spcBef>
              <a:spcAft>
                <a:spcPts val="1000"/>
              </a:spcAft>
            </a:pPr>
            <a:r>
              <a:rPr lang="en-US" sz="8000" b="1" noProof="1" smtClean="0">
                <a:solidFill>
                  <a:srgbClr val="00B050"/>
                </a:solidFill>
                <a:effectLst>
                  <a:outerShdw blurRad="38100" dist="38100" dir="2700000" algn="tl">
                    <a:srgbClr val="000000">
                      <a:alpha val="43137"/>
                    </a:srgbClr>
                  </a:outerShdw>
                </a:effectLst>
                <a:latin typeface="Calibri" pitchFamily="34" charset="0"/>
                <a:cs typeface="Arial" pitchFamily="34" charset="0"/>
              </a:rPr>
              <a:t>Các nhóm đọc và</a:t>
            </a:r>
          </a:p>
          <a:p>
            <a:pPr lvl="0" algn="ctr" fontAlgn="base">
              <a:spcBef>
                <a:spcPct val="0"/>
              </a:spcBef>
              <a:spcAft>
                <a:spcPts val="1000"/>
              </a:spcAft>
            </a:pPr>
            <a:r>
              <a:rPr lang="en-US" sz="8000" b="1" noProof="1" smtClean="0">
                <a:solidFill>
                  <a:srgbClr val="00B050"/>
                </a:solidFill>
                <a:effectLst>
                  <a:outerShdw blurRad="38100" dist="38100" dir="2700000" algn="tl">
                    <a:srgbClr val="000000">
                      <a:alpha val="43137"/>
                    </a:srgbClr>
                  </a:outerShdw>
                </a:effectLst>
                <a:latin typeface="Calibri" pitchFamily="34" charset="0"/>
                <a:cs typeface="Arial" pitchFamily="34" charset="0"/>
              </a:rPr>
              <a:t>c</a:t>
            </a:r>
            <a:r>
              <a:rPr lang="en-US" sz="8000" b="1" noProof="1" smtClean="0">
                <a:solidFill>
                  <a:srgbClr val="00B050"/>
                </a:solidFill>
                <a:effectLst>
                  <a:outerShdw blurRad="38100" dist="38100" dir="2700000" algn="tl">
                    <a:srgbClr val="000000">
                      <a:alpha val="43137"/>
                    </a:srgbClr>
                  </a:outerShdw>
                </a:effectLst>
                <a:latin typeface="Calibri" pitchFamily="34" charset="0"/>
                <a:cs typeface="Arial" pitchFamily="34" charset="0"/>
              </a:rPr>
              <a:t>hia sẻ</a:t>
            </a:r>
            <a:endParaRPr lang="en-US" sz="8000" b="1" noProof="1" smtClean="0">
              <a:solidFill>
                <a:srgbClr val="00B050"/>
              </a:solidFill>
              <a:effectLst>
                <a:outerShdw blurRad="38100" dist="38100" dir="2700000" algn="tl">
                  <a:srgbClr val="000000">
                    <a:alpha val="43137"/>
                  </a:srgbClr>
                </a:outerShdw>
              </a:effectLst>
              <a:latin typeface="Calibri"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691599" y="202457"/>
            <a:ext cx="9353550" cy="2114550"/>
          </a:xfrm>
          <a:prstGeom prst="rect">
            <a:avLst/>
          </a:prstGeom>
          <a:noFill/>
          <a:ln w="9525">
            <a:noFill/>
            <a:miter lim="800000"/>
            <a:headEnd/>
            <a:tailEnd/>
          </a:ln>
          <a:effectLst/>
        </p:spPr>
      </p:pic>
      <p:pic>
        <p:nvPicPr>
          <p:cNvPr id="4" name="图片 2" descr="觅元素584a989cd6c5a">
            <a:extLst>
              <a:ext uri="{FF2B5EF4-FFF2-40B4-BE49-F238E27FC236}">
                <a16:creationId xmlns="" xmlns:a16="http://schemas.microsoft.com/office/drawing/2014/main" id="{1A2068E9-141B-2B17-D3D4-BAADB4F79DB0}"/>
              </a:ext>
            </a:extLst>
          </p:cNvPr>
          <p:cNvPicPr>
            <a:picLocks noChangeAspect="1"/>
          </p:cNvPicPr>
          <p:nvPr/>
        </p:nvPicPr>
        <p:blipFill>
          <a:blip r:embed="rId3"/>
          <a:stretch>
            <a:fillRect/>
          </a:stretch>
        </p:blipFill>
        <p:spPr>
          <a:xfrm>
            <a:off x="2716179" y="2720990"/>
            <a:ext cx="6506845" cy="1394460"/>
          </a:xfrm>
          <a:prstGeom prst="rect">
            <a:avLst/>
          </a:prstGeom>
        </p:spPr>
      </p:pic>
      <p:sp>
        <p:nvSpPr>
          <p:cNvPr id="5" name="AutoShape 1"/>
          <p:cNvSpPr>
            <a:spLocks noChangeArrowheads="1"/>
          </p:cNvSpPr>
          <p:nvPr/>
        </p:nvSpPr>
        <p:spPr bwMode="auto">
          <a:xfrm>
            <a:off x="1293779" y="2383277"/>
            <a:ext cx="9309370" cy="3784060"/>
          </a:xfrm>
          <a:prstGeom prst="verticalScroll">
            <a:avLst>
              <a:gd name="adj" fmla="val 12500"/>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a:extLst>
              <a:ext uri="{FF2B5EF4-FFF2-40B4-BE49-F238E27FC236}">
                <a16:creationId xmlns="" xmlns:a16="http://schemas.microsoft.com/office/drawing/2014/main" id="{ADECD916-DCC3-4B6B-867E-92AF3A7EEA90}"/>
              </a:ext>
            </a:extLst>
          </p:cNvPr>
          <p:cNvSpPr txBox="1"/>
          <p:nvPr/>
        </p:nvSpPr>
        <p:spPr>
          <a:xfrm>
            <a:off x="1662546" y="3503010"/>
            <a:ext cx="9180945" cy="1569660"/>
          </a:xfrm>
          <a:prstGeom prst="rect">
            <a:avLst/>
          </a:prstGeom>
          <a:noFill/>
        </p:spPr>
        <p:txBody>
          <a:bodyPr wrap="square" rtlCol="0">
            <a:spAutoFit/>
          </a:bodyPr>
          <a:lstStyle/>
          <a:p>
            <a:pPr algn="ctr"/>
            <a:r>
              <a:rPr lang="en-US" sz="9600" b="1" dirty="0" smtClean="0"/>
              <a:t>ĐÓNG VAI </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691599" y="202457"/>
            <a:ext cx="9353550" cy="2114550"/>
          </a:xfrm>
          <a:prstGeom prst="rect">
            <a:avLst/>
          </a:prstGeom>
          <a:noFill/>
          <a:ln w="9525">
            <a:noFill/>
            <a:miter lim="800000"/>
            <a:headEnd/>
            <a:tailEnd/>
          </a:ln>
          <a:effectLst/>
        </p:spPr>
      </p:pic>
      <p:pic>
        <p:nvPicPr>
          <p:cNvPr id="4" name="图片 2" descr="觅元素584a989cd6c5a">
            <a:extLst>
              <a:ext uri="{FF2B5EF4-FFF2-40B4-BE49-F238E27FC236}">
                <a16:creationId xmlns="" xmlns:a16="http://schemas.microsoft.com/office/drawing/2014/main" id="{1A2068E9-141B-2B17-D3D4-BAADB4F79DB0}"/>
              </a:ext>
            </a:extLst>
          </p:cNvPr>
          <p:cNvPicPr>
            <a:picLocks noChangeAspect="1"/>
          </p:cNvPicPr>
          <p:nvPr/>
        </p:nvPicPr>
        <p:blipFill>
          <a:blip r:embed="rId3"/>
          <a:stretch>
            <a:fillRect/>
          </a:stretch>
        </p:blipFill>
        <p:spPr>
          <a:xfrm>
            <a:off x="2716179" y="2720990"/>
            <a:ext cx="6506845" cy="1394460"/>
          </a:xfrm>
          <a:prstGeom prst="rect">
            <a:avLst/>
          </a:prstGeom>
        </p:spPr>
      </p:pic>
      <p:sp>
        <p:nvSpPr>
          <p:cNvPr id="5" name="AutoShape 1"/>
          <p:cNvSpPr>
            <a:spLocks noChangeArrowheads="1"/>
          </p:cNvSpPr>
          <p:nvPr/>
        </p:nvSpPr>
        <p:spPr bwMode="auto">
          <a:xfrm>
            <a:off x="1293779" y="2383277"/>
            <a:ext cx="9309370" cy="3784060"/>
          </a:xfrm>
          <a:prstGeom prst="verticalScroll">
            <a:avLst>
              <a:gd name="adj" fmla="val 12500"/>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lvl="0" fontAlgn="base">
              <a:spcBef>
                <a:spcPct val="0"/>
              </a:spcBef>
              <a:spcAft>
                <a:spcPct val="0"/>
              </a:spcAft>
              <a:buClrTx/>
            </a:pPr>
            <a:endParaRPr lang="en-US" sz="4400" dirty="0" smtClean="0">
              <a:solidFill>
                <a:schemeClr val="tx1"/>
              </a:solidFill>
              <a:latin typeface="Times New Roman" pitchFamily="18" charset="0"/>
              <a:ea typeface="Calibri" pitchFamily="34" charset="0"/>
              <a:cs typeface="Times New Roman" pitchFamily="18" charset="0"/>
            </a:endParaRPr>
          </a:p>
          <a:p>
            <a:pPr lvl="0" fontAlgn="base">
              <a:spcBef>
                <a:spcPct val="0"/>
              </a:spcBef>
              <a:spcAft>
                <a:spcPct val="0"/>
              </a:spcAft>
              <a:buClrTx/>
            </a:pPr>
            <a:r>
              <a:rPr lang="en-US" sz="4400" dirty="0" err="1" smtClean="0">
                <a:solidFill>
                  <a:schemeClr val="tx1"/>
                </a:solidFill>
                <a:latin typeface="Times New Roman" pitchFamily="18" charset="0"/>
                <a:ea typeface="Calibri" pitchFamily="34" charset="0"/>
                <a:cs typeface="Times New Roman" pitchFamily="18" charset="0"/>
              </a:rPr>
              <a:t>Chốt</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lại</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giới</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thiệu</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danh</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mục</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sách</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các</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câu</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chuyện</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về</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các</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loài</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chim</a:t>
            </a:r>
            <a:endParaRPr lang="en-US" sz="2400" dirty="0" smtClean="0">
              <a:solidFill>
                <a:schemeClr val="tx1"/>
              </a:solidFill>
              <a:latin typeface="Arial" pitchFamily="34" charset="0"/>
              <a:cs typeface="Arial" pitchFamily="34" charset="0"/>
            </a:endParaRPr>
          </a:p>
          <a:p>
            <a:pPr lvl="0" eaLnBrk="0" fontAlgn="base" hangingPunct="0">
              <a:spcBef>
                <a:spcPct val="0"/>
              </a:spcBef>
              <a:spcAft>
                <a:spcPct val="0"/>
              </a:spcAft>
              <a:buClrTx/>
            </a:pPr>
            <a:r>
              <a:rPr lang="en-US" sz="4400" dirty="0" smtClean="0">
                <a:solidFill>
                  <a:schemeClr val="tx1"/>
                </a:solidFill>
                <a:latin typeface="Times New Roman" pitchFamily="18" charset="0"/>
                <a:ea typeface="Calibri" pitchFamily="34" charset="0"/>
                <a:cs typeface="Times New Roman" pitchFamily="18" charset="0"/>
              </a:rPr>
              <a:t>-Cho </a:t>
            </a:r>
            <a:r>
              <a:rPr lang="en-US" sz="4400" dirty="0" err="1" smtClean="0">
                <a:solidFill>
                  <a:schemeClr val="tx1"/>
                </a:solidFill>
                <a:latin typeface="Times New Roman" pitchFamily="18" charset="0"/>
                <a:ea typeface="Calibri" pitchFamily="34" charset="0"/>
                <a:cs typeface="Times New Roman" pitchFamily="18" charset="0"/>
              </a:rPr>
              <a:t>học</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sinh</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ghi</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vào</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nhật</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kí</a:t>
            </a:r>
            <a:r>
              <a:rPr lang="en-US" sz="4400" dirty="0" smtClean="0">
                <a:solidFill>
                  <a:schemeClr val="tx1"/>
                </a:solidFill>
                <a:latin typeface="Times New Roman" pitchFamily="18" charset="0"/>
                <a:ea typeface="Calibri" pitchFamily="34" charset="0"/>
                <a:cs typeface="Times New Roman" pitchFamily="18" charset="0"/>
              </a:rPr>
              <a:t> </a:t>
            </a:r>
            <a:r>
              <a:rPr lang="en-US" sz="4400" dirty="0" err="1" smtClean="0">
                <a:solidFill>
                  <a:schemeClr val="tx1"/>
                </a:solidFill>
                <a:latin typeface="Times New Roman" pitchFamily="18" charset="0"/>
                <a:ea typeface="Calibri" pitchFamily="34" charset="0"/>
                <a:cs typeface="Times New Roman" pitchFamily="18" charset="0"/>
              </a:rPr>
              <a:t>đọc</a:t>
            </a:r>
            <a:r>
              <a:rPr lang="en-US" sz="4400" dirty="0" smtClean="0">
                <a:solidFill>
                  <a:schemeClr val="tx1"/>
                </a:solidFill>
                <a:latin typeface="Times New Roman" pitchFamily="18" charset="0"/>
                <a:ea typeface="Calibri" pitchFamily="34" charset="0"/>
                <a:cs typeface="Times New Roman" pitchFamily="18" charset="0"/>
              </a:rPr>
              <a:t>.</a:t>
            </a:r>
            <a:endParaRPr lang="en-US" sz="4400" dirty="0" smtClean="0">
              <a:solidFill>
                <a:schemeClr val="tx1"/>
              </a:solidFill>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7723" y="2289832"/>
            <a:ext cx="7756554" cy="1569532"/>
          </a:xfrm>
          <a:prstGeom prst="rect">
            <a:avLst/>
          </a:prstGeom>
          <a:noFill/>
        </p:spPr>
        <p:txBody>
          <a:bodyPr wrap="square" rtlCol="0">
            <a:spAutoFit/>
          </a:bodyPr>
          <a:lstStyle/>
          <a:p>
            <a:pPr algn="ctr"/>
            <a:r>
              <a:rPr lang="en-US" sz="9599"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KHỞI ĐỘNG</a:t>
            </a: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65543" y="3074598"/>
            <a:ext cx="4660914" cy="3783402"/>
          </a:xfrm>
          <a:prstGeom prst="rect">
            <a:avLst/>
          </a:prstGeom>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78925" y="399258"/>
            <a:ext cx="1927689" cy="2248971"/>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924502" y="4902214"/>
            <a:ext cx="2174517" cy="2174517"/>
          </a:xfrm>
          <a:prstGeom prst="rect">
            <a:avLst/>
          </a:prstGeom>
        </p:spPr>
      </p:pic>
      <p:pic>
        <p:nvPicPr>
          <p:cNvPr id="5" name="Picture 4">
            <a:hlinkClick r:id="rId5"/>
            <a:extLst>
              <a:ext uri="{FF2B5EF4-FFF2-40B4-BE49-F238E27FC236}">
                <a16:creationId xmlns="" xmlns:a16="http://schemas.microsoft.com/office/drawing/2014/main" id="{E1CC8337-23EB-96A3-ABE2-BD5284C392C0}"/>
              </a:ext>
            </a:extLst>
          </p:cNvPr>
          <p:cNvPicPr>
            <a:picLocks noChangeAspect="1"/>
          </p:cNvPicPr>
          <p:nvPr/>
        </p:nvPicPr>
        <p:blipFill>
          <a:blip r:embed="rId6" cstate="print"/>
          <a:stretch>
            <a:fillRect/>
          </a:stretch>
        </p:blipFill>
        <p:spPr>
          <a:xfrm>
            <a:off x="9588761" y="197224"/>
            <a:ext cx="2404751" cy="1330428"/>
          </a:xfrm>
          <a:prstGeom prst="rect">
            <a:avLst/>
          </a:prstGeom>
        </p:spPr>
      </p:pic>
    </p:spTree>
    <p:extLst>
      <p:ext uri="{BB962C8B-B14F-4D97-AF65-F5344CB8AC3E}">
        <p14:creationId xmlns="" xmlns:p14="http://schemas.microsoft.com/office/powerpoint/2010/main" val="5551511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anim calcmode="lin" valueType="num">
                                      <p:cBhvr>
                                        <p:cTn id="2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6527093-2D74-E40D-A842-D266CD2A03CE}"/>
            </a:ext>
          </a:extLst>
        </p:cNvPr>
        <p:cNvGrpSpPr/>
        <p:nvPr/>
      </p:nvGrpSpPr>
      <p:grpSpPr>
        <a:xfrm>
          <a:off x="0" y="0"/>
          <a:ext cx="0" cy="0"/>
          <a:chOff x="0" y="0"/>
          <a:chExt cx="0" cy="0"/>
        </a:xfrm>
      </p:grpSpPr>
      <p:sp>
        <p:nvSpPr>
          <p:cNvPr id="5" name="Title 4">
            <a:extLst>
              <a:ext uri="{FF2B5EF4-FFF2-40B4-BE49-F238E27FC236}">
                <a16:creationId xmlns="" xmlns:a16="http://schemas.microsoft.com/office/drawing/2014/main" id="{67DBAFA3-17A2-0E39-9F92-6F278402ADDE}"/>
              </a:ext>
            </a:extLst>
          </p:cNvPr>
          <p:cNvSpPr>
            <a:spLocks noGrp="1"/>
          </p:cNvSpPr>
          <p:nvPr>
            <p:ph type="ctrTitle"/>
          </p:nvPr>
        </p:nvSpPr>
        <p:spPr>
          <a:xfrm>
            <a:off x="1524000" y="2004646"/>
            <a:ext cx="9144000" cy="3695763"/>
          </a:xfrm>
        </p:spPr>
        <p:txBody>
          <a:bodyPr>
            <a:normAutofit fontScale="90000"/>
          </a:bodyPr>
          <a:lstStyle/>
          <a:p>
            <a:r>
              <a:rPr lang="en-US" sz="4800" b="1" dirty="0">
                <a:solidFill>
                  <a:srgbClr val="FF8119"/>
                </a:solidFill>
                <a:latin typeface="UTM Avo" panose="02040603050506020204" pitchFamily="18" charset="0"/>
              </a:rPr>
              <a:t/>
            </a:r>
            <a:br>
              <a:rPr lang="en-US" sz="4800" b="1" dirty="0">
                <a:solidFill>
                  <a:srgbClr val="FF8119"/>
                </a:solidFill>
                <a:latin typeface="UTM Avo" panose="02040603050506020204" pitchFamily="18" charset="0"/>
              </a:rPr>
            </a:br>
            <a:r>
              <a:rPr lang="en-US" sz="4800" b="1" dirty="0" smtClean="0">
                <a:solidFill>
                  <a:srgbClr val="FF8119"/>
                </a:solidFill>
                <a:latin typeface="UTM Avo" panose="02040603050506020204" pitchFamily="18" charset="0"/>
                <a:cs typeface="Arial" panose="020B0604020202020204" pitchFamily="34" charset="0"/>
              </a:rPr>
              <a:t> </a:t>
            </a:r>
            <a:r>
              <a:rPr lang="en-US" sz="12800" b="1" dirty="0" err="1">
                <a:solidFill>
                  <a:srgbClr val="FF8119"/>
                </a:solidFill>
                <a:latin typeface="UTM Avo" panose="02040603050506020204" pitchFamily="18" charset="0"/>
                <a:cs typeface="Arial" panose="020B0604020202020204" pitchFamily="34" charset="0"/>
              </a:rPr>
              <a:t>C</a:t>
            </a:r>
            <a:r>
              <a:rPr lang="en-US" sz="12800" b="1" dirty="0" err="1" smtClean="0">
                <a:solidFill>
                  <a:srgbClr val="FF8119"/>
                </a:solidFill>
                <a:latin typeface="UTM Avo" panose="02040603050506020204" pitchFamily="18" charset="0"/>
                <a:cs typeface="Arial" panose="020B0604020202020204" pitchFamily="34" charset="0"/>
              </a:rPr>
              <a:t>húc</a:t>
            </a:r>
            <a:r>
              <a:rPr lang="en-US" sz="12800" b="1" dirty="0" smtClean="0">
                <a:solidFill>
                  <a:srgbClr val="FF8119"/>
                </a:solidFill>
                <a:latin typeface="UTM Avo" panose="02040603050506020204" pitchFamily="18" charset="0"/>
                <a:cs typeface="Arial" panose="020B0604020202020204" pitchFamily="34" charset="0"/>
              </a:rPr>
              <a:t> </a:t>
            </a:r>
            <a:r>
              <a:rPr lang="en-US" sz="12800" b="1" dirty="0" err="1">
                <a:solidFill>
                  <a:srgbClr val="FF8119"/>
                </a:solidFill>
                <a:latin typeface="UTM Avo" panose="02040603050506020204" pitchFamily="18" charset="0"/>
                <a:cs typeface="Arial" panose="020B0604020202020204" pitchFamily="34" charset="0"/>
              </a:rPr>
              <a:t>các</a:t>
            </a:r>
            <a:r>
              <a:rPr lang="en-US" sz="12800" b="1" dirty="0">
                <a:solidFill>
                  <a:srgbClr val="FF8119"/>
                </a:solidFill>
                <a:latin typeface="UTM Avo" panose="02040603050506020204" pitchFamily="18" charset="0"/>
                <a:cs typeface="Arial" panose="020B0604020202020204" pitchFamily="34" charset="0"/>
              </a:rPr>
              <a:t> </a:t>
            </a:r>
            <a:r>
              <a:rPr lang="en-US" sz="12800" b="1" dirty="0" err="1">
                <a:solidFill>
                  <a:srgbClr val="FF8119"/>
                </a:solidFill>
                <a:latin typeface="UTM Avo" panose="02040603050506020204" pitchFamily="18" charset="0"/>
                <a:cs typeface="Arial" panose="020B0604020202020204" pitchFamily="34" charset="0"/>
              </a:rPr>
              <a:t>em</a:t>
            </a:r>
            <a:r>
              <a:rPr lang="en-US" sz="12800" b="1" dirty="0">
                <a:solidFill>
                  <a:srgbClr val="FF8119"/>
                </a:solidFill>
                <a:latin typeface="UTM Avo" panose="02040603050506020204" pitchFamily="18" charset="0"/>
                <a:cs typeface="Arial" panose="020B0604020202020204" pitchFamily="34" charset="0"/>
              </a:rPr>
              <a:t> </a:t>
            </a:r>
            <a:r>
              <a:rPr lang="en-US" sz="12800" b="1" dirty="0" err="1">
                <a:solidFill>
                  <a:srgbClr val="FF8119"/>
                </a:solidFill>
                <a:latin typeface="UTM Avo" panose="02040603050506020204" pitchFamily="18" charset="0"/>
                <a:cs typeface="Arial" panose="020B0604020202020204" pitchFamily="34" charset="0"/>
              </a:rPr>
              <a:t>học</a:t>
            </a:r>
            <a:r>
              <a:rPr lang="en-US" sz="12800" b="1" dirty="0">
                <a:solidFill>
                  <a:srgbClr val="FF8119"/>
                </a:solidFill>
                <a:latin typeface="UTM Avo" panose="02040603050506020204" pitchFamily="18" charset="0"/>
                <a:cs typeface="Arial" panose="020B0604020202020204" pitchFamily="34" charset="0"/>
              </a:rPr>
              <a:t> </a:t>
            </a:r>
            <a:r>
              <a:rPr lang="en-US" sz="12800" b="1" dirty="0" err="1">
                <a:solidFill>
                  <a:srgbClr val="FF8119"/>
                </a:solidFill>
                <a:latin typeface="UTM Avo" panose="02040603050506020204" pitchFamily="18" charset="0"/>
                <a:cs typeface="Arial" panose="020B0604020202020204" pitchFamily="34" charset="0"/>
              </a:rPr>
              <a:t>tốt</a:t>
            </a:r>
            <a:r>
              <a:rPr lang="en-US" sz="12800" b="1" dirty="0">
                <a:solidFill>
                  <a:srgbClr val="FF8119"/>
                </a:solidFill>
                <a:latin typeface="UTM Avo" panose="02040603050506020204" pitchFamily="18" charset="0"/>
                <a:cs typeface="Arial" panose="020B0604020202020204" pitchFamily="34" charset="0"/>
              </a:rPr>
              <a:t>!</a:t>
            </a:r>
          </a:p>
        </p:txBody>
      </p:sp>
    </p:spTree>
    <p:extLst>
      <p:ext uri="{BB962C8B-B14F-4D97-AF65-F5344CB8AC3E}">
        <p14:creationId xmlns="" xmlns:p14="http://schemas.microsoft.com/office/powerpoint/2010/main" val="83715563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Chim Chích Bông - Bé Tóc Tiên - Chim Chích Bông Bé Tẹo Teo - LalaTV">
            <a:hlinkClick r:id="" action="ppaction://media"/>
            <a:extLst>
              <a:ext uri="{FF2B5EF4-FFF2-40B4-BE49-F238E27FC236}">
                <a16:creationId xmlns="" xmlns:a16="http://schemas.microsoft.com/office/drawing/2014/main" id="{A8E00FBC-85F1-4B64-891D-66061F432A23}"/>
              </a:ext>
            </a:extLst>
          </p:cNvPr>
          <p:cNvPicPr>
            <a:picLocks noChangeAspect="1"/>
          </p:cNvPicPr>
          <p:nvPr>
            <a:videoFile r:link="rId1"/>
            <p:extLst>
              <p:ext uri="{DAA4B4D4-6D71-4841-9C94-3DE7FCFB9230}">
                <p14:media xmlns="" xmlns:p14="http://schemas.microsoft.com/office/powerpoint/2010/main" r:embed="rId4">
                  <p14:trim st="12364" end="148513.2111"/>
                </p14:media>
              </p:ext>
            </p:extLst>
          </p:nvPr>
        </p:nvPicPr>
        <p:blipFill rotWithShape="1">
          <a:blip r:embed="rId5"/>
          <a:srcRect t="17933"/>
          <a:stretch/>
        </p:blipFill>
        <p:spPr>
          <a:xfrm>
            <a:off x="0" y="432259"/>
            <a:ext cx="12192000" cy="6431971"/>
          </a:xfrm>
          <a:prstGeom prst="rect">
            <a:avLst/>
          </a:prstGeom>
        </p:spPr>
      </p:pic>
      <p:pic>
        <p:nvPicPr>
          <p:cNvPr id="3" name="Bài 10 - Chim Chích Bông - Âm Nhạc Lớp 2 -- Tập Hát Theo Lời - CD Bộ Giáo Dục.mp4">
            <a:hlinkClick r:id="" action="ppaction://media"/>
          </p:cNvPr>
          <p:cNvPicPr>
            <a:picLocks noRot="1" noChangeAspect="1"/>
          </p:cNvPicPr>
          <p:nvPr>
            <a:videoFile r:link="rId2"/>
          </p:nvPr>
        </p:nvPicPr>
        <p:blipFill>
          <a:blip r:embed="rId6" cstate="print"/>
          <a:stretch>
            <a:fillRect/>
          </a:stretch>
        </p:blipFill>
        <p:spPr>
          <a:xfrm>
            <a:off x="10674655" y="5145931"/>
            <a:ext cx="867926" cy="437743"/>
          </a:xfrm>
          <a:prstGeom prst="rect">
            <a:avLst/>
          </a:prstGeom>
        </p:spPr>
      </p:pic>
    </p:spTree>
    <p:extLst>
      <p:ext uri="{BB962C8B-B14F-4D97-AF65-F5344CB8AC3E}">
        <p14:creationId xmlns="" xmlns:p14="http://schemas.microsoft.com/office/powerpoint/2010/main" val="4530594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666" fill="hold"/>
                                        <p:tgtEl>
                                          <p:spTgt spid="2"/>
                                        </p:tgtEl>
                                      </p:cBhvr>
                                    </p:cmd>
                                  </p:childTnLst>
                                </p:cTn>
                              </p:par>
                            </p:childTnLst>
                          </p:cTn>
                        </p:par>
                        <p:par>
                          <p:cTn id="7" fill="hold">
                            <p:stCondLst>
                              <p:cond delay="74666"/>
                            </p:stCondLst>
                            <p:childTnLst>
                              <p:par>
                                <p:cTn id="8" presetID="1" presetClass="mediacall" presetSubtype="0" fill="hold" nodeType="afterEffect">
                                  <p:stCondLst>
                                    <p:cond delay="0"/>
                                  </p:stCondLst>
                                  <p:childTnLst>
                                    <p:cmd type="call" cmd="playFrom(0.0)">
                                      <p:cBhvr>
                                        <p:cTn id="9" dur="182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p:cTn id="21"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 xmlns:a16="http://schemas.microsoft.com/office/drawing/2014/main" id="{35D1BF24-76CA-4563-959A-F281F9EC668C}"/>
              </a:ext>
            </a:extLst>
          </p:cNvPr>
          <p:cNvSpPr txBox="1">
            <a:spLocks/>
          </p:cNvSpPr>
          <p:nvPr/>
        </p:nvSpPr>
        <p:spPr>
          <a:xfrm>
            <a:off x="233464" y="1563421"/>
            <a:ext cx="11537004" cy="4756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cs typeface="Times New Roman" pitchFamily="18" charset="0"/>
              </a:rPr>
              <a:t/>
            </a:r>
            <a:br>
              <a:rPr lang="en-US" sz="3600" b="1" dirty="0" smtClean="0">
                <a:cs typeface="Times New Roman" pitchFamily="18" charset="0"/>
              </a:rPr>
            </a:br>
            <a:r>
              <a:rPr lang="en-US" b="1" dirty="0" smtClean="0">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Tự</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đọc</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sách</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báo:Đọc</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sách</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báo</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viết</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về</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các</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loài</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chim</a:t>
            </a:r>
            <a:endParaRPr lang="en-US" sz="3000" b="1" dirty="0" smtClean="0">
              <a:effectLst>
                <a:outerShdw blurRad="38100" dist="38100" dir="2700000" algn="tl">
                  <a:srgbClr val="000000">
                    <a:alpha val="43137"/>
                  </a:srgbClr>
                </a:outerShdw>
              </a:effectLst>
              <a:cs typeface="Times New Roman" pitchFamily="18" charset="0"/>
            </a:endParaRPr>
          </a:p>
          <a:p>
            <a:pPr algn="ct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Tiết</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đọc</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thư</a:t>
            </a:r>
            <a:r>
              <a:rPr lang="en-US" sz="2800" b="1" dirty="0" smtClean="0">
                <a:effectLst>
                  <a:outerShdw blurRad="38100" dist="38100" dir="2700000" algn="tl">
                    <a:srgbClr val="000000">
                      <a:alpha val="43137"/>
                    </a:srgbClr>
                  </a:outerShdw>
                </a:effectLst>
                <a:cs typeface="Times New Roman" pitchFamily="18" charset="0"/>
              </a:rPr>
              <a:t> </a:t>
            </a:r>
            <a:r>
              <a:rPr lang="en-US" sz="2800" b="1" dirty="0" err="1" smtClean="0">
                <a:effectLst>
                  <a:outerShdw blurRad="38100" dist="38100" dir="2700000" algn="tl">
                    <a:srgbClr val="000000">
                      <a:alpha val="43137"/>
                    </a:srgbClr>
                  </a:outerShdw>
                </a:effectLst>
                <a:cs typeface="Times New Roman" pitchFamily="18" charset="0"/>
              </a:rPr>
              <a:t>viện</a:t>
            </a:r>
            <a:endParaRPr lang="en-US" sz="2800" b="1" dirty="0" smtClean="0">
              <a:effectLst>
                <a:outerShdw blurRad="38100" dist="38100" dir="2700000" algn="tl">
                  <a:srgbClr val="000000">
                    <a:alpha val="43137"/>
                  </a:srgbClr>
                </a:outerShdw>
              </a:effectLst>
              <a:cs typeface="Times New Roman" pitchFamily="18" charset="0"/>
            </a:endParaRPr>
          </a:p>
          <a:p>
            <a:pPr algn="ctr"/>
            <a:r>
              <a:rPr lang="en-US" sz="2000" b="1" dirty="0" err="1" smtClean="0">
                <a:solidFill>
                  <a:srgbClr val="FF0000"/>
                </a:solidFill>
                <a:effectLst>
                  <a:outerShdw blurRad="38100" dist="38100" dir="2700000" algn="tl">
                    <a:srgbClr val="000000">
                      <a:alpha val="43137"/>
                    </a:srgbClr>
                  </a:outerShdw>
                </a:effectLst>
                <a:cs typeface="Times New Roman" pitchFamily="18" charset="0"/>
              </a:rPr>
              <a:t>Truyện</a:t>
            </a:r>
            <a:r>
              <a:rPr lang="en-US" sz="2000" b="1" dirty="0" smtClean="0">
                <a:solidFill>
                  <a:srgbClr val="FF0000"/>
                </a:solidFill>
                <a:effectLst>
                  <a:outerShdw blurRad="38100" dist="38100" dir="2700000" algn="tl">
                    <a:srgbClr val="000000">
                      <a:alpha val="43137"/>
                    </a:srgbClr>
                  </a:outerShdw>
                </a:effectLst>
                <a:cs typeface="Times New Roman" pitchFamily="18" charset="0"/>
              </a:rPr>
              <a:t> </a:t>
            </a:r>
            <a:r>
              <a:rPr lang="en-US" sz="2000" b="1" dirty="0" err="1" smtClean="0">
                <a:solidFill>
                  <a:srgbClr val="FF0000"/>
                </a:solidFill>
                <a:effectLst>
                  <a:outerShdw blurRad="38100" dist="38100" dir="2700000" algn="tl">
                    <a:srgbClr val="000000">
                      <a:alpha val="43137"/>
                    </a:srgbClr>
                  </a:outerShdw>
                </a:effectLst>
                <a:cs typeface="Times New Roman" pitchFamily="18" charset="0"/>
              </a:rPr>
              <a:t>kể</a:t>
            </a:r>
            <a:r>
              <a:rPr lang="en-US" sz="2000" b="1" dirty="0" smtClean="0">
                <a:solidFill>
                  <a:srgbClr val="FF0000"/>
                </a:solidFill>
                <a:effectLst>
                  <a:outerShdw blurRad="38100" dist="38100" dir="2700000" algn="tl">
                    <a:srgbClr val="000000">
                      <a:alpha val="43137"/>
                    </a:srgbClr>
                  </a:outerShdw>
                </a:effectLst>
                <a:cs typeface="Times New Roman" pitchFamily="18" charset="0"/>
              </a:rPr>
              <a:t> :</a:t>
            </a:r>
            <a:r>
              <a:rPr lang="en-US" sz="2400" b="1" dirty="0" smtClean="0"/>
              <a:t> </a:t>
            </a:r>
            <a:r>
              <a:rPr lang="en-US" sz="2400" b="1" dirty="0" err="1" smtClean="0">
                <a:solidFill>
                  <a:srgbClr val="FF0000"/>
                </a:solidFill>
              </a:rPr>
              <a:t>Món</a:t>
            </a:r>
            <a:r>
              <a:rPr lang="en-US" sz="2400" b="1" dirty="0" smtClean="0">
                <a:solidFill>
                  <a:srgbClr val="FF0000"/>
                </a:solidFill>
              </a:rPr>
              <a:t> </a:t>
            </a:r>
            <a:r>
              <a:rPr lang="en-US" sz="2400" b="1" dirty="0" err="1" smtClean="0">
                <a:solidFill>
                  <a:srgbClr val="FF0000"/>
                </a:solidFill>
              </a:rPr>
              <a:t>quà</a:t>
            </a:r>
            <a:r>
              <a:rPr lang="en-US" sz="2400" b="1" dirty="0" smtClean="0">
                <a:solidFill>
                  <a:srgbClr val="FF0000"/>
                </a:solidFill>
              </a:rPr>
              <a:t> </a:t>
            </a:r>
            <a:r>
              <a:rPr lang="en-US" sz="2400" b="1" dirty="0" err="1" smtClean="0">
                <a:solidFill>
                  <a:srgbClr val="FF0000"/>
                </a:solidFill>
              </a:rPr>
              <a:t>tặng</a:t>
            </a:r>
            <a:r>
              <a:rPr lang="en-US" sz="2400" b="1" dirty="0" smtClean="0">
                <a:solidFill>
                  <a:srgbClr val="FF0000"/>
                </a:solidFill>
              </a:rPr>
              <a:t> </a:t>
            </a:r>
            <a:r>
              <a:rPr lang="en-US" sz="2400" b="1" dirty="0" err="1" smtClean="0">
                <a:solidFill>
                  <a:srgbClr val="FF0000"/>
                </a:solidFill>
              </a:rPr>
              <a:t>bố</a:t>
            </a:r>
            <a:endParaRPr lang="en-US" sz="2400" dirty="0" smtClean="0">
              <a:solidFill>
                <a:srgbClr val="FF0000"/>
              </a:solidFill>
            </a:endParaRPr>
          </a:p>
          <a:p>
            <a:pPr algn="ctr"/>
            <a:endParaRPr lang="en-US" sz="3200" b="1" dirty="0">
              <a:solidFill>
                <a:srgbClr val="FF0000"/>
              </a:solidFill>
              <a:effectLst>
                <a:outerShdw blurRad="38100" dist="38100" dir="2700000" algn="tl">
                  <a:srgbClr val="000000">
                    <a:alpha val="43137"/>
                  </a:srgbClr>
                </a:outerShdw>
              </a:effectLst>
              <a:cs typeface="Times New Roman" pitchFamily="18" charset="0"/>
            </a:endParaRPr>
          </a:p>
        </p:txBody>
      </p:sp>
      <p:sp>
        <p:nvSpPr>
          <p:cNvPr id="5" name="Title 4">
            <a:extLst>
              <a:ext uri="{FF2B5EF4-FFF2-40B4-BE49-F238E27FC236}">
                <a16:creationId xmlns="" xmlns:a16="http://schemas.microsoft.com/office/drawing/2014/main" id="{35D1BF24-76CA-4563-959A-F281F9EC668C}"/>
              </a:ext>
            </a:extLst>
          </p:cNvPr>
          <p:cNvSpPr txBox="1">
            <a:spLocks/>
          </p:cNvSpPr>
          <p:nvPr/>
        </p:nvSpPr>
        <p:spPr>
          <a:xfrm>
            <a:off x="477687" y="284035"/>
            <a:ext cx="10514231" cy="6670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cs typeface="Times New Roman" pitchFamily="18" charset="0"/>
              </a:rPr>
              <a:t/>
            </a:r>
            <a:br>
              <a:rPr lang="en-US" sz="3600" b="1" dirty="0">
                <a:cs typeface="Times New Roman" pitchFamily="18" charset="0"/>
              </a:rPr>
            </a:br>
            <a:r>
              <a:rPr lang="en-US" sz="3600" b="1" dirty="0">
                <a:cs typeface="Times New Roman" pitchFamily="18" charset="0"/>
              </a:rPr>
              <a:t>        </a:t>
            </a: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18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2025</a:t>
            </a:r>
          </a:p>
          <a:p>
            <a:pPr algn="ctr"/>
            <a:r>
              <a:rPr lang="en-US" sz="3200" b="1" u="sng" dirty="0" err="1" smtClean="0">
                <a:solidFill>
                  <a:srgbClr val="1646F6"/>
                </a:solidFill>
                <a:latin typeface="Times New Roman" pitchFamily="18" charset="0"/>
                <a:cs typeface="Times New Roman" pitchFamily="18" charset="0"/>
              </a:rPr>
              <a:t>Tiếng</a:t>
            </a:r>
            <a:r>
              <a:rPr lang="en-US" sz="3200" b="1" u="sng" dirty="0" smtClean="0">
                <a:solidFill>
                  <a:srgbClr val="1646F6"/>
                </a:solidFill>
                <a:latin typeface="Times New Roman" pitchFamily="18" charset="0"/>
                <a:cs typeface="Times New Roman" pitchFamily="18" charset="0"/>
              </a:rPr>
              <a:t> </a:t>
            </a:r>
            <a:r>
              <a:rPr lang="en-US" sz="3200" b="1" u="sng" dirty="0" err="1" smtClean="0">
                <a:solidFill>
                  <a:srgbClr val="1646F6"/>
                </a:solidFill>
                <a:latin typeface="Times New Roman" pitchFamily="18" charset="0"/>
                <a:cs typeface="Times New Roman" pitchFamily="18" charset="0"/>
              </a:rPr>
              <a:t>Việt</a:t>
            </a:r>
            <a:r>
              <a:rPr lang="en-US" sz="3200" dirty="0" smtClean="0">
                <a:solidFill>
                  <a:srgbClr val="1646F6"/>
                </a:solidFill>
                <a:latin typeface="Times New Roman" pitchFamily="18" charset="0"/>
                <a:cs typeface="Times New Roman" pitchFamily="18" charset="0"/>
              </a:rPr>
              <a:t>:</a:t>
            </a:r>
            <a:endParaRPr lang="en-US" sz="3200" dirty="0">
              <a:solidFill>
                <a:srgbClr val="1646F6"/>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a:srcRect/>
          <a:stretch>
            <a:fillRect/>
          </a:stretch>
        </p:blipFill>
        <p:spPr bwMode="auto">
          <a:xfrm>
            <a:off x="894946" y="2914144"/>
            <a:ext cx="10535054" cy="3661754"/>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 xmlns:a16="http://schemas.microsoft.com/office/drawing/2014/main" id="{C22E3A18-205D-4D1F-B21A-03F65BD5D174}"/>
              </a:ext>
            </a:extLst>
          </p:cNvPr>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 xmlns:a16="http://schemas.microsoft.com/office/drawing/2014/main" id="{24001A5E-16FE-4ED8-9C53-AE1DBD17A8B1}"/>
              </a:ext>
            </a:extLst>
          </p:cNvPr>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408563" y="963038"/>
            <a:ext cx="10581962" cy="5380011"/>
          </a:xfrm>
          <a:prstGeom prst="rect">
            <a:avLst/>
          </a:prstGeom>
        </p:spPr>
      </p:pic>
      <p:pic>
        <p:nvPicPr>
          <p:cNvPr id="7" name="图片 2" descr="觅元素584a989cd6c5a">
            <a:extLst>
              <a:ext uri="{FF2B5EF4-FFF2-40B4-BE49-F238E27FC236}">
                <a16:creationId xmlns="" xmlns:a16="http://schemas.microsoft.com/office/drawing/2014/main" id="{0A074B34-B2D6-4FE9-B81F-9D3CEA808291}"/>
              </a:ext>
            </a:extLst>
          </p:cNvPr>
          <p:cNvPicPr>
            <a:picLocks noChangeAspect="1"/>
          </p:cNvPicPr>
          <p:nvPr/>
        </p:nvPicPr>
        <p:blipFill>
          <a:blip r:embed="rId4"/>
          <a:stretch>
            <a:fillRect/>
          </a:stretch>
        </p:blipFill>
        <p:spPr>
          <a:xfrm>
            <a:off x="4603345" y="-158418"/>
            <a:ext cx="6506845" cy="1394460"/>
          </a:xfrm>
          <a:prstGeom prst="rect">
            <a:avLst/>
          </a:prstGeom>
        </p:spPr>
      </p:pic>
      <p:pic>
        <p:nvPicPr>
          <p:cNvPr id="9" name="图片 7" descr="572005ec0a0c4">
            <a:extLst>
              <a:ext uri="{FF2B5EF4-FFF2-40B4-BE49-F238E27FC236}">
                <a16:creationId xmlns="" xmlns:a16="http://schemas.microsoft.com/office/drawing/2014/main" id="{466BA7A6-BE5C-4EE6-B5C0-F0D48CF430C2}"/>
              </a:ext>
            </a:extLst>
          </p:cNvPr>
          <p:cNvPicPr>
            <a:picLocks noChangeAspect="1"/>
          </p:cNvPicPr>
          <p:nvPr/>
        </p:nvPicPr>
        <p:blipFill rotWithShape="1">
          <a:blip r:embed="rId5"/>
          <a:srcRect r="38224" b="26546"/>
          <a:stretch/>
        </p:blipFill>
        <p:spPr>
          <a:xfrm>
            <a:off x="744527" y="488673"/>
            <a:ext cx="2142240" cy="1439401"/>
          </a:xfrm>
          <a:prstGeom prst="rect">
            <a:avLst/>
          </a:prstGeom>
        </p:spPr>
      </p:pic>
      <p:pic>
        <p:nvPicPr>
          <p:cNvPr id="2" name="Picture 1">
            <a:hlinkClick r:id="rId6"/>
            <a:extLst>
              <a:ext uri="{FF2B5EF4-FFF2-40B4-BE49-F238E27FC236}">
                <a16:creationId xmlns="" xmlns:a16="http://schemas.microsoft.com/office/drawing/2014/main" id="{E29604CE-F2E3-C6DC-9820-1AFB87112B83}"/>
              </a:ext>
            </a:extLst>
          </p:cNvPr>
          <p:cNvPicPr>
            <a:picLocks noChangeAspect="1"/>
          </p:cNvPicPr>
          <p:nvPr/>
        </p:nvPicPr>
        <p:blipFill>
          <a:blip r:embed="rId7" cstate="print"/>
          <a:stretch>
            <a:fillRect/>
          </a:stretch>
        </p:blipFill>
        <p:spPr>
          <a:xfrm>
            <a:off x="6908404" y="3730436"/>
            <a:ext cx="2169519" cy="1200288"/>
          </a:xfrm>
          <a:prstGeom prst="rect">
            <a:avLst/>
          </a:prstGeom>
        </p:spPr>
      </p:pic>
      <p:sp>
        <p:nvSpPr>
          <p:cNvPr id="10" name="Rectangle 9"/>
          <p:cNvSpPr/>
          <p:nvPr/>
        </p:nvSpPr>
        <p:spPr>
          <a:xfrm>
            <a:off x="1147864" y="1911644"/>
            <a:ext cx="9231549" cy="2585323"/>
          </a:xfrm>
          <a:prstGeom prst="rect">
            <a:avLst/>
          </a:prstGeom>
        </p:spPr>
        <p:txBody>
          <a:bodyPr wrap="square">
            <a:spAutoFit/>
          </a:bodyPr>
          <a:lstStyle/>
          <a:p>
            <a:pPr algn="ctr"/>
            <a:r>
              <a:rPr lang="nl-NL" sz="5400" b="1" u="sng" dirty="0" smtClean="0">
                <a:solidFill>
                  <a:schemeClr val="bg1"/>
                </a:solidFill>
              </a:rPr>
              <a:t>Hoạt động 1</a:t>
            </a:r>
            <a:r>
              <a:rPr lang="nl-NL" sz="5400" b="1" dirty="0" smtClean="0">
                <a:solidFill>
                  <a:schemeClr val="bg1"/>
                </a:solidFill>
              </a:rPr>
              <a:t>:</a:t>
            </a:r>
          </a:p>
          <a:p>
            <a:pPr algn="ctr"/>
            <a:r>
              <a:rPr lang="nl-NL" sz="5400" b="1" dirty="0" smtClean="0">
                <a:solidFill>
                  <a:schemeClr val="bg1"/>
                </a:solidFill>
              </a:rPr>
              <a:t> Tìm hiểu yêu cầu của bài học và chuẩn bị</a:t>
            </a:r>
            <a:endParaRPr lang="en-US" sz="5400" dirty="0">
              <a:solidFill>
                <a:schemeClr val="bg1"/>
              </a:solidFill>
            </a:endParaRPr>
          </a:p>
        </p:txBody>
      </p:sp>
    </p:spTree>
    <p:extLst>
      <p:ext uri="{BB962C8B-B14F-4D97-AF65-F5344CB8AC3E}">
        <p14:creationId xmlns="" xmlns:p14="http://schemas.microsoft.com/office/powerpoint/2010/main" val="6499567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400F2D4-4FF5-46C4-A62E-14659F1EB0B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l="6352" t="19220" r="4628"/>
          <a:stretch/>
        </p:blipFill>
        <p:spPr>
          <a:xfrm>
            <a:off x="1746982" y="580222"/>
            <a:ext cx="8698035" cy="4076812"/>
          </a:xfrm>
          <a:prstGeom prst="rect">
            <a:avLst/>
          </a:prstGeom>
        </p:spPr>
      </p:pic>
      <p:sp>
        <p:nvSpPr>
          <p:cNvPr id="11" name="Hộp Văn bản 1">
            <a:extLst>
              <a:ext uri="{FF2B5EF4-FFF2-40B4-BE49-F238E27FC236}">
                <a16:creationId xmlns="" xmlns:a16="http://schemas.microsoft.com/office/drawing/2014/main" id="{990759FE-35D8-499D-A57C-CBD8014C0296}"/>
              </a:ext>
            </a:extLst>
          </p:cNvPr>
          <p:cNvSpPr txBox="1"/>
          <p:nvPr/>
        </p:nvSpPr>
        <p:spPr>
          <a:xfrm>
            <a:off x="1910105" y="4564193"/>
            <a:ext cx="3333242" cy="523220"/>
          </a:xfrm>
          <a:prstGeom prst="rect">
            <a:avLst/>
          </a:prstGeom>
          <a:noFill/>
        </p:spPr>
        <p:txBody>
          <a:bodyPr wrap="square" rtlCol="0">
            <a:spAutoFit/>
          </a:bodyPr>
          <a:lstStyle/>
          <a:p>
            <a:r>
              <a:rPr lang="en-US" sz="2800" dirty="0" err="1">
                <a:latin typeface="UTM Avo" panose="02040603050506020204" pitchFamily="18" charset="0"/>
                <a:cs typeface="Times New Roman" panose="02020603050405020304" pitchFamily="18" charset="0"/>
              </a:rPr>
              <a:t>Giới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thiệu</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sách</a:t>
            </a:r>
            <a:r>
              <a:rPr lang="en-US" sz="2800" dirty="0">
                <a:latin typeface="UTM Avo" panose="02040603050506020204" pitchFamily="18" charset="0"/>
                <a:cs typeface="Times New Roman" panose="02020603050405020304" pitchFamily="18" charset="0"/>
              </a:rPr>
              <a:t>:</a:t>
            </a:r>
          </a:p>
        </p:txBody>
      </p:sp>
      <p:sp>
        <p:nvSpPr>
          <p:cNvPr id="12" name="Hộp Văn bản 4">
            <a:extLst>
              <a:ext uri="{FF2B5EF4-FFF2-40B4-BE49-F238E27FC236}">
                <a16:creationId xmlns="" xmlns:a16="http://schemas.microsoft.com/office/drawing/2014/main" id="{B6297468-4569-4B7C-9AC1-8A8E4E174FF6}"/>
              </a:ext>
            </a:extLst>
          </p:cNvPr>
          <p:cNvSpPr txBox="1"/>
          <p:nvPr/>
        </p:nvSpPr>
        <p:spPr>
          <a:xfrm>
            <a:off x="2227260" y="5688263"/>
            <a:ext cx="4823791" cy="523220"/>
          </a:xfrm>
          <a:prstGeom prst="rect">
            <a:avLst/>
          </a:prstGeom>
          <a:noFill/>
        </p:spPr>
        <p:txBody>
          <a:bodyPr wrap="square" rtlCol="0">
            <a:spAutoFit/>
          </a:bodyPr>
          <a:lstStyle/>
          <a:p>
            <a:r>
              <a:rPr lang="en-US" sz="2800">
                <a:solidFill>
                  <a:srgbClr val="0070C0"/>
                </a:solidFill>
                <a:latin typeface="UTM Avo" panose="02040603050506020204" pitchFamily="18" charset="0"/>
                <a:cs typeface="Times New Roman" panose="02020603050405020304" pitchFamily="18" charset="0"/>
              </a:rPr>
              <a:t>- Tên </a:t>
            </a:r>
            <a:r>
              <a:rPr lang="en-US" sz="2800" dirty="0" err="1">
                <a:solidFill>
                  <a:srgbClr val="0070C0"/>
                </a:solidFill>
                <a:latin typeface="UTM Avo" panose="02040603050506020204" pitchFamily="18" charset="0"/>
                <a:cs typeface="Times New Roman" panose="02020603050405020304" pitchFamily="18" charset="0"/>
              </a:rPr>
              <a:t>tác</a:t>
            </a:r>
            <a:r>
              <a:rPr lang="en-US" sz="2800" dirty="0">
                <a:solidFill>
                  <a:srgbClr val="0070C0"/>
                </a:solidFill>
                <a:latin typeface="UTM Avo" panose="02040603050506020204" pitchFamily="18" charset="0"/>
                <a:cs typeface="Times New Roman" panose="02020603050405020304" pitchFamily="18" charset="0"/>
              </a:rPr>
              <a:t> </a:t>
            </a:r>
            <a:r>
              <a:rPr lang="en-US" sz="2800" dirty="0" err="1">
                <a:solidFill>
                  <a:srgbClr val="0070C0"/>
                </a:solidFill>
                <a:latin typeface="UTM Avo" panose="02040603050506020204" pitchFamily="18" charset="0"/>
                <a:cs typeface="Times New Roman" panose="02020603050405020304" pitchFamily="18" charset="0"/>
              </a:rPr>
              <a:t>giả</a:t>
            </a:r>
            <a:endParaRPr lang="en-US" sz="2800" dirty="0">
              <a:solidFill>
                <a:srgbClr val="0070C0"/>
              </a:solidFill>
              <a:latin typeface="UTM Avo" panose="02040603050506020204" pitchFamily="18" charset="0"/>
              <a:cs typeface="Times New Roman" panose="02020603050405020304" pitchFamily="18" charset="0"/>
            </a:endParaRPr>
          </a:p>
        </p:txBody>
      </p:sp>
      <p:sp>
        <p:nvSpPr>
          <p:cNvPr id="13" name="Hộp Văn bản 5">
            <a:extLst>
              <a:ext uri="{FF2B5EF4-FFF2-40B4-BE49-F238E27FC236}">
                <a16:creationId xmlns="" xmlns:a16="http://schemas.microsoft.com/office/drawing/2014/main" id="{3CD245EB-24BC-4B94-A154-EE1C9168628B}"/>
              </a:ext>
            </a:extLst>
          </p:cNvPr>
          <p:cNvSpPr txBox="1"/>
          <p:nvPr/>
        </p:nvSpPr>
        <p:spPr>
          <a:xfrm>
            <a:off x="2227261" y="5177032"/>
            <a:ext cx="4823791" cy="523220"/>
          </a:xfrm>
          <a:prstGeom prst="rect">
            <a:avLst/>
          </a:prstGeom>
          <a:noFill/>
        </p:spPr>
        <p:txBody>
          <a:bodyPr wrap="square" rtlCol="0">
            <a:spAutoFit/>
          </a:bodyPr>
          <a:lstStyle/>
          <a:p>
            <a:r>
              <a:rPr lang="en-US" sz="2800">
                <a:solidFill>
                  <a:srgbClr val="0070C0"/>
                </a:solidFill>
                <a:latin typeface="UTM Avo" panose="02040603050506020204" pitchFamily="18" charset="0"/>
                <a:cs typeface="Times New Roman" panose="02020603050405020304" pitchFamily="18" charset="0"/>
              </a:rPr>
              <a:t>- Tên </a:t>
            </a:r>
            <a:r>
              <a:rPr lang="en-US" sz="2800" dirty="0" err="1">
                <a:solidFill>
                  <a:srgbClr val="0070C0"/>
                </a:solidFill>
                <a:latin typeface="UTM Avo" panose="02040603050506020204" pitchFamily="18" charset="0"/>
                <a:cs typeface="Times New Roman" panose="02020603050405020304" pitchFamily="18" charset="0"/>
              </a:rPr>
              <a:t>sách</a:t>
            </a:r>
            <a:endParaRPr lang="en-US" sz="2800" dirty="0">
              <a:solidFill>
                <a:srgbClr val="0070C0"/>
              </a:solidFill>
              <a:latin typeface="UTM Avo" panose="02040603050506020204" pitchFamily="18" charset="0"/>
              <a:cs typeface="Times New Roman" panose="02020603050405020304" pitchFamily="18" charset="0"/>
            </a:endParaRPr>
          </a:p>
        </p:txBody>
      </p:sp>
      <p:pic>
        <p:nvPicPr>
          <p:cNvPr id="15" name="Picture 2" descr="Hình ảnh Khăn Quàng đỏ Giáo Viên Học Sinh Ngày Giáo Dục, đồng Phục Học Sinh,  Cô Bé, Học Hỏi Vector và PNG với nền trong suốt để tải xuống miễn phí">
            <a:extLst>
              <a:ext uri="{FF2B5EF4-FFF2-40B4-BE49-F238E27FC236}">
                <a16:creationId xmlns="" xmlns:a16="http://schemas.microsoft.com/office/drawing/2014/main" id="{40F801FF-5B66-4C1E-8CF5-CEFD938347C7}"/>
              </a:ext>
            </a:extLst>
          </p:cNvPr>
          <p:cNvPicPr>
            <a:picLocks noChangeAspect="1" noChangeArrowheads="1"/>
          </p:cNvPicPr>
          <p:nvPr/>
        </p:nvPicPr>
        <p:blipFill rotWithShape="1">
          <a:blip r:embed="rId3">
            <a:extLst>
              <a:ext uri="{BEBA8EAE-BF5A-486C-A8C5-ECC9F3942E4B}">
                <a14:imgProps xmlns="" xmlns:a14="http://schemas.microsoft.com/office/drawing/2010/main">
                  <a14:imgLayer r:embed="rId4">
                    <a14:imgEffect>
                      <a14:backgroundRemoval t="10000" b="90000" l="10000" r="90000">
                        <a14:foregroundMark x1="53906" y1="45630" x2="44688" y2="65333"/>
                        <a14:foregroundMark x1="40938" y1="50963" x2="48906" y2="52889"/>
                        <a14:foregroundMark x1="45625" y1="52889" x2="45938" y2="56444"/>
                        <a14:foregroundMark x1="44375" y1="49481" x2="44219" y2="56444"/>
                        <a14:foregroundMark x1="53906" y1="51704" x2="53594" y2="56741"/>
                        <a14:foregroundMark x1="54375" y1="50074" x2="53438" y2="53926"/>
                        <a14:foregroundMark x1="54844" y1="52741" x2="59688" y2="53037"/>
                        <a14:foregroundMark x1="42656" y1="55704" x2="41406" y2="60000"/>
                        <a14:foregroundMark x1="56719" y1="56296" x2="56563" y2="58074"/>
                        <a14:foregroundMark x1="55000" y1="51556" x2="59219" y2="51852"/>
                        <a14:foregroundMark x1="40938" y1="72889" x2="35156" y2="78963"/>
                        <a14:foregroundMark x1="34688" y1="75852" x2="39531" y2="72889"/>
                        <a14:foregroundMark x1="51563" y1="75556" x2="52031" y2="82370"/>
                        <a14:foregroundMark x1="54219" y1="82222" x2="55156" y2="82222"/>
                      </a14:backgroundRemoval>
                    </a14:imgEffect>
                  </a14:imgLayer>
                </a14:imgProps>
              </a:ext>
              <a:ext uri="{28A0092B-C50C-407E-A947-70E740481C1C}">
                <a14:useLocalDpi xmlns="" xmlns:a14="http://schemas.microsoft.com/office/drawing/2010/main" val="0"/>
              </a:ext>
            </a:extLst>
          </a:blip>
          <a:srcRect l="24500" t="13464" r="23000" b="11869"/>
          <a:stretch/>
        </p:blipFill>
        <p:spPr bwMode="auto">
          <a:xfrm>
            <a:off x="233705" y="4343401"/>
            <a:ext cx="1676400" cy="2514599"/>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Hộp Văn bản 3">
            <a:extLst>
              <a:ext uri="{FF2B5EF4-FFF2-40B4-BE49-F238E27FC236}">
                <a16:creationId xmlns="" xmlns:a16="http://schemas.microsoft.com/office/drawing/2014/main" id="{693091BF-A71A-4327-B916-D17C37FDA790}"/>
              </a:ext>
            </a:extLst>
          </p:cNvPr>
          <p:cNvSpPr txBox="1"/>
          <p:nvPr/>
        </p:nvSpPr>
        <p:spPr>
          <a:xfrm>
            <a:off x="2227260" y="6199147"/>
            <a:ext cx="4823791" cy="523220"/>
          </a:xfrm>
          <a:prstGeom prst="rect">
            <a:avLst/>
          </a:prstGeom>
          <a:noFill/>
        </p:spPr>
        <p:txBody>
          <a:bodyPr wrap="square" rtlCol="0">
            <a:spAutoFit/>
          </a:bodyPr>
          <a:lstStyle/>
          <a:p>
            <a:r>
              <a:rPr lang="en-US" sz="2800">
                <a:solidFill>
                  <a:srgbClr val="0070C0"/>
                </a:solidFill>
                <a:latin typeface="UTM Avo" panose="02040603050506020204" pitchFamily="18" charset="0"/>
                <a:cs typeface="Times New Roman" panose="02020603050405020304" pitchFamily="18" charset="0"/>
              </a:rPr>
              <a:t>- Tên </a:t>
            </a:r>
            <a:r>
              <a:rPr lang="en-US" sz="2800" dirty="0" err="1">
                <a:solidFill>
                  <a:srgbClr val="0070C0"/>
                </a:solidFill>
                <a:latin typeface="UTM Avo" panose="02040603050506020204" pitchFamily="18" charset="0"/>
                <a:cs typeface="Times New Roman" panose="02020603050405020304" pitchFamily="18" charset="0"/>
              </a:rPr>
              <a:t>nhà</a:t>
            </a:r>
            <a:r>
              <a:rPr lang="en-US" sz="2800" dirty="0">
                <a:solidFill>
                  <a:srgbClr val="0070C0"/>
                </a:solidFill>
                <a:latin typeface="UTM Avo" panose="02040603050506020204" pitchFamily="18" charset="0"/>
                <a:cs typeface="Times New Roman" panose="02020603050405020304" pitchFamily="18" charset="0"/>
              </a:rPr>
              <a:t> </a:t>
            </a:r>
            <a:r>
              <a:rPr lang="en-US" sz="2800" dirty="0" err="1">
                <a:solidFill>
                  <a:srgbClr val="0070C0"/>
                </a:solidFill>
                <a:latin typeface="UTM Avo" panose="02040603050506020204" pitchFamily="18" charset="0"/>
                <a:cs typeface="Times New Roman" panose="02020603050405020304" pitchFamily="18" charset="0"/>
              </a:rPr>
              <a:t>xuất</a:t>
            </a:r>
            <a:r>
              <a:rPr lang="en-US" sz="2800" dirty="0">
                <a:solidFill>
                  <a:srgbClr val="0070C0"/>
                </a:solidFill>
                <a:latin typeface="UTM Avo" panose="02040603050506020204" pitchFamily="18" charset="0"/>
                <a:cs typeface="Times New Roman" panose="02020603050405020304" pitchFamily="18" charset="0"/>
              </a:rPr>
              <a:t> </a:t>
            </a:r>
            <a:r>
              <a:rPr lang="en-US" sz="2800" dirty="0" err="1">
                <a:solidFill>
                  <a:srgbClr val="0070C0"/>
                </a:solidFill>
                <a:latin typeface="UTM Avo" panose="02040603050506020204" pitchFamily="18" charset="0"/>
                <a:cs typeface="Times New Roman" panose="02020603050405020304" pitchFamily="18" charset="0"/>
              </a:rPr>
              <a:t>bản</a:t>
            </a:r>
            <a:endParaRPr lang="en-US" sz="2800" dirty="0">
              <a:solidFill>
                <a:srgbClr val="0070C0"/>
              </a:solidFill>
              <a:latin typeface="UTM Avo" panose="02040603050506020204" pitchFamily="18" charset="0"/>
              <a:cs typeface="Times New Roman" panose="02020603050405020304" pitchFamily="18" charset="0"/>
            </a:endParaRPr>
          </a:p>
        </p:txBody>
      </p:sp>
    </p:spTree>
    <p:extLst>
      <p:ext uri="{BB962C8B-B14F-4D97-AF65-F5344CB8AC3E}">
        <p14:creationId xmlns="" xmlns:p14="http://schemas.microsoft.com/office/powerpoint/2010/main" val="5090957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ình ảnh Khăn Quàng đỏ Giáo Viên Học Sinh Ngày Giáo Dục, đồng Phục Học Sinh,  Cô Bé, Học Hỏi Vector và PNG với nền trong suốt để tải xuống miễn phí">
            <a:extLst>
              <a:ext uri="{FF2B5EF4-FFF2-40B4-BE49-F238E27FC236}">
                <a16:creationId xmlns="" xmlns:a16="http://schemas.microsoft.com/office/drawing/2014/main" id="{3737F07C-0E63-49E6-87C8-AF92F1369C54}"/>
              </a:ext>
            </a:extLst>
          </p:cNvPr>
          <p:cNvPicPr>
            <a:picLocks noChangeAspect="1" noChangeArrowheads="1"/>
          </p:cNvPicPr>
          <p:nvPr/>
        </p:nvPicPr>
        <p:blipFill rotWithShape="1">
          <a:blip r:embed="rId2">
            <a:extLst>
              <a:ext uri="{BEBA8EAE-BF5A-486C-A8C5-ECC9F3942E4B}">
                <a14:imgProps xmlns="" xmlns:a14="http://schemas.microsoft.com/office/drawing/2010/main">
                  <a14:imgLayer r:embed="rId3">
                    <a14:imgEffect>
                      <a14:backgroundRemoval t="10000" b="90000" l="10000" r="90000">
                        <a14:foregroundMark x1="53906" y1="45630" x2="44688" y2="65333"/>
                        <a14:foregroundMark x1="40938" y1="50963" x2="48906" y2="52889"/>
                        <a14:foregroundMark x1="45625" y1="52889" x2="45938" y2="56444"/>
                        <a14:foregroundMark x1="44375" y1="49481" x2="44219" y2="56444"/>
                        <a14:foregroundMark x1="53906" y1="51704" x2="53594" y2="56741"/>
                        <a14:foregroundMark x1="54375" y1="50074" x2="53438" y2="53926"/>
                        <a14:foregroundMark x1="54844" y1="52741" x2="59688" y2="53037"/>
                        <a14:foregroundMark x1="42656" y1="55704" x2="41406" y2="60000"/>
                        <a14:foregroundMark x1="56719" y1="56296" x2="56563" y2="58074"/>
                        <a14:foregroundMark x1="55000" y1="51556" x2="59219" y2="51852"/>
                        <a14:foregroundMark x1="40938" y1="72889" x2="35156" y2="78963"/>
                        <a14:foregroundMark x1="34688" y1="75852" x2="39531" y2="72889"/>
                        <a14:foregroundMark x1="51563" y1="75556" x2="52031" y2="82370"/>
                        <a14:foregroundMark x1="54219" y1="82222" x2="55156" y2="82222"/>
                      </a14:backgroundRemoval>
                    </a14:imgEffect>
                  </a14:imgLayer>
                </a14:imgProps>
              </a:ext>
              <a:ext uri="{28A0092B-C50C-407E-A947-70E740481C1C}">
                <a14:useLocalDpi xmlns="" xmlns:a14="http://schemas.microsoft.com/office/drawing/2010/main" val="0"/>
              </a:ext>
            </a:extLst>
          </a:blip>
          <a:srcRect l="24500" t="13464" r="23000" b="11869"/>
          <a:stretch/>
        </p:blipFill>
        <p:spPr bwMode="auto">
          <a:xfrm>
            <a:off x="229902" y="3087975"/>
            <a:ext cx="2188565" cy="330305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Speech Bubble: Rectangle with Corners Rounded 6">
            <a:extLst>
              <a:ext uri="{FF2B5EF4-FFF2-40B4-BE49-F238E27FC236}">
                <a16:creationId xmlns="" xmlns:a16="http://schemas.microsoft.com/office/drawing/2014/main" id="{35C634EF-5AAB-4CAF-8E3A-F92FBB0FDBE8}"/>
              </a:ext>
            </a:extLst>
          </p:cNvPr>
          <p:cNvSpPr/>
          <p:nvPr/>
        </p:nvSpPr>
        <p:spPr>
          <a:xfrm>
            <a:off x="2161136" y="2209298"/>
            <a:ext cx="6008504" cy="3670392"/>
          </a:xfrm>
          <a:prstGeom prst="wedgeRoundRectCallout">
            <a:avLst>
              <a:gd name="adj1" fmla="val -57352"/>
              <a:gd name="adj2" fmla="val 6009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0FD5E4E6-D98C-44BA-ACED-542F18E92CE7}"/>
              </a:ext>
            </a:extLst>
          </p:cNvPr>
          <p:cNvSpPr txBox="1"/>
          <p:nvPr/>
        </p:nvSpPr>
        <p:spPr>
          <a:xfrm>
            <a:off x="2418467" y="1952586"/>
            <a:ext cx="5751172" cy="4278094"/>
          </a:xfrm>
          <a:prstGeom prst="rect">
            <a:avLst/>
          </a:prstGeom>
          <a:noFill/>
        </p:spPr>
        <p:txBody>
          <a:bodyPr wrap="square">
            <a:spAutoFit/>
          </a:bodyPr>
          <a:lstStyle/>
          <a:p>
            <a:r>
              <a:rPr lang="en-US" sz="2800" b="0" i="0" dirty="0">
                <a:solidFill>
                  <a:srgbClr val="000000"/>
                </a:solidFill>
                <a:effectLst/>
                <a:latin typeface="UTM Avo" panose="02040603050506020204" pitchFamily="18" charset="0"/>
              </a:rPr>
              <a:t/>
            </a:r>
            <a:br>
              <a:rPr lang="en-US" sz="2800" b="0" i="0" dirty="0">
                <a:solidFill>
                  <a:srgbClr val="000000"/>
                </a:solidFill>
                <a:effectLst/>
                <a:latin typeface="UTM Avo" panose="02040603050506020204" pitchFamily="18" charset="0"/>
              </a:rPr>
            </a:br>
            <a:r>
              <a:rPr lang="en-US" sz="2400" dirty="0" err="1">
                <a:latin typeface="UTM Avo" panose="02040603050506020204" pitchFamily="18" charset="0"/>
              </a:rPr>
              <a:t>Chào</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bạn</a:t>
            </a:r>
            <a:r>
              <a:rPr lang="en-US" sz="2400" dirty="0">
                <a:latin typeface="UTM Avo" panose="02040603050506020204" pitchFamily="18" charset="0"/>
              </a:rPr>
              <a:t>! </a:t>
            </a:r>
            <a:r>
              <a:rPr lang="en-US" sz="2400" dirty="0" err="1">
                <a:latin typeface="UTM Avo" panose="02040603050506020204" pitchFamily="18" charset="0"/>
              </a:rPr>
              <a:t>Hôm</a:t>
            </a:r>
            <a:r>
              <a:rPr lang="en-US" sz="2400" dirty="0">
                <a:latin typeface="UTM Avo" panose="02040603050506020204" pitchFamily="18" charset="0"/>
              </a:rPr>
              <a:t> nay, </a:t>
            </a:r>
            <a:r>
              <a:rPr lang="en-US" sz="2400" dirty="0" err="1">
                <a:latin typeface="UTM Avo" panose="02040603050506020204" pitchFamily="18" charset="0"/>
              </a:rPr>
              <a:t>mình</a:t>
            </a:r>
            <a:r>
              <a:rPr lang="en-US" sz="2400" dirty="0">
                <a:latin typeface="UTM Avo" panose="02040603050506020204" pitchFamily="18" charset="0"/>
              </a:rPr>
              <a:t> </a:t>
            </a:r>
            <a:r>
              <a:rPr lang="en-US" sz="2400" dirty="0" err="1">
                <a:latin typeface="UTM Avo" panose="02040603050506020204" pitchFamily="18" charset="0"/>
              </a:rPr>
              <a:t>đem</a:t>
            </a:r>
            <a:r>
              <a:rPr lang="en-US" sz="2400" dirty="0">
                <a:latin typeface="UTM Avo" panose="02040603050506020204" pitchFamily="18" charset="0"/>
              </a:rPr>
              <a:t> </a:t>
            </a:r>
            <a:r>
              <a:rPr lang="en-US" sz="2400" dirty="0" err="1">
                <a:latin typeface="UTM Avo" panose="02040603050506020204" pitchFamily="18" charset="0"/>
              </a:rPr>
              <a:t>tới</a:t>
            </a:r>
            <a:r>
              <a:rPr lang="en-US" sz="2400" dirty="0">
                <a:latin typeface="UTM Avo" panose="02040603050506020204" pitchFamily="18" charset="0"/>
              </a:rPr>
              <a:t> </a:t>
            </a:r>
            <a:r>
              <a:rPr lang="en-US" sz="2400" dirty="0" err="1">
                <a:latin typeface="UTM Avo" panose="02040603050506020204" pitchFamily="18" charset="0"/>
              </a:rPr>
              <a:t>cuốn</a:t>
            </a:r>
            <a:r>
              <a:rPr lang="en-US" sz="2400" dirty="0">
                <a:latin typeface="UTM Avo" panose="02040603050506020204" pitchFamily="18" charset="0"/>
              </a:rPr>
              <a:t> </a:t>
            </a:r>
            <a:r>
              <a:rPr lang="en-US" sz="2400" dirty="0" err="1">
                <a:latin typeface="UTM Avo" panose="02040603050506020204" pitchFamily="18" charset="0"/>
              </a:rPr>
              <a:t>sách</a:t>
            </a:r>
            <a:r>
              <a:rPr lang="en-US" sz="2400" dirty="0">
                <a:latin typeface="UTM Avo" panose="02040603050506020204" pitchFamily="18" charset="0"/>
              </a:rPr>
              <a:t> “</a:t>
            </a:r>
            <a:r>
              <a:rPr lang="en-US" sz="2400" dirty="0" err="1">
                <a:latin typeface="UTM Avo" panose="02040603050506020204" pitchFamily="18" charset="0"/>
              </a:rPr>
              <a:t>Vua</a:t>
            </a:r>
            <a:r>
              <a:rPr lang="en-US" sz="2400" dirty="0">
                <a:latin typeface="UTM Avo" panose="02040603050506020204" pitchFamily="18" charset="0"/>
              </a:rPr>
              <a:t> </a:t>
            </a:r>
            <a:r>
              <a:rPr lang="en-US" sz="2400" dirty="0" err="1">
                <a:latin typeface="UTM Avo" panose="02040603050506020204" pitchFamily="18" charset="0"/>
              </a:rPr>
              <a:t>của</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loài</a:t>
            </a:r>
            <a:r>
              <a:rPr lang="en-US" sz="2400" dirty="0">
                <a:latin typeface="UTM Avo" panose="02040603050506020204" pitchFamily="18" charset="0"/>
              </a:rPr>
              <a:t> </a:t>
            </a:r>
            <a:r>
              <a:rPr lang="en-US" sz="2400" dirty="0" err="1">
                <a:latin typeface="UTM Avo" panose="02040603050506020204" pitchFamily="18" charset="0"/>
              </a:rPr>
              <a:t>chim</a:t>
            </a:r>
            <a:r>
              <a:rPr lang="en-US" sz="2400" dirty="0">
                <a:latin typeface="UTM Avo" panose="02040603050506020204" pitchFamily="18" charset="0"/>
              </a:rPr>
              <a:t>” </a:t>
            </a:r>
            <a:r>
              <a:rPr lang="en-US" sz="2400" dirty="0" err="1">
                <a:latin typeface="UTM Avo" panose="02040603050506020204" pitchFamily="18" charset="0"/>
              </a:rPr>
              <a:t>của</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tác</a:t>
            </a:r>
            <a:r>
              <a:rPr lang="en-US" sz="2400" dirty="0">
                <a:latin typeface="UTM Avo" panose="02040603050506020204" pitchFamily="18" charset="0"/>
              </a:rPr>
              <a:t> </a:t>
            </a:r>
            <a:r>
              <a:rPr lang="en-US" sz="2400" dirty="0" err="1">
                <a:latin typeface="UTM Avo" panose="02040603050506020204" pitchFamily="18" charset="0"/>
              </a:rPr>
              <a:t>giả</a:t>
            </a:r>
            <a:r>
              <a:rPr lang="en-US" sz="2400" dirty="0">
                <a:latin typeface="UTM Avo" panose="02040603050506020204" pitchFamily="18" charset="0"/>
              </a:rPr>
              <a:t> </a:t>
            </a:r>
            <a:r>
              <a:rPr lang="en-US" sz="2400" dirty="0" err="1">
                <a:latin typeface="UTM Avo" panose="02040603050506020204" pitchFamily="18" charset="0"/>
              </a:rPr>
              <a:t>giả</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Janet </a:t>
            </a:r>
            <a:r>
              <a:rPr lang="en-US" sz="2400" dirty="0" err="1">
                <a:latin typeface="UTM Avo" panose="02040603050506020204" pitchFamily="18" charset="0"/>
              </a:rPr>
              <a:t>Keegans</a:t>
            </a:r>
            <a:r>
              <a:rPr lang="en-US" sz="2400" dirty="0">
                <a:latin typeface="UTM Avo" panose="02040603050506020204" pitchFamily="18" charset="0"/>
              </a:rPr>
              <a:t>, Harriet </a:t>
            </a:r>
            <a:r>
              <a:rPr lang="en-US" sz="2400" dirty="0" err="1">
                <a:latin typeface="UTM Avo" panose="02040603050506020204" pitchFamily="18" charset="0"/>
              </a:rPr>
              <a:t>Matsaert</a:t>
            </a:r>
            <a:r>
              <a:rPr lang="en-US" sz="2400" dirty="0">
                <a:latin typeface="UTM Avo" panose="02040603050506020204" pitchFamily="18" charset="0"/>
              </a:rPr>
              <a:t> </a:t>
            </a:r>
            <a:r>
              <a:rPr lang="en-US" sz="2400" dirty="0" err="1">
                <a:latin typeface="UTM Avo" panose="02040603050506020204" pitchFamily="18" charset="0"/>
              </a:rPr>
              <a:t>và</a:t>
            </a:r>
            <a:r>
              <a:rPr lang="en-US" sz="2400" dirty="0">
                <a:latin typeface="UTM Avo" panose="02040603050506020204" pitchFamily="18" charset="0"/>
              </a:rPr>
              <a:t> </a:t>
            </a:r>
            <a:r>
              <a:rPr lang="en-US" sz="2400" dirty="0" err="1">
                <a:latin typeface="UTM Avo" panose="02040603050506020204" pitchFamily="18" charset="0"/>
              </a:rPr>
              <a:t>Nguyễn</a:t>
            </a:r>
            <a:r>
              <a:rPr lang="en-US" sz="2400" dirty="0">
                <a:latin typeface="UTM Avo" panose="02040603050506020204" pitchFamily="18" charset="0"/>
              </a:rPr>
              <a:t> Phan </a:t>
            </a:r>
            <a:r>
              <a:rPr lang="en-US" sz="2400" dirty="0" err="1">
                <a:latin typeface="UTM Avo" panose="02040603050506020204" pitchFamily="18" charset="0"/>
              </a:rPr>
              <a:t>Quế</a:t>
            </a:r>
            <a:r>
              <a:rPr lang="en-US" sz="2400" dirty="0">
                <a:latin typeface="UTM Avo" panose="02040603050506020204" pitchFamily="18" charset="0"/>
              </a:rPr>
              <a:t> Mai. </a:t>
            </a:r>
            <a:r>
              <a:rPr lang="en-US" sz="2400" dirty="0" err="1">
                <a:latin typeface="UTM Avo" panose="02040603050506020204" pitchFamily="18" charset="0"/>
              </a:rPr>
              <a:t>Sách</a:t>
            </a:r>
            <a:r>
              <a:rPr lang="en-US" sz="2400" dirty="0">
                <a:latin typeface="UTM Avo" panose="02040603050506020204" pitchFamily="18" charset="0"/>
              </a:rPr>
              <a:t> do </a:t>
            </a:r>
            <a:r>
              <a:rPr lang="en-US" sz="2400" dirty="0" err="1">
                <a:latin typeface="UTM Avo" panose="02040603050506020204" pitchFamily="18" charset="0"/>
              </a:rPr>
              <a:t>nhà</a:t>
            </a:r>
            <a:r>
              <a:rPr lang="en-US" sz="2400" dirty="0">
                <a:latin typeface="UTM Avo" panose="02040603050506020204" pitchFamily="18" charset="0"/>
              </a:rPr>
              <a:t> </a:t>
            </a:r>
            <a:r>
              <a:rPr lang="en-US" sz="2400" dirty="0" err="1">
                <a:latin typeface="UTM Avo" panose="02040603050506020204" pitchFamily="18" charset="0"/>
              </a:rPr>
              <a:t>xuất</a:t>
            </a:r>
            <a:r>
              <a:rPr lang="en-US" sz="2400" dirty="0">
                <a:latin typeface="UTM Avo" panose="02040603050506020204" pitchFamily="18" charset="0"/>
              </a:rPr>
              <a:t> </a:t>
            </a:r>
            <a:r>
              <a:rPr lang="en-US" sz="2400" dirty="0" err="1">
                <a:latin typeface="UTM Avo" panose="02040603050506020204" pitchFamily="18" charset="0"/>
              </a:rPr>
              <a:t>bản</a:t>
            </a:r>
            <a:r>
              <a:rPr lang="en-US" sz="2400" dirty="0">
                <a:latin typeface="UTM Avo" panose="02040603050506020204" pitchFamily="18" charset="0"/>
              </a:rPr>
              <a:t> Kim </a:t>
            </a:r>
            <a:r>
              <a:rPr lang="en-US" sz="2400" dirty="0" err="1">
                <a:latin typeface="UTM Avo" panose="02040603050506020204" pitchFamily="18" charset="0"/>
              </a:rPr>
              <a:t>Đồng</a:t>
            </a:r>
            <a:r>
              <a:rPr lang="en-US" sz="2400" dirty="0">
                <a:latin typeface="UTM Avo" panose="02040603050506020204" pitchFamily="18" charset="0"/>
              </a:rPr>
              <a:t> </a:t>
            </a:r>
            <a:r>
              <a:rPr lang="en-US" sz="2400" dirty="0" err="1">
                <a:latin typeface="UTM Avo" panose="02040603050506020204" pitchFamily="18" charset="0"/>
              </a:rPr>
              <a:t>phát</a:t>
            </a:r>
            <a:r>
              <a:rPr lang="en-US" sz="2400" dirty="0">
                <a:latin typeface="UTM Avo" panose="02040603050506020204" pitchFamily="18" charset="0"/>
              </a:rPr>
              <a:t> </a:t>
            </a:r>
            <a:r>
              <a:rPr lang="en-US" sz="2400" dirty="0" err="1">
                <a:latin typeface="UTM Avo" panose="02040603050506020204" pitchFamily="18" charset="0"/>
              </a:rPr>
              <a:t>hành</a:t>
            </a:r>
            <a:r>
              <a:rPr lang="en-US" sz="2400" dirty="0">
                <a:latin typeface="UTM Avo" panose="02040603050506020204" pitchFamily="18" charset="0"/>
              </a:rPr>
              <a:t>. Trang </a:t>
            </a:r>
            <a:r>
              <a:rPr lang="en-US" sz="2400" dirty="0" err="1">
                <a:latin typeface="UTM Avo" panose="02040603050506020204" pitchFamily="18" charset="0"/>
              </a:rPr>
              <a:t>bìa</a:t>
            </a:r>
            <a:r>
              <a:rPr lang="en-US" sz="2400" dirty="0">
                <a:latin typeface="UTM Avo" panose="02040603050506020204" pitchFamily="18" charset="0"/>
              </a:rPr>
              <a:t> </a:t>
            </a:r>
            <a:r>
              <a:rPr lang="en-US" sz="2400" dirty="0" err="1">
                <a:latin typeface="UTM Avo" panose="02040603050506020204" pitchFamily="18" charset="0"/>
              </a:rPr>
              <a:t>của</a:t>
            </a:r>
            <a:r>
              <a:rPr lang="en-US" sz="2400" dirty="0">
                <a:latin typeface="UTM Avo" panose="02040603050506020204" pitchFamily="18" charset="0"/>
              </a:rPr>
              <a:t> </a:t>
            </a:r>
            <a:r>
              <a:rPr lang="en-US" sz="2400" dirty="0" err="1">
                <a:latin typeface="UTM Avo" panose="02040603050506020204" pitchFamily="18" charset="0"/>
              </a:rPr>
              <a:t>cuốn</a:t>
            </a:r>
            <a:r>
              <a:rPr lang="en-US" sz="2400" dirty="0">
                <a:latin typeface="UTM Avo" panose="02040603050506020204" pitchFamily="18" charset="0"/>
              </a:rPr>
              <a:t> </a:t>
            </a:r>
            <a:r>
              <a:rPr lang="en-US" sz="2400" dirty="0" err="1">
                <a:latin typeface="UTM Avo" panose="02040603050506020204" pitchFamily="18" charset="0"/>
              </a:rPr>
              <a:t>sách</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a:t>
            </a:r>
            <a:r>
              <a:rPr lang="en-US" sz="2400" dirty="0" err="1">
                <a:latin typeface="UTM Avo" panose="02040603050506020204" pitchFamily="18" charset="0"/>
              </a:rPr>
              <a:t>hình</a:t>
            </a:r>
            <a:r>
              <a:rPr lang="en-US" sz="2400" dirty="0">
                <a:latin typeface="UTM Avo" panose="02040603050506020204" pitchFamily="18" charset="0"/>
              </a:rPr>
              <a:t> </a:t>
            </a:r>
            <a:r>
              <a:rPr lang="en-US" sz="2400" dirty="0" err="1">
                <a:latin typeface="UTM Avo" panose="02040603050506020204" pitchFamily="18" charset="0"/>
              </a:rPr>
              <a:t>ảnh</a:t>
            </a:r>
            <a:r>
              <a:rPr lang="en-US" sz="2400" dirty="0">
                <a:latin typeface="UTM Avo" panose="02040603050506020204" pitchFamily="18" charset="0"/>
              </a:rPr>
              <a:t> </a:t>
            </a:r>
            <a:r>
              <a:rPr lang="en-US" sz="2400" dirty="0" err="1">
                <a:latin typeface="UTM Avo" panose="02040603050506020204" pitchFamily="18" charset="0"/>
              </a:rPr>
              <a:t>một</a:t>
            </a:r>
            <a:r>
              <a:rPr lang="en-US" sz="2400" dirty="0">
                <a:latin typeface="UTM Avo" panose="02040603050506020204" pitchFamily="18" charset="0"/>
              </a:rPr>
              <a:t> </a:t>
            </a:r>
            <a:r>
              <a:rPr lang="en-US" sz="2400" dirty="0" err="1">
                <a:latin typeface="UTM Avo" panose="02040603050506020204" pitchFamily="18" charset="0"/>
              </a:rPr>
              <a:t>chú</a:t>
            </a:r>
            <a:r>
              <a:rPr lang="en-US" sz="2400" dirty="0">
                <a:latin typeface="UTM Avo" panose="02040603050506020204" pitchFamily="18" charset="0"/>
              </a:rPr>
              <a:t> </a:t>
            </a:r>
            <a:r>
              <a:rPr lang="en-US" sz="2400" dirty="0" err="1">
                <a:latin typeface="UTM Avo" panose="02040603050506020204" pitchFamily="18" charset="0"/>
              </a:rPr>
              <a:t>chim</a:t>
            </a:r>
            <a:r>
              <a:rPr lang="en-US" sz="2400" dirty="0">
                <a:latin typeface="UTM Avo" panose="02040603050506020204" pitchFamily="18" charset="0"/>
              </a:rPr>
              <a:t> </a:t>
            </a:r>
            <a:r>
              <a:rPr lang="en-US" sz="2400" dirty="0" err="1">
                <a:latin typeface="UTM Avo" panose="02040603050506020204" pitchFamily="18" charset="0"/>
              </a:rPr>
              <a:t>đại</a:t>
            </a:r>
            <a:r>
              <a:rPr lang="en-US" sz="2400" dirty="0">
                <a:latin typeface="UTM Avo" panose="02040603050506020204" pitchFamily="18" charset="0"/>
              </a:rPr>
              <a:t> </a:t>
            </a:r>
            <a:r>
              <a:rPr lang="en-US" sz="2400" dirty="0" err="1">
                <a:latin typeface="UTM Avo" panose="02040603050506020204" pitchFamily="18" charset="0"/>
              </a:rPr>
              <a:t>bàng</a:t>
            </a:r>
            <a:r>
              <a:rPr lang="en-US" sz="2400" dirty="0">
                <a:latin typeface="UTM Avo" panose="02040603050506020204" pitchFamily="18" charset="0"/>
              </a:rPr>
              <a:t> dang </a:t>
            </a:r>
            <a:r>
              <a:rPr lang="en-US" sz="2400" dirty="0" err="1">
                <a:latin typeface="UTM Avo" panose="02040603050506020204" pitchFamily="18" charset="0"/>
              </a:rPr>
              <a:t>đôi</a:t>
            </a:r>
            <a:r>
              <a:rPr lang="en-US" sz="2400" dirty="0">
                <a:latin typeface="UTM Avo" panose="02040603050506020204" pitchFamily="18" charset="0"/>
              </a:rPr>
              <a:t> </a:t>
            </a:r>
            <a:r>
              <a:rPr lang="en-US" sz="2400" dirty="0" err="1">
                <a:latin typeface="UTM Avo" panose="02040603050506020204" pitchFamily="18" charset="0"/>
              </a:rPr>
              <a:t>cánh</a:t>
            </a:r>
            <a:r>
              <a:rPr lang="en-US" sz="2400" dirty="0">
                <a:latin typeface="UTM Avo" panose="02040603050506020204" pitchFamily="18" charset="0"/>
              </a:rPr>
              <a:t>, </a:t>
            </a:r>
            <a:r>
              <a:rPr lang="en-US" sz="2400" dirty="0" err="1">
                <a:latin typeface="UTM Avo" panose="02040603050506020204" pitchFamily="18" charset="0"/>
              </a:rPr>
              <a:t>đầu</a:t>
            </a:r>
            <a:r>
              <a:rPr lang="en-US" sz="2400" dirty="0">
                <a:latin typeface="UTM Avo" panose="02040603050506020204" pitchFamily="18" charset="0"/>
              </a:rPr>
              <a:t> </a:t>
            </a:r>
            <a:r>
              <a:rPr lang="en-US" sz="2400" dirty="0" err="1">
                <a:latin typeface="UTM Avo" panose="02040603050506020204" pitchFamily="18" charset="0"/>
              </a:rPr>
              <a:t>đội</a:t>
            </a:r>
            <a:r>
              <a:rPr lang="en-US" sz="2400" dirty="0">
                <a:latin typeface="UTM Avo" panose="02040603050506020204" pitchFamily="18" charset="0"/>
              </a:rPr>
              <a:t> </a:t>
            </a:r>
            <a:r>
              <a:rPr lang="en-US" sz="2400" dirty="0" err="1">
                <a:latin typeface="UTM Avo" panose="02040603050506020204" pitchFamily="18" charset="0"/>
              </a:rPr>
              <a:t>vương</a:t>
            </a:r>
            <a:r>
              <a:rPr lang="en-US" sz="2400" dirty="0">
                <a:latin typeface="UTM Avo" panose="02040603050506020204" pitchFamily="18" charset="0"/>
              </a:rPr>
              <a:t> </a:t>
            </a:r>
            <a:r>
              <a:rPr lang="en-US" sz="2400" dirty="0" err="1">
                <a:latin typeface="UTM Avo" panose="02040603050506020204" pitchFamily="18" charset="0"/>
              </a:rPr>
              <a:t>miện</a:t>
            </a:r>
            <a:r>
              <a:rPr lang="en-US" sz="2400" dirty="0">
                <a:latin typeface="UTM Avo" panose="02040603050506020204" pitchFamily="18" charset="0"/>
              </a:rPr>
              <a:t>.</a:t>
            </a:r>
            <a:r>
              <a:rPr lang="en-US" sz="2800" b="0" i="0" dirty="0">
                <a:solidFill>
                  <a:srgbClr val="000000"/>
                </a:solidFill>
                <a:effectLst/>
                <a:latin typeface="UTM Avo" panose="02040603050506020204" pitchFamily="18" charset="0"/>
              </a:rPr>
              <a:t/>
            </a:r>
            <a:br>
              <a:rPr lang="en-US" sz="2800" b="0" i="0" dirty="0">
                <a:solidFill>
                  <a:srgbClr val="000000"/>
                </a:solidFill>
                <a:effectLst/>
                <a:latin typeface="UTM Avo" panose="02040603050506020204" pitchFamily="18" charset="0"/>
              </a:rPr>
            </a:br>
            <a:endParaRPr lang="en-US" sz="2800" dirty="0">
              <a:latin typeface="UTM Avo" panose="02040603050506020204" pitchFamily="18" charset="0"/>
            </a:endParaRPr>
          </a:p>
        </p:txBody>
      </p:sp>
      <p:pic>
        <p:nvPicPr>
          <p:cNvPr id="2" name="Picture 1">
            <a:extLst>
              <a:ext uri="{FF2B5EF4-FFF2-40B4-BE49-F238E27FC236}">
                <a16:creationId xmlns="" xmlns:a16="http://schemas.microsoft.com/office/drawing/2014/main" id="{73480F28-1623-4A1D-9A21-CB36B6D332F8}"/>
              </a:ext>
            </a:extLst>
          </p:cNvPr>
          <p:cNvPicPr>
            <a:picLocks noChangeAspect="1"/>
          </p:cNvPicPr>
          <p:nvPr/>
        </p:nvPicPr>
        <p:blipFill rotWithShape="1">
          <a:blip r:embed="rId4"/>
          <a:srcRect l="10919" r="11419"/>
          <a:stretch/>
        </p:blipFill>
        <p:spPr>
          <a:xfrm>
            <a:off x="8551418" y="2069690"/>
            <a:ext cx="2958891" cy="3810000"/>
          </a:xfrm>
          <a:prstGeom prst="rect">
            <a:avLst/>
          </a:prstGeom>
        </p:spPr>
      </p:pic>
      <p:pic>
        <p:nvPicPr>
          <p:cNvPr id="10" name="Picture 9">
            <a:extLst>
              <a:ext uri="{FF2B5EF4-FFF2-40B4-BE49-F238E27FC236}">
                <a16:creationId xmlns="" xmlns:a16="http://schemas.microsoft.com/office/drawing/2014/main" id="{1BAE2FDD-E6FB-4840-83D1-5BFDF713D2F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 xmlns:a14="http://schemas.microsoft.com/office/drawing/2010/main" val="0"/>
              </a:ext>
            </a:extLst>
          </a:blip>
          <a:srcRect t="19220" b="55061"/>
          <a:stretch/>
        </p:blipFill>
        <p:spPr>
          <a:xfrm>
            <a:off x="0" y="466968"/>
            <a:ext cx="12192000" cy="1737318"/>
          </a:xfrm>
          <a:prstGeom prst="rect">
            <a:avLst/>
          </a:prstGeom>
        </p:spPr>
      </p:pic>
    </p:spTree>
    <p:extLst>
      <p:ext uri="{BB962C8B-B14F-4D97-AF65-F5344CB8AC3E}">
        <p14:creationId xmlns="" xmlns:p14="http://schemas.microsoft.com/office/powerpoint/2010/main" val="29997993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D9686C62-9A46-4C73-98F0-BF57ACE093D1}"/>
              </a:ext>
            </a:extLst>
          </p:cNvPr>
          <p:cNvSpPr txBox="1">
            <a:spLocks/>
          </p:cNvSpPr>
          <p:nvPr/>
        </p:nvSpPr>
        <p:spPr>
          <a:xfrm>
            <a:off x="403539" y="203889"/>
            <a:ext cx="11384922" cy="14075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400" b="1" dirty="0">
                <a:latin typeface="UTM Avo" panose="02040603050506020204" pitchFamily="18" charset="0"/>
                <a:cs typeface="Times New Roman" panose="02020603050405020304" pitchFamily="18" charset="0"/>
              </a:rPr>
              <a:t>2</a:t>
            </a:r>
            <a:r>
              <a:rPr lang="en-US" sz="2400" b="1">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Tự</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đọc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một</a:t>
            </a:r>
            <a:r>
              <a:rPr lang="en-US" sz="2400" dirty="0">
                <a:latin typeface="UTM Avo" panose="02040603050506020204" pitchFamily="18" charset="0"/>
                <a:cs typeface="Times New Roman" panose="02020603050405020304" pitchFamily="18" charset="0"/>
              </a:rPr>
              <a:t> </a:t>
            </a:r>
            <a:r>
              <a:rPr lang="en-US" sz="2400" err="1">
                <a:latin typeface="UTM Avo" panose="02040603050506020204" pitchFamily="18" charset="0"/>
                <a:cs typeface="Times New Roman" panose="02020603050405020304" pitchFamily="18" charset="0"/>
              </a:rPr>
              <a:t>truyện</a:t>
            </a:r>
            <a:r>
              <a:rPr lang="en-US" sz="2400">
                <a:latin typeface="UTM Avo" panose="02040603050506020204" pitchFamily="18" charset="0"/>
                <a:cs typeface="Times New Roman" panose="02020603050405020304" pitchFamily="18" charset="0"/>
              </a:rPr>
              <a:t> (bài </a:t>
            </a:r>
            <a:r>
              <a:rPr lang="en-US" sz="2400" dirty="0" err="1">
                <a:latin typeface="UTM Avo" panose="02040603050506020204" pitchFamily="18" charset="0"/>
                <a:cs typeface="Times New Roman" panose="02020603050405020304" pitchFamily="18" charset="0"/>
              </a:rPr>
              <a:t>thơ</a:t>
            </a:r>
            <a:r>
              <a:rPr lang="en-US" sz="2400" dirty="0">
                <a:latin typeface="UTM Avo" panose="02040603050506020204" pitchFamily="18" charset="0"/>
                <a:cs typeface="Times New Roman" panose="02020603050405020304" pitchFamily="18" charset="0"/>
              </a:rPr>
              <a:t>, </a:t>
            </a:r>
            <a:r>
              <a:rPr lang="en-US" sz="2400" err="1">
                <a:latin typeface="UTM Avo" panose="02040603050506020204" pitchFamily="18" charset="0"/>
                <a:cs typeface="Times New Roman" panose="02020603050405020304" pitchFamily="18" charset="0"/>
              </a:rPr>
              <a:t>bài</a:t>
            </a:r>
            <a:r>
              <a:rPr lang="en-US" sz="2400">
                <a:latin typeface="UTM Avo" panose="02040603050506020204" pitchFamily="18" charset="0"/>
                <a:cs typeface="Times New Roman" panose="02020603050405020304" pitchFamily="18" charset="0"/>
              </a:rPr>
              <a:t> báo) em thích.</a:t>
            </a:r>
            <a:endParaRPr lang="en-US" sz="2400" dirty="0">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4B9172D4-80C7-47CD-9F82-C651DE5507B1}"/>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7901" b="50000"/>
          <a:stretch/>
        </p:blipFill>
        <p:spPr>
          <a:xfrm>
            <a:off x="44035" y="2330245"/>
            <a:ext cx="4230120" cy="2887177"/>
          </a:xfrm>
          <a:prstGeom prst="rect">
            <a:avLst/>
          </a:prstGeom>
        </p:spPr>
      </p:pic>
      <p:pic>
        <p:nvPicPr>
          <p:cNvPr id="7" name="Picture 6">
            <a:extLst>
              <a:ext uri="{FF2B5EF4-FFF2-40B4-BE49-F238E27FC236}">
                <a16:creationId xmlns="" xmlns:a16="http://schemas.microsoft.com/office/drawing/2014/main" id="{40FE1EB5-A6EE-4B4E-976A-AA1A1B1BFEFB}"/>
              </a:ext>
            </a:extLst>
          </p:cNvPr>
          <p:cNvPicPr>
            <a:picLocks noChangeAspect="1"/>
          </p:cNvPicPr>
          <p:nvPr/>
        </p:nvPicPr>
        <p:blipFill rotWithShape="1">
          <a:blip r:embed="rId3">
            <a:extLst>
              <a:ext uri="{28A0092B-C50C-407E-A947-70E740481C1C}">
                <a14:useLocalDpi xmlns="" xmlns:a14="http://schemas.microsoft.com/office/drawing/2010/main" val="0"/>
              </a:ext>
            </a:extLst>
          </a:blip>
          <a:srcRect l="-2710" t="49765" r="2710" b="-517"/>
          <a:stretch/>
        </p:blipFill>
        <p:spPr>
          <a:xfrm>
            <a:off x="3819833" y="1640578"/>
            <a:ext cx="8372167" cy="5246558"/>
          </a:xfrm>
          <a:prstGeom prst="rect">
            <a:avLst/>
          </a:prstGeom>
        </p:spPr>
      </p:pic>
      <p:sp>
        <p:nvSpPr>
          <p:cNvPr id="5" name="Title 1">
            <a:extLst>
              <a:ext uri="{FF2B5EF4-FFF2-40B4-BE49-F238E27FC236}">
                <a16:creationId xmlns="" xmlns:a16="http://schemas.microsoft.com/office/drawing/2014/main" id="{5D02EA86-96A2-46E7-ADD8-CCD995ED9809}"/>
              </a:ext>
            </a:extLst>
          </p:cNvPr>
          <p:cNvSpPr txBox="1">
            <a:spLocks/>
          </p:cNvSpPr>
          <p:nvPr/>
        </p:nvSpPr>
        <p:spPr>
          <a:xfrm>
            <a:off x="5115315" y="689667"/>
            <a:ext cx="11384922" cy="14075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a:solidFill>
                  <a:srgbClr val="FF0000"/>
                </a:solidFill>
                <a:latin typeface="UTM Avo" panose="02040603050506020204" pitchFamily="18" charset="0"/>
                <a:cs typeface="Times New Roman" panose="02020603050405020304" pitchFamily="18" charset="0"/>
              </a:rPr>
              <a:t>Hộp thư anh Biết Tuốt</a:t>
            </a:r>
            <a:endParaRPr lang="en-US" sz="2800"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 xmlns:p14="http://schemas.microsoft.com/office/powerpoint/2010/main" val="208972595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1">
            <a:extLst>
              <a:ext uri="{FF2B5EF4-FFF2-40B4-BE49-F238E27FC236}">
                <a16:creationId xmlns="" xmlns:a16="http://schemas.microsoft.com/office/drawing/2014/main" id="{E9AA6BCA-97D4-4C6F-BB91-AFA787483C77}"/>
              </a:ext>
            </a:extLst>
          </p:cNvPr>
          <p:cNvSpPr txBox="1">
            <a:spLocks/>
          </p:cNvSpPr>
          <p:nvPr/>
        </p:nvSpPr>
        <p:spPr>
          <a:xfrm>
            <a:off x="457200" y="675989"/>
            <a:ext cx="11277599"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2800" dirty="0">
                <a:latin typeface="UTM Avo" panose="02040603050506020204" pitchFamily="18" charset="0"/>
                <a:cs typeface="Times New Roman" panose="02020603050405020304" pitchFamily="18" charset="0"/>
              </a:rPr>
              <a:t>3. </a:t>
            </a:r>
            <a:r>
              <a:rPr lang="en-US" sz="2800" dirty="0" err="1">
                <a:latin typeface="UTM Avo" panose="02040603050506020204" pitchFamily="18" charset="0"/>
                <a:cs typeface="Times New Roman" panose="02020603050405020304" pitchFamily="18" charset="0"/>
              </a:rPr>
              <a:t>Đọc</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lại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hoặc</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kể</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lại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cho</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các</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bạn</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nghe</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một</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truyện</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một</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đoạn</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truyện</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bài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thơ</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bài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báo</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em</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vừa</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đọc</a:t>
            </a:r>
            <a:r>
              <a:rPr lang="en-US" sz="2800" dirty="0">
                <a:latin typeface="UTM Avo" panose="02040603050506020204" pitchFamily="18" charset="0"/>
                <a:cs typeface="Times New Roman" panose="02020603050405020304" pitchFamily="18" charset="0"/>
              </a:rPr>
              <a:t>. </a:t>
            </a:r>
          </a:p>
        </p:txBody>
      </p:sp>
      <p:pic>
        <p:nvPicPr>
          <p:cNvPr id="21" name="Picture 20">
            <a:extLst>
              <a:ext uri="{FF2B5EF4-FFF2-40B4-BE49-F238E27FC236}">
                <a16:creationId xmlns="" xmlns:a16="http://schemas.microsoft.com/office/drawing/2014/main" id="{406B093B-F154-42BA-8BE9-922164A0037D}"/>
              </a:ext>
            </a:extLst>
          </p:cNvPr>
          <p:cNvPicPr>
            <a:picLocks noChangeAspect="1"/>
          </p:cNvPicPr>
          <p:nvPr/>
        </p:nvPicPr>
        <p:blipFill>
          <a:blip r:embed="rId2"/>
          <a:stretch>
            <a:fillRect/>
          </a:stretch>
        </p:blipFill>
        <p:spPr>
          <a:xfrm>
            <a:off x="457200" y="1811038"/>
            <a:ext cx="8369085" cy="5046962"/>
          </a:xfrm>
          <a:prstGeom prst="rect">
            <a:avLst/>
          </a:prstGeom>
        </p:spPr>
      </p:pic>
      <p:sp>
        <p:nvSpPr>
          <p:cNvPr id="22" name="TextBox 21">
            <a:extLst>
              <a:ext uri="{FF2B5EF4-FFF2-40B4-BE49-F238E27FC236}">
                <a16:creationId xmlns="" xmlns:a16="http://schemas.microsoft.com/office/drawing/2014/main" id="{83818781-870C-4875-9B3D-D05B5370C1E1}"/>
              </a:ext>
            </a:extLst>
          </p:cNvPr>
          <p:cNvSpPr txBox="1"/>
          <p:nvPr/>
        </p:nvSpPr>
        <p:spPr>
          <a:xfrm>
            <a:off x="1102072" y="3454768"/>
            <a:ext cx="3025428" cy="461665"/>
          </a:xfrm>
          <a:prstGeom prst="rect">
            <a:avLst/>
          </a:prstGeom>
          <a:noFill/>
        </p:spPr>
        <p:txBody>
          <a:bodyPr wrap="square">
            <a:spAutoFit/>
          </a:bodyPr>
          <a:lstStyle/>
          <a:p>
            <a:r>
              <a:rPr lang="vi-VN" sz="2400" b="0" i="0" dirty="0">
                <a:solidFill>
                  <a:schemeClr val="bg1"/>
                </a:solidFill>
                <a:effectLst/>
                <a:latin typeface="UTM Avo (Body)"/>
              </a:rPr>
              <a:t>Chim sâu nho nhỏ</a:t>
            </a:r>
            <a:endParaRPr lang="vi-VN" sz="2000" b="0" dirty="0">
              <a:solidFill>
                <a:schemeClr val="bg1"/>
              </a:solidFill>
              <a:effectLst/>
              <a:latin typeface="UTM Avo (Body)"/>
            </a:endParaRPr>
          </a:p>
        </p:txBody>
      </p:sp>
      <p:sp>
        <p:nvSpPr>
          <p:cNvPr id="23" name="TextBox 22">
            <a:extLst>
              <a:ext uri="{FF2B5EF4-FFF2-40B4-BE49-F238E27FC236}">
                <a16:creationId xmlns="" xmlns:a16="http://schemas.microsoft.com/office/drawing/2014/main" id="{92451BE4-A3D7-4AAE-89B2-77A2AEFC3761}"/>
              </a:ext>
            </a:extLst>
          </p:cNvPr>
          <p:cNvSpPr txBox="1"/>
          <p:nvPr/>
        </p:nvSpPr>
        <p:spPr>
          <a:xfrm>
            <a:off x="6615717" y="5507565"/>
            <a:ext cx="1778983" cy="400110"/>
          </a:xfrm>
          <a:prstGeom prst="rect">
            <a:avLst/>
          </a:prstGeom>
          <a:noFill/>
        </p:spPr>
        <p:txBody>
          <a:bodyPr wrap="square">
            <a:spAutoFit/>
          </a:bodyPr>
          <a:lstStyle/>
          <a:p>
            <a:r>
              <a:rPr lang="vi-VN" sz="2000" b="0" dirty="0">
                <a:solidFill>
                  <a:schemeClr val="bg1"/>
                </a:solidFill>
                <a:effectLst/>
                <a:latin typeface="UTM Avo (Body)"/>
              </a:rPr>
              <a:t>P</a:t>
            </a:r>
            <a:r>
              <a:rPr lang="en-US" sz="2000" b="0" dirty="0">
                <a:solidFill>
                  <a:schemeClr val="bg1"/>
                </a:solidFill>
                <a:effectLst/>
                <a:latin typeface="UTM Avo (Body)"/>
              </a:rPr>
              <a:t>HONG THU</a:t>
            </a:r>
          </a:p>
        </p:txBody>
      </p:sp>
      <p:sp>
        <p:nvSpPr>
          <p:cNvPr id="24" name="TextBox 23">
            <a:extLst>
              <a:ext uri="{FF2B5EF4-FFF2-40B4-BE49-F238E27FC236}">
                <a16:creationId xmlns="" xmlns:a16="http://schemas.microsoft.com/office/drawing/2014/main" id="{4E4EDBC6-9F92-45DD-A2FE-BC3BD34A2E7C}"/>
              </a:ext>
            </a:extLst>
          </p:cNvPr>
          <p:cNvSpPr txBox="1"/>
          <p:nvPr/>
        </p:nvSpPr>
        <p:spPr>
          <a:xfrm>
            <a:off x="4759149" y="4949654"/>
            <a:ext cx="3279951" cy="461665"/>
          </a:xfrm>
          <a:prstGeom prst="rect">
            <a:avLst/>
          </a:prstGeom>
          <a:noFill/>
        </p:spPr>
        <p:txBody>
          <a:bodyPr wrap="square">
            <a:spAutoFit/>
          </a:bodyPr>
          <a:lstStyle/>
          <a:p>
            <a:r>
              <a:rPr lang="vi-VN" sz="2400" b="0" i="0" dirty="0">
                <a:solidFill>
                  <a:schemeClr val="bg1"/>
                </a:solidFill>
                <a:effectLst/>
                <a:latin typeface="UTM Avo (Body)"/>
              </a:rPr>
              <a:t>Chào chim sâu đấy.</a:t>
            </a:r>
            <a:endParaRPr lang="vi-VN" sz="2000" b="0" dirty="0">
              <a:solidFill>
                <a:schemeClr val="bg1"/>
              </a:solidFill>
              <a:effectLst/>
              <a:latin typeface="UTM Avo (Body)"/>
            </a:endParaRPr>
          </a:p>
        </p:txBody>
      </p:sp>
      <p:sp>
        <p:nvSpPr>
          <p:cNvPr id="25" name="TextBox 24">
            <a:extLst>
              <a:ext uri="{FF2B5EF4-FFF2-40B4-BE49-F238E27FC236}">
                <a16:creationId xmlns="" xmlns:a16="http://schemas.microsoft.com/office/drawing/2014/main" id="{870F7A73-5631-408C-81BE-BE486E67BC57}"/>
              </a:ext>
            </a:extLst>
          </p:cNvPr>
          <p:cNvSpPr txBox="1"/>
          <p:nvPr/>
        </p:nvSpPr>
        <p:spPr>
          <a:xfrm>
            <a:off x="1102072" y="3947212"/>
            <a:ext cx="2667281" cy="461665"/>
          </a:xfrm>
          <a:prstGeom prst="rect">
            <a:avLst/>
          </a:prstGeom>
          <a:noFill/>
        </p:spPr>
        <p:txBody>
          <a:bodyPr wrap="square">
            <a:spAutoFit/>
          </a:bodyPr>
          <a:lstStyle/>
          <a:p>
            <a:r>
              <a:rPr lang="vi-VN" sz="2400" b="0" i="0" dirty="0">
                <a:solidFill>
                  <a:schemeClr val="bg1"/>
                </a:solidFill>
                <a:effectLst/>
                <a:latin typeface="UTM Avo (Body)"/>
              </a:rPr>
              <a:t>Cái mỏ xinh xinh</a:t>
            </a:r>
            <a:endParaRPr lang="vi-VN" sz="2000" b="0" dirty="0">
              <a:solidFill>
                <a:schemeClr val="bg1"/>
              </a:solidFill>
              <a:effectLst/>
              <a:latin typeface="UTM Avo (Body)"/>
            </a:endParaRPr>
          </a:p>
        </p:txBody>
      </p:sp>
      <p:sp>
        <p:nvSpPr>
          <p:cNvPr id="26" name="TextBox 25">
            <a:extLst>
              <a:ext uri="{FF2B5EF4-FFF2-40B4-BE49-F238E27FC236}">
                <a16:creationId xmlns="" xmlns:a16="http://schemas.microsoft.com/office/drawing/2014/main" id="{CF5B46E5-FD72-4413-977A-FCE33DDF66F4}"/>
              </a:ext>
            </a:extLst>
          </p:cNvPr>
          <p:cNvSpPr txBox="1"/>
          <p:nvPr/>
        </p:nvSpPr>
        <p:spPr>
          <a:xfrm>
            <a:off x="1088358" y="4465054"/>
            <a:ext cx="3658091" cy="461665"/>
          </a:xfrm>
          <a:prstGeom prst="rect">
            <a:avLst/>
          </a:prstGeom>
          <a:noFill/>
        </p:spPr>
        <p:txBody>
          <a:bodyPr wrap="square">
            <a:spAutoFit/>
          </a:bodyPr>
          <a:lstStyle/>
          <a:p>
            <a:r>
              <a:rPr lang="vi-VN" sz="2400" b="0" i="0" dirty="0">
                <a:solidFill>
                  <a:schemeClr val="bg1"/>
                </a:solidFill>
                <a:effectLst/>
                <a:latin typeface="UTM Avo (Body)"/>
              </a:rPr>
              <a:t>Chăm nhặt, chăm tìm</a:t>
            </a:r>
            <a:endParaRPr lang="vi-VN" sz="2000" b="0" dirty="0">
              <a:solidFill>
                <a:schemeClr val="bg1"/>
              </a:solidFill>
              <a:effectLst/>
              <a:latin typeface="UTM Avo (Body)"/>
            </a:endParaRPr>
          </a:p>
        </p:txBody>
      </p:sp>
      <p:sp>
        <p:nvSpPr>
          <p:cNvPr id="27" name="TextBox 26">
            <a:extLst>
              <a:ext uri="{FF2B5EF4-FFF2-40B4-BE49-F238E27FC236}">
                <a16:creationId xmlns="" xmlns:a16="http://schemas.microsoft.com/office/drawing/2014/main" id="{6E201CF7-3911-449D-AC74-1E8AFE17D48E}"/>
              </a:ext>
            </a:extLst>
          </p:cNvPr>
          <p:cNvSpPr txBox="1"/>
          <p:nvPr/>
        </p:nvSpPr>
        <p:spPr>
          <a:xfrm>
            <a:off x="1101058" y="4962161"/>
            <a:ext cx="2588876" cy="461665"/>
          </a:xfrm>
          <a:prstGeom prst="rect">
            <a:avLst/>
          </a:prstGeom>
          <a:noFill/>
        </p:spPr>
        <p:txBody>
          <a:bodyPr wrap="square">
            <a:spAutoFit/>
          </a:bodyPr>
          <a:lstStyle/>
          <a:p>
            <a:r>
              <a:rPr lang="vi-VN" sz="2400" b="0" i="0" dirty="0">
                <a:solidFill>
                  <a:schemeClr val="bg1"/>
                </a:solidFill>
                <a:effectLst/>
                <a:latin typeface="UTM Avo (Body)"/>
              </a:rPr>
              <a:t>Bắt sâu cho lá.</a:t>
            </a:r>
            <a:endParaRPr lang="vi-VN" sz="2000" b="0" dirty="0">
              <a:solidFill>
                <a:schemeClr val="bg1"/>
              </a:solidFill>
              <a:effectLst/>
              <a:latin typeface="UTM Avo (Body)"/>
            </a:endParaRPr>
          </a:p>
        </p:txBody>
      </p:sp>
      <p:sp>
        <p:nvSpPr>
          <p:cNvPr id="28" name="TextBox 27">
            <a:extLst>
              <a:ext uri="{FF2B5EF4-FFF2-40B4-BE49-F238E27FC236}">
                <a16:creationId xmlns="" xmlns:a16="http://schemas.microsoft.com/office/drawing/2014/main" id="{A303EA3E-88AF-4806-8FE8-A92BE5129351}"/>
              </a:ext>
            </a:extLst>
          </p:cNvPr>
          <p:cNvSpPr txBox="1"/>
          <p:nvPr/>
        </p:nvSpPr>
        <p:spPr>
          <a:xfrm>
            <a:off x="4782521" y="3468001"/>
            <a:ext cx="3025428" cy="461665"/>
          </a:xfrm>
          <a:prstGeom prst="rect">
            <a:avLst/>
          </a:prstGeom>
          <a:noFill/>
        </p:spPr>
        <p:txBody>
          <a:bodyPr wrap="square">
            <a:spAutoFit/>
          </a:bodyPr>
          <a:lstStyle/>
          <a:p>
            <a:r>
              <a:rPr lang="vi-VN" sz="2400" b="0" i="0" dirty="0">
                <a:solidFill>
                  <a:schemeClr val="bg1"/>
                </a:solidFill>
                <a:effectLst/>
                <a:latin typeface="UTM Avo (Body)"/>
              </a:rPr>
              <a:t>Cây yêu chim quá!</a:t>
            </a:r>
            <a:endParaRPr lang="vi-VN" sz="2000" b="0" dirty="0">
              <a:solidFill>
                <a:schemeClr val="bg1"/>
              </a:solidFill>
              <a:effectLst/>
              <a:latin typeface="UTM Avo (Body)"/>
            </a:endParaRPr>
          </a:p>
        </p:txBody>
      </p:sp>
      <p:sp>
        <p:nvSpPr>
          <p:cNvPr id="29" name="TextBox 28">
            <a:extLst>
              <a:ext uri="{FF2B5EF4-FFF2-40B4-BE49-F238E27FC236}">
                <a16:creationId xmlns="" xmlns:a16="http://schemas.microsoft.com/office/drawing/2014/main" id="{852A31B3-1DAF-4362-86C3-9C7C218E37C2}"/>
              </a:ext>
            </a:extLst>
          </p:cNvPr>
          <p:cNvSpPr txBox="1"/>
          <p:nvPr/>
        </p:nvSpPr>
        <p:spPr>
          <a:xfrm>
            <a:off x="4782521" y="3946339"/>
            <a:ext cx="2786679" cy="461665"/>
          </a:xfrm>
          <a:prstGeom prst="rect">
            <a:avLst/>
          </a:prstGeom>
          <a:noFill/>
        </p:spPr>
        <p:txBody>
          <a:bodyPr wrap="square">
            <a:spAutoFit/>
          </a:bodyPr>
          <a:lstStyle/>
          <a:p>
            <a:r>
              <a:rPr lang="vi-VN" sz="2400" b="0" i="0" dirty="0">
                <a:solidFill>
                  <a:schemeClr val="bg1"/>
                </a:solidFill>
                <a:effectLst/>
                <a:latin typeface="UTM Avo (Body)"/>
              </a:rPr>
              <a:t>Cây vẫy, cây vui</a:t>
            </a:r>
            <a:endParaRPr lang="vi-VN" sz="2000" b="0" dirty="0">
              <a:solidFill>
                <a:schemeClr val="bg1"/>
              </a:solidFill>
              <a:effectLst/>
              <a:latin typeface="UTM Avo (Body)"/>
            </a:endParaRPr>
          </a:p>
        </p:txBody>
      </p:sp>
      <p:sp>
        <p:nvSpPr>
          <p:cNvPr id="30" name="TextBox 29">
            <a:extLst>
              <a:ext uri="{FF2B5EF4-FFF2-40B4-BE49-F238E27FC236}">
                <a16:creationId xmlns="" xmlns:a16="http://schemas.microsoft.com/office/drawing/2014/main" id="{8BD0C4C2-1AC7-4872-948B-86D3226F59AB}"/>
              </a:ext>
            </a:extLst>
          </p:cNvPr>
          <p:cNvSpPr txBox="1"/>
          <p:nvPr/>
        </p:nvSpPr>
        <p:spPr>
          <a:xfrm>
            <a:off x="4770835" y="4442171"/>
            <a:ext cx="2696765" cy="461665"/>
          </a:xfrm>
          <a:prstGeom prst="rect">
            <a:avLst/>
          </a:prstGeom>
          <a:noFill/>
        </p:spPr>
        <p:txBody>
          <a:bodyPr wrap="square">
            <a:spAutoFit/>
          </a:bodyPr>
          <a:lstStyle/>
          <a:p>
            <a:r>
              <a:rPr lang="vi-VN" sz="2400" b="0" i="0" dirty="0">
                <a:solidFill>
                  <a:schemeClr val="bg1"/>
                </a:solidFill>
                <a:effectLst/>
                <a:latin typeface="UTM Avo (Body)"/>
              </a:rPr>
              <a:t>Búp nở hoa cười</a:t>
            </a:r>
            <a:endParaRPr lang="vi-VN" sz="2000" b="0" dirty="0">
              <a:solidFill>
                <a:schemeClr val="bg1"/>
              </a:solidFill>
              <a:effectLst/>
              <a:latin typeface="UTM Avo (Body)"/>
            </a:endParaRPr>
          </a:p>
        </p:txBody>
      </p:sp>
      <p:sp>
        <p:nvSpPr>
          <p:cNvPr id="31" name="TextBox 30">
            <a:extLst>
              <a:ext uri="{FF2B5EF4-FFF2-40B4-BE49-F238E27FC236}">
                <a16:creationId xmlns="" xmlns:a16="http://schemas.microsoft.com/office/drawing/2014/main" id="{2B0D2EBF-FB5F-4C34-9686-DFE3447E3C45}"/>
              </a:ext>
            </a:extLst>
          </p:cNvPr>
          <p:cNvSpPr txBox="1"/>
          <p:nvPr/>
        </p:nvSpPr>
        <p:spPr>
          <a:xfrm>
            <a:off x="3769353" y="3010857"/>
            <a:ext cx="6098582" cy="615553"/>
          </a:xfrm>
          <a:prstGeom prst="rect">
            <a:avLst/>
          </a:prstGeom>
          <a:noFill/>
        </p:spPr>
        <p:txBody>
          <a:bodyPr wrap="square">
            <a:spAutoFit/>
          </a:bodyPr>
          <a:lstStyle/>
          <a:p>
            <a:r>
              <a:rPr lang="en-US" sz="2000" b="1">
                <a:solidFill>
                  <a:srgbClr val="FFC000"/>
                </a:solidFill>
                <a:latin typeface="UTM Avo (Body)"/>
              </a:rPr>
              <a:t>Chim sâu</a:t>
            </a:r>
            <a:endParaRPr lang="vi-VN" sz="2000" b="1">
              <a:solidFill>
                <a:srgbClr val="FFC000"/>
              </a:solidFill>
              <a:effectLst/>
              <a:latin typeface="UTM Avo (Body)"/>
            </a:endParaRPr>
          </a:p>
          <a:p>
            <a:pPr algn="ctr"/>
            <a:endParaRPr lang="vi-VN" b="0" i="0">
              <a:solidFill>
                <a:schemeClr val="bg1"/>
              </a:solidFill>
              <a:effectLst/>
              <a:latin typeface="UTM Avo (Body)"/>
            </a:endParaRPr>
          </a:p>
        </p:txBody>
      </p:sp>
      <p:pic>
        <p:nvPicPr>
          <p:cNvPr id="32" name="Picture 31">
            <a:extLst>
              <a:ext uri="{FF2B5EF4-FFF2-40B4-BE49-F238E27FC236}">
                <a16:creationId xmlns="" xmlns:a16="http://schemas.microsoft.com/office/drawing/2014/main" id="{A300EB9D-6C10-427E-894A-D1B43C8AB1EB}"/>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060084" y="2117577"/>
            <a:ext cx="2713659" cy="4740423"/>
          </a:xfrm>
          <a:prstGeom prst="rect">
            <a:avLst/>
          </a:prstGeom>
        </p:spPr>
      </p:pic>
    </p:spTree>
    <p:extLst>
      <p:ext uri="{BB962C8B-B14F-4D97-AF65-F5344CB8AC3E}">
        <p14:creationId xmlns="" xmlns:p14="http://schemas.microsoft.com/office/powerpoint/2010/main" val="217074963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heme/theme1.xml><?xml version="1.0" encoding="utf-8"?>
<a:theme xmlns:a="http://schemas.openxmlformats.org/drawingml/2006/main" name="HOC10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1368</TotalTime>
  <Words>401</Words>
  <Application>Microsoft Office PowerPoint</Application>
  <PresentationFormat>Custom</PresentationFormat>
  <Paragraphs>94</Paragraphs>
  <Slides>20</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UTM Avo</vt:lpstr>
      <vt:lpstr>Times New Roman</vt:lpstr>
      <vt:lpstr>Tahoma</vt:lpstr>
      <vt:lpstr>ＭＳ Ｐゴシック</vt:lpstr>
      <vt:lpstr>UTM Avo (Body)</vt:lpstr>
      <vt:lpstr>Roboto</vt:lpstr>
      <vt:lpstr>inpin heiti</vt:lpstr>
      <vt:lpstr>Calibri</vt:lpstr>
      <vt:lpstr>HOC10 TEMPLATE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  Chúc các em học tốt!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HS</cp:lastModifiedBy>
  <cp:revision>89</cp:revision>
  <dcterms:created xsi:type="dcterms:W3CDTF">2021-11-01T08:16:43Z</dcterms:created>
  <dcterms:modified xsi:type="dcterms:W3CDTF">2025-02-19T03:50:38Z</dcterms:modified>
</cp:coreProperties>
</file>