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2.wav" ContentType="audio/x-wav"/>
  <Override PartName="/ppt/notesSlides/notesSlide9.xml" ContentType="application/vnd.openxmlformats-officedocument.presentationml.notesSlide+xml"/>
  <Override PartName="/ppt/media/audio3.wav" ContentType="audio/x-wav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  <p:sldMasterId id="2147483669" r:id="rId4"/>
  </p:sldMasterIdLst>
  <p:notesMasterIdLst>
    <p:notesMasterId r:id="rId28"/>
  </p:notesMasterIdLst>
  <p:sldIdLst>
    <p:sldId id="295" r:id="rId5"/>
    <p:sldId id="310" r:id="rId6"/>
    <p:sldId id="376" r:id="rId7"/>
    <p:sldId id="348" r:id="rId8"/>
    <p:sldId id="351" r:id="rId9"/>
    <p:sldId id="337" r:id="rId10"/>
    <p:sldId id="319" r:id="rId11"/>
    <p:sldId id="386" r:id="rId12"/>
    <p:sldId id="327" r:id="rId13"/>
    <p:sldId id="385" r:id="rId14"/>
    <p:sldId id="338" r:id="rId15"/>
    <p:sldId id="339" r:id="rId16"/>
    <p:sldId id="341" r:id="rId17"/>
    <p:sldId id="383" r:id="rId18"/>
    <p:sldId id="378" r:id="rId19"/>
    <p:sldId id="379" r:id="rId20"/>
    <p:sldId id="381" r:id="rId21"/>
    <p:sldId id="382" r:id="rId22"/>
    <p:sldId id="387" r:id="rId23"/>
    <p:sldId id="389" r:id="rId24"/>
    <p:sldId id="309" r:id="rId25"/>
    <p:sldId id="388" r:id="rId26"/>
    <p:sldId id="35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765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9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C4BA-EE96-46B1-98E0-F6800D4D167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33827-6793-4A01-A107-32782C3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44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84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17FA3-150A-75A6-0859-63BB98240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F05574A9-2DDD-0B75-2F52-3023A72AD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1CA853FA-2FBE-C1AD-25BE-5A94773DC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16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3FC14-E322-4369-852B-FC8A1A8F9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42AC47A1-ACB3-7FA7-FC79-42A7B1F32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3F42B85B-1C98-1B5D-8448-172AB2B60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46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8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5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FDB0B-B536-1A9C-A692-CCD7EC492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AC4AF4-ED8B-D8A7-9DB9-BFDA9D427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C5D90F-A3E4-A204-4AD2-A420749B9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3085E-5218-202C-BEA4-5C7953230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E2BFB-9701-C2EC-710C-E721F1937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1BD8C-A7CC-765B-725C-CAEB106AF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C53E63-FDC8-3326-4DD0-6CED5A866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CF758-29C0-29FA-2A0A-71583639A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1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0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9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180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6835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71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6831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5537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67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7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30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0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F8E6C-889E-41B9-A541-28C4419F873A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9BE0-E997-4C71-8D98-D3B460F58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A0F38AB-4214-8F10-6763-B1D02F521FC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361950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28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35BD787-4FAF-0AB4-6F4A-9EDB8B5DFF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61379" y="-269458"/>
            <a:ext cx="2287209" cy="22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808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62C536A-52CD-EA73-0306-F6E1C327E8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61379" y="-269458"/>
            <a:ext cx="2287209" cy="22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600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F274142-3699-02B1-EA95-76E34AEE48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461379" y="-269458"/>
            <a:ext cx="2287209" cy="22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953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4.svg"/><Relationship Id="rId4" Type="http://schemas.openxmlformats.org/officeDocument/2006/relationships/audio" Target="../media/audio1.wav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4.svg"/><Relationship Id="rId4" Type="http://schemas.openxmlformats.org/officeDocument/2006/relationships/audio" Target="../media/audio1.wav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4.svg"/><Relationship Id="rId4" Type="http://schemas.openxmlformats.org/officeDocument/2006/relationships/audio" Target="../media/audio1.wav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4.svg"/><Relationship Id="rId4" Type="http://schemas.openxmlformats.org/officeDocument/2006/relationships/audio" Target="../media/audio1.wav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8305800" y="4343400"/>
          <a:ext cx="2362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999793" imgH="1831543" progId="">
                  <p:embed/>
                </p:oleObj>
              </mc:Choice>
              <mc:Fallback>
                <p:oleObj name="Clip" r:id="rId3" imgW="1999793" imgH="1831543" progId="">
                  <p:embed/>
                  <p:pic>
                    <p:nvPicPr>
                      <p:cNvPr id="30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343400"/>
                        <a:ext cx="2362200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4" descr="MCj0435809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6" y="4572066"/>
            <a:ext cx="21050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</p:cNvPr>
          <p:cNvSpPr>
            <a:spLocks noChangeArrowheads="1" noChangeShapeType="1" noTextEdit="1"/>
          </p:cNvSpPr>
          <p:nvPr/>
        </p:nvSpPr>
        <p:spPr bwMode="auto">
          <a:xfrm>
            <a:off x="-7467600" y="5924550"/>
            <a:ext cx="15697200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798" tIns="38399" rIns="76798" bIns="3839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7978"/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4B</a:t>
            </a:r>
            <a:r>
              <a:rPr lang="en-US" sz="27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3962400" y="4953000"/>
            <a:ext cx="47244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798" tIns="38399" rIns="76798" bIns="38399" numCol="1" fromWordArt="1">
            <a:prstTxWarp prst="textPlain">
              <a:avLst>
                <a:gd name="adj" fmla="val 50449"/>
              </a:avLst>
            </a:prstTxWarp>
          </a:bodyPr>
          <a:lstStyle/>
          <a:p>
            <a:pPr algn="ctr" defTabSz="767978"/>
            <a:r>
              <a:rPr lang="en-US" sz="2700" b="1" i="1" kern="10" dirty="0" err="1">
                <a:solidFill>
                  <a:srgbClr val="9900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i="1" kern="10" dirty="0">
                <a:solidFill>
                  <a:srgbClr val="9900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kern="10" dirty="0" err="1">
                <a:solidFill>
                  <a:srgbClr val="9900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i="1" kern="10" dirty="0">
                <a:solidFill>
                  <a:srgbClr val="9900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kern="10" dirty="0" err="1">
                <a:solidFill>
                  <a:srgbClr val="9900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700" b="1" i="1" kern="10" dirty="0">
                <a:solidFill>
                  <a:srgbClr val="9900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kern="10" dirty="0" err="1">
                <a:solidFill>
                  <a:srgbClr val="9900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i="1" kern="10" dirty="0">
                <a:solidFill>
                  <a:srgbClr val="9900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kern="10" dirty="0" err="1">
                <a:solidFill>
                  <a:srgbClr val="9900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700" b="1" i="1" kern="10" dirty="0">
                <a:solidFill>
                  <a:srgbClr val="9900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kern="10" dirty="0" err="1">
                <a:solidFill>
                  <a:srgbClr val="9900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700" b="1" i="1" kern="10" dirty="0">
              <a:solidFill>
                <a:srgbClr val="9900FF">
                  <a:alpha val="96861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654566" y="1833562"/>
            <a:ext cx="2889250" cy="2738438"/>
          </a:xfrm>
          <a:prstGeom prst="rect">
            <a:avLst/>
          </a:prstGeom>
        </p:spPr>
        <p:txBody>
          <a:bodyPr spcFirstLastPara="1" wrap="none" lIns="76798" tIns="38399" rIns="76798" bIns="38399" numCol="1" fromWordArt="1">
            <a:prstTxWarp prst="textArchUp">
              <a:avLst>
                <a:gd name="adj" fmla="val 10313358"/>
              </a:avLst>
            </a:prstTxWarp>
          </a:bodyPr>
          <a:lstStyle/>
          <a:p>
            <a:pPr algn="ctr" defTabSz="767978">
              <a:defRPr/>
            </a:pP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***  </a:t>
            </a:r>
            <a:r>
              <a:rPr lang="en-US" sz="27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Toán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***</a:t>
            </a:r>
          </a:p>
        </p:txBody>
      </p:sp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 rot="204471">
            <a:off x="4241817" y="1046230"/>
            <a:ext cx="3500438" cy="3432175"/>
          </a:xfrm>
          <a:prstGeom prst="rect">
            <a:avLst/>
          </a:prstGeom>
        </p:spPr>
        <p:txBody>
          <a:bodyPr spcFirstLastPara="1" wrap="none" lIns="76798" tIns="38399" rIns="76798" bIns="38399" numCol="1" fromWordArt="1">
            <a:prstTxWarp prst="textArchDown">
              <a:avLst>
                <a:gd name="adj" fmla="val 603837"/>
              </a:avLst>
            </a:prstTxWarp>
          </a:bodyPr>
          <a:lstStyle/>
          <a:p>
            <a:pPr algn="ctr" defTabSz="767978"/>
            <a:r>
              <a:rPr lang="en-US" sz="3000" b="1" kern="10" dirty="0">
                <a:ln w="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**</a:t>
            </a:r>
            <a:r>
              <a:rPr lang="en-US" sz="3000" b="1" kern="10" dirty="0" err="1">
                <a:ln w="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kern="10" dirty="0">
                <a:ln w="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4B</a:t>
            </a:r>
            <a:r>
              <a:rPr lang="en-US" sz="3000" b="1" kern="10" dirty="0">
                <a:ln w="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2209814" y="817565"/>
            <a:ext cx="7772400" cy="6421437"/>
          </a:xfrm>
          <a:prstGeom prst="rect">
            <a:avLst/>
          </a:prstGeom>
        </p:spPr>
        <p:txBody>
          <a:bodyPr spcFirstLastPara="1" wrap="none" lIns="76798" tIns="38399" rIns="76798" bIns="38399" numCol="1" fromWordArt="1">
            <a:prstTxWarp prst="textArchUp">
              <a:avLst>
                <a:gd name="adj" fmla="val 1099966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 defTabSz="767978"/>
            <a:endParaRPr lang="en-US" sz="27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0" name="Picture 10" descr="Dove-02-jun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63" y="1718205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Dove-02-jun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70882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15" y="2667001"/>
            <a:ext cx="1524001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14602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5" descr="Dove-02-jun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8284" y="245418"/>
            <a:ext cx="5868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51677"/>
      </p:ext>
    </p:extLst>
  </p:cSld>
  <p:clrMapOvr>
    <a:masterClrMapping/>
  </p:clrMapOvr>
  <p:transition spd="slow">
    <p:push dir="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3B54B-4939-01CA-8932-DFEEE4E61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8FE937C9-FFA6-EF27-9635-24B0A21E9DDA}"/>
              </a:ext>
            </a:extLst>
          </p:cNvPr>
          <p:cNvSpPr/>
          <p:nvPr/>
        </p:nvSpPr>
        <p:spPr>
          <a:xfrm>
            <a:off x="174620" y="321200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Calibri"/>
                <a:sym typeface="Arial"/>
              </a:rPr>
              <a:t>0</a:t>
            </a:r>
          </a:p>
        </p:txBody>
      </p:sp>
      <p:grpSp>
        <p:nvGrpSpPr>
          <p:cNvPr id="130" name="Nhóm 129">
            <a:extLst>
              <a:ext uri="{FF2B5EF4-FFF2-40B4-BE49-F238E27FC236}">
                <a16:creationId xmlns:a16="http://schemas.microsoft.com/office/drawing/2014/main" id="{C3245EEF-0B83-BBFA-6150-EE71831559D9}"/>
              </a:ext>
            </a:extLst>
          </p:cNvPr>
          <p:cNvGrpSpPr/>
          <p:nvPr/>
        </p:nvGrpSpPr>
        <p:grpSpPr>
          <a:xfrm>
            <a:off x="389658" y="2323217"/>
            <a:ext cx="4723637" cy="1434512"/>
            <a:chOff x="4907025" y="693766"/>
            <a:chExt cx="3153508" cy="1167545"/>
          </a:xfrm>
        </p:grpSpPr>
        <p:sp>
          <p:nvSpPr>
            <p:cNvPr id="131" name="Hình chữ nhật: Góc Tròn 130">
              <a:extLst>
                <a:ext uri="{FF2B5EF4-FFF2-40B4-BE49-F238E27FC236}">
                  <a16:creationId xmlns:a16="http://schemas.microsoft.com/office/drawing/2014/main" id="{08438C2C-EE36-BABF-D3FE-E05D76EBB730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28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2" name="Hộp Văn bản 131">
              <a:extLst>
                <a:ext uri="{FF2B5EF4-FFF2-40B4-BE49-F238E27FC236}">
                  <a16:creationId xmlns:a16="http://schemas.microsoft.com/office/drawing/2014/main" id="{871B6815-DC8A-7319-8529-BFC2FC283ADC}"/>
                </a:ext>
              </a:extLst>
            </p:cNvPr>
            <p:cNvSpPr txBox="1"/>
            <p:nvPr/>
          </p:nvSpPr>
          <p:spPr>
            <a:xfrm>
              <a:off x="5041905" y="734068"/>
              <a:ext cx="2918454" cy="1127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*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Mét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vuông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diện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tích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vuông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cạnh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dài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1m </a:t>
              </a:r>
            </a:p>
          </p:txBody>
        </p:sp>
      </p:grpSp>
      <p:grpSp>
        <p:nvGrpSpPr>
          <p:cNvPr id="4" name="Nhóm 129">
            <a:extLst>
              <a:ext uri="{FF2B5EF4-FFF2-40B4-BE49-F238E27FC236}">
                <a16:creationId xmlns:a16="http://schemas.microsoft.com/office/drawing/2014/main" id="{8A63CE4D-904C-5967-25AB-AF2E4D0F9ECE}"/>
              </a:ext>
            </a:extLst>
          </p:cNvPr>
          <p:cNvGrpSpPr/>
          <p:nvPr/>
        </p:nvGrpSpPr>
        <p:grpSpPr>
          <a:xfrm>
            <a:off x="408345" y="3652250"/>
            <a:ext cx="4701704" cy="780418"/>
            <a:chOff x="4907025" y="693766"/>
            <a:chExt cx="3153508" cy="1059042"/>
          </a:xfrm>
        </p:grpSpPr>
        <p:sp>
          <p:nvSpPr>
            <p:cNvPr id="5" name="Hình chữ nhật: Góc Tròn 130">
              <a:extLst>
                <a:ext uri="{FF2B5EF4-FFF2-40B4-BE49-F238E27FC236}">
                  <a16:creationId xmlns:a16="http://schemas.microsoft.com/office/drawing/2014/main" id="{11C8A071-5EE6-05D6-09AD-C8B56F95F84C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28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" name="Hộp Văn bản 131">
              <a:extLst>
                <a:ext uri="{FF2B5EF4-FFF2-40B4-BE49-F238E27FC236}">
                  <a16:creationId xmlns:a16="http://schemas.microsoft.com/office/drawing/2014/main" id="{7DE4C44E-8D84-D09F-0445-93BA67151DDB}"/>
                </a:ext>
              </a:extLst>
            </p:cNvPr>
            <p:cNvSpPr txBox="1"/>
            <p:nvPr/>
          </p:nvSpPr>
          <p:spPr>
            <a:xfrm>
              <a:off x="5010213" y="855789"/>
              <a:ext cx="2951856" cy="710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*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0" name="Nhóm 129">
            <a:extLst>
              <a:ext uri="{FF2B5EF4-FFF2-40B4-BE49-F238E27FC236}">
                <a16:creationId xmlns:a16="http://schemas.microsoft.com/office/drawing/2014/main" id="{8ABB6791-A5F5-DBED-8DEE-ADBC9E706D81}"/>
              </a:ext>
            </a:extLst>
          </p:cNvPr>
          <p:cNvGrpSpPr/>
          <p:nvPr/>
        </p:nvGrpSpPr>
        <p:grpSpPr>
          <a:xfrm>
            <a:off x="394958" y="4460116"/>
            <a:ext cx="4723637" cy="703791"/>
            <a:chOff x="4907025" y="693766"/>
            <a:chExt cx="3153508" cy="1059042"/>
          </a:xfrm>
        </p:grpSpPr>
        <p:sp>
          <p:nvSpPr>
            <p:cNvPr id="11" name="Hình chữ nhật: Góc Tròn 130">
              <a:extLst>
                <a:ext uri="{FF2B5EF4-FFF2-40B4-BE49-F238E27FC236}">
                  <a16:creationId xmlns:a16="http://schemas.microsoft.com/office/drawing/2014/main" id="{7B893F6E-0785-DD66-9405-8E5B00EE445E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28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Hộp Văn bản 131">
              <a:extLst>
                <a:ext uri="{FF2B5EF4-FFF2-40B4-BE49-F238E27FC236}">
                  <a16:creationId xmlns:a16="http://schemas.microsoft.com/office/drawing/2014/main" id="{9CDFC96C-72C2-4CDA-B04F-EA0EE43B14F1}"/>
                </a:ext>
              </a:extLst>
            </p:cNvPr>
            <p:cNvSpPr txBox="1"/>
            <p:nvPr/>
          </p:nvSpPr>
          <p:spPr>
            <a:xfrm>
              <a:off x="5010213" y="855787"/>
              <a:ext cx="2848170" cy="78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*  1m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.  .  .  dm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Hình chữ nhật: Góc Tròn 130">
            <a:extLst>
              <a:ext uri="{FF2B5EF4-FFF2-40B4-BE49-F238E27FC236}">
                <a16:creationId xmlns:a16="http://schemas.microsoft.com/office/drawing/2014/main" id="{2C9BD77E-3D34-7310-4C60-7C1C9E896D95}"/>
              </a:ext>
            </a:extLst>
          </p:cNvPr>
          <p:cNvSpPr/>
          <p:nvPr/>
        </p:nvSpPr>
        <p:spPr>
          <a:xfrm>
            <a:off x="410927" y="1232130"/>
            <a:ext cx="4731566" cy="104156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3000" ker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Hộp Văn bản 32">
            <a:extLst>
              <a:ext uri="{FF2B5EF4-FFF2-40B4-BE49-F238E27FC236}">
                <a16:creationId xmlns:a16="http://schemas.microsoft.com/office/drawing/2014/main" id="{1C270B1A-1309-630B-2811-3FA7964BD28B}"/>
              </a:ext>
            </a:extLst>
          </p:cNvPr>
          <p:cNvSpPr txBox="1"/>
          <p:nvPr/>
        </p:nvSpPr>
        <p:spPr>
          <a:xfrm flipH="1">
            <a:off x="507388" y="1279303"/>
            <a:ext cx="4560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 Box 145">
            <a:extLst>
              <a:ext uri="{FF2B5EF4-FFF2-40B4-BE49-F238E27FC236}">
                <a16:creationId xmlns:a16="http://schemas.microsoft.com/office/drawing/2014/main" id="{7E229A50-C458-56C3-DD29-DBFC8C88A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825" y="973567"/>
            <a:ext cx="508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m²)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8A8BD7-1143-6276-BD6E-DAC1F8443E93}"/>
              </a:ext>
            </a:extLst>
          </p:cNvPr>
          <p:cNvCxnSpPr>
            <a:cxnSpLocks/>
          </p:cNvCxnSpPr>
          <p:nvPr/>
        </p:nvCxnSpPr>
        <p:spPr>
          <a:xfrm>
            <a:off x="4116938" y="5715000"/>
            <a:ext cx="15240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E4BA94A-6981-9A80-6AD6-BECC98704638}"/>
              </a:ext>
            </a:extLst>
          </p:cNvPr>
          <p:cNvSpPr txBox="1"/>
          <p:nvPr/>
        </p:nvSpPr>
        <p:spPr>
          <a:xfrm>
            <a:off x="4444372" y="5219252"/>
            <a:ext cx="1552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dm²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C010C8-1C89-8D9F-675A-986BE577283F}"/>
              </a:ext>
            </a:extLst>
          </p:cNvPr>
          <p:cNvSpPr txBox="1"/>
          <p:nvPr/>
        </p:nvSpPr>
        <p:spPr>
          <a:xfrm>
            <a:off x="5390158" y="5860113"/>
            <a:ext cx="1552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DD1B7B-7538-B231-F761-B55DC9A913E1}"/>
              </a:ext>
            </a:extLst>
          </p:cNvPr>
          <p:cNvCxnSpPr>
            <a:cxnSpLocks/>
          </p:cNvCxnSpPr>
          <p:nvPr/>
        </p:nvCxnSpPr>
        <p:spPr>
          <a:xfrm>
            <a:off x="10791825" y="1683038"/>
            <a:ext cx="0" cy="428625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8CEDAA4-59B5-6D27-E1E9-926C2316A110}"/>
              </a:ext>
            </a:extLst>
          </p:cNvPr>
          <p:cNvSpPr txBox="1"/>
          <p:nvPr/>
        </p:nvSpPr>
        <p:spPr>
          <a:xfrm>
            <a:off x="10791825" y="3605098"/>
            <a:ext cx="80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</a:t>
            </a:r>
          </a:p>
        </p:txBody>
      </p:sp>
      <p:graphicFrame>
        <p:nvGraphicFramePr>
          <p:cNvPr id="23" name="Group 4">
            <a:extLst>
              <a:ext uri="{FF2B5EF4-FFF2-40B4-BE49-F238E27FC236}">
                <a16:creationId xmlns:a16="http://schemas.microsoft.com/office/drawing/2014/main" id="{411A0D5F-F76B-F275-11A9-237FD973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52097"/>
              </p:ext>
            </p:extLst>
          </p:nvPr>
        </p:nvGraphicFramePr>
        <p:xfrm>
          <a:off x="5640938" y="1614005"/>
          <a:ext cx="5080000" cy="4321176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331165338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4563541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5370816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696573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4733773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4627528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7159454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590112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04346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29602447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2454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05947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600483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0111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997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8890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3801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1463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20939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79674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E1DEBD1B-171F-71F0-4BC1-F66C1B229153}"/>
              </a:ext>
            </a:extLst>
          </p:cNvPr>
          <p:cNvSpPr/>
          <p:nvPr/>
        </p:nvSpPr>
        <p:spPr>
          <a:xfrm>
            <a:off x="5640356" y="5502794"/>
            <a:ext cx="504824" cy="438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Nhóm 129">
            <a:extLst>
              <a:ext uri="{FF2B5EF4-FFF2-40B4-BE49-F238E27FC236}">
                <a16:creationId xmlns:a16="http://schemas.microsoft.com/office/drawing/2014/main" id="{5BA58D4D-857B-FA94-3F33-6FB087ED968A}"/>
              </a:ext>
            </a:extLst>
          </p:cNvPr>
          <p:cNvGrpSpPr/>
          <p:nvPr/>
        </p:nvGrpSpPr>
        <p:grpSpPr>
          <a:xfrm>
            <a:off x="2058166" y="4501570"/>
            <a:ext cx="879368" cy="619000"/>
            <a:chOff x="4907025" y="693766"/>
            <a:chExt cx="3153508" cy="1059042"/>
          </a:xfrm>
        </p:grpSpPr>
        <p:sp>
          <p:nvSpPr>
            <p:cNvPr id="29" name="Hình chữ nhật: Góc Tròn 130">
              <a:extLst>
                <a:ext uri="{FF2B5EF4-FFF2-40B4-BE49-F238E27FC236}">
                  <a16:creationId xmlns:a16="http://schemas.microsoft.com/office/drawing/2014/main" id="{5DE82633-B987-0C74-1F1B-9B5B3DDB4A21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28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Hộp Văn bản 131">
              <a:extLst>
                <a:ext uri="{FF2B5EF4-FFF2-40B4-BE49-F238E27FC236}">
                  <a16:creationId xmlns:a16="http://schemas.microsoft.com/office/drawing/2014/main" id="{7A87EC2F-140C-D040-7065-0D7B56D9781C}"/>
                </a:ext>
              </a:extLst>
            </p:cNvPr>
            <p:cNvSpPr txBox="1"/>
            <p:nvPr/>
          </p:nvSpPr>
          <p:spPr>
            <a:xfrm>
              <a:off x="5010213" y="855787"/>
              <a:ext cx="2848170" cy="78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endParaRPr 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4" name="Hộp Văn bản 131">
            <a:extLst>
              <a:ext uri="{FF2B5EF4-FFF2-40B4-BE49-F238E27FC236}">
                <a16:creationId xmlns:a16="http://schemas.microsoft.com/office/drawing/2014/main" id="{189CAACB-D0C1-46A1-7EEA-4A45CA699CD9}"/>
              </a:ext>
            </a:extLst>
          </p:cNvPr>
          <p:cNvSpPr txBox="1"/>
          <p:nvPr/>
        </p:nvSpPr>
        <p:spPr>
          <a:xfrm>
            <a:off x="1947938" y="4552064"/>
            <a:ext cx="93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100</a:t>
            </a:r>
            <a:endParaRPr 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45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49ACAB4-E66A-5648-37BB-DD92644D8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984" y="1692636"/>
            <a:ext cx="5474682" cy="3377477"/>
          </a:xfrm>
          <a:prstGeom prst="rect">
            <a:avLst/>
          </a:prstGeom>
        </p:spPr>
      </p:pic>
      <p:pic>
        <p:nvPicPr>
          <p:cNvPr id="11" name="Picture 10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0AEE0C26-41F8-C1DD-F3A4-89AB834BF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28054" y="362428"/>
            <a:ext cx="9558996" cy="903629"/>
            <a:chOff x="1257300" y="662552"/>
            <a:chExt cx="7169247" cy="67772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674964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Chọn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số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đo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phù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hợp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với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cách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đọc</a:t>
              </a:r>
              <a:endParaRPr lang="en-US" sz="4267" b="1" kern="0" dirty="0">
                <a:solidFill>
                  <a:srgbClr val="000000"/>
                </a:solidFill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A0FDBA-3737-0333-1043-18E17C0EEDFD}"/>
              </a:ext>
            </a:extLst>
          </p:cNvPr>
          <p:cNvGrpSpPr/>
          <p:nvPr/>
        </p:nvGrpSpPr>
        <p:grpSpPr>
          <a:xfrm>
            <a:off x="972219" y="1607277"/>
            <a:ext cx="6152482" cy="922866"/>
            <a:chOff x="938421" y="2634671"/>
            <a:chExt cx="6871301" cy="922866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F428614-E745-1F86-CB0F-2A371A9F7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3B6C47-232D-7B2E-8FE2-3ACC00E4C477}"/>
                </a:ext>
              </a:extLst>
            </p:cNvPr>
            <p:cNvSpPr txBox="1"/>
            <p:nvPr/>
          </p:nvSpPr>
          <p:spPr>
            <a:xfrm>
              <a:off x="1236060" y="2742481"/>
              <a:ext cx="5843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120BD7-AF71-DF9C-ABEA-9963EF97BCE0}"/>
              </a:ext>
            </a:extLst>
          </p:cNvPr>
          <p:cNvGrpSpPr/>
          <p:nvPr/>
        </p:nvGrpSpPr>
        <p:grpSpPr>
          <a:xfrm>
            <a:off x="915069" y="2664552"/>
            <a:ext cx="7209756" cy="922866"/>
            <a:chOff x="938421" y="2634671"/>
            <a:chExt cx="7424467" cy="922866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0D382A60-BF3D-4FA6-4E92-C942534D2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A05B52-92F3-FE58-2A44-BFC8E06FEC27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Hai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trăm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sáu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E42677-0E70-49BD-19A3-9690309CD87D}"/>
              </a:ext>
            </a:extLst>
          </p:cNvPr>
          <p:cNvGrpSpPr/>
          <p:nvPr/>
        </p:nvGrpSpPr>
        <p:grpSpPr>
          <a:xfrm>
            <a:off x="800769" y="3817077"/>
            <a:ext cx="7209756" cy="922866"/>
            <a:chOff x="938421" y="2634671"/>
            <a:chExt cx="7424467" cy="922866"/>
          </a:xfrm>
        </p:grpSpPr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C39A0747-50FD-ECC4-A7A6-9DE3680B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5FA984-8934-980D-E5AD-105EFE7CB796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D51A63C-E158-0713-3503-680211002472}"/>
              </a:ext>
            </a:extLst>
          </p:cNvPr>
          <p:cNvGrpSpPr/>
          <p:nvPr/>
        </p:nvGrpSpPr>
        <p:grpSpPr>
          <a:xfrm>
            <a:off x="632600" y="4960077"/>
            <a:ext cx="6920724" cy="922866"/>
            <a:chOff x="922182" y="2634671"/>
            <a:chExt cx="7126828" cy="922866"/>
          </a:xfrm>
        </p:grpSpPr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756E8189-5EAD-A2D3-FC48-F1428BE2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6F2B88D-84C7-2B16-21D2-315E7A494323}"/>
                </a:ext>
              </a:extLst>
            </p:cNvPr>
            <p:cNvSpPr txBox="1"/>
            <p:nvPr/>
          </p:nvSpPr>
          <p:spPr>
            <a:xfrm>
              <a:off x="922182" y="27043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xăng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1FDA69-BD2E-325C-AB3A-CBD4BD62603F}"/>
              </a:ext>
            </a:extLst>
          </p:cNvPr>
          <p:cNvGrpSpPr/>
          <p:nvPr/>
        </p:nvGrpSpPr>
        <p:grpSpPr>
          <a:xfrm>
            <a:off x="9297068" y="1349448"/>
            <a:ext cx="2104357" cy="922866"/>
            <a:chOff x="762668" y="2416248"/>
            <a:chExt cx="9991057" cy="922866"/>
          </a:xfrm>
        </p:grpSpPr>
        <p:pic>
          <p:nvPicPr>
            <p:cNvPr id="71" name="Picture 2">
              <a:extLst>
                <a:ext uri="{FF2B5EF4-FFF2-40B4-BE49-F238E27FC236}">
                  <a16:creationId xmlns:a16="http://schemas.microsoft.com/office/drawing/2014/main" id="{441313B6-0D50-9291-EC2C-A6D8F7EFE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0287F34-F25B-3DA3-665D-305DD219C0D1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dm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E4576CB-57E1-0FF2-00C9-7068ED0B1558}"/>
              </a:ext>
            </a:extLst>
          </p:cNvPr>
          <p:cNvGrpSpPr/>
          <p:nvPr/>
        </p:nvGrpSpPr>
        <p:grpSpPr>
          <a:xfrm>
            <a:off x="9316118" y="2387673"/>
            <a:ext cx="2104357" cy="922866"/>
            <a:chOff x="762668" y="2416248"/>
            <a:chExt cx="9991057" cy="922866"/>
          </a:xfrm>
        </p:grpSpPr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B38B25DD-558F-796B-C406-A7B5C8E0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DFD56C4-E337-B60B-AD31-118D95990A3C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cm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797A480-C295-CB4E-AE4B-FD289D4828C0}"/>
              </a:ext>
            </a:extLst>
          </p:cNvPr>
          <p:cNvGrpSpPr/>
          <p:nvPr/>
        </p:nvGrpSpPr>
        <p:grpSpPr>
          <a:xfrm>
            <a:off x="9316118" y="3616398"/>
            <a:ext cx="2104357" cy="922866"/>
            <a:chOff x="762668" y="2416248"/>
            <a:chExt cx="9991057" cy="922866"/>
          </a:xfrm>
        </p:grpSpPr>
        <p:pic>
          <p:nvPicPr>
            <p:cNvPr id="77" name="Picture 2">
              <a:extLst>
                <a:ext uri="{FF2B5EF4-FFF2-40B4-BE49-F238E27FC236}">
                  <a16:creationId xmlns:a16="http://schemas.microsoft.com/office/drawing/2014/main" id="{B2F05D32-577E-CA2E-E283-A06776D6F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B2F72DF-A549-FB43-222F-E95AAD4DE01E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AECA008-E067-D919-2088-6AB164E3B3D3}"/>
              </a:ext>
            </a:extLst>
          </p:cNvPr>
          <p:cNvGrpSpPr/>
          <p:nvPr/>
        </p:nvGrpSpPr>
        <p:grpSpPr>
          <a:xfrm>
            <a:off x="9411368" y="4692723"/>
            <a:ext cx="2104357" cy="922866"/>
            <a:chOff x="762668" y="2416248"/>
            <a:chExt cx="9991057" cy="922866"/>
          </a:xfrm>
        </p:grpSpPr>
        <p:pic>
          <p:nvPicPr>
            <p:cNvPr id="80" name="Picture 2">
              <a:extLst>
                <a:ext uri="{FF2B5EF4-FFF2-40B4-BE49-F238E27FC236}">
                  <a16:creationId xmlns:a16="http://schemas.microsoft.com/office/drawing/2014/main" id="{A2C295DE-34DE-04C1-6F9F-9A99ED93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ABAA435-4810-DD1E-A041-F15917B7F27B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260 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825043F-625D-5CF8-D8A8-15D576A5C6AA}"/>
              </a:ext>
            </a:extLst>
          </p:cNvPr>
          <p:cNvCxnSpPr>
            <a:stCxn id="23" idx="3"/>
            <a:endCxn id="77" idx="1"/>
          </p:cNvCxnSpPr>
          <p:nvPr/>
        </p:nvCxnSpPr>
        <p:spPr>
          <a:xfrm>
            <a:off x="7124701" y="2068710"/>
            <a:ext cx="2191417" cy="2009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6B8FB86-DC1D-4B45-E50A-B32D79650399}"/>
              </a:ext>
            </a:extLst>
          </p:cNvPr>
          <p:cNvCxnSpPr>
            <a:cxnSpLocks/>
          </p:cNvCxnSpPr>
          <p:nvPr/>
        </p:nvCxnSpPr>
        <p:spPr>
          <a:xfrm>
            <a:off x="7467601" y="3259335"/>
            <a:ext cx="2019299" cy="20556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BBF7818-7909-F4F1-4FB9-7DB51B716AED}"/>
              </a:ext>
            </a:extLst>
          </p:cNvPr>
          <p:cNvCxnSpPr>
            <a:cxnSpLocks/>
            <a:endCxn id="71" idx="1"/>
          </p:cNvCxnSpPr>
          <p:nvPr/>
        </p:nvCxnSpPr>
        <p:spPr>
          <a:xfrm flipV="1">
            <a:off x="7477126" y="1810881"/>
            <a:ext cx="1819942" cy="24200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FBE93F6-6B22-DB63-A139-007FB96EB8EE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7372351" y="2849106"/>
            <a:ext cx="1943767" cy="26771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10965217" cy="1316870"/>
            <a:chOff x="964406" y="691127"/>
            <a:chExt cx="8223913" cy="9876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751141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đo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phù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hợp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với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mỗi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đồ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đây</a:t>
              </a:r>
              <a:endParaRPr lang="en-US" sz="36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4114AF-B499-1A4C-F75B-0AAD77F0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4" y="2090737"/>
            <a:ext cx="7669439" cy="2090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2F4399-72A4-9D84-E360-41C3E3B9D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443" y="4657725"/>
            <a:ext cx="8567882" cy="78105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95BBD4-6161-C26C-2F7B-5A777CC38A76}"/>
              </a:ext>
            </a:extLst>
          </p:cNvPr>
          <p:cNvCxnSpPr>
            <a:cxnSpLocks/>
          </p:cNvCxnSpPr>
          <p:nvPr/>
        </p:nvCxnSpPr>
        <p:spPr>
          <a:xfrm>
            <a:off x="4343401" y="3659385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9A0E57-DA60-92A7-A439-ED09F0AD2E73}"/>
              </a:ext>
            </a:extLst>
          </p:cNvPr>
          <p:cNvCxnSpPr>
            <a:cxnSpLocks/>
          </p:cNvCxnSpPr>
          <p:nvPr/>
        </p:nvCxnSpPr>
        <p:spPr>
          <a:xfrm>
            <a:off x="7467601" y="3687960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F4CC0E-B542-E50A-CD69-67AD066EB951}"/>
              </a:ext>
            </a:extLst>
          </p:cNvPr>
          <p:cNvCxnSpPr>
            <a:cxnSpLocks/>
          </p:cNvCxnSpPr>
          <p:nvPr/>
        </p:nvCxnSpPr>
        <p:spPr>
          <a:xfrm flipH="1">
            <a:off x="3695700" y="3687960"/>
            <a:ext cx="5229226" cy="12745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-114300" y="383901"/>
            <a:ext cx="12231159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2373668" cy="941729"/>
            <a:chOff x="964406" y="691127"/>
            <a:chExt cx="1780251" cy="706297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3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106775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Số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58E453-7B00-530B-219F-25D66E239A6F}"/>
              </a:ext>
            </a:extLst>
          </p:cNvPr>
          <p:cNvGrpSpPr/>
          <p:nvPr/>
        </p:nvGrpSpPr>
        <p:grpSpPr>
          <a:xfrm>
            <a:off x="761999" y="1638300"/>
            <a:ext cx="6429375" cy="840522"/>
            <a:chOff x="695324" y="1533525"/>
            <a:chExt cx="6429375" cy="8405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71C9D1-C220-3772-B6AE-5F6B7F6EEB8B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a) 1 m² =           dm²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34A1F21-EEA7-B06E-118B-7AD13D2BE945}"/>
                </a:ext>
              </a:extLst>
            </p:cNvPr>
            <p:cNvSpPr/>
            <p:nvPr/>
          </p:nvSpPr>
          <p:spPr>
            <a:xfrm>
              <a:off x="3143250" y="15335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0DD05C-EF5C-C59C-9808-D5940B7A3327}"/>
              </a:ext>
            </a:extLst>
          </p:cNvPr>
          <p:cNvGrpSpPr/>
          <p:nvPr/>
        </p:nvGrpSpPr>
        <p:grpSpPr>
          <a:xfrm>
            <a:off x="6229349" y="1562100"/>
            <a:ext cx="7353301" cy="809625"/>
            <a:chOff x="695324" y="1485900"/>
            <a:chExt cx="7353301" cy="8096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18DDD2-84A4-740E-AC13-CEE6326FB235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b) 1 m² 50 dm² =           dm²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E758005-1987-40B7-00D6-B24711877D5C}"/>
                </a:ext>
              </a:extLst>
            </p:cNvPr>
            <p:cNvSpPr/>
            <p:nvPr/>
          </p:nvSpPr>
          <p:spPr>
            <a:xfrm>
              <a:off x="4276725" y="148590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B2A394-742C-70D6-FC79-BA601572BA9E}"/>
              </a:ext>
            </a:extLst>
          </p:cNvPr>
          <p:cNvGrpSpPr/>
          <p:nvPr/>
        </p:nvGrpSpPr>
        <p:grpSpPr>
          <a:xfrm>
            <a:off x="914399" y="2990850"/>
            <a:ext cx="6429375" cy="830997"/>
            <a:chOff x="971549" y="1485900"/>
            <a:chExt cx="6429375" cy="8309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92EF00-537C-635F-3829-8A87B5FDA649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5 m² =           dm²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6FF87F4-D35D-AB6F-6E3E-74E83007009F}"/>
                </a:ext>
              </a:extLst>
            </p:cNvPr>
            <p:cNvSpPr/>
            <p:nvPr/>
          </p:nvSpPr>
          <p:spPr>
            <a:xfrm>
              <a:off x="2867025" y="14954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3B35B4-EC1B-B0D8-32A1-E2CCE4B1529A}"/>
              </a:ext>
            </a:extLst>
          </p:cNvPr>
          <p:cNvSpPr/>
          <p:nvPr/>
        </p:nvSpPr>
        <p:spPr>
          <a:xfrm>
            <a:off x="3209925" y="16192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3D7CC8-0874-F415-A771-40FEFE5C0CB8}"/>
              </a:ext>
            </a:extLst>
          </p:cNvPr>
          <p:cNvGrpSpPr/>
          <p:nvPr/>
        </p:nvGrpSpPr>
        <p:grpSpPr>
          <a:xfrm>
            <a:off x="809624" y="4181475"/>
            <a:ext cx="6429375" cy="850047"/>
            <a:chOff x="971549" y="1466850"/>
            <a:chExt cx="6429375" cy="85004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CF11E8-7766-E0B7-FDF9-E8B9CD791706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500 dm² =          m²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947F816-01F8-AE6C-CB6C-82527CCD040F}"/>
                </a:ext>
              </a:extLst>
            </p:cNvPr>
            <p:cNvSpPr/>
            <p:nvPr/>
          </p:nvSpPr>
          <p:spPr>
            <a:xfrm>
              <a:off x="3724275" y="14668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BCAB4BD-637D-8F08-750F-E8DA14CFB899}"/>
              </a:ext>
            </a:extLst>
          </p:cNvPr>
          <p:cNvGrpSpPr/>
          <p:nvPr/>
        </p:nvGrpSpPr>
        <p:grpSpPr>
          <a:xfrm>
            <a:off x="6210299" y="2752725"/>
            <a:ext cx="7353301" cy="809625"/>
            <a:chOff x="695324" y="1457325"/>
            <a:chExt cx="7353301" cy="80962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595119-B9BB-3418-73C2-A0B43991161E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4 m² 20 dm² =           dm²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3B67D04-6DC3-F014-736A-80F1F87A0157}"/>
                </a:ext>
              </a:extLst>
            </p:cNvPr>
            <p:cNvSpPr/>
            <p:nvPr/>
          </p:nvSpPr>
          <p:spPr>
            <a:xfrm>
              <a:off x="3752850" y="14573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BE55A9F-4024-9F7E-018C-813087CB37FD}"/>
              </a:ext>
            </a:extLst>
          </p:cNvPr>
          <p:cNvGrpSpPr/>
          <p:nvPr/>
        </p:nvGrpSpPr>
        <p:grpSpPr>
          <a:xfrm>
            <a:off x="6476999" y="3886200"/>
            <a:ext cx="7353301" cy="822186"/>
            <a:chOff x="695324" y="1428750"/>
            <a:chExt cx="7353301" cy="82218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BE56D10-1EF9-DE65-F3CC-FC4BFCAECDEB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3 m² 9 dm² =           dm²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3F013BD-855B-8164-086B-71C00F9FC98F}"/>
                </a:ext>
              </a:extLst>
            </p:cNvPr>
            <p:cNvSpPr/>
            <p:nvPr/>
          </p:nvSpPr>
          <p:spPr>
            <a:xfrm>
              <a:off x="3457575" y="14287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69C76A6-E53B-644C-95E5-C5A7F078C937}"/>
              </a:ext>
            </a:extLst>
          </p:cNvPr>
          <p:cNvSpPr/>
          <p:nvPr/>
        </p:nvSpPr>
        <p:spPr>
          <a:xfrm>
            <a:off x="2800350" y="29908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CC6CF29-A2B5-A11A-EE61-598716A008A6}"/>
              </a:ext>
            </a:extLst>
          </p:cNvPr>
          <p:cNvSpPr/>
          <p:nvPr/>
        </p:nvSpPr>
        <p:spPr>
          <a:xfrm>
            <a:off x="3552825" y="41529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9691339-2889-37B4-B894-4B9168CED2C2}"/>
              </a:ext>
            </a:extLst>
          </p:cNvPr>
          <p:cNvSpPr/>
          <p:nvPr/>
        </p:nvSpPr>
        <p:spPr>
          <a:xfrm>
            <a:off x="9810750" y="153352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4FE059E-AB4D-D160-663D-38F261FFC81A}"/>
              </a:ext>
            </a:extLst>
          </p:cNvPr>
          <p:cNvSpPr/>
          <p:nvPr/>
        </p:nvSpPr>
        <p:spPr>
          <a:xfrm>
            <a:off x="9267825" y="277177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420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FEDFB7B-ADF7-C5F9-6811-09E902B79721}"/>
              </a:ext>
            </a:extLst>
          </p:cNvPr>
          <p:cNvSpPr/>
          <p:nvPr/>
        </p:nvSpPr>
        <p:spPr>
          <a:xfrm>
            <a:off x="9258300" y="38862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309</a:t>
            </a:r>
          </a:p>
        </p:txBody>
      </p:sp>
    </p:spTree>
    <p:extLst>
      <p:ext uri="{BB962C8B-B14F-4D97-AF65-F5344CB8AC3E}">
        <p14:creationId xmlns:p14="http://schemas.microsoft.com/office/powerpoint/2010/main" val="32010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021910" y="837588"/>
            <a:ext cx="6939961" cy="4515233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824C9C-E7BE-71E6-AE3C-F22B3868F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10" y="1026634"/>
            <a:ext cx="5480779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21015452">
            <a:off x="1050924" y="435976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5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C69B93B-115C-2977-A962-FCE63F986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857" y="1521672"/>
            <a:ext cx="6011084" cy="3916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2" name="Picture 1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18D73D54-2BF8-AFDD-5EA8-3B56BD583D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dm² 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cm² 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m² 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88" y="222140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90" y="3930533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81" y="2201097"/>
            <a:ext cx="1141512" cy="1136472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158811" y="209571"/>
            <a:ext cx="8947916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368621" cy="43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1: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Viết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tắt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đơn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vị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67986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74011" y="4027431"/>
            <a:ext cx="3574276" cy="1036030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</a:t>
              </a:r>
              <a:r>
                <a:rPr lang="vi-VN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m² 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2053249" y="2334895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20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1105992" y="2294231"/>
            <a:ext cx="973533" cy="1018042"/>
            <a:chOff x="2572485" y="1544816"/>
            <a:chExt cx="807234" cy="763532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7743726" y="2329127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2 000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6798256" y="2015861"/>
            <a:ext cx="1013797" cy="1446550"/>
            <a:chOff x="2566598" y="2506307"/>
            <a:chExt cx="807234" cy="989901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28526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335368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749985" y="353242"/>
            <a:ext cx="9117029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225446" cy="523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8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2</a:t>
              </a:r>
              <a:r>
                <a: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: 200 dm²  = .?. m² 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8633193" y="242274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171991" y="362561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53367" y="4050387"/>
            <a:ext cx="3574276" cy="1036031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200</a:t>
              </a: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5861B-93F7-912A-45C3-408734300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>
            <a:extLst>
              <a:ext uri="{FF2B5EF4-FFF2-40B4-BE49-F238E27FC236}">
                <a16:creationId xmlns:a16="http://schemas.microsoft.com/office/drawing/2014/main" id="{21E01BF7-9A7F-F3E2-E856-404177B19FC8}"/>
              </a:ext>
            </a:extLst>
          </p:cNvPr>
          <p:cNvGrpSpPr/>
          <p:nvPr/>
        </p:nvGrpSpPr>
        <p:grpSpPr>
          <a:xfrm>
            <a:off x="2053249" y="2334895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B56C14E9-97EE-DEDD-A414-A95B64355959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EDA2E883-5CC8-C875-E11A-67E6D5342506}"/>
                </a:ext>
              </a:extLst>
            </p:cNvPr>
            <p:cNvSpPr txBox="1"/>
            <p:nvPr/>
          </p:nvSpPr>
          <p:spPr>
            <a:xfrm>
              <a:off x="3610331" y="211479"/>
              <a:ext cx="651699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31</a:t>
              </a:r>
              <a:r>
                <a: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400" b="1" dirty="0">
                  <a:solidFill>
                    <a:schemeClr val="tx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vi-VN" sz="4400" b="1" baseline="30000" dirty="0">
                  <a:solidFill>
                    <a:schemeClr val="tx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2</a:t>
              </a:r>
              <a:r>
                <a: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400" b="1" dirty="0">
                  <a:solidFill>
                    <a:schemeClr val="tx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dm</a:t>
              </a:r>
              <a:r>
                <a:rPr lang="vi-VN" sz="4400" b="1" baseline="30000" dirty="0">
                  <a:solidFill>
                    <a:schemeClr val="tx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400" b="1" kern="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id="{8CFD3957-912A-553C-586A-09E798B3C798}"/>
              </a:ext>
            </a:extLst>
          </p:cNvPr>
          <p:cNvGrpSpPr/>
          <p:nvPr/>
        </p:nvGrpSpPr>
        <p:grpSpPr>
          <a:xfrm>
            <a:off x="1105992" y="2294231"/>
            <a:ext cx="973533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id="{57BE8BAB-A35E-5D4C-515C-AE915DB18444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id="{717FC7A5-367B-936A-3E45-721C1DB978C2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3537563E-7A23-3036-FCBA-5F110C21B916}"/>
              </a:ext>
            </a:extLst>
          </p:cNvPr>
          <p:cNvGrpSpPr/>
          <p:nvPr/>
        </p:nvGrpSpPr>
        <p:grpSpPr>
          <a:xfrm>
            <a:off x="7743726" y="2329127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13B5144D-95DD-7E54-E5EF-695088002596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4400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24A51AE2-3C2F-3398-F630-2ADD63D87116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92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30</a:t>
              </a:r>
              <a:r>
                <a: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400" b="1" dirty="0">
                  <a:solidFill>
                    <a:schemeClr val="tx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vi-VN" sz="4400" b="1" baseline="30000" dirty="0">
                  <a:solidFill>
                    <a:schemeClr val="tx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12</a:t>
              </a:r>
              <a:r>
                <a: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400" b="1" dirty="0">
                  <a:solidFill>
                    <a:schemeClr val="tx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dm</a:t>
              </a:r>
              <a:r>
                <a:rPr lang="vi-VN" sz="4400" b="1" baseline="30000" dirty="0">
                  <a:solidFill>
                    <a:schemeClr val="tx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9295DD72-DE53-6797-343A-43943E786CED}"/>
              </a:ext>
            </a:extLst>
          </p:cNvPr>
          <p:cNvGrpSpPr/>
          <p:nvPr/>
        </p:nvGrpSpPr>
        <p:grpSpPr>
          <a:xfrm>
            <a:off x="6798256" y="2015861"/>
            <a:ext cx="1013797" cy="1446550"/>
            <a:chOff x="2566598" y="2506307"/>
            <a:chExt cx="807234" cy="989901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C41FA156-B239-845F-8A56-BBADAB08F6E2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id="{D00FA065-B1C8-95E1-7E88-BA349F8BEC67}"/>
                </a:ext>
              </a:extLst>
            </p:cNvPr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0EED0155-AE34-D087-9C25-7C8BE6024065}"/>
              </a:ext>
            </a:extLst>
          </p:cNvPr>
          <p:cNvGrpSpPr/>
          <p:nvPr/>
        </p:nvGrpSpPr>
        <p:grpSpPr>
          <a:xfrm>
            <a:off x="2083489" y="3969892"/>
            <a:ext cx="3529644" cy="1552289"/>
            <a:chOff x="3579594" y="165100"/>
            <a:chExt cx="6516995" cy="1794374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55CE8CDC-F099-18EA-1222-75E55E2F3CB8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4400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D3563675-5AD4-5995-4A4E-D30BC0F49CD8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1672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  <a:r>
                <a: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400" b="1" dirty="0">
                  <a:solidFill>
                    <a:schemeClr val="tx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vi-VN" sz="4400" b="1" baseline="30000" dirty="0">
                  <a:solidFill>
                    <a:schemeClr val="tx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12</a:t>
              </a:r>
              <a:r>
                <a: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400" b="1" dirty="0">
                  <a:solidFill>
                    <a:schemeClr val="tx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dm</a:t>
              </a:r>
              <a:r>
                <a:rPr lang="vi-VN" sz="4400" b="1" baseline="30000" dirty="0">
                  <a:solidFill>
                    <a:schemeClr val="tx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400" b="1" kern="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endParaRPr lang="en-US" sz="4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06A2D5F7-8B58-0A11-6B62-0CE7630EABCB}"/>
              </a:ext>
            </a:extLst>
          </p:cNvPr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id="{93E2EFBA-CFE9-764D-AE0F-0723FC8C8D2F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id="{27334794-5321-69B4-3498-EBF3D28CE807}"/>
                </a:ext>
              </a:extLst>
            </p:cNvPr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id="{14A8CF7D-69A3-2F36-4468-9FA564546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285269"/>
            <a:ext cx="1124288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id="{4A49B5EF-91B1-3E01-7241-9FD96C9C4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335368"/>
            <a:ext cx="1121909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id="{16AB666C-FFE3-0524-6C8F-6B26B8433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id="{1145CAA9-BC80-404A-BF1B-912353A37B13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2291C5B2-5252-9D5F-B1BB-8624F4B7709B}"/>
              </a:ext>
            </a:extLst>
          </p:cNvPr>
          <p:cNvGrpSpPr/>
          <p:nvPr/>
        </p:nvGrpSpPr>
        <p:grpSpPr>
          <a:xfrm>
            <a:off x="749985" y="353242"/>
            <a:ext cx="9117029" cy="1507986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id="{ECA755B3-A929-0B29-00E4-FFDF2BBA1574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id="{141F9FB4-783B-4FE7-BD70-B9545FB5BDE9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id="{383B7257-7B61-80E4-DBC2-D902A30A633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8633193" y="242274"/>
            <a:ext cx="1704635" cy="1524615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B1B6CA89-F84C-A0F9-49B4-BF7C6A99F2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171991" y="362561"/>
            <a:ext cx="1540756" cy="1126151"/>
          </a:xfrm>
          <a:prstGeom prst="rect">
            <a:avLst/>
          </a:prstGeom>
        </p:spPr>
      </p:pic>
      <p:grpSp>
        <p:nvGrpSpPr>
          <p:cNvPr id="42" name="Nhóm 41">
            <a:extLst>
              <a:ext uri="{FF2B5EF4-FFF2-40B4-BE49-F238E27FC236}">
                <a16:creationId xmlns:a16="http://schemas.microsoft.com/office/drawing/2014/main" id="{01C8E9E5-0F1E-42EB-D423-A77E70FB7357}"/>
              </a:ext>
            </a:extLst>
          </p:cNvPr>
          <p:cNvGrpSpPr/>
          <p:nvPr/>
        </p:nvGrpSpPr>
        <p:grpSpPr>
          <a:xfrm>
            <a:off x="7753367" y="4050387"/>
            <a:ext cx="3574276" cy="1482117"/>
            <a:chOff x="3579594" y="165100"/>
            <a:chExt cx="6516995" cy="1779870"/>
          </a:xfrm>
        </p:grpSpPr>
        <p:sp>
          <p:nvSpPr>
            <p:cNvPr id="43" name="Hình chữ nhật: Góc Tròn 42">
              <a:extLst>
                <a:ext uri="{FF2B5EF4-FFF2-40B4-BE49-F238E27FC236}">
                  <a16:creationId xmlns:a16="http://schemas.microsoft.com/office/drawing/2014/main" id="{804D6324-BDD6-4844-A5D2-2F3400606734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4400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>
              <a:extLst>
                <a:ext uri="{FF2B5EF4-FFF2-40B4-BE49-F238E27FC236}">
                  <a16:creationId xmlns:a16="http://schemas.microsoft.com/office/drawing/2014/main" id="{CF906DBA-80F9-933B-775E-3F4707C8AECD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173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312</a:t>
              </a:r>
              <a:r>
                <a: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400" b="1" dirty="0">
                  <a:solidFill>
                    <a:schemeClr val="tx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vi-VN" sz="4400" b="1" baseline="30000" dirty="0">
                  <a:solidFill>
                    <a:schemeClr val="tx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0</a:t>
              </a:r>
              <a:r>
                <a: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400" b="1" dirty="0">
                  <a:solidFill>
                    <a:schemeClr val="tx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dm</a:t>
              </a:r>
              <a:r>
                <a:rPr lang="vi-VN" sz="4400" b="1" baseline="30000" dirty="0">
                  <a:solidFill>
                    <a:schemeClr val="tx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400" b="1" kern="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endParaRPr lang="en-US" sz="44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6876C09B-FE2A-6C2B-40C7-0548363326AC}"/>
              </a:ext>
            </a:extLst>
          </p:cNvPr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48" name="Hình Bầu dục 47">
              <a:extLst>
                <a:ext uri="{FF2B5EF4-FFF2-40B4-BE49-F238E27FC236}">
                  <a16:creationId xmlns:a16="http://schemas.microsoft.com/office/drawing/2014/main" id="{AA16F363-15F8-03C8-8B86-51C2465142DE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id="{46F49B80-0BC1-9C47-23AC-8F579CF6EB31}"/>
                </a:ext>
              </a:extLst>
            </p:cNvPr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>
            <a:extLst>
              <a:ext uri="{FF2B5EF4-FFF2-40B4-BE49-F238E27FC236}">
                <a16:creationId xmlns:a16="http://schemas.microsoft.com/office/drawing/2014/main" id="{6981C8DB-9924-652A-AC64-22045D6C2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  <a:extLst>
              <a:ext uri="{FF2B5EF4-FFF2-40B4-BE49-F238E27FC236}">
                <a16:creationId xmlns:a16="http://schemas.microsoft.com/office/drawing/2014/main" id="{054C4612-D7C2-ECEF-2EBA-8F27E53463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13B0C8AD-D8C9-04C3-6501-101CF9266A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>
            <a:extLst>
              <a:ext uri="{FF2B5EF4-FFF2-40B4-BE49-F238E27FC236}">
                <a16:creationId xmlns:a16="http://schemas.microsoft.com/office/drawing/2014/main" id="{FE3F21B5-7FFE-570B-08C5-C0061B0889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>
            <a:extLst>
              <a:ext uri="{FF2B5EF4-FFF2-40B4-BE49-F238E27FC236}">
                <a16:creationId xmlns:a16="http://schemas.microsoft.com/office/drawing/2014/main" id="{0A8FBE21-CD33-366B-EB37-602176E88B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C2C32C-078D-42E4-710A-0910FE959C92}"/>
              </a:ext>
            </a:extLst>
          </p:cNvPr>
          <p:cNvSpPr txBox="1"/>
          <p:nvPr/>
        </p:nvSpPr>
        <p:spPr>
          <a:xfrm>
            <a:off x="1074652" y="479693"/>
            <a:ext cx="8944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312dm</a:t>
            </a:r>
            <a:r>
              <a:rPr lang="vi-VN" sz="3600" b="1" baseline="30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 m</a:t>
            </a:r>
            <a:r>
              <a:rPr lang="vi-VN" sz="3600" b="1" baseline="30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…… </a:t>
            </a:r>
            <a:r>
              <a:rPr lang="vi-VN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vi-VN" sz="3600" b="1" baseline="30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1A39DB-ED73-E390-DFBA-D63876F4B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44" y="1296014"/>
            <a:ext cx="5178026" cy="3828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7C316-6BE4-795A-884A-F331360EB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958" y="378468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A2AF0-1003-0329-7832-CC248C170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>
            <a:extLst>
              <a:ext uri="{FF2B5EF4-FFF2-40B4-BE49-F238E27FC236}">
                <a16:creationId xmlns:a16="http://schemas.microsoft.com/office/drawing/2014/main" id="{51508F36-C3A2-C3A3-619B-9F1B73C79113}"/>
              </a:ext>
            </a:extLst>
          </p:cNvPr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6A1CE028-E3B5-DDA1-8567-4383D93D3E2C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23D0B395-21F7-F7CB-E180-175120C07A88}"/>
                </a:ext>
              </a:extLst>
            </p:cNvPr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800</a:t>
              </a: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id="{170D140B-FF66-6521-6321-58FD9A0A1264}"/>
              </a:ext>
            </a:extLst>
          </p:cNvPr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id="{E9D94565-69A0-3C16-A914-796F9DDD8085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id="{1B7F5C52-CD94-E92E-9173-E6BC32E1886A}"/>
                </a:ext>
              </a:extLst>
            </p:cNvPr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5352BD1-942F-9067-3829-299C2301DFC0}"/>
              </a:ext>
            </a:extLst>
          </p:cNvPr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E10682D3-3907-2877-66AD-16080AEE9AE3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71A28AA7-C85A-7601-7AE8-9473DBA907C6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80 </a:t>
              </a: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7A4A7588-1A0F-A54C-5AE2-BFA7B34BD156}"/>
              </a:ext>
            </a:extLst>
          </p:cNvPr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704C6E2D-E8C0-815C-0FEF-C3D2631F27A2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id="{48F45C1D-AE6F-2071-1B72-A90EE02DE119}"/>
                </a:ext>
              </a:extLst>
            </p:cNvPr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7035FC48-0B76-80BE-CA4D-4FC3E3295D16}"/>
              </a:ext>
            </a:extLst>
          </p:cNvPr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8ADF9D54-449B-7469-2E0D-917BF6162A3B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CA0244BD-DD1D-9387-CE19-135925BAFC97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8 </a:t>
              </a: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038BDEBA-BAD1-43FF-0EC3-B2C2182A8E9A}"/>
              </a:ext>
            </a:extLst>
          </p:cNvPr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id="{3FB65AF5-4FDB-374B-1891-8BDE0D9F9F5A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id="{DC1E2BBA-E7EF-FCA6-B5B9-3778848168E3}"/>
                </a:ext>
              </a:extLst>
            </p:cNvPr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id="{DF7FF995-7CB7-46F7-5435-D783530D9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88" y="2221409"/>
            <a:ext cx="1124288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id="{0CCFD753-EC6F-DACF-7777-C887D89E1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90" y="3930533"/>
            <a:ext cx="1121909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id="{8C139A20-BA73-6163-03F1-4B7BE6D6D3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81" y="2201097"/>
            <a:ext cx="1141512" cy="1136472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id="{CC56C813-4AF9-1DEE-1035-70517E1C4CB7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BF7480D1-5566-ABDA-96BA-25BB173FB01D}"/>
              </a:ext>
            </a:extLst>
          </p:cNvPr>
          <p:cNvGrpSpPr/>
          <p:nvPr/>
        </p:nvGrpSpPr>
        <p:grpSpPr>
          <a:xfrm>
            <a:off x="158811" y="209571"/>
            <a:ext cx="8947916" cy="1507986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id="{8BCD1C33-FED6-86B1-9926-0B1E74FC1357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CF41231B-7C4B-9292-5F0F-C7CBF324A75C}"/>
                </a:ext>
              </a:extLst>
            </p:cNvPr>
            <p:cNvSpPr txBox="1"/>
            <p:nvPr/>
          </p:nvSpPr>
          <p:spPr>
            <a:xfrm>
              <a:off x="498778" y="347918"/>
              <a:ext cx="5368621" cy="43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4: 80 000</a:t>
              </a:r>
              <a:r>
                <a:rPr lang="en-US" sz="4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>
                  <a:latin typeface="Calibri"/>
                  <a:cs typeface="Arial"/>
                  <a:sym typeface="Arial"/>
                </a:rPr>
                <a:t>cm²</a:t>
              </a:r>
              <a:r>
                <a:rPr lang="en-US" sz="4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>
                  <a:latin typeface="Calibri"/>
                  <a:cs typeface="Arial"/>
                  <a:sym typeface="Arial"/>
                </a:rPr>
                <a:t>= ……. m² 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id="{88F62C90-C9CB-7808-826B-FFC309647E14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id="{F9A67323-DE39-EB1B-1082-C83851F53C3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67986"/>
            <a:ext cx="1704635" cy="1524615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27B41227-5D3B-3D05-9874-B1ABFEAF2A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42" name="Nhóm 41">
            <a:extLst>
              <a:ext uri="{FF2B5EF4-FFF2-40B4-BE49-F238E27FC236}">
                <a16:creationId xmlns:a16="http://schemas.microsoft.com/office/drawing/2014/main" id="{058F9F88-0854-6B1A-F7AC-63A88B5F65A2}"/>
              </a:ext>
            </a:extLst>
          </p:cNvPr>
          <p:cNvGrpSpPr/>
          <p:nvPr/>
        </p:nvGrpSpPr>
        <p:grpSpPr>
          <a:xfrm>
            <a:off x="7774011" y="4027431"/>
            <a:ext cx="3574276" cy="1036030"/>
            <a:chOff x="3579594" y="165100"/>
            <a:chExt cx="6516995" cy="1244167"/>
          </a:xfrm>
        </p:grpSpPr>
        <p:sp>
          <p:nvSpPr>
            <p:cNvPr id="43" name="Hình chữ nhật: Góc Tròn 42">
              <a:extLst>
                <a:ext uri="{FF2B5EF4-FFF2-40B4-BE49-F238E27FC236}">
                  <a16:creationId xmlns:a16="http://schemas.microsoft.com/office/drawing/2014/main" id="{A4F32C25-BA39-7EB5-CDFD-A0F774EAB99C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>
              <a:extLst>
                <a:ext uri="{FF2B5EF4-FFF2-40B4-BE49-F238E27FC236}">
                  <a16:creationId xmlns:a16="http://schemas.microsoft.com/office/drawing/2014/main" id="{3AB1E321-DB11-EAEA-5BAC-1D4B5AC1E7B1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8000</a:t>
              </a:r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E4D6C1BA-1E1C-3259-1D34-82AAADA21A02}"/>
              </a:ext>
            </a:extLst>
          </p:cNvPr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8" name="Hình Bầu dục 47">
              <a:extLst>
                <a:ext uri="{FF2B5EF4-FFF2-40B4-BE49-F238E27FC236}">
                  <a16:creationId xmlns:a16="http://schemas.microsoft.com/office/drawing/2014/main" id="{C70B20A3-F90A-F834-73DA-6B041FF501C0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id="{C03ECA58-A957-29F3-023D-BAF2B8E67F01}"/>
                </a:ext>
              </a:extLst>
            </p:cNvPr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>
            <a:extLst>
              <a:ext uri="{FF2B5EF4-FFF2-40B4-BE49-F238E27FC236}">
                <a16:creationId xmlns:a16="http://schemas.microsoft.com/office/drawing/2014/main" id="{7ED3EB94-842D-5066-D444-CA54EEBA2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  <a:extLst>
              <a:ext uri="{FF2B5EF4-FFF2-40B4-BE49-F238E27FC236}">
                <a16:creationId xmlns:a16="http://schemas.microsoft.com/office/drawing/2014/main" id="{3A885732-1232-4C44-1C45-47B3BDE5FA2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175BDDC7-E066-D98D-6580-DE9A12EBF3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>
            <a:extLst>
              <a:ext uri="{FF2B5EF4-FFF2-40B4-BE49-F238E27FC236}">
                <a16:creationId xmlns:a16="http://schemas.microsoft.com/office/drawing/2014/main" id="{65163017-3DAB-DB35-8975-E7439E4DCF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>
            <a:extLst>
              <a:ext uri="{FF2B5EF4-FFF2-40B4-BE49-F238E27FC236}">
                <a16:creationId xmlns:a16="http://schemas.microsoft.com/office/drawing/2014/main" id="{CCFC264B-E07B-01E0-7C83-1E9296C809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951245" y="3671436"/>
            <a:ext cx="5701943" cy="1756237"/>
            <a:chOff x="64111" y="-33195"/>
            <a:chExt cx="9123206" cy="686084"/>
          </a:xfrm>
          <a:solidFill>
            <a:srgbClr val="00B050"/>
          </a:solidFill>
        </p:grpSpPr>
        <p:sp>
          <p:nvSpPr>
            <p:cNvPr id="13" name="Rounded Rectangle 12"/>
            <p:cNvSpPr/>
            <p:nvPr/>
          </p:nvSpPr>
          <p:spPr>
            <a:xfrm>
              <a:off x="64111" y="-33195"/>
              <a:ext cx="9123206" cy="68608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762000" h="381000"/>
              <a:bevelB w="76200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112" y="68175"/>
              <a:ext cx="8429158" cy="48334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r>
                <a:rPr lang="vi-VN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1m</a:t>
              </a:r>
              <a:r>
                <a:rPr lang="vi-VN" sz="36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vi-VN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r>
                <a:rPr lang="vi-VN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dm</a:t>
              </a:r>
              <a:r>
                <a:rPr lang="vi-VN" sz="36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6597" y="1354016"/>
            <a:ext cx="11069145" cy="978048"/>
            <a:chOff x="64111" y="-33195"/>
            <a:chExt cx="9123206" cy="686084"/>
          </a:xfrm>
          <a:solidFill>
            <a:srgbClr val="00B050"/>
          </a:solidFill>
        </p:grpSpPr>
        <p:sp>
          <p:nvSpPr>
            <p:cNvPr id="23" name="Rounded Rectangle 22"/>
            <p:cNvSpPr/>
            <p:nvPr/>
          </p:nvSpPr>
          <p:spPr>
            <a:xfrm>
              <a:off x="64111" y="-33195"/>
              <a:ext cx="9123206" cy="68608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762000" h="381000"/>
              <a:bevelB w="38100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385" y="61245"/>
              <a:ext cx="8875990" cy="4533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1m</a:t>
              </a:r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76311" y="2344278"/>
            <a:ext cx="6686665" cy="1327157"/>
            <a:chOff x="64109" y="-33196"/>
            <a:chExt cx="10137887" cy="1031552"/>
          </a:xfrm>
          <a:solidFill>
            <a:srgbClr val="00B050"/>
          </a:solidFill>
        </p:grpSpPr>
        <p:sp>
          <p:nvSpPr>
            <p:cNvPr id="27" name="Rounded Rectangle 26"/>
            <p:cNvSpPr/>
            <p:nvPr/>
          </p:nvSpPr>
          <p:spPr>
            <a:xfrm>
              <a:off x="64109" y="-33196"/>
              <a:ext cx="10137887" cy="103155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762000" h="381000"/>
              <a:bevelB w="76200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3492" y="1740"/>
              <a:ext cx="9279118" cy="96168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vi-VN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vi-VN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30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48FBA-71E2-22AE-BF26-1A417D66A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>
            <a:extLst>
              <a:ext uri="{FF2B5EF4-FFF2-40B4-BE49-F238E27FC236}">
                <a16:creationId xmlns:a16="http://schemas.microsoft.com/office/drawing/2014/main" id="{840E0ECD-A03C-747B-3E9C-937A2C163508}"/>
              </a:ext>
            </a:extLst>
          </p:cNvPr>
          <p:cNvGrpSpPr/>
          <p:nvPr/>
        </p:nvGrpSpPr>
        <p:grpSpPr>
          <a:xfrm>
            <a:off x="9181081" y="0"/>
            <a:ext cx="2770795" cy="1729512"/>
            <a:chOff x="7180022" y="219753"/>
            <a:chExt cx="1592029" cy="993734"/>
          </a:xfrm>
        </p:grpSpPr>
        <p:pic>
          <p:nvPicPr>
            <p:cNvPr id="3" name="图片 25">
              <a:extLst>
                <a:ext uri="{FF2B5EF4-FFF2-40B4-BE49-F238E27FC236}">
                  <a16:creationId xmlns:a16="http://schemas.microsoft.com/office/drawing/2014/main" id="{A4406CDA-A34A-F717-B8C7-65B0EC969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4" name="图片 32">
              <a:extLst>
                <a:ext uri="{FF2B5EF4-FFF2-40B4-BE49-F238E27FC236}">
                  <a16:creationId xmlns:a16="http://schemas.microsoft.com/office/drawing/2014/main" id="{482365C3-6CD7-D981-8249-E817B3D2E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5" name="图片 7">
            <a:extLst>
              <a:ext uri="{FF2B5EF4-FFF2-40B4-BE49-F238E27FC236}">
                <a16:creationId xmlns:a16="http://schemas.microsoft.com/office/drawing/2014/main" id="{5E7CDBDB-5E49-8BEF-B987-0ACC2589BF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0" t="60000" b="351"/>
          <a:stretch/>
        </p:blipFill>
        <p:spPr>
          <a:xfrm>
            <a:off x="10974003" y="1516030"/>
            <a:ext cx="1170407" cy="3262964"/>
          </a:xfrm>
          <a:prstGeom prst="rect">
            <a:avLst/>
          </a:prstGeom>
        </p:spPr>
      </p:pic>
      <p:grpSp>
        <p:nvGrpSpPr>
          <p:cNvPr id="6" name="组合 16">
            <a:extLst>
              <a:ext uri="{FF2B5EF4-FFF2-40B4-BE49-F238E27FC236}">
                <a16:creationId xmlns:a16="http://schemas.microsoft.com/office/drawing/2014/main" id="{328C1334-6D34-DDAC-1746-31A25C5C990F}"/>
              </a:ext>
            </a:extLst>
          </p:cNvPr>
          <p:cNvGrpSpPr/>
          <p:nvPr/>
        </p:nvGrpSpPr>
        <p:grpSpPr>
          <a:xfrm>
            <a:off x="3643294" y="59026"/>
            <a:ext cx="2311003" cy="4372298"/>
            <a:chOff x="3298180" y="-580292"/>
            <a:chExt cx="2092569" cy="4273061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7" name="组合 26">
              <a:extLst>
                <a:ext uri="{FF2B5EF4-FFF2-40B4-BE49-F238E27FC236}">
                  <a16:creationId xmlns:a16="http://schemas.microsoft.com/office/drawing/2014/main" id="{8E6622DC-4DA6-E646-87E8-BB1CE09A99B9}"/>
                </a:ext>
              </a:extLst>
            </p:cNvPr>
            <p:cNvGrpSpPr/>
            <p:nvPr/>
          </p:nvGrpSpPr>
          <p:grpSpPr>
            <a:xfrm>
              <a:off x="3298180" y="-580292"/>
              <a:ext cx="2092569" cy="4273061"/>
              <a:chOff x="3675185" y="-580292"/>
              <a:chExt cx="2092569" cy="4273061"/>
            </a:xfrm>
            <a:grpFill/>
          </p:grpSpPr>
          <p:sp>
            <p:nvSpPr>
              <p:cNvPr id="15" name="任意多边形 23">
                <a:extLst>
                  <a:ext uri="{FF2B5EF4-FFF2-40B4-BE49-F238E27FC236}">
                    <a16:creationId xmlns:a16="http://schemas.microsoft.com/office/drawing/2014/main" id="{D1D3979B-7C77-DEF7-006C-E10F06E0C39E}"/>
                  </a:ext>
                </a:extLst>
              </p:cNvPr>
              <p:cNvSpPr/>
              <p:nvPr/>
            </p:nvSpPr>
            <p:spPr>
              <a:xfrm>
                <a:off x="4304812" y="-580292"/>
                <a:ext cx="485386" cy="2426677"/>
              </a:xfrm>
              <a:custGeom>
                <a:avLst/>
                <a:gdLst>
                  <a:gd name="connsiteX0" fmla="*/ 302357 w 485386"/>
                  <a:gd name="connsiteY0" fmla="*/ 0 h 2426677"/>
                  <a:gd name="connsiteX1" fmla="*/ 3419 w 485386"/>
                  <a:gd name="connsiteY1" fmla="*/ 1002323 h 2426677"/>
                  <a:gd name="connsiteX2" fmla="*/ 478203 w 485386"/>
                  <a:gd name="connsiteY2" fmla="*/ 2004646 h 2426677"/>
                  <a:gd name="connsiteX3" fmla="*/ 302357 w 485386"/>
                  <a:gd name="connsiteY3" fmla="*/ 2426677 h 242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386" h="2426677">
                    <a:moveTo>
                      <a:pt x="302357" y="0"/>
                    </a:moveTo>
                    <a:cubicBezTo>
                      <a:pt x="138234" y="334107"/>
                      <a:pt x="-25889" y="668215"/>
                      <a:pt x="3419" y="1002323"/>
                    </a:cubicBezTo>
                    <a:cubicBezTo>
                      <a:pt x="32727" y="1336431"/>
                      <a:pt x="428380" y="1767254"/>
                      <a:pt x="478203" y="2004646"/>
                    </a:cubicBezTo>
                    <a:cubicBezTo>
                      <a:pt x="528026" y="2242038"/>
                      <a:pt x="302357" y="2426677"/>
                      <a:pt x="302357" y="2426677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4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椭圆 20">
                <a:extLst>
                  <a:ext uri="{FF2B5EF4-FFF2-40B4-BE49-F238E27FC236}">
                    <a16:creationId xmlns:a16="http://schemas.microsoft.com/office/drawing/2014/main" id="{D80A1188-15DB-0460-3BDE-E8D3B44A0C5C}"/>
                  </a:ext>
                </a:extLst>
              </p:cNvPr>
              <p:cNvSpPr/>
              <p:nvPr/>
            </p:nvSpPr>
            <p:spPr>
              <a:xfrm>
                <a:off x="3675185" y="1600200"/>
                <a:ext cx="2092569" cy="209256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4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组合 3">
              <a:extLst>
                <a:ext uri="{FF2B5EF4-FFF2-40B4-BE49-F238E27FC236}">
                  <a16:creationId xmlns:a16="http://schemas.microsoft.com/office/drawing/2014/main" id="{E9BB2673-0EB5-7796-5858-4A1D4832C075}"/>
                </a:ext>
              </a:extLst>
            </p:cNvPr>
            <p:cNvGrpSpPr/>
            <p:nvPr/>
          </p:nvGrpSpPr>
          <p:grpSpPr>
            <a:xfrm>
              <a:off x="3298180" y="1699815"/>
              <a:ext cx="2092569" cy="1500664"/>
              <a:chOff x="3298180" y="1699815"/>
              <a:chExt cx="2092569" cy="1500664"/>
            </a:xfrm>
            <a:grpFill/>
          </p:grpSpPr>
          <p:sp>
            <p:nvSpPr>
              <p:cNvPr id="9" name="文本框 32">
                <a:extLst>
                  <a:ext uri="{FF2B5EF4-FFF2-40B4-BE49-F238E27FC236}">
                    <a16:creationId xmlns:a16="http://schemas.microsoft.com/office/drawing/2014/main" id="{BE1E1B47-FAB7-3270-8538-C0352947F475}"/>
                  </a:ext>
                </a:extLst>
              </p:cNvPr>
              <p:cNvSpPr txBox="1"/>
              <p:nvPr/>
            </p:nvSpPr>
            <p:spPr>
              <a:xfrm>
                <a:off x="4161477" y="1699815"/>
                <a:ext cx="450252" cy="812136"/>
              </a:xfrm>
              <a:prstGeom prst="rect">
                <a:avLst/>
              </a:prstGeom>
              <a:grpFill/>
            </p:spPr>
            <p:txBody>
              <a:bodyPr vert="horz" wrap="none" rtlCol="0">
                <a:spAutoFit/>
              </a:bodyPr>
              <a:lstStyle/>
              <a:p>
                <a:pPr algn="ctr"/>
                <a:r>
                  <a:rPr lang="en-US" altLang="zh-CN" sz="4800" b="1" dirty="0">
                    <a:latin typeface="UTM Colossalis" panose="020406030505060202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en-US" sz="4800" b="1" dirty="0">
                  <a:latin typeface="UTM Colossalis" panose="020406030505060202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文本框 33">
                <a:extLst>
                  <a:ext uri="{FF2B5EF4-FFF2-40B4-BE49-F238E27FC236}">
                    <a16:creationId xmlns:a16="http://schemas.microsoft.com/office/drawing/2014/main" id="{366F2E49-6993-DCA2-0106-A24C71B7C985}"/>
                  </a:ext>
                </a:extLst>
              </p:cNvPr>
              <p:cNvSpPr txBox="1"/>
              <p:nvPr/>
            </p:nvSpPr>
            <p:spPr>
              <a:xfrm>
                <a:off x="3442150" y="2713197"/>
                <a:ext cx="1914382" cy="487282"/>
              </a:xfrm>
              <a:prstGeom prst="rect">
                <a:avLst/>
              </a:prstGeom>
              <a:grp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altLang="zh-CN" sz="264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Xem</a:t>
                </a:r>
                <a:r>
                  <a:rPr lang="en-US" altLang="zh-CN" sz="264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4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lại</a:t>
                </a:r>
                <a:r>
                  <a:rPr lang="en-US" altLang="zh-CN" sz="264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4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bài</a:t>
                </a:r>
                <a:endParaRPr lang="zh-CN" altLang="en-US" sz="264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直接连接符 2">
                <a:extLst>
                  <a:ext uri="{FF2B5EF4-FFF2-40B4-BE49-F238E27FC236}">
                    <a16:creationId xmlns:a16="http://schemas.microsoft.com/office/drawing/2014/main" id="{0189E44A-BC95-B8C3-112B-2ACCDD99AE91}"/>
                  </a:ext>
                </a:extLst>
              </p:cNvPr>
              <p:cNvCxnSpPr/>
              <p:nvPr/>
            </p:nvCxnSpPr>
            <p:spPr>
              <a:xfrm>
                <a:off x="3298180" y="2544299"/>
                <a:ext cx="2092569" cy="0"/>
              </a:xfrm>
              <a:prstGeom prst="line">
                <a:avLst/>
              </a:prstGeom>
              <a:grpFill/>
              <a:ln>
                <a:solidFill>
                  <a:srgbClr val="45275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组合 18">
            <a:extLst>
              <a:ext uri="{FF2B5EF4-FFF2-40B4-BE49-F238E27FC236}">
                <a16:creationId xmlns:a16="http://schemas.microsoft.com/office/drawing/2014/main" id="{3A01DE17-7DA9-621C-4B22-15C965D3BB76}"/>
              </a:ext>
            </a:extLst>
          </p:cNvPr>
          <p:cNvGrpSpPr/>
          <p:nvPr/>
        </p:nvGrpSpPr>
        <p:grpSpPr>
          <a:xfrm>
            <a:off x="6149172" y="-632250"/>
            <a:ext cx="2611217" cy="6217726"/>
            <a:chOff x="5398939" y="-324245"/>
            <a:chExt cx="2206146" cy="5176875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18" name="组合 27">
              <a:extLst>
                <a:ext uri="{FF2B5EF4-FFF2-40B4-BE49-F238E27FC236}">
                  <a16:creationId xmlns:a16="http://schemas.microsoft.com/office/drawing/2014/main" id="{9C81CA23-645D-E919-1127-C5EC342C12F6}"/>
                </a:ext>
              </a:extLst>
            </p:cNvPr>
            <p:cNvGrpSpPr/>
            <p:nvPr/>
          </p:nvGrpSpPr>
          <p:grpSpPr>
            <a:xfrm>
              <a:off x="5398939" y="-324245"/>
              <a:ext cx="2206146" cy="5176875"/>
              <a:chOff x="5671471" y="-324245"/>
              <a:chExt cx="2206146" cy="5176875"/>
            </a:xfrm>
            <a:grpFill/>
          </p:grpSpPr>
          <p:sp>
            <p:nvSpPr>
              <p:cNvPr id="29" name="任意多边形 24">
                <a:extLst>
                  <a:ext uri="{FF2B5EF4-FFF2-40B4-BE49-F238E27FC236}">
                    <a16:creationId xmlns:a16="http://schemas.microsoft.com/office/drawing/2014/main" id="{FA12DE9D-F83E-3245-68C3-88748B01627C}"/>
                  </a:ext>
                </a:extLst>
              </p:cNvPr>
              <p:cNvSpPr/>
              <p:nvPr/>
            </p:nvSpPr>
            <p:spPr>
              <a:xfrm>
                <a:off x="6640700" y="-324245"/>
                <a:ext cx="328265" cy="3225707"/>
              </a:xfrm>
              <a:custGeom>
                <a:avLst/>
                <a:gdLst>
                  <a:gd name="connsiteX0" fmla="*/ 111792 w 328265"/>
                  <a:gd name="connsiteY0" fmla="*/ 60476 h 3225707"/>
                  <a:gd name="connsiteX1" fmla="*/ 111792 w 328265"/>
                  <a:gd name="connsiteY1" fmla="*/ 130814 h 3225707"/>
                  <a:gd name="connsiteX2" fmla="*/ 6285 w 328265"/>
                  <a:gd name="connsiteY2" fmla="*/ 1221060 h 3225707"/>
                  <a:gd name="connsiteX3" fmla="*/ 322808 w 328265"/>
                  <a:gd name="connsiteY3" fmla="*/ 2188214 h 3225707"/>
                  <a:gd name="connsiteX4" fmla="*/ 217300 w 328265"/>
                  <a:gd name="connsiteY4" fmla="*/ 3225707 h 322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265" h="3225707">
                    <a:moveTo>
                      <a:pt x="111792" y="60476"/>
                    </a:moveTo>
                    <a:cubicBezTo>
                      <a:pt x="120584" y="-1071"/>
                      <a:pt x="129376" y="-62617"/>
                      <a:pt x="111792" y="130814"/>
                    </a:cubicBezTo>
                    <a:cubicBezTo>
                      <a:pt x="94208" y="324245"/>
                      <a:pt x="-28884" y="878160"/>
                      <a:pt x="6285" y="1221060"/>
                    </a:cubicBezTo>
                    <a:cubicBezTo>
                      <a:pt x="41454" y="1563960"/>
                      <a:pt x="287639" y="1854106"/>
                      <a:pt x="322808" y="2188214"/>
                    </a:cubicBezTo>
                    <a:cubicBezTo>
                      <a:pt x="357977" y="2522322"/>
                      <a:pt x="211439" y="2994176"/>
                      <a:pt x="217300" y="3225707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4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椭圆 21">
                <a:extLst>
                  <a:ext uri="{FF2B5EF4-FFF2-40B4-BE49-F238E27FC236}">
                    <a16:creationId xmlns:a16="http://schemas.microsoft.com/office/drawing/2014/main" id="{3A51C124-5940-4E7B-2411-5FD9A7F903AE}"/>
                  </a:ext>
                </a:extLst>
              </p:cNvPr>
              <p:cNvSpPr/>
              <p:nvPr/>
            </p:nvSpPr>
            <p:spPr>
              <a:xfrm>
                <a:off x="5671471" y="2646484"/>
                <a:ext cx="2206146" cy="2206146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4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组合 34">
              <a:extLst>
                <a:ext uri="{FF2B5EF4-FFF2-40B4-BE49-F238E27FC236}">
                  <a16:creationId xmlns:a16="http://schemas.microsoft.com/office/drawing/2014/main" id="{2EF58C01-248C-F807-5CEC-D0645FCE4B1A}"/>
                </a:ext>
              </a:extLst>
            </p:cNvPr>
            <p:cNvGrpSpPr/>
            <p:nvPr/>
          </p:nvGrpSpPr>
          <p:grpSpPr>
            <a:xfrm>
              <a:off x="5433660" y="2765852"/>
              <a:ext cx="2171425" cy="1571166"/>
              <a:chOff x="3245825" y="1950092"/>
              <a:chExt cx="2171425" cy="1571166"/>
            </a:xfrm>
            <a:grpFill/>
          </p:grpSpPr>
          <p:sp>
            <p:nvSpPr>
              <p:cNvPr id="20" name="文本框 35">
                <a:extLst>
                  <a:ext uri="{FF2B5EF4-FFF2-40B4-BE49-F238E27FC236}">
                    <a16:creationId xmlns:a16="http://schemas.microsoft.com/office/drawing/2014/main" id="{C0D76B4F-4100-00B3-8974-5E9B32D0219E}"/>
                  </a:ext>
                </a:extLst>
              </p:cNvPr>
              <p:cNvSpPr txBox="1"/>
              <p:nvPr/>
            </p:nvSpPr>
            <p:spPr>
              <a:xfrm>
                <a:off x="4175847" y="1950092"/>
                <a:ext cx="420115" cy="691888"/>
              </a:xfrm>
              <a:prstGeom prst="rect">
                <a:avLst/>
              </a:prstGeom>
              <a:grpFill/>
            </p:spPr>
            <p:txBody>
              <a:bodyPr vert="horz" wrap="none" rtlCol="0">
                <a:spAutoFit/>
              </a:bodyPr>
              <a:lstStyle/>
              <a:p>
                <a:pPr algn="ctr"/>
                <a:r>
                  <a:rPr lang="en-US" altLang="zh-CN" sz="4800" b="1" dirty="0">
                    <a:latin typeface="UTM Colossalis" panose="020406030505060202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2</a:t>
                </a:r>
                <a:endParaRPr lang="zh-CN" altLang="en-US" sz="4800" b="1" dirty="0">
                  <a:latin typeface="UTM Colossalis" panose="020406030505060202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36">
                <a:extLst>
                  <a:ext uri="{FF2B5EF4-FFF2-40B4-BE49-F238E27FC236}">
                    <a16:creationId xmlns:a16="http://schemas.microsoft.com/office/drawing/2014/main" id="{DDE1F252-57ED-7475-ED9B-9DAE65A9104A}"/>
                  </a:ext>
                </a:extLst>
              </p:cNvPr>
              <p:cNvSpPr txBox="1"/>
              <p:nvPr/>
            </p:nvSpPr>
            <p:spPr>
              <a:xfrm>
                <a:off x="3387274" y="2767870"/>
                <a:ext cx="1914382" cy="753388"/>
              </a:xfrm>
              <a:prstGeom prst="rect">
                <a:avLst/>
              </a:prstGeom>
              <a:grp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altLang="zh-CN" sz="264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  <a:t>Tập</a:t>
                </a:r>
                <a:r>
                  <a:rPr lang="en-US" altLang="zh-CN" sz="264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4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  <a:t>đổi</a:t>
                </a:r>
                <a:r>
                  <a:rPr lang="en-US" altLang="zh-CN" sz="264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4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  <a:t>đơn</a:t>
                </a:r>
                <a:r>
                  <a:rPr lang="en-US" altLang="zh-CN" sz="264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4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  <a:t>vị</a:t>
                </a:r>
                <a:endParaRPr lang="vi-VN" altLang="zh-CN" sz="264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Kozuka Gothic Pr6N L" panose="020B0200000000000000" pitchFamily="34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直接连接符 37">
                <a:extLst>
                  <a:ext uri="{FF2B5EF4-FFF2-40B4-BE49-F238E27FC236}">
                    <a16:creationId xmlns:a16="http://schemas.microsoft.com/office/drawing/2014/main" id="{6D07DA22-3E29-6927-D994-6CBDBA433522}"/>
                  </a:ext>
                </a:extLst>
              </p:cNvPr>
              <p:cNvCxnSpPr/>
              <p:nvPr/>
            </p:nvCxnSpPr>
            <p:spPr>
              <a:xfrm>
                <a:off x="3245825" y="2654845"/>
                <a:ext cx="2171425" cy="1"/>
              </a:xfrm>
              <a:prstGeom prst="line">
                <a:avLst/>
              </a:prstGeom>
              <a:grpFill/>
              <a:ln>
                <a:solidFill>
                  <a:srgbClr val="45275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组合 17">
            <a:extLst>
              <a:ext uri="{FF2B5EF4-FFF2-40B4-BE49-F238E27FC236}">
                <a16:creationId xmlns:a16="http://schemas.microsoft.com/office/drawing/2014/main" id="{CC87C824-2FDE-BC94-5E02-10A265893E50}"/>
              </a:ext>
            </a:extLst>
          </p:cNvPr>
          <p:cNvGrpSpPr/>
          <p:nvPr/>
        </p:nvGrpSpPr>
        <p:grpSpPr>
          <a:xfrm>
            <a:off x="8832087" y="-135325"/>
            <a:ext cx="3012233" cy="5185789"/>
            <a:chOff x="7588241" y="-105508"/>
            <a:chExt cx="2510194" cy="4321491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32" name="组合 28">
              <a:extLst>
                <a:ext uri="{FF2B5EF4-FFF2-40B4-BE49-F238E27FC236}">
                  <a16:creationId xmlns:a16="http://schemas.microsoft.com/office/drawing/2014/main" id="{4143CD9A-0286-A123-0106-880490C14BB3}"/>
                </a:ext>
              </a:extLst>
            </p:cNvPr>
            <p:cNvGrpSpPr/>
            <p:nvPr/>
          </p:nvGrpSpPr>
          <p:grpSpPr>
            <a:xfrm>
              <a:off x="7588241" y="-105508"/>
              <a:ext cx="2510194" cy="4321491"/>
              <a:chOff x="7588241" y="-158262"/>
              <a:chExt cx="2510194" cy="4321491"/>
            </a:xfrm>
            <a:grpFill/>
          </p:grpSpPr>
          <p:sp>
            <p:nvSpPr>
              <p:cNvPr id="37" name="任意多边形 25">
                <a:extLst>
                  <a:ext uri="{FF2B5EF4-FFF2-40B4-BE49-F238E27FC236}">
                    <a16:creationId xmlns:a16="http://schemas.microsoft.com/office/drawing/2014/main" id="{C3DDEF7E-5303-DAE8-94FF-0FF885F323EF}"/>
                  </a:ext>
                </a:extLst>
              </p:cNvPr>
              <p:cNvSpPr/>
              <p:nvPr/>
            </p:nvSpPr>
            <p:spPr>
              <a:xfrm>
                <a:off x="8352692" y="-158262"/>
                <a:ext cx="173490" cy="2162908"/>
              </a:xfrm>
              <a:custGeom>
                <a:avLst/>
                <a:gdLst>
                  <a:gd name="connsiteX0" fmla="*/ 35170 w 173490"/>
                  <a:gd name="connsiteY0" fmla="*/ 0 h 2162908"/>
                  <a:gd name="connsiteX1" fmla="*/ 158262 w 173490"/>
                  <a:gd name="connsiteY1" fmla="*/ 650631 h 2162908"/>
                  <a:gd name="connsiteX2" fmla="*/ 0 w 173490"/>
                  <a:gd name="connsiteY2" fmla="*/ 1195754 h 2162908"/>
                  <a:gd name="connsiteX3" fmla="*/ 158262 w 173490"/>
                  <a:gd name="connsiteY3" fmla="*/ 1793631 h 2162908"/>
                  <a:gd name="connsiteX4" fmla="*/ 158262 w 173490"/>
                  <a:gd name="connsiteY4" fmla="*/ 2162908 h 216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90" h="2162908">
                    <a:moveTo>
                      <a:pt x="35170" y="0"/>
                    </a:moveTo>
                    <a:cubicBezTo>
                      <a:pt x="99647" y="225669"/>
                      <a:pt x="164124" y="451339"/>
                      <a:pt x="158262" y="650631"/>
                    </a:cubicBezTo>
                    <a:cubicBezTo>
                      <a:pt x="152400" y="849923"/>
                      <a:pt x="0" y="1005254"/>
                      <a:pt x="0" y="1195754"/>
                    </a:cubicBezTo>
                    <a:cubicBezTo>
                      <a:pt x="0" y="1386254"/>
                      <a:pt x="131885" y="1632439"/>
                      <a:pt x="158262" y="1793631"/>
                    </a:cubicBezTo>
                    <a:cubicBezTo>
                      <a:pt x="184639" y="1954823"/>
                      <a:pt x="171450" y="2058865"/>
                      <a:pt x="158262" y="2162908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4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椭圆 22">
                <a:extLst>
                  <a:ext uri="{FF2B5EF4-FFF2-40B4-BE49-F238E27FC236}">
                    <a16:creationId xmlns:a16="http://schemas.microsoft.com/office/drawing/2014/main" id="{7879BAC9-A2F0-872B-CABD-0F893A231B6B}"/>
                  </a:ext>
                </a:extLst>
              </p:cNvPr>
              <p:cNvSpPr/>
              <p:nvPr/>
            </p:nvSpPr>
            <p:spPr>
              <a:xfrm>
                <a:off x="7588241" y="1811213"/>
                <a:ext cx="2510194" cy="2352016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4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组合 38">
              <a:extLst>
                <a:ext uri="{FF2B5EF4-FFF2-40B4-BE49-F238E27FC236}">
                  <a16:creationId xmlns:a16="http://schemas.microsoft.com/office/drawing/2014/main" id="{8C492EC2-A031-28F3-F6B2-C12F4F8A8CBD}"/>
                </a:ext>
              </a:extLst>
            </p:cNvPr>
            <p:cNvGrpSpPr/>
            <p:nvPr/>
          </p:nvGrpSpPr>
          <p:grpSpPr>
            <a:xfrm>
              <a:off x="7736455" y="2066688"/>
              <a:ext cx="2156326" cy="1496084"/>
              <a:chOff x="3470721" y="2014454"/>
              <a:chExt cx="2156326" cy="1496084"/>
            </a:xfrm>
            <a:grpFill/>
          </p:grpSpPr>
          <p:sp>
            <p:nvSpPr>
              <p:cNvPr id="34" name="文本框 39">
                <a:extLst>
                  <a:ext uri="{FF2B5EF4-FFF2-40B4-BE49-F238E27FC236}">
                    <a16:creationId xmlns:a16="http://schemas.microsoft.com/office/drawing/2014/main" id="{929E293B-BF7A-0CAD-1479-D0E5034768FF}"/>
                  </a:ext>
                </a:extLst>
              </p:cNvPr>
              <p:cNvSpPr txBox="1"/>
              <p:nvPr/>
            </p:nvSpPr>
            <p:spPr>
              <a:xfrm>
                <a:off x="4194570" y="2014454"/>
                <a:ext cx="466474" cy="815607"/>
              </a:xfrm>
              <a:prstGeom prst="rect">
                <a:avLst/>
              </a:prstGeom>
              <a:grpFill/>
            </p:spPr>
            <p:txBody>
              <a:bodyPr vert="horz" wrap="none" rtlCol="0">
                <a:spAutoFit/>
              </a:bodyPr>
              <a:lstStyle/>
              <a:p>
                <a:pPr algn="ctr"/>
                <a:r>
                  <a:rPr lang="en-US" altLang="zh-CN" sz="5760" b="1" dirty="0">
                    <a:latin typeface="UTM Colossalis" panose="020406030505060202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3</a:t>
                </a:r>
                <a:endParaRPr lang="zh-CN" altLang="en-US" sz="5760" b="1" dirty="0">
                  <a:latin typeface="UTM Colossalis" panose="020406030505060202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文本框 40">
                <a:extLst>
                  <a:ext uri="{FF2B5EF4-FFF2-40B4-BE49-F238E27FC236}">
                    <a16:creationId xmlns:a16="http://schemas.microsoft.com/office/drawing/2014/main" id="{7FAA8469-DED5-D45A-3049-308899F44E1B}"/>
                  </a:ext>
                </a:extLst>
              </p:cNvPr>
              <p:cNvSpPr txBox="1"/>
              <p:nvPr/>
            </p:nvSpPr>
            <p:spPr>
              <a:xfrm>
                <a:off x="3470721" y="2756485"/>
                <a:ext cx="2156326" cy="754053"/>
              </a:xfrm>
              <a:prstGeom prst="rect">
                <a:avLst/>
              </a:prstGeom>
              <a:grp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altLang="zh-CN" sz="264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Chuẩn</a:t>
                </a:r>
                <a:r>
                  <a:rPr lang="en-US" altLang="zh-CN" sz="264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4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bị</a:t>
                </a:r>
                <a:r>
                  <a:rPr lang="en-US" altLang="zh-CN" sz="264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4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bài</a:t>
                </a:r>
                <a:r>
                  <a:rPr lang="en-US" altLang="zh-CN" sz="264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Mi-li-</a:t>
                </a:r>
                <a:r>
                  <a:rPr lang="en-US" altLang="zh-CN" sz="264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mét</a:t>
                </a:r>
                <a:r>
                  <a:rPr lang="en-US" altLang="zh-CN" sz="264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4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vuông</a:t>
                </a:r>
                <a:endParaRPr lang="zh-CN" altLang="en-US" sz="264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6" name="直接连接符 41">
                <a:extLst>
                  <a:ext uri="{FF2B5EF4-FFF2-40B4-BE49-F238E27FC236}">
                    <a16:creationId xmlns:a16="http://schemas.microsoft.com/office/drawing/2014/main" id="{B936C376-3C52-0C42-A2B2-FB60C78200F6}"/>
                  </a:ext>
                </a:extLst>
              </p:cNvPr>
              <p:cNvCxnSpPr/>
              <p:nvPr/>
            </p:nvCxnSpPr>
            <p:spPr>
              <a:xfrm>
                <a:off x="3687428" y="2683999"/>
                <a:ext cx="1579922" cy="0"/>
              </a:xfrm>
              <a:prstGeom prst="line">
                <a:avLst/>
              </a:prstGeom>
              <a:grpFill/>
              <a:ln>
                <a:solidFill>
                  <a:srgbClr val="45275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946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3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3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38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F3313-160E-0A62-A739-B06F7945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8" y="1404952"/>
            <a:ext cx="11302964" cy="4048095"/>
          </a:xfrm>
          <a:prstGeom prst="rect">
            <a:avLst/>
          </a:prstGeom>
        </p:spPr>
      </p:pic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89991CEB-D44E-A0A1-A04B-E32E69314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526" y="2666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3433233" y="1191113"/>
                <a:ext cx="5926667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6600" b="1" dirty="0">
                    <a:solidFill>
                      <a:srgbClr val="002060"/>
                    </a:solidFill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</a:rPr>
                  <a:t> = ….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233" y="1191113"/>
                <a:ext cx="5926667" cy="1131015"/>
              </a:xfrm>
              <a:prstGeom prst="rect">
                <a:avLst/>
              </a:prstGeom>
              <a:blipFill>
                <a:blip r:embed="rId3"/>
                <a:stretch>
                  <a:fillRect l="-6996" t="-15591" b="-40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7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sSup>
                      <m:sSupPr>
                        <m:ctrlPr>
                          <a:rPr lang="en-GB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….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blipFill>
                <a:blip r:embed="rId3"/>
                <a:stretch>
                  <a:fillRect l="-5810" t="-16915" b="-40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1657350" y="1010138"/>
                <a:ext cx="8848725" cy="10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….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1010138"/>
                <a:ext cx="8848725" cy="1036566"/>
              </a:xfrm>
              <a:prstGeom prst="rect">
                <a:avLst/>
              </a:prstGeom>
              <a:blipFill>
                <a:blip r:embed="rId4"/>
                <a:stretch>
                  <a:fillRect l="-4204" t="-15882" b="-3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550</a:t>
              </a:r>
            </a:p>
          </p:txBody>
        </p:sp>
      </p:grpSp>
      <p:pic>
        <p:nvPicPr>
          <p:cNvPr id="5" name="Picture 4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632B36C2-B72B-D00B-82E6-84A610C363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6A15CB-32D7-0CC1-ABDE-C838C39B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759" y="1454511"/>
            <a:ext cx="5474682" cy="3377477"/>
          </a:xfrm>
          <a:prstGeom prst="rect">
            <a:avLst/>
          </a:prstGeom>
        </p:spPr>
      </p:pic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CEE62BE5-9061-663F-06E0-55A5677602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00050" y="200025"/>
            <a:ext cx="11487149" cy="63055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12EC2-26FB-19D1-3AEF-2EEA501D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2" y="2258606"/>
            <a:ext cx="6276975" cy="3790950"/>
          </a:xfrm>
          <a:prstGeom prst="rect">
            <a:avLst/>
          </a:prstGeom>
        </p:spPr>
      </p:pic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05AF5B1B-CECE-D702-7568-5F924C6B8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63B4554-6604-BB40-3245-5796ED8F7A01}"/>
              </a:ext>
            </a:extLst>
          </p:cNvPr>
          <p:cNvSpPr/>
          <p:nvPr/>
        </p:nvSpPr>
        <p:spPr>
          <a:xfrm>
            <a:off x="1609725" y="3038697"/>
            <a:ext cx="2012876" cy="1010093"/>
          </a:xfrm>
          <a:prstGeom prst="wedgeRoundRectCallout">
            <a:avLst>
              <a:gd name="adj1" fmla="val 36827"/>
              <a:gd name="adj2" fmla="val 65880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8247CA-0869-F795-30A5-11316D4B9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349" y="236944"/>
            <a:ext cx="3334801" cy="859611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481919A-233D-2836-C691-40CE7E1E3577}"/>
              </a:ext>
            </a:extLst>
          </p:cNvPr>
          <p:cNvSpPr/>
          <p:nvPr/>
        </p:nvSpPr>
        <p:spPr>
          <a:xfrm>
            <a:off x="3522479" y="1362076"/>
            <a:ext cx="3697028" cy="1810416"/>
          </a:xfrm>
          <a:prstGeom prst="wedgeRoundRectCallout">
            <a:avLst>
              <a:gd name="adj1" fmla="val 5598"/>
              <a:gd name="adj2" fmla="val 85043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nền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căn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xăng-ti-mét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-xi-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D0C69E37-C288-4134-7687-644F199355FC}"/>
              </a:ext>
            </a:extLst>
          </p:cNvPr>
          <p:cNvSpPr/>
          <p:nvPr/>
        </p:nvSpPr>
        <p:spPr>
          <a:xfrm>
            <a:off x="7772400" y="1114425"/>
            <a:ext cx="3295650" cy="1810416"/>
          </a:xfrm>
          <a:prstGeom prst="wedgeRoundRectCallout">
            <a:avLst>
              <a:gd name="adj1" fmla="val -42854"/>
              <a:gd name="adj2" fmla="val 69236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30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78CBC-2C8E-7628-0481-0D29CC544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A5E3AE78-7918-AAF4-8007-EB3F75FC30F8}"/>
              </a:ext>
            </a:extLst>
          </p:cNvPr>
          <p:cNvSpPr/>
          <p:nvPr/>
        </p:nvSpPr>
        <p:spPr>
          <a:xfrm>
            <a:off x="159570" y="385638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Calibri"/>
                <a:sym typeface="Arial"/>
              </a:rPr>
              <a:t>0</a:t>
            </a:r>
          </a:p>
        </p:txBody>
      </p:sp>
      <p:grpSp>
        <p:nvGrpSpPr>
          <p:cNvPr id="130" name="Nhóm 129">
            <a:extLst>
              <a:ext uri="{FF2B5EF4-FFF2-40B4-BE49-F238E27FC236}">
                <a16:creationId xmlns:a16="http://schemas.microsoft.com/office/drawing/2014/main" id="{8ABCD324-801F-3B80-E8B2-2C80BE759CE4}"/>
              </a:ext>
            </a:extLst>
          </p:cNvPr>
          <p:cNvGrpSpPr/>
          <p:nvPr/>
        </p:nvGrpSpPr>
        <p:grpSpPr>
          <a:xfrm>
            <a:off x="389658" y="2323217"/>
            <a:ext cx="4723637" cy="1434512"/>
            <a:chOff x="4907025" y="693766"/>
            <a:chExt cx="3153508" cy="1167545"/>
          </a:xfrm>
        </p:grpSpPr>
        <p:sp>
          <p:nvSpPr>
            <p:cNvPr id="131" name="Hình chữ nhật: Góc Tròn 130">
              <a:extLst>
                <a:ext uri="{FF2B5EF4-FFF2-40B4-BE49-F238E27FC236}">
                  <a16:creationId xmlns:a16="http://schemas.microsoft.com/office/drawing/2014/main" id="{98347F32-16A5-CA35-94A7-1447546DCCEE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28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2" name="Hộp Văn bản 131">
              <a:extLst>
                <a:ext uri="{FF2B5EF4-FFF2-40B4-BE49-F238E27FC236}">
                  <a16:creationId xmlns:a16="http://schemas.microsoft.com/office/drawing/2014/main" id="{F2F6018A-9EC3-21FE-02E6-C13F929BA950}"/>
                </a:ext>
              </a:extLst>
            </p:cNvPr>
            <p:cNvSpPr txBox="1"/>
            <p:nvPr/>
          </p:nvSpPr>
          <p:spPr>
            <a:xfrm>
              <a:off x="5041905" y="734068"/>
              <a:ext cx="2918454" cy="1127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*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Mét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vuông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diện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tích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vuông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cạnh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dài</a:t>
              </a:r>
              <a:r>
                <a:rPr lang="en-US" sz="28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1m </a:t>
              </a:r>
            </a:p>
          </p:txBody>
        </p:sp>
      </p:grpSp>
      <p:grpSp>
        <p:nvGrpSpPr>
          <p:cNvPr id="4" name="Nhóm 129">
            <a:extLst>
              <a:ext uri="{FF2B5EF4-FFF2-40B4-BE49-F238E27FC236}">
                <a16:creationId xmlns:a16="http://schemas.microsoft.com/office/drawing/2014/main" id="{A1EB8718-3D7E-648B-2FCE-53BA72C2D5AC}"/>
              </a:ext>
            </a:extLst>
          </p:cNvPr>
          <p:cNvGrpSpPr/>
          <p:nvPr/>
        </p:nvGrpSpPr>
        <p:grpSpPr>
          <a:xfrm>
            <a:off x="408345" y="3652250"/>
            <a:ext cx="4701704" cy="780418"/>
            <a:chOff x="4907025" y="693766"/>
            <a:chExt cx="3153508" cy="1059042"/>
          </a:xfrm>
        </p:grpSpPr>
        <p:sp>
          <p:nvSpPr>
            <p:cNvPr id="5" name="Hình chữ nhật: Góc Tròn 130">
              <a:extLst>
                <a:ext uri="{FF2B5EF4-FFF2-40B4-BE49-F238E27FC236}">
                  <a16:creationId xmlns:a16="http://schemas.microsoft.com/office/drawing/2014/main" id="{96B5C7EC-AAC9-5884-9706-4C78AF1BDCBA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28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" name="Hộp Văn bản 131">
              <a:extLst>
                <a:ext uri="{FF2B5EF4-FFF2-40B4-BE49-F238E27FC236}">
                  <a16:creationId xmlns:a16="http://schemas.microsoft.com/office/drawing/2014/main" id="{26AF486C-FF62-1C0C-4002-FA289C0256BB}"/>
                </a:ext>
              </a:extLst>
            </p:cNvPr>
            <p:cNvSpPr txBox="1"/>
            <p:nvPr/>
          </p:nvSpPr>
          <p:spPr>
            <a:xfrm>
              <a:off x="5010213" y="855789"/>
              <a:ext cx="2951856" cy="710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*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Hình chữ nhật: Góc Tròn 130">
            <a:extLst>
              <a:ext uri="{FF2B5EF4-FFF2-40B4-BE49-F238E27FC236}">
                <a16:creationId xmlns:a16="http://schemas.microsoft.com/office/drawing/2014/main" id="{80340D9C-AF35-2CAD-FB5D-11DD0F41843C}"/>
              </a:ext>
            </a:extLst>
          </p:cNvPr>
          <p:cNvSpPr/>
          <p:nvPr/>
        </p:nvSpPr>
        <p:spPr>
          <a:xfrm>
            <a:off x="410927" y="1232130"/>
            <a:ext cx="4731566" cy="104156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3000" ker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Hộp Văn bản 32">
            <a:extLst>
              <a:ext uri="{FF2B5EF4-FFF2-40B4-BE49-F238E27FC236}">
                <a16:creationId xmlns:a16="http://schemas.microsoft.com/office/drawing/2014/main" id="{2F112507-A9C5-FAF5-1AB7-3F246116A16F}"/>
              </a:ext>
            </a:extLst>
          </p:cNvPr>
          <p:cNvSpPr txBox="1"/>
          <p:nvPr/>
        </p:nvSpPr>
        <p:spPr>
          <a:xfrm flipH="1">
            <a:off x="507388" y="1279303"/>
            <a:ext cx="4560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 Box 145">
            <a:extLst>
              <a:ext uri="{FF2B5EF4-FFF2-40B4-BE49-F238E27FC236}">
                <a16:creationId xmlns:a16="http://schemas.microsoft.com/office/drawing/2014/main" id="{47C82F8B-A069-8AA9-DBF3-E6322E45B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825" y="973567"/>
            <a:ext cx="508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m²)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F6E024-E189-777D-2F4A-CD91C55F415C}"/>
              </a:ext>
            </a:extLst>
          </p:cNvPr>
          <p:cNvCxnSpPr>
            <a:cxnSpLocks/>
          </p:cNvCxnSpPr>
          <p:nvPr/>
        </p:nvCxnSpPr>
        <p:spPr>
          <a:xfrm>
            <a:off x="10823724" y="1683038"/>
            <a:ext cx="0" cy="428625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71BCD74-9491-846C-CDB5-C3912C82AB24}"/>
              </a:ext>
            </a:extLst>
          </p:cNvPr>
          <p:cNvSpPr txBox="1"/>
          <p:nvPr/>
        </p:nvSpPr>
        <p:spPr>
          <a:xfrm>
            <a:off x="10791825" y="3605098"/>
            <a:ext cx="80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</a:t>
            </a:r>
          </a:p>
        </p:txBody>
      </p:sp>
      <p:graphicFrame>
        <p:nvGraphicFramePr>
          <p:cNvPr id="23" name="Group 4">
            <a:extLst>
              <a:ext uri="{FF2B5EF4-FFF2-40B4-BE49-F238E27FC236}">
                <a16:creationId xmlns:a16="http://schemas.microsoft.com/office/drawing/2014/main" id="{B23D68B7-A108-2855-E638-6C46FE2B0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05535"/>
              </p:ext>
            </p:extLst>
          </p:nvPr>
        </p:nvGraphicFramePr>
        <p:xfrm>
          <a:off x="5545246" y="1614005"/>
          <a:ext cx="5080000" cy="4321176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331165338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4563541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5370816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696573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4733773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4627528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7159454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590112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04346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29602447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2454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05947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600483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0111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997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8890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3801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1463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20939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79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85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76250" y="295275"/>
            <a:ext cx="11391899" cy="61531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aphicFrame>
        <p:nvGraphicFramePr>
          <p:cNvPr id="2" name="Group 151">
            <a:extLst>
              <a:ext uri="{FF2B5EF4-FFF2-40B4-BE49-F238E27FC236}">
                <a16:creationId xmlns:a16="http://schemas.microsoft.com/office/drawing/2014/main" id="{8AEB0300-88DC-B1AC-4D0B-77DBAC25E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45332"/>
              </p:ext>
            </p:extLst>
          </p:nvPr>
        </p:nvGraphicFramePr>
        <p:xfrm>
          <a:off x="5402706" y="1146744"/>
          <a:ext cx="5077708" cy="4291746"/>
        </p:xfrm>
        <a:graphic>
          <a:graphicData uri="http://schemas.openxmlformats.org/drawingml/2006/table">
            <a:tbl>
              <a:tblPr/>
              <a:tblGrid>
                <a:gridCol w="5077708">
                  <a:extLst>
                    <a:ext uri="{9D8B030D-6E8A-4147-A177-3AD203B41FA5}">
                      <a16:colId xmlns:a16="http://schemas.microsoft.com/office/drawing/2014/main" val="3214055155"/>
                    </a:ext>
                  </a:extLst>
                </a:gridCol>
              </a:tblGrid>
              <a:tr h="4291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06717"/>
                  </a:ext>
                </a:extLst>
              </a:tr>
            </a:tbl>
          </a:graphicData>
        </a:graphic>
      </p:graphicFrame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53EC46E-2128-38D4-79EC-5512F6F9F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56310"/>
              </p:ext>
            </p:extLst>
          </p:nvPr>
        </p:nvGraphicFramePr>
        <p:xfrm>
          <a:off x="5400414" y="1133475"/>
          <a:ext cx="5080000" cy="4321176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331165338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4563541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5370816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696573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4733773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4627528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7159454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590112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04346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29602447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2454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05947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600483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0111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997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8890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3801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1463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20939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79674"/>
                  </a:ext>
                </a:extLst>
              </a:tr>
            </a:tbl>
          </a:graphicData>
        </a:graphic>
      </p:graphicFrame>
      <p:sp>
        <p:nvSpPr>
          <p:cNvPr id="11" name="Text Box 145">
            <a:extLst>
              <a:ext uri="{FF2B5EF4-FFF2-40B4-BE49-F238E27FC236}">
                <a16:creationId xmlns:a16="http://schemas.microsoft.com/office/drawing/2014/main" id="{4F678767-B76B-56C1-8102-258F8CD8B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931" y="461830"/>
            <a:ext cx="5080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5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Một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mét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vuông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(1 m²)</a:t>
            </a:r>
          </a:p>
        </p:txBody>
      </p:sp>
      <p:sp>
        <p:nvSpPr>
          <p:cNvPr id="19" name="Line 143">
            <a:extLst>
              <a:ext uri="{FF2B5EF4-FFF2-40B4-BE49-F238E27FC236}">
                <a16:creationId xmlns:a16="http://schemas.microsoft.com/office/drawing/2014/main" id="{460FB0FE-9ACD-3AB7-58D3-AF3EDACEC6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6139" y="1116924"/>
            <a:ext cx="0" cy="4342831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0" name="Line 144">
            <a:extLst>
              <a:ext uri="{FF2B5EF4-FFF2-40B4-BE49-F238E27FC236}">
                <a16:creationId xmlns:a16="http://schemas.microsoft.com/office/drawing/2014/main" id="{EBF22E3A-356F-6D68-486F-8F0D9E54B6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1626" y="5019675"/>
            <a:ext cx="2082" cy="4290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48AC70-5953-DF02-3FF6-3F24B372CD36}"/>
              </a:ext>
            </a:extLst>
          </p:cNvPr>
          <p:cNvSpPr/>
          <p:nvPr/>
        </p:nvSpPr>
        <p:spPr>
          <a:xfrm>
            <a:off x="5402892" y="5020783"/>
            <a:ext cx="504824" cy="438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CF6B4D-DF9E-EFE3-BB8F-311794D64CF1}"/>
              </a:ext>
            </a:extLst>
          </p:cNvPr>
          <p:cNvCxnSpPr>
            <a:cxnSpLocks/>
          </p:cNvCxnSpPr>
          <p:nvPr/>
        </p:nvCxnSpPr>
        <p:spPr>
          <a:xfrm>
            <a:off x="3842114" y="5286375"/>
            <a:ext cx="15240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90CE46-7A6E-5EA8-E99B-795B97328A27}"/>
              </a:ext>
            </a:extLst>
          </p:cNvPr>
          <p:cNvSpPr txBox="1"/>
          <p:nvPr/>
        </p:nvSpPr>
        <p:spPr>
          <a:xfrm>
            <a:off x="3924300" y="459105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dm²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66AEFAD7-2159-50AB-63FA-0C13C30F4D1C}"/>
              </a:ext>
            </a:extLst>
          </p:cNvPr>
          <p:cNvSpPr/>
          <p:nvPr/>
        </p:nvSpPr>
        <p:spPr>
          <a:xfrm rot="5400000">
            <a:off x="5496030" y="5383733"/>
            <a:ext cx="295599" cy="463973"/>
          </a:xfrm>
          <a:prstGeom prst="rightBrace">
            <a:avLst>
              <a:gd name="adj1" fmla="val 49359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2AE3D2-7F73-0416-BA57-A8DF94B23BA7}"/>
              </a:ext>
            </a:extLst>
          </p:cNvPr>
          <p:cNvSpPr txBox="1"/>
          <p:nvPr/>
        </p:nvSpPr>
        <p:spPr>
          <a:xfrm>
            <a:off x="5143500" y="571500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 dm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05D8DE-26FF-5798-08D5-4F955BC134FA}"/>
              </a:ext>
            </a:extLst>
          </p:cNvPr>
          <p:cNvCxnSpPr>
            <a:cxnSpLocks/>
          </p:cNvCxnSpPr>
          <p:nvPr/>
        </p:nvCxnSpPr>
        <p:spPr>
          <a:xfrm>
            <a:off x="10791825" y="1162050"/>
            <a:ext cx="0" cy="428625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D7F8E8D-F8B7-12CC-B6CB-44577714E289}"/>
              </a:ext>
            </a:extLst>
          </p:cNvPr>
          <p:cNvSpPr txBox="1"/>
          <p:nvPr/>
        </p:nvSpPr>
        <p:spPr>
          <a:xfrm>
            <a:off x="10925175" y="2828925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m</a:t>
            </a:r>
          </a:p>
        </p:txBody>
      </p:sp>
      <p:grpSp>
        <p:nvGrpSpPr>
          <p:cNvPr id="38" name="Nhóm 129">
            <a:extLst>
              <a:ext uri="{FF2B5EF4-FFF2-40B4-BE49-F238E27FC236}">
                <a16:creationId xmlns:a16="http://schemas.microsoft.com/office/drawing/2014/main" id="{D217F81E-2BD0-088A-1C64-F54451D6BEF0}"/>
              </a:ext>
            </a:extLst>
          </p:cNvPr>
          <p:cNvGrpSpPr/>
          <p:nvPr/>
        </p:nvGrpSpPr>
        <p:grpSpPr>
          <a:xfrm>
            <a:off x="630033" y="1533712"/>
            <a:ext cx="4204677" cy="2870422"/>
            <a:chOff x="4907025" y="693766"/>
            <a:chExt cx="3153508" cy="1059042"/>
          </a:xfrm>
        </p:grpSpPr>
        <p:sp>
          <p:nvSpPr>
            <p:cNvPr id="39" name="Hình chữ nhật: Góc Tròn 130">
              <a:extLst>
                <a:ext uri="{FF2B5EF4-FFF2-40B4-BE49-F238E27FC236}">
                  <a16:creationId xmlns:a16="http://schemas.microsoft.com/office/drawing/2014/main" id="{39E8E109-7A38-2491-7AB9-915987A40465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0" name="Hộp Văn bản 131">
              <a:extLst>
                <a:ext uri="{FF2B5EF4-FFF2-40B4-BE49-F238E27FC236}">
                  <a16:creationId xmlns:a16="http://schemas.microsoft.com/office/drawing/2014/main" id="{CA1450E8-2288-CD58-466B-6697C9781E90}"/>
                </a:ext>
              </a:extLst>
            </p:cNvPr>
            <p:cNvSpPr txBox="1"/>
            <p:nvPr/>
          </p:nvSpPr>
          <p:spPr>
            <a:xfrm>
              <a:off x="5027431" y="741858"/>
              <a:ext cx="2971799" cy="93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chia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100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cạnh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1dm,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dm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   </a:t>
              </a:r>
              <a:endPara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20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6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823</Words>
  <Application>Microsoft Office PowerPoint</Application>
  <PresentationFormat>Widescreen</PresentationFormat>
  <Paragraphs>142</Paragraphs>
  <Slides>23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Arial</vt:lpstr>
      <vt:lpstr>Arvo</vt:lpstr>
      <vt:lpstr>Calibri</vt:lpstr>
      <vt:lpstr>Calibri (Body)</vt:lpstr>
      <vt:lpstr>Cambria</vt:lpstr>
      <vt:lpstr>Cambria Math</vt:lpstr>
      <vt:lpstr>Catamaran</vt:lpstr>
      <vt:lpstr>Inter</vt:lpstr>
      <vt:lpstr>Mouse Memoirs</vt:lpstr>
      <vt:lpstr>Orelega One</vt:lpstr>
      <vt:lpstr>Pattaya</vt:lpstr>
      <vt:lpstr>Spartan</vt:lpstr>
      <vt:lpstr>Times New Roman</vt:lpstr>
      <vt:lpstr>UTM Colossalis</vt:lpstr>
      <vt:lpstr>Organic Poultry Farm MK Campaign by Slidesgo</vt:lpstr>
      <vt:lpstr>1_Organic Poultry Farm MK Campaign by Slidesgo</vt:lpstr>
      <vt:lpstr>School Bus Drivers Day by Slidesgo</vt:lpstr>
      <vt:lpstr>Walk to School Day by Slidesgo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68</cp:revision>
  <dcterms:created xsi:type="dcterms:W3CDTF">2023-08-11T10:29:35Z</dcterms:created>
  <dcterms:modified xsi:type="dcterms:W3CDTF">2025-02-19T22:50:58Z</dcterms:modified>
</cp:coreProperties>
</file>