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6"/>
  </p:notesMasterIdLst>
  <p:sldIdLst>
    <p:sldId id="295" r:id="rId2"/>
    <p:sldId id="4433" r:id="rId3"/>
    <p:sldId id="337" r:id="rId4"/>
    <p:sldId id="4427" r:id="rId5"/>
    <p:sldId id="339" r:id="rId6"/>
    <p:sldId id="4412" r:id="rId7"/>
    <p:sldId id="4439" r:id="rId8"/>
    <p:sldId id="4437" r:id="rId9"/>
    <p:sldId id="326" r:id="rId10"/>
    <p:sldId id="4438" r:id="rId11"/>
    <p:sldId id="4415" r:id="rId12"/>
    <p:sldId id="305" r:id="rId13"/>
    <p:sldId id="4419" r:id="rId14"/>
    <p:sldId id="4416" r:id="rId15"/>
    <p:sldId id="4417" r:id="rId16"/>
    <p:sldId id="4418" r:id="rId17"/>
    <p:sldId id="4414" r:id="rId18"/>
    <p:sldId id="4426" r:id="rId19"/>
    <p:sldId id="4440" r:id="rId20"/>
    <p:sldId id="4432" r:id="rId21"/>
    <p:sldId id="4431" r:id="rId22"/>
    <p:sldId id="4434" r:id="rId23"/>
    <p:sldId id="4436" r:id="rId24"/>
    <p:sldId id="44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8" d="100"/>
          <a:sy n="58" d="100"/>
        </p:scale>
        <p:origin x="99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3</a:t>
            </a:fld>
            <a:endParaRPr lang="en-US"/>
          </a:p>
        </p:txBody>
      </p:sp>
    </p:spTree>
    <p:extLst>
      <p:ext uri="{BB962C8B-B14F-4D97-AF65-F5344CB8AC3E}">
        <p14:creationId xmlns:p14="http://schemas.microsoft.com/office/powerpoint/2010/main" val="18307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6937A5-763F-413C-A72B-6A824BA2D9FA}" type="slidenum">
              <a:rPr lang="en-US" smtClean="0"/>
              <a:t>6</a:t>
            </a:fld>
            <a:endParaRPr lang="en-US"/>
          </a:p>
        </p:txBody>
      </p:sp>
    </p:spTree>
    <p:extLst>
      <p:ext uri="{BB962C8B-B14F-4D97-AF65-F5344CB8AC3E}">
        <p14:creationId xmlns:p14="http://schemas.microsoft.com/office/powerpoint/2010/main" val="180569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6937A5-763F-413C-A72B-6A824BA2D9FA}" type="slidenum">
              <a:rPr lang="en-US" smtClean="0"/>
              <a:t>15</a:t>
            </a:fld>
            <a:endParaRPr lang="en-US"/>
          </a:p>
        </p:txBody>
      </p:sp>
    </p:spTree>
    <p:extLst>
      <p:ext uri="{BB962C8B-B14F-4D97-AF65-F5344CB8AC3E}">
        <p14:creationId xmlns:p14="http://schemas.microsoft.com/office/powerpoint/2010/main" val="3575183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903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026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319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92" y="2528967"/>
            <a:ext cx="3633369"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80025" y="1354417"/>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9" y="142638"/>
            <a:ext cx="2747351"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72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08318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577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8019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76943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76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5376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493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819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4893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408710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728" r:id="rId12"/>
    <p:sldLayoutId id="214748372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9.gif"/><Relationship Id="rId7"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xmascandle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15" y="2133666"/>
            <a:ext cx="26670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23" name="Object 3"/>
          <p:cNvGraphicFramePr>
            <a:graphicFrameLocks noChangeAspect="1"/>
          </p:cNvGraphicFramePr>
          <p:nvPr/>
        </p:nvGraphicFramePr>
        <p:xfrm>
          <a:off x="8305800" y="4343400"/>
          <a:ext cx="2362200" cy="2514600"/>
        </p:xfrm>
        <a:graphic>
          <a:graphicData uri="http://schemas.openxmlformats.org/presentationml/2006/ole">
            <mc:AlternateContent xmlns:mc="http://schemas.openxmlformats.org/markup-compatibility/2006">
              <mc:Choice xmlns:v="urn:schemas-microsoft-com:vml" Requires="v">
                <p:oleObj name="Clip" r:id="rId4" imgW="1999793" imgH="1831543" progId="">
                  <p:embed/>
                </p:oleObj>
              </mc:Choice>
              <mc:Fallback>
                <p:oleObj name="Clip" r:id="rId4" imgW="1999793" imgH="1831543" progId="">
                  <p:embed/>
                  <p:pic>
                    <p:nvPicPr>
                      <p:cNvPr id="3072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4343400"/>
                        <a:ext cx="2362200"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24" name="Picture 4" descr="MCj043580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6" y="4572066"/>
            <a:ext cx="21050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WordArt 5">
            <a:hlinkClick r:id="" action="ppaction://noaction">
              <a:snd r:embed="rId2" name="applause.wav"/>
            </a:hlinkClick>
            <a:hlinkHover r:id="" action="ppaction://noaction">
              <a:snd r:embed="rId2" name="applause.wav"/>
            </a:hlinkHover>
          </p:cNvPr>
          <p:cNvSpPr>
            <a:spLocks noChangeArrowheads="1" noChangeShapeType="1" noTextEdit="1"/>
          </p:cNvSpPr>
          <p:nvPr/>
        </p:nvSpPr>
        <p:spPr bwMode="auto">
          <a:xfrm>
            <a:off x="-7467600" y="5924550"/>
            <a:ext cx="15697200" cy="933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798" tIns="38399" rIns="76798" bIns="38399" numCol="1" fromWordArt="1">
            <a:prstTxWarp prst="textPlain">
              <a:avLst>
                <a:gd name="adj" fmla="val 50000"/>
              </a:avLst>
            </a:prstTxWarp>
          </a:bodyPr>
          <a:lstStyle/>
          <a:p>
            <a:pPr algn="ctr" defTabSz="767978"/>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Nhiệt</a:t>
            </a:r>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liệt</a:t>
            </a:r>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chào</a:t>
            </a:r>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mừng</a:t>
            </a:r>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quý</a:t>
            </a:r>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thầy</a:t>
            </a:r>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cô</a:t>
            </a:r>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về</a:t>
            </a:r>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dự</a:t>
            </a:r>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giờ</a:t>
            </a:r>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lớp</a:t>
            </a:r>
            <a:r>
              <a:rPr lang="en-US" sz="2700" b="1" kern="10" dirty="0">
                <a:solidFill>
                  <a:srgbClr val="0000FF"/>
                </a:solidFill>
                <a:latin typeface="Times New Roman" panose="02020603050405020304" pitchFamily="18" charset="0"/>
                <a:cs typeface="Times New Roman" panose="02020603050405020304" pitchFamily="18" charset="0"/>
              </a:rPr>
              <a:t> </a:t>
            </a:r>
            <a:r>
              <a:rPr lang="en-US" sz="2700" b="1" kern="10" dirty="0" err="1">
                <a:solidFill>
                  <a:srgbClr val="0000FF"/>
                </a:solidFill>
                <a:latin typeface="Times New Roman" panose="02020603050405020304" pitchFamily="18" charset="0"/>
                <a:cs typeface="Times New Roman" panose="02020603050405020304" pitchFamily="18" charset="0"/>
              </a:rPr>
              <a:t>4B</a:t>
            </a:r>
            <a:r>
              <a:rPr lang="en-US" sz="2700" b="1" kern="10" dirty="0">
                <a:solidFill>
                  <a:srgbClr val="0000FF"/>
                </a:solidFill>
                <a:latin typeface="Times New Roman" panose="02020603050405020304" pitchFamily="18" charset="0"/>
                <a:cs typeface="Times New Roman" panose="02020603050405020304" pitchFamily="18" charset="0"/>
              </a:rPr>
              <a:t>!</a:t>
            </a:r>
          </a:p>
        </p:txBody>
      </p:sp>
      <p:sp>
        <p:nvSpPr>
          <p:cNvPr id="30726" name="WordArt 6"/>
          <p:cNvSpPr>
            <a:spLocks noChangeArrowheads="1" noChangeShapeType="1" noTextEdit="1"/>
          </p:cNvSpPr>
          <p:nvPr/>
        </p:nvSpPr>
        <p:spPr bwMode="auto">
          <a:xfrm>
            <a:off x="3962400" y="4953000"/>
            <a:ext cx="47244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798" tIns="38399" rIns="76798" bIns="38399" numCol="1" fromWordArt="1">
            <a:prstTxWarp prst="textPlain">
              <a:avLst>
                <a:gd name="adj" fmla="val 50449"/>
              </a:avLst>
            </a:prstTxWarp>
          </a:bodyPr>
          <a:lstStyle/>
          <a:p>
            <a:pPr algn="ctr" defTabSz="767978"/>
            <a:r>
              <a:rPr lang="en-US" sz="2700" b="1" i="1" kern="10" dirty="0" err="1">
                <a:solidFill>
                  <a:srgbClr val="9900FF">
                    <a:alpha val="96861"/>
                  </a:srgbClr>
                </a:solidFill>
                <a:latin typeface="Times New Roman" panose="02020603050405020304" pitchFamily="18" charset="0"/>
                <a:cs typeface="Times New Roman" panose="02020603050405020304" pitchFamily="18" charset="0"/>
              </a:rPr>
              <a:t>Giáo</a:t>
            </a:r>
            <a:r>
              <a:rPr lang="en-US" sz="2700" b="1" i="1" kern="10" dirty="0">
                <a:solidFill>
                  <a:srgbClr val="9900FF">
                    <a:alpha val="96861"/>
                  </a:srgbClr>
                </a:solidFill>
                <a:latin typeface="Times New Roman" panose="02020603050405020304" pitchFamily="18" charset="0"/>
                <a:cs typeface="Times New Roman" panose="02020603050405020304" pitchFamily="18" charset="0"/>
              </a:rPr>
              <a:t> </a:t>
            </a:r>
            <a:r>
              <a:rPr lang="en-US" sz="2700" b="1" i="1" kern="10" dirty="0" err="1">
                <a:solidFill>
                  <a:srgbClr val="9900FF">
                    <a:alpha val="96861"/>
                  </a:srgbClr>
                </a:solidFill>
                <a:latin typeface="Times New Roman" panose="02020603050405020304" pitchFamily="18" charset="0"/>
                <a:cs typeface="Times New Roman" panose="02020603050405020304" pitchFamily="18" charset="0"/>
              </a:rPr>
              <a:t>viên</a:t>
            </a:r>
            <a:r>
              <a:rPr lang="en-US" sz="2700" b="1" i="1" kern="10" dirty="0">
                <a:solidFill>
                  <a:srgbClr val="9900FF">
                    <a:alpha val="96861"/>
                  </a:srgbClr>
                </a:solidFill>
                <a:latin typeface="Times New Roman" panose="02020603050405020304" pitchFamily="18" charset="0"/>
                <a:cs typeface="Times New Roman" panose="02020603050405020304" pitchFamily="18" charset="0"/>
              </a:rPr>
              <a:t>: </a:t>
            </a:r>
            <a:r>
              <a:rPr lang="en-US" sz="2700" b="1" i="1" kern="10" dirty="0" err="1">
                <a:solidFill>
                  <a:srgbClr val="9900FF">
                    <a:alpha val="96861"/>
                  </a:srgbClr>
                </a:solidFill>
                <a:latin typeface="Times New Roman" panose="02020603050405020304" pitchFamily="18" charset="0"/>
                <a:cs typeface="Times New Roman" panose="02020603050405020304" pitchFamily="18" charset="0"/>
              </a:rPr>
              <a:t>Đặng</a:t>
            </a:r>
            <a:r>
              <a:rPr lang="en-US" sz="2700" b="1" i="1" kern="10" dirty="0">
                <a:solidFill>
                  <a:srgbClr val="9900FF">
                    <a:alpha val="96861"/>
                  </a:srgbClr>
                </a:solidFill>
                <a:latin typeface="Times New Roman" panose="02020603050405020304" pitchFamily="18" charset="0"/>
                <a:cs typeface="Times New Roman" panose="02020603050405020304" pitchFamily="18" charset="0"/>
              </a:rPr>
              <a:t> </a:t>
            </a:r>
            <a:r>
              <a:rPr lang="en-US" sz="2700" b="1" i="1" kern="10" dirty="0" err="1">
                <a:solidFill>
                  <a:srgbClr val="9900FF">
                    <a:alpha val="96861"/>
                  </a:srgbClr>
                </a:solidFill>
                <a:latin typeface="Times New Roman" panose="02020603050405020304" pitchFamily="18" charset="0"/>
                <a:cs typeface="Times New Roman" panose="02020603050405020304" pitchFamily="18" charset="0"/>
              </a:rPr>
              <a:t>Thị</a:t>
            </a:r>
            <a:r>
              <a:rPr lang="en-US" sz="2700" b="1" i="1" kern="10" dirty="0">
                <a:solidFill>
                  <a:srgbClr val="9900FF">
                    <a:alpha val="96861"/>
                  </a:srgbClr>
                </a:solidFill>
                <a:latin typeface="Times New Roman" panose="02020603050405020304" pitchFamily="18" charset="0"/>
                <a:cs typeface="Times New Roman" panose="02020603050405020304" pitchFamily="18" charset="0"/>
              </a:rPr>
              <a:t> </a:t>
            </a:r>
            <a:r>
              <a:rPr lang="en-US" sz="2700" b="1" i="1" kern="10" dirty="0" err="1">
                <a:solidFill>
                  <a:srgbClr val="9900FF">
                    <a:alpha val="96861"/>
                  </a:srgbClr>
                </a:solidFill>
                <a:latin typeface="Times New Roman" panose="02020603050405020304" pitchFamily="18" charset="0"/>
                <a:cs typeface="Times New Roman" panose="02020603050405020304" pitchFamily="18" charset="0"/>
              </a:rPr>
              <a:t>Ngọc</a:t>
            </a:r>
            <a:r>
              <a:rPr lang="en-US" sz="2700" b="1" i="1" kern="10" dirty="0">
                <a:solidFill>
                  <a:srgbClr val="9900FF">
                    <a:alpha val="96861"/>
                  </a:srgbClr>
                </a:solidFill>
                <a:latin typeface="Times New Roman" panose="02020603050405020304" pitchFamily="18" charset="0"/>
                <a:cs typeface="Times New Roman" panose="02020603050405020304" pitchFamily="18" charset="0"/>
              </a:rPr>
              <a:t> </a:t>
            </a:r>
            <a:r>
              <a:rPr lang="en-US" sz="2700" b="1" i="1" kern="10" dirty="0" err="1">
                <a:solidFill>
                  <a:srgbClr val="9900FF">
                    <a:alpha val="96861"/>
                  </a:srgbClr>
                </a:solidFill>
                <a:latin typeface="Times New Roman" panose="02020603050405020304" pitchFamily="18" charset="0"/>
                <a:cs typeface="Times New Roman" panose="02020603050405020304" pitchFamily="18" charset="0"/>
              </a:rPr>
              <a:t>Trình</a:t>
            </a:r>
            <a:endParaRPr lang="en-US" sz="2700" b="1" i="1" kern="10" dirty="0">
              <a:solidFill>
                <a:srgbClr val="9900FF">
                  <a:alpha val="96861"/>
                </a:srgbClr>
              </a:solidFill>
              <a:latin typeface="Times New Roman" panose="02020603050405020304" pitchFamily="18" charset="0"/>
              <a:cs typeface="Times New Roman" panose="02020603050405020304" pitchFamily="18" charset="0"/>
            </a:endParaRPr>
          </a:p>
        </p:txBody>
      </p:sp>
      <p:sp>
        <p:nvSpPr>
          <p:cNvPr id="2055" name="WordArt 7"/>
          <p:cNvSpPr>
            <a:spLocks noChangeArrowheads="1" noChangeShapeType="1" noTextEdit="1"/>
          </p:cNvSpPr>
          <p:nvPr/>
        </p:nvSpPr>
        <p:spPr bwMode="auto">
          <a:xfrm>
            <a:off x="4654566" y="1833562"/>
            <a:ext cx="2889250" cy="2738438"/>
          </a:xfrm>
          <a:prstGeom prst="rect">
            <a:avLst/>
          </a:prstGeom>
        </p:spPr>
        <p:txBody>
          <a:bodyPr spcFirstLastPara="1" wrap="none" lIns="76798" tIns="38399" rIns="76798" bIns="38399" numCol="1" fromWordArt="1">
            <a:prstTxWarp prst="textArchUp">
              <a:avLst>
                <a:gd name="adj" fmla="val 10313358"/>
              </a:avLst>
            </a:prstTxWarp>
          </a:bodyPr>
          <a:lstStyle/>
          <a:p>
            <a:pPr algn="ctr" defTabSz="767978">
              <a:defRPr/>
            </a:pPr>
            <a:r>
              <a:rPr lang="en-US" sz="2700" b="1" kern="10" dirty="0">
                <a:ln w="9525">
                  <a:solidFill>
                    <a:srgbClr val="0000FF"/>
                  </a:solidFill>
                  <a:round/>
                  <a:headEnd/>
                  <a:tailEnd/>
                </a:ln>
                <a:solidFill>
                  <a:srgbClr val="FFFF00"/>
                </a:solidFill>
                <a:latin typeface="Times New Roman"/>
                <a:cs typeface="Times New Roman"/>
              </a:rPr>
              <a:t>***  </a:t>
            </a:r>
            <a:r>
              <a:rPr lang="en-US" sz="2700" b="1" kern="10" dirty="0" err="1">
                <a:ln w="9525">
                  <a:solidFill>
                    <a:srgbClr val="FFFF00"/>
                  </a:solidFill>
                  <a:round/>
                  <a:headEnd/>
                  <a:tailEnd/>
                </a:ln>
                <a:solidFill>
                  <a:srgbClr val="000000"/>
                </a:solidFill>
                <a:latin typeface="Times New Roman"/>
                <a:cs typeface="Times New Roman"/>
              </a:rPr>
              <a:t>Tiếng</a:t>
            </a:r>
            <a:r>
              <a:rPr lang="en-US" sz="2700" b="1" kern="10" dirty="0">
                <a:ln w="9525">
                  <a:solidFill>
                    <a:srgbClr val="FFFF00"/>
                  </a:solidFill>
                  <a:round/>
                  <a:headEnd/>
                  <a:tailEnd/>
                </a:ln>
                <a:solidFill>
                  <a:srgbClr val="000000"/>
                </a:solidFill>
                <a:latin typeface="Times New Roman"/>
                <a:cs typeface="Times New Roman"/>
              </a:rPr>
              <a:t> </a:t>
            </a:r>
            <a:r>
              <a:rPr lang="en-US" sz="2700" b="1" kern="10" dirty="0" err="1">
                <a:ln w="9525">
                  <a:solidFill>
                    <a:srgbClr val="FFFF00"/>
                  </a:solidFill>
                  <a:round/>
                  <a:headEnd/>
                  <a:tailEnd/>
                </a:ln>
                <a:solidFill>
                  <a:srgbClr val="000000"/>
                </a:solidFill>
                <a:latin typeface="Times New Roman"/>
                <a:cs typeface="Times New Roman"/>
              </a:rPr>
              <a:t>Việt</a:t>
            </a:r>
            <a:r>
              <a:rPr lang="en-US" sz="2700" b="1" kern="10" dirty="0">
                <a:ln w="9525">
                  <a:solidFill>
                    <a:srgbClr val="FFFF00"/>
                  </a:solidFill>
                  <a:round/>
                  <a:headEnd/>
                  <a:tailEnd/>
                </a:ln>
                <a:solidFill>
                  <a:srgbClr val="000000"/>
                </a:solidFill>
                <a:latin typeface="Times New Roman"/>
                <a:cs typeface="Times New Roman"/>
              </a:rPr>
              <a:t> </a:t>
            </a:r>
            <a:r>
              <a:rPr lang="en-US" sz="2700" b="1" kern="10" dirty="0">
                <a:ln w="9525">
                  <a:solidFill>
                    <a:srgbClr val="0000FF"/>
                  </a:solidFill>
                  <a:round/>
                  <a:headEnd/>
                  <a:tailEnd/>
                </a:ln>
                <a:solidFill>
                  <a:srgbClr val="FFFF00"/>
                </a:solidFill>
                <a:latin typeface="Times New Roman"/>
                <a:cs typeface="Times New Roman"/>
              </a:rPr>
              <a:t>***</a:t>
            </a:r>
          </a:p>
        </p:txBody>
      </p:sp>
      <p:sp>
        <p:nvSpPr>
          <p:cNvPr id="30728" name="WordArt 8"/>
          <p:cNvSpPr>
            <a:spLocks noChangeArrowheads="1" noChangeShapeType="1" noTextEdit="1"/>
          </p:cNvSpPr>
          <p:nvPr/>
        </p:nvSpPr>
        <p:spPr bwMode="auto">
          <a:xfrm rot="204471">
            <a:off x="4241817" y="1046230"/>
            <a:ext cx="3500438" cy="3432175"/>
          </a:xfrm>
          <a:prstGeom prst="rect">
            <a:avLst/>
          </a:prstGeom>
        </p:spPr>
        <p:txBody>
          <a:bodyPr spcFirstLastPara="1" wrap="none" lIns="76798" tIns="38399" rIns="76798" bIns="38399" numCol="1" fromWordArt="1">
            <a:prstTxWarp prst="textArchDown">
              <a:avLst>
                <a:gd name="adj" fmla="val 603837"/>
              </a:avLst>
            </a:prstTxWarp>
          </a:bodyPr>
          <a:lstStyle/>
          <a:p>
            <a:pPr algn="ctr" defTabSz="767978"/>
            <a:r>
              <a:rPr lang="en-US" sz="3000" b="1" kern="10" dirty="0">
                <a:ln w="0">
                  <a:solidFill>
                    <a:srgbClr val="FF00FF"/>
                  </a:solidFill>
                  <a:round/>
                  <a:headEnd/>
                  <a:tailEnd/>
                </a:ln>
                <a:solidFill>
                  <a:srgbClr val="000000"/>
                </a:solidFill>
                <a:latin typeface="Times New Roman" panose="02020603050405020304" pitchFamily="18" charset="0"/>
                <a:cs typeface="Times New Roman" panose="02020603050405020304" pitchFamily="18" charset="0"/>
              </a:rPr>
              <a:t>  **</a:t>
            </a:r>
            <a:r>
              <a:rPr lang="en-US" sz="3000" b="1" kern="10" dirty="0" err="1">
                <a:ln w="0">
                  <a:solidFill>
                    <a:srgbClr val="FF00FF"/>
                  </a:solidFill>
                  <a:round/>
                  <a:headEnd/>
                  <a:tailEnd/>
                </a:ln>
                <a:solidFill>
                  <a:srgbClr val="000000"/>
                </a:solidFill>
                <a:latin typeface="Times New Roman" panose="02020603050405020304" pitchFamily="18" charset="0"/>
                <a:cs typeface="Times New Roman" panose="02020603050405020304" pitchFamily="18" charset="0"/>
              </a:rPr>
              <a:t>Lớp</a:t>
            </a:r>
            <a:r>
              <a:rPr lang="en-US" sz="3000" b="1" kern="10" dirty="0">
                <a:ln w="0">
                  <a:solidFill>
                    <a:srgbClr val="FF00FF"/>
                  </a:solidFill>
                  <a:round/>
                  <a:headEnd/>
                  <a:tailEnd/>
                </a:ln>
                <a:solidFill>
                  <a:srgbClr val="000000"/>
                </a:solidFill>
                <a:latin typeface="Times New Roman" panose="02020603050405020304" pitchFamily="18" charset="0"/>
                <a:cs typeface="Times New Roman" panose="02020603050405020304" pitchFamily="18" charset="0"/>
              </a:rPr>
              <a:t> </a:t>
            </a:r>
            <a:r>
              <a:rPr lang="en-US" sz="3000" b="1" kern="10" dirty="0" err="1">
                <a:ln w="0">
                  <a:solidFill>
                    <a:srgbClr val="FF00FF"/>
                  </a:solidFill>
                  <a:round/>
                  <a:headEnd/>
                  <a:tailEnd/>
                </a:ln>
                <a:solidFill>
                  <a:srgbClr val="000000"/>
                </a:solidFill>
                <a:latin typeface="Times New Roman" panose="02020603050405020304" pitchFamily="18" charset="0"/>
                <a:cs typeface="Times New Roman" panose="02020603050405020304" pitchFamily="18" charset="0"/>
              </a:rPr>
              <a:t>4B</a:t>
            </a:r>
            <a:r>
              <a:rPr lang="en-US" sz="3000" b="1" kern="10" dirty="0">
                <a:ln w="0">
                  <a:solidFill>
                    <a:srgbClr val="FF00FF"/>
                  </a:solidFill>
                  <a:round/>
                  <a:headEnd/>
                  <a:tailEnd/>
                </a:ln>
                <a:solidFill>
                  <a:srgbClr val="000000"/>
                </a:solidFill>
                <a:latin typeface="Times New Roman" panose="02020603050405020304" pitchFamily="18" charset="0"/>
                <a:cs typeface="Times New Roman" panose="02020603050405020304" pitchFamily="18" charset="0"/>
              </a:rPr>
              <a:t>** </a:t>
            </a:r>
          </a:p>
        </p:txBody>
      </p:sp>
      <p:sp>
        <p:nvSpPr>
          <p:cNvPr id="18441" name="WordArt 9"/>
          <p:cNvSpPr>
            <a:spLocks noChangeArrowheads="1" noChangeShapeType="1" noTextEdit="1"/>
          </p:cNvSpPr>
          <p:nvPr/>
        </p:nvSpPr>
        <p:spPr bwMode="auto">
          <a:xfrm>
            <a:off x="2209814" y="817565"/>
            <a:ext cx="7772400" cy="6421437"/>
          </a:xfrm>
          <a:prstGeom prst="rect">
            <a:avLst/>
          </a:prstGeom>
        </p:spPr>
        <p:txBody>
          <a:bodyPr spcFirstLastPara="1" wrap="none" lIns="76798" tIns="38399" rIns="76798" bIns="38399" numCol="1" fromWordArt="1">
            <a:prstTxWarp prst="textArchUp">
              <a:avLst>
                <a:gd name="adj" fmla="val 10999660"/>
              </a:avLst>
            </a:prstTxWarp>
            <a:scene3d>
              <a:camera prst="legacyObliqueTopRight"/>
              <a:lightRig rig="legacyFlat3" dir="b"/>
            </a:scene3d>
            <a:sp3d extrusionH="430200" prstMaterial="legacyMatte">
              <a:extrusionClr>
                <a:srgbClr val="FFFF00"/>
              </a:extrusionClr>
              <a:contourClr>
                <a:srgbClr val="FF0000"/>
              </a:contourClr>
            </a:sp3d>
          </a:bodyPr>
          <a:lstStyle/>
          <a:p>
            <a:pPr algn="ctr" defTabSz="767978"/>
            <a:endParaRPr lang="en-US" sz="2700" b="1" kern="10" dirty="0">
              <a:ln w="9525">
                <a:round/>
                <a:headEnd/>
                <a:tailEnd/>
              </a:ln>
              <a:solidFill>
                <a:srgbClr val="FF0000"/>
              </a:solidFill>
              <a:latin typeface="Times New Roman" panose="02020603050405020304" pitchFamily="18" charset="0"/>
              <a:cs typeface="Times New Roman" panose="02020603050405020304" pitchFamily="18" charset="0"/>
            </a:endParaRPr>
          </a:p>
        </p:txBody>
      </p:sp>
      <p:pic>
        <p:nvPicPr>
          <p:cNvPr id="30730" name="Picture 10" descr="Dove-02-june"/>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5663" y="1718205"/>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Dove-02-june"/>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1970882"/>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descr="Firewrk8"/>
          <p:cNvPicPr>
            <a:picLocks noChangeAspect="1" noChangeArrowheads="1"/>
          </p:cNvPicPr>
          <p:nvPr/>
        </p:nvPicPr>
        <p:blipFill>
          <a:blip r:embed="rId8" cstate="print">
            <a:lum bright="6000" contrast="30000"/>
            <a:extLst>
              <a:ext uri="{28A0092B-C50C-407E-A947-70E740481C1C}">
                <a14:useLocalDpi xmlns:a14="http://schemas.microsoft.com/office/drawing/2010/main" val="0"/>
              </a:ext>
            </a:extLst>
          </a:blip>
          <a:srcRect/>
          <a:stretch>
            <a:fillRect/>
          </a:stretch>
        </p:blipFill>
        <p:spPr bwMode="auto">
          <a:xfrm>
            <a:off x="2895615" y="2667001"/>
            <a:ext cx="1524001"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descr="Firewrk8"/>
          <p:cNvPicPr>
            <a:picLocks noChangeAspect="1" noChangeArrowheads="1"/>
          </p:cNvPicPr>
          <p:nvPr/>
        </p:nvPicPr>
        <p:blipFill>
          <a:blip r:embed="rId8" cstate="print">
            <a:lum bright="6000" contrast="30000"/>
            <a:extLst>
              <a:ext uri="{28A0092B-C50C-407E-A947-70E740481C1C}">
                <a14:useLocalDpi xmlns:a14="http://schemas.microsoft.com/office/drawing/2010/main" val="0"/>
              </a:ext>
            </a:extLst>
          </a:blip>
          <a:srcRect/>
          <a:stretch>
            <a:fillRect/>
          </a:stretch>
        </p:blipFill>
        <p:spPr bwMode="auto">
          <a:xfrm>
            <a:off x="7924800" y="2514602"/>
            <a:ext cx="19050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15" descr="Dove-02-june"/>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6400" y="8382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28284" y="245418"/>
            <a:ext cx="5868145" cy="461665"/>
          </a:xfrm>
          <a:prstGeom prst="rect">
            <a:avLst/>
          </a:prstGeom>
          <a:noFill/>
        </p:spPr>
        <p:txBody>
          <a:bodyPr wrap="non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LÊ</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PHONG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2051677"/>
      </p:ext>
    </p:extLst>
  </p:cSld>
  <p:clrMapOvr>
    <a:masterClrMapping/>
  </p:clrMapOvr>
  <p:transition spd="slow">
    <p:push dir="u"/>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0" fill="hold"/>
                                        <p:tgtEl>
                                          <p:spTgt spid="18437"/>
                                        </p:tgtEl>
                                        <p:attrNameLst>
                                          <p:attrName>ppt_x</p:attrName>
                                        </p:attrNameLst>
                                      </p:cBhvr>
                                      <p:tavLst>
                                        <p:tav tm="0">
                                          <p:val>
                                            <p:strVal val="1+#ppt_w/2"/>
                                          </p:val>
                                        </p:tav>
                                        <p:tav tm="100000">
                                          <p:val>
                                            <p:strVal val="#ppt_x"/>
                                          </p:val>
                                        </p:tav>
                                      </p:tavLst>
                                    </p:anim>
                                    <p:anim calcmode="lin" valueType="num">
                                      <p:cBhvr additive="base">
                                        <p:cTn id="8" dur="5000" fill="hold"/>
                                        <p:tgtEl>
                                          <p:spTgt spid="18437"/>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1" presetClass="emph" presetSubtype="0" repeatCount="indefinite" fill="hold" grpId="0" nodeType="withEffect" nodePh="1">
                                  <p:stCondLst>
                                    <p:cond delay="0"/>
                                  </p:stCondLst>
                                  <p:endCondLst>
                                    <p:cond evt="begin" delay="0">
                                      <p:tn val="9"/>
                                    </p:cond>
                                  </p:endCondLst>
                                  <p:childTnLst>
                                    <p:animClr clrSpc="hsl" dir="cw">
                                      <p:cBhvr override="childStyle">
                                        <p:cTn id="10" dur="2000" fill="hold"/>
                                        <p:tgtEl>
                                          <p:spTgt spid="18441"/>
                                        </p:tgtEl>
                                        <p:attrNameLst>
                                          <p:attrName>style.color</p:attrName>
                                        </p:attrNameLst>
                                      </p:cBhvr>
                                      <p:by>
                                        <p:hsl h="7200000" s="0" l="0"/>
                                      </p:by>
                                    </p:animClr>
                                    <p:animClr clrSpc="hsl" dir="cw">
                                      <p:cBhvr>
                                        <p:cTn id="11" dur="2000" fill="hold"/>
                                        <p:tgtEl>
                                          <p:spTgt spid="18441"/>
                                        </p:tgtEl>
                                        <p:attrNameLst>
                                          <p:attrName>fillcolor</p:attrName>
                                        </p:attrNameLst>
                                      </p:cBhvr>
                                      <p:by>
                                        <p:hsl h="7200000" s="0" l="0"/>
                                      </p:by>
                                    </p:animClr>
                                    <p:animClr clrSpc="hsl" dir="cw">
                                      <p:cBhvr>
                                        <p:cTn id="12" dur="2000" fill="hold"/>
                                        <p:tgtEl>
                                          <p:spTgt spid="18441"/>
                                        </p:tgtEl>
                                        <p:attrNameLst>
                                          <p:attrName>stroke.color</p:attrName>
                                        </p:attrNameLst>
                                      </p:cBhvr>
                                      <p:by>
                                        <p:hsl h="7200000" s="0" l="0"/>
                                      </p:by>
                                    </p:animClr>
                                    <p:set>
                                      <p:cBhvr>
                                        <p:cTn id="13" dur="2000" fill="hold"/>
                                        <p:tgtEl>
                                          <p:spTgt spid="18441"/>
                                        </p:tgtEl>
                                        <p:attrNameLst>
                                          <p:attrName>fill.type</p:attrName>
                                        </p:attrNameLst>
                                      </p:cBhvr>
                                      <p:to>
                                        <p:strVal val="solid"/>
                                      </p:to>
                                    </p:set>
                                  </p:childTnLst>
                                </p:cTn>
                              </p:par>
                              <p:par>
                                <p:cTn id="14" presetID="31" presetClass="entr" presetSubtype="0" repeatCount="indefinite" fill="hold" nodeType="withEffect">
                                  <p:stCondLst>
                                    <p:cond delay="500"/>
                                  </p:stCondLst>
                                  <p:iterate type="lt">
                                    <p:tmPct val="5000"/>
                                  </p:iterate>
                                  <p:childTnLst>
                                    <p:set>
                                      <p:cBhvr>
                                        <p:cTn id="15" dur="1" fill="hold">
                                          <p:stCondLst>
                                            <p:cond delay="0"/>
                                          </p:stCondLst>
                                        </p:cTn>
                                        <p:tgtEl>
                                          <p:spTgt spid="18444"/>
                                        </p:tgtEl>
                                        <p:attrNameLst>
                                          <p:attrName>style.visibility</p:attrName>
                                        </p:attrNameLst>
                                      </p:cBhvr>
                                      <p:to>
                                        <p:strVal val="visible"/>
                                      </p:to>
                                    </p:set>
                                    <p:anim calcmode="lin" valueType="num">
                                      <p:cBhvr>
                                        <p:cTn id="16" dur="3000" fill="hold"/>
                                        <p:tgtEl>
                                          <p:spTgt spid="18444"/>
                                        </p:tgtEl>
                                        <p:attrNameLst>
                                          <p:attrName>ppt_w</p:attrName>
                                        </p:attrNameLst>
                                      </p:cBhvr>
                                      <p:tavLst>
                                        <p:tav tm="0">
                                          <p:val>
                                            <p:fltVal val="0"/>
                                          </p:val>
                                        </p:tav>
                                        <p:tav tm="100000">
                                          <p:val>
                                            <p:strVal val="#ppt_w"/>
                                          </p:val>
                                        </p:tav>
                                      </p:tavLst>
                                    </p:anim>
                                    <p:anim calcmode="lin" valueType="num">
                                      <p:cBhvr>
                                        <p:cTn id="17" dur="3000" fill="hold"/>
                                        <p:tgtEl>
                                          <p:spTgt spid="18444"/>
                                        </p:tgtEl>
                                        <p:attrNameLst>
                                          <p:attrName>ppt_h</p:attrName>
                                        </p:attrNameLst>
                                      </p:cBhvr>
                                      <p:tavLst>
                                        <p:tav tm="0">
                                          <p:val>
                                            <p:fltVal val="0"/>
                                          </p:val>
                                        </p:tav>
                                        <p:tav tm="100000">
                                          <p:val>
                                            <p:strVal val="#ppt_h"/>
                                          </p:val>
                                        </p:tav>
                                      </p:tavLst>
                                    </p:anim>
                                    <p:anim calcmode="lin" valueType="num">
                                      <p:cBhvr>
                                        <p:cTn id="18" dur="3000" fill="hold"/>
                                        <p:tgtEl>
                                          <p:spTgt spid="18444"/>
                                        </p:tgtEl>
                                        <p:attrNameLst>
                                          <p:attrName>style.rotation</p:attrName>
                                        </p:attrNameLst>
                                      </p:cBhvr>
                                      <p:tavLst>
                                        <p:tav tm="0">
                                          <p:val>
                                            <p:fltVal val="90"/>
                                          </p:val>
                                        </p:tav>
                                        <p:tav tm="100000">
                                          <p:val>
                                            <p:fltVal val="0"/>
                                          </p:val>
                                        </p:tav>
                                      </p:tavLst>
                                    </p:anim>
                                    <p:animEffect transition="in" filter="fade">
                                      <p:cBhvr>
                                        <p:cTn id="19" dur="3000"/>
                                        <p:tgtEl>
                                          <p:spTgt spid="18444"/>
                                        </p:tgtEl>
                                      </p:cBhvr>
                                    </p:animEffect>
                                  </p:childTnLst>
                                </p:cTn>
                              </p:par>
                              <p:par>
                                <p:cTn id="20" presetID="31" presetClass="entr" presetSubtype="0" repeatCount="indefinite" fill="hold" nodeType="withEffect">
                                  <p:stCondLst>
                                    <p:cond delay="500"/>
                                  </p:stCondLst>
                                  <p:iterate type="lt">
                                    <p:tmPct val="5000"/>
                                  </p:iterate>
                                  <p:childTnLst>
                                    <p:set>
                                      <p:cBhvr>
                                        <p:cTn id="21" dur="1" fill="hold">
                                          <p:stCondLst>
                                            <p:cond delay="0"/>
                                          </p:stCondLst>
                                        </p:cTn>
                                        <p:tgtEl>
                                          <p:spTgt spid="18446"/>
                                        </p:tgtEl>
                                        <p:attrNameLst>
                                          <p:attrName>style.visibility</p:attrName>
                                        </p:attrNameLst>
                                      </p:cBhvr>
                                      <p:to>
                                        <p:strVal val="visible"/>
                                      </p:to>
                                    </p:set>
                                    <p:anim calcmode="lin" valueType="num">
                                      <p:cBhvr>
                                        <p:cTn id="22" dur="3000" fill="hold"/>
                                        <p:tgtEl>
                                          <p:spTgt spid="18446"/>
                                        </p:tgtEl>
                                        <p:attrNameLst>
                                          <p:attrName>ppt_w</p:attrName>
                                        </p:attrNameLst>
                                      </p:cBhvr>
                                      <p:tavLst>
                                        <p:tav tm="0">
                                          <p:val>
                                            <p:fltVal val="0"/>
                                          </p:val>
                                        </p:tav>
                                        <p:tav tm="100000">
                                          <p:val>
                                            <p:strVal val="#ppt_w"/>
                                          </p:val>
                                        </p:tav>
                                      </p:tavLst>
                                    </p:anim>
                                    <p:anim calcmode="lin" valueType="num">
                                      <p:cBhvr>
                                        <p:cTn id="23" dur="3000" fill="hold"/>
                                        <p:tgtEl>
                                          <p:spTgt spid="18446"/>
                                        </p:tgtEl>
                                        <p:attrNameLst>
                                          <p:attrName>ppt_h</p:attrName>
                                        </p:attrNameLst>
                                      </p:cBhvr>
                                      <p:tavLst>
                                        <p:tav tm="0">
                                          <p:val>
                                            <p:fltVal val="0"/>
                                          </p:val>
                                        </p:tav>
                                        <p:tav tm="100000">
                                          <p:val>
                                            <p:strVal val="#ppt_h"/>
                                          </p:val>
                                        </p:tav>
                                      </p:tavLst>
                                    </p:anim>
                                    <p:anim calcmode="lin" valueType="num">
                                      <p:cBhvr>
                                        <p:cTn id="24" dur="3000" fill="hold"/>
                                        <p:tgtEl>
                                          <p:spTgt spid="18446"/>
                                        </p:tgtEl>
                                        <p:attrNameLst>
                                          <p:attrName>style.rotation</p:attrName>
                                        </p:attrNameLst>
                                      </p:cBhvr>
                                      <p:tavLst>
                                        <p:tav tm="0">
                                          <p:val>
                                            <p:fltVal val="90"/>
                                          </p:val>
                                        </p:tav>
                                        <p:tav tm="100000">
                                          <p:val>
                                            <p:fltVal val="0"/>
                                          </p:val>
                                        </p:tav>
                                      </p:tavLst>
                                    </p:anim>
                                    <p:animEffect transition="in" filter="fade">
                                      <p:cBhvr>
                                        <p:cTn id="25" dur="3000"/>
                                        <p:tgtEl>
                                          <p:spTgt spid="1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AD53-353A-7F62-A3BD-A547DA674F4B}"/>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3B1B02FB-B82F-39C8-254C-9A139DE70E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21" y="0"/>
            <a:ext cx="11929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orizontal Scroll 5">
            <a:extLst>
              <a:ext uri="{FF2B5EF4-FFF2-40B4-BE49-F238E27FC236}">
                <a16:creationId xmlns:a16="http://schemas.microsoft.com/office/drawing/2014/main" id="{21CCC0A2-F201-D503-977D-143FBEE55EFE}"/>
              </a:ext>
            </a:extLst>
          </p:cNvPr>
          <p:cNvSpPr/>
          <p:nvPr/>
        </p:nvSpPr>
        <p:spPr>
          <a:xfrm>
            <a:off x="2408869" y="1468606"/>
            <a:ext cx="7682582" cy="3693960"/>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图片 25" descr="图片包含 鲜花, 植物, 室内&#10;&#10;已生成高可信度的说明">
            <a:extLst>
              <a:ext uri="{FF2B5EF4-FFF2-40B4-BE49-F238E27FC236}">
                <a16:creationId xmlns:a16="http://schemas.microsoft.com/office/drawing/2014/main" id="{DF8B103C-30A4-76D9-C454-454EDB29CB00}"/>
              </a:ext>
            </a:extLst>
          </p:cNvPr>
          <p:cNvPicPr>
            <a:picLocks noChangeAspect="1"/>
          </p:cNvPicPr>
          <p:nvPr/>
        </p:nvPicPr>
        <p:blipFill>
          <a:blip r:embed="rId3"/>
          <a:stretch>
            <a:fillRect/>
          </a:stretch>
        </p:blipFill>
        <p:spPr>
          <a:xfrm rot="19466769">
            <a:off x="-1748790" y="-2772410"/>
            <a:ext cx="4958715" cy="7073265"/>
          </a:xfrm>
          <a:prstGeom prst="rect">
            <a:avLst/>
          </a:prstGeom>
        </p:spPr>
      </p:pic>
      <p:grpSp>
        <p:nvGrpSpPr>
          <p:cNvPr id="12" name="Group 11">
            <a:extLst>
              <a:ext uri="{FF2B5EF4-FFF2-40B4-BE49-F238E27FC236}">
                <a16:creationId xmlns:a16="http://schemas.microsoft.com/office/drawing/2014/main" id="{75D48158-1B95-31E2-50F6-8CAE620CEF25}"/>
              </a:ext>
            </a:extLst>
          </p:cNvPr>
          <p:cNvGrpSpPr/>
          <p:nvPr/>
        </p:nvGrpSpPr>
        <p:grpSpPr>
          <a:xfrm>
            <a:off x="364678" y="325745"/>
            <a:ext cx="10764066" cy="6032760"/>
            <a:chOff x="-315833" y="-305061"/>
            <a:chExt cx="18899086" cy="10592061"/>
          </a:xfrm>
        </p:grpSpPr>
        <p:pic>
          <p:nvPicPr>
            <p:cNvPr id="13" name="Picture 3">
              <a:extLst>
                <a:ext uri="{FF2B5EF4-FFF2-40B4-BE49-F238E27FC236}">
                  <a16:creationId xmlns:a16="http://schemas.microsoft.com/office/drawing/2014/main" id="{70234CE8-670E-0A77-E9B2-1B234C52C1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14" name="Picture 4">
              <a:extLst>
                <a:ext uri="{FF2B5EF4-FFF2-40B4-BE49-F238E27FC236}">
                  <a16:creationId xmlns:a16="http://schemas.microsoft.com/office/drawing/2014/main" id="{41194985-3AE9-BB6D-D171-C496295371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15" name="Picture 5">
              <a:extLst>
                <a:ext uri="{FF2B5EF4-FFF2-40B4-BE49-F238E27FC236}">
                  <a16:creationId xmlns:a16="http://schemas.microsoft.com/office/drawing/2014/main" id="{367B5462-8F18-D0CC-2ACB-F09AE66AD1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7" name="图片 25" descr="图片包含 鲜花, 植物, 室内&#10;&#10;已生成高可信度的说明">
            <a:extLst>
              <a:ext uri="{FF2B5EF4-FFF2-40B4-BE49-F238E27FC236}">
                <a16:creationId xmlns:a16="http://schemas.microsoft.com/office/drawing/2014/main" id="{2381EF5E-FC55-9BEE-46AD-433DC8EA13B5}"/>
              </a:ext>
            </a:extLst>
          </p:cNvPr>
          <p:cNvPicPr>
            <a:picLocks noChangeAspect="1"/>
          </p:cNvPicPr>
          <p:nvPr/>
        </p:nvPicPr>
        <p:blipFill>
          <a:blip r:embed="rId3"/>
          <a:stretch>
            <a:fillRect/>
          </a:stretch>
        </p:blipFill>
        <p:spPr>
          <a:xfrm rot="19466769" flipV="1">
            <a:off x="8408136" y="2984595"/>
            <a:ext cx="6238059" cy="4925163"/>
          </a:xfrm>
          <a:prstGeom prst="rect">
            <a:avLst/>
          </a:prstGeom>
        </p:spPr>
      </p:pic>
      <p:pic>
        <p:nvPicPr>
          <p:cNvPr id="4" name="Picture 3">
            <a:extLst>
              <a:ext uri="{FF2B5EF4-FFF2-40B4-BE49-F238E27FC236}">
                <a16:creationId xmlns:a16="http://schemas.microsoft.com/office/drawing/2014/main" id="{6FEB4BC8-492C-04AA-8428-A272D68EF2C0}"/>
              </a:ext>
            </a:extLst>
          </p:cNvPr>
          <p:cNvPicPr>
            <a:picLocks noChangeAspect="1"/>
          </p:cNvPicPr>
          <p:nvPr/>
        </p:nvPicPr>
        <p:blipFill>
          <a:blip r:embed="rId8"/>
          <a:stretch>
            <a:fillRect/>
          </a:stretch>
        </p:blipFill>
        <p:spPr>
          <a:xfrm>
            <a:off x="1656674" y="1855775"/>
            <a:ext cx="8571719" cy="3798137"/>
          </a:xfrm>
          <a:prstGeom prst="rect">
            <a:avLst/>
          </a:prstGeom>
        </p:spPr>
      </p:pic>
    </p:spTree>
    <p:extLst>
      <p:ext uri="{BB962C8B-B14F-4D97-AF65-F5344CB8AC3E}">
        <p14:creationId xmlns:p14="http://schemas.microsoft.com/office/powerpoint/2010/main" val="117730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C62A6-0840-97DC-085B-9113ED00E20D}"/>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4F696F77-8C40-6E8E-58BF-B4593562AD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284" y="12526"/>
            <a:ext cx="1177024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523B2E8-0461-82D4-A183-582603A23A81}"/>
              </a:ext>
            </a:extLst>
          </p:cNvPr>
          <p:cNvSpPr/>
          <p:nvPr/>
        </p:nvSpPr>
        <p:spPr>
          <a:xfrm>
            <a:off x="596542" y="2335578"/>
            <a:ext cx="2215551"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dirty="0" err="1">
                <a:ln w="11430"/>
                <a:solidFill>
                  <a:schemeClr val="accent4">
                    <a:lumMod val="40000"/>
                    <a:lumOff val="60000"/>
                  </a:schemeClr>
                </a:solidFill>
                <a:latin typeface="Times New Roman" pitchFamily="18" charset="0"/>
                <a:cs typeface="Times New Roman" pitchFamily="18" charset="0"/>
              </a:rPr>
              <a:t>Tìm</a:t>
            </a:r>
            <a:r>
              <a:rPr lang="en-US" sz="2800" b="1" u="sng" dirty="0">
                <a:ln w="11430"/>
                <a:solidFill>
                  <a:schemeClr val="accent4">
                    <a:lumMod val="40000"/>
                    <a:lumOff val="60000"/>
                  </a:schemeClr>
                </a:solidFill>
                <a:latin typeface="Times New Roman" pitchFamily="18" charset="0"/>
                <a:cs typeface="Times New Roman" pitchFamily="18" charset="0"/>
              </a:rPr>
              <a:t> </a:t>
            </a:r>
            <a:r>
              <a:rPr lang="en-US" sz="2800" b="1" u="sng" dirty="0" err="1">
                <a:ln w="11430"/>
                <a:solidFill>
                  <a:schemeClr val="accent4">
                    <a:lumMod val="40000"/>
                    <a:lumOff val="60000"/>
                  </a:schemeClr>
                </a:solidFill>
                <a:latin typeface="Times New Roman" pitchFamily="18" charset="0"/>
                <a:cs typeface="Times New Roman" pitchFamily="18" charset="0"/>
              </a:rPr>
              <a:t>hiểu</a:t>
            </a:r>
            <a:r>
              <a:rPr lang="en-US" sz="2800" b="1" u="sng" dirty="0">
                <a:ln w="11430"/>
                <a:solidFill>
                  <a:schemeClr val="accent4">
                    <a:lumMod val="40000"/>
                    <a:lumOff val="60000"/>
                  </a:schemeClr>
                </a:solidFill>
                <a:latin typeface="Times New Roman" pitchFamily="18" charset="0"/>
                <a:cs typeface="Times New Roman" pitchFamily="18" charset="0"/>
              </a:rPr>
              <a:t> </a:t>
            </a:r>
            <a:r>
              <a:rPr lang="en-US" sz="2800" b="1" u="sng" dirty="0" err="1">
                <a:ln w="11430"/>
                <a:solidFill>
                  <a:schemeClr val="accent4">
                    <a:lumMod val="40000"/>
                    <a:lumOff val="60000"/>
                  </a:schemeClr>
                </a:solidFill>
                <a:latin typeface="Times New Roman" pitchFamily="18" charset="0"/>
                <a:cs typeface="Times New Roman" pitchFamily="18" charset="0"/>
              </a:rPr>
              <a:t>bài</a:t>
            </a:r>
            <a:r>
              <a:rPr lang="en-US" sz="2800" b="1" u="sng" dirty="0">
                <a:ln w="11430"/>
                <a:solidFill>
                  <a:schemeClr val="accent4">
                    <a:lumMod val="40000"/>
                    <a:lumOff val="60000"/>
                  </a:schemeClr>
                </a:solidFill>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D1FF2A80-FD31-0C3D-C28F-9B9A147D2E3C}"/>
              </a:ext>
            </a:extLst>
          </p:cNvPr>
          <p:cNvSpPr/>
          <p:nvPr/>
        </p:nvSpPr>
        <p:spPr>
          <a:xfrm>
            <a:off x="495758" y="2900079"/>
            <a:ext cx="10609243" cy="612668"/>
          </a:xfrm>
          <a:prstGeom prst="rect">
            <a:avLst/>
          </a:prstGeom>
        </p:spPr>
        <p:txBody>
          <a:bodyPr wrap="square">
            <a:spAutoFit/>
          </a:bodyPr>
          <a:lstStyle/>
          <a:p>
            <a:pPr algn="just">
              <a:lnSpc>
                <a:spcPct val="115000"/>
              </a:lnSpc>
            </a:pPr>
            <a:r>
              <a:rPr lang="en-US" sz="3200" dirty="0">
                <a:solidFill>
                  <a:schemeClr val="bg1">
                    <a:lumMod val="95000"/>
                  </a:schemeClr>
                </a:solidFill>
                <a:latin typeface="Times New Roman" pitchFamily="18" charset="0"/>
                <a:cs typeface="Times New Roman" pitchFamily="18" charset="0"/>
              </a:rPr>
              <a:t>-</a:t>
            </a:r>
            <a:r>
              <a:rPr lang="en-US" sz="3200" b="1" dirty="0">
                <a:solidFill>
                  <a:schemeClr val="bg1">
                    <a:lumMod val="95000"/>
                  </a:schemeClr>
                </a:solidFill>
                <a:latin typeface="Times New Roman" pitchFamily="18" charset="0"/>
                <a:cs typeface="Times New Roman" pitchFamily="18" charset="0"/>
              </a:rPr>
              <a:t> </a:t>
            </a:r>
            <a:r>
              <a:rPr lang="vi-VN" altLang="vi-VN" sz="3200" b="1" dirty="0">
                <a:solidFill>
                  <a:schemeClr val="bg1">
                    <a:lumMod val="95000"/>
                  </a:schemeClr>
                </a:solidFill>
                <a:latin typeface="Cambria" panose="02040503050406030204" pitchFamily="18" charset="0"/>
                <a:ea typeface="Cambria" panose="02040503050406030204" pitchFamily="18" charset="0"/>
              </a:rPr>
              <a:t>Lạc Long Quân và Âu Cơ được giới thiệu như thế nào? </a:t>
            </a:r>
            <a:endParaRPr lang="en-US" sz="3200" b="1" dirty="0">
              <a:solidFill>
                <a:schemeClr val="bg1">
                  <a:lumMod val="95000"/>
                </a:schemeClr>
              </a:solidFill>
              <a:latin typeface="Times New Roman"/>
              <a:ea typeface="Times New Roman"/>
            </a:endParaRPr>
          </a:p>
        </p:txBody>
      </p:sp>
      <p:sp>
        <p:nvSpPr>
          <p:cNvPr id="2" name="Rectangle 1">
            <a:extLst>
              <a:ext uri="{FF2B5EF4-FFF2-40B4-BE49-F238E27FC236}">
                <a16:creationId xmlns:a16="http://schemas.microsoft.com/office/drawing/2014/main" id="{8E937C80-56DC-64A7-961F-13DD883094E9}"/>
              </a:ext>
            </a:extLst>
          </p:cNvPr>
          <p:cNvSpPr/>
          <p:nvPr/>
        </p:nvSpPr>
        <p:spPr>
          <a:xfrm>
            <a:off x="3668948" y="340025"/>
            <a:ext cx="5158954" cy="493168"/>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700" b="1" dirty="0" err="1">
                <a:solidFill>
                  <a:prstClr val="white"/>
                </a:solidFill>
                <a:latin typeface="HP001 4 hàng" panose="020B0603050302020204" pitchFamily="34" charset="0"/>
              </a:rPr>
              <a:t>Thứ</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hai</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ngày</a:t>
            </a:r>
            <a:r>
              <a:rPr lang="en-US" sz="2700" b="1" dirty="0">
                <a:solidFill>
                  <a:prstClr val="white"/>
                </a:solidFill>
                <a:latin typeface="HP001 4 hàng" panose="020B0603050302020204" pitchFamily="34" charset="0"/>
              </a:rPr>
              <a:t> 17 </a:t>
            </a:r>
            <a:r>
              <a:rPr lang="en-US" sz="2700" b="1" dirty="0" err="1">
                <a:solidFill>
                  <a:prstClr val="white"/>
                </a:solidFill>
                <a:latin typeface="HP001 4 hàng" panose="020B0603050302020204" pitchFamily="34" charset="0"/>
              </a:rPr>
              <a:t>tháng</a:t>
            </a:r>
            <a:r>
              <a:rPr lang="en-US" sz="2700" b="1" dirty="0">
                <a:solidFill>
                  <a:prstClr val="white"/>
                </a:solidFill>
                <a:latin typeface="HP001 4 hàng" panose="020B0603050302020204" pitchFamily="34" charset="0"/>
              </a:rPr>
              <a:t> 2 </a:t>
            </a:r>
            <a:r>
              <a:rPr lang="en-US" sz="2700" b="1" dirty="0" err="1">
                <a:solidFill>
                  <a:prstClr val="white"/>
                </a:solidFill>
                <a:latin typeface="HP001 4 hàng" panose="020B0603050302020204" pitchFamily="34" charset="0"/>
              </a:rPr>
              <a:t>năm</a:t>
            </a:r>
            <a:r>
              <a:rPr lang="en-US" sz="2700" b="1" dirty="0">
                <a:solidFill>
                  <a:prstClr val="white"/>
                </a:solidFill>
                <a:latin typeface="HP001 4 hàng" panose="020B0603050302020204" pitchFamily="34" charset="0"/>
              </a:rPr>
              <a:t> 2025</a:t>
            </a:r>
          </a:p>
        </p:txBody>
      </p:sp>
      <p:sp>
        <p:nvSpPr>
          <p:cNvPr id="3" name="TextBox 2">
            <a:extLst>
              <a:ext uri="{FF2B5EF4-FFF2-40B4-BE49-F238E27FC236}">
                <a16:creationId xmlns:a16="http://schemas.microsoft.com/office/drawing/2014/main" id="{F48046B5-3428-827B-570E-A9688480342B}"/>
              </a:ext>
            </a:extLst>
          </p:cNvPr>
          <p:cNvSpPr txBox="1"/>
          <p:nvPr/>
        </p:nvSpPr>
        <p:spPr>
          <a:xfrm>
            <a:off x="4523987" y="845138"/>
            <a:ext cx="3250406" cy="493168"/>
          </a:xfrm>
          <a:prstGeom prst="rect">
            <a:avLst/>
          </a:prstGeom>
          <a:noFill/>
        </p:spPr>
        <p:txBody>
          <a:bodyPr wrap="square" lIns="76919" tIns="38459" rIns="76919" bIns="38459" rtlCol="0">
            <a:spAutoFit/>
          </a:bodyPr>
          <a:lstStyle/>
          <a:p>
            <a:pPr indent="304470" algn="just">
              <a:spcAft>
                <a:spcPts val="420"/>
              </a:spcAft>
              <a:defRPr/>
            </a:pP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D1DFEE94-8CBD-D7D8-2F19-DF236393290D}"/>
              </a:ext>
            </a:extLst>
          </p:cNvPr>
          <p:cNvSpPr txBox="1"/>
          <p:nvPr/>
        </p:nvSpPr>
        <p:spPr>
          <a:xfrm>
            <a:off x="1872868" y="1339773"/>
            <a:ext cx="8312466" cy="694834"/>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9" name="图片 25" descr="图片包含 鲜花, 植物, 室内&#10;&#10;已生成高可信度的说明">
            <a:extLst>
              <a:ext uri="{FF2B5EF4-FFF2-40B4-BE49-F238E27FC236}">
                <a16:creationId xmlns:a16="http://schemas.microsoft.com/office/drawing/2014/main" id="{C0A8A122-40EE-A8DD-6C65-37ABC1D9600A}"/>
              </a:ext>
            </a:extLst>
          </p:cNvPr>
          <p:cNvPicPr>
            <a:picLocks noChangeAspect="1"/>
          </p:cNvPicPr>
          <p:nvPr/>
        </p:nvPicPr>
        <p:blipFill>
          <a:blip r:embed="rId3"/>
          <a:stretch>
            <a:fillRect/>
          </a:stretch>
        </p:blipFill>
        <p:spPr>
          <a:xfrm rot="19466769">
            <a:off x="-2341812" y="-2582274"/>
            <a:ext cx="4958715" cy="5033522"/>
          </a:xfrm>
          <a:prstGeom prst="rect">
            <a:avLst/>
          </a:prstGeom>
        </p:spPr>
      </p:pic>
      <p:pic>
        <p:nvPicPr>
          <p:cNvPr id="10" name="图片 25" descr="图片包含 鲜花, 植物, 室内&#10;&#10;已生成高可信度的说明">
            <a:extLst>
              <a:ext uri="{FF2B5EF4-FFF2-40B4-BE49-F238E27FC236}">
                <a16:creationId xmlns:a16="http://schemas.microsoft.com/office/drawing/2014/main" id="{5E534177-EA32-D82F-1E0D-0ACFA5E9860B}"/>
              </a:ext>
            </a:extLst>
          </p:cNvPr>
          <p:cNvPicPr>
            <a:picLocks noChangeAspect="1"/>
          </p:cNvPicPr>
          <p:nvPr/>
        </p:nvPicPr>
        <p:blipFill>
          <a:blip r:embed="rId3"/>
          <a:stretch>
            <a:fillRect/>
          </a:stretch>
        </p:blipFill>
        <p:spPr>
          <a:xfrm rot="19466769" flipV="1">
            <a:off x="9167586" y="5353280"/>
            <a:ext cx="6238059" cy="2312981"/>
          </a:xfrm>
          <a:prstGeom prst="rect">
            <a:avLst/>
          </a:prstGeom>
        </p:spPr>
      </p:pic>
      <p:pic>
        <p:nvPicPr>
          <p:cNvPr id="5" name="Picture 4">
            <a:extLst>
              <a:ext uri="{FF2B5EF4-FFF2-40B4-BE49-F238E27FC236}">
                <a16:creationId xmlns:a16="http://schemas.microsoft.com/office/drawing/2014/main" id="{0CA579A0-A1AD-30F6-AC0C-24ECCC5BC3EB}"/>
              </a:ext>
            </a:extLst>
          </p:cNvPr>
          <p:cNvPicPr>
            <a:picLocks noChangeAspect="1"/>
          </p:cNvPicPr>
          <p:nvPr/>
        </p:nvPicPr>
        <p:blipFill>
          <a:blip r:embed="rId4"/>
          <a:stretch>
            <a:fillRect/>
          </a:stretch>
        </p:blipFill>
        <p:spPr>
          <a:xfrm>
            <a:off x="3301329" y="2160440"/>
            <a:ext cx="5695722" cy="4667194"/>
          </a:xfrm>
          <a:prstGeom prst="rect">
            <a:avLst/>
          </a:prstGeom>
        </p:spPr>
      </p:pic>
    </p:spTree>
    <p:extLst>
      <p:ext uri="{BB962C8B-B14F-4D97-AF65-F5344CB8AC3E}">
        <p14:creationId xmlns:p14="http://schemas.microsoft.com/office/powerpoint/2010/main" val="2644735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1"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387" y="0"/>
            <a:ext cx="1177024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80584" y="2379969"/>
            <a:ext cx="2215551"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dirty="0" err="1">
                <a:ln w="11430"/>
                <a:solidFill>
                  <a:schemeClr val="accent4">
                    <a:lumMod val="40000"/>
                    <a:lumOff val="60000"/>
                  </a:schemeClr>
                </a:solidFill>
                <a:latin typeface="Times New Roman" pitchFamily="18" charset="0"/>
                <a:cs typeface="Times New Roman" pitchFamily="18" charset="0"/>
              </a:rPr>
              <a:t>Tìm</a:t>
            </a:r>
            <a:r>
              <a:rPr lang="en-US" sz="2800" b="1" u="sng" dirty="0">
                <a:ln w="11430"/>
                <a:solidFill>
                  <a:schemeClr val="accent4">
                    <a:lumMod val="40000"/>
                    <a:lumOff val="60000"/>
                  </a:schemeClr>
                </a:solidFill>
                <a:latin typeface="Times New Roman" pitchFamily="18" charset="0"/>
                <a:cs typeface="Times New Roman" pitchFamily="18" charset="0"/>
              </a:rPr>
              <a:t> </a:t>
            </a:r>
            <a:r>
              <a:rPr lang="en-US" sz="2800" b="1" u="sng" dirty="0" err="1">
                <a:ln w="11430"/>
                <a:solidFill>
                  <a:schemeClr val="accent4">
                    <a:lumMod val="40000"/>
                    <a:lumOff val="60000"/>
                  </a:schemeClr>
                </a:solidFill>
                <a:latin typeface="Times New Roman" pitchFamily="18" charset="0"/>
                <a:cs typeface="Times New Roman" pitchFamily="18" charset="0"/>
              </a:rPr>
              <a:t>hiểu</a:t>
            </a:r>
            <a:r>
              <a:rPr lang="en-US" sz="2800" b="1" u="sng" dirty="0">
                <a:ln w="11430"/>
                <a:solidFill>
                  <a:schemeClr val="accent4">
                    <a:lumMod val="40000"/>
                    <a:lumOff val="60000"/>
                  </a:schemeClr>
                </a:solidFill>
                <a:latin typeface="Times New Roman" pitchFamily="18" charset="0"/>
                <a:cs typeface="Times New Roman" pitchFamily="18" charset="0"/>
              </a:rPr>
              <a:t> </a:t>
            </a:r>
            <a:r>
              <a:rPr lang="en-US" sz="2800" b="1" u="sng" dirty="0" err="1">
                <a:ln w="11430"/>
                <a:solidFill>
                  <a:schemeClr val="accent4">
                    <a:lumMod val="40000"/>
                    <a:lumOff val="60000"/>
                  </a:schemeClr>
                </a:solidFill>
                <a:latin typeface="Times New Roman" pitchFamily="18" charset="0"/>
                <a:cs typeface="Times New Roman" pitchFamily="18" charset="0"/>
              </a:rPr>
              <a:t>bài</a:t>
            </a:r>
            <a:r>
              <a:rPr lang="en-US" sz="2800" b="1" u="sng" dirty="0">
                <a:ln w="11430"/>
                <a:solidFill>
                  <a:schemeClr val="accent4">
                    <a:lumMod val="40000"/>
                    <a:lumOff val="60000"/>
                  </a:schemeClr>
                </a:solidFill>
                <a:latin typeface="Times New Roman" pitchFamily="18" charset="0"/>
                <a:cs typeface="Times New Roman" pitchFamily="18" charset="0"/>
              </a:rPr>
              <a:t>:</a:t>
            </a:r>
          </a:p>
        </p:txBody>
      </p:sp>
      <p:sp>
        <p:nvSpPr>
          <p:cNvPr id="7" name="Rectangle 6"/>
          <p:cNvSpPr/>
          <p:nvPr/>
        </p:nvSpPr>
        <p:spPr>
          <a:xfrm>
            <a:off x="484741" y="2900079"/>
            <a:ext cx="10884665" cy="612668"/>
          </a:xfrm>
          <a:prstGeom prst="rect">
            <a:avLst/>
          </a:prstGeom>
        </p:spPr>
        <p:txBody>
          <a:bodyPr wrap="square">
            <a:spAutoFit/>
          </a:bodyPr>
          <a:lstStyle/>
          <a:p>
            <a:pPr algn="just">
              <a:lnSpc>
                <a:spcPct val="115000"/>
              </a:lnSpc>
            </a:pPr>
            <a:r>
              <a:rPr lang="en-US" sz="3200" b="1" dirty="0">
                <a:solidFill>
                  <a:schemeClr val="bg1"/>
                </a:solidFill>
                <a:latin typeface="Times New Roman" pitchFamily="18" charset="0"/>
                <a:cs typeface="Times New Roman" pitchFamily="18" charset="0"/>
              </a:rPr>
              <a:t>     </a:t>
            </a:r>
            <a:r>
              <a:rPr lang="en-US" sz="3200" dirty="0">
                <a:solidFill>
                  <a:schemeClr val="bg1"/>
                </a:solidFill>
                <a:latin typeface="Times New Roman" pitchFamily="18" charset="0"/>
                <a:cs typeface="Times New Roman" pitchFamily="18" charset="0"/>
              </a:rPr>
              <a:t>-</a:t>
            </a:r>
            <a:r>
              <a:rPr lang="vi-VN"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Chi tiết Âu Cơ sinh bọc trăm trứng muốn nói điều gì</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vi-VN"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endParaRPr lang="en-US" sz="3200" b="1" dirty="0">
              <a:solidFill>
                <a:schemeClr val="bg1"/>
              </a:solidFill>
              <a:latin typeface="Times New Roman"/>
              <a:ea typeface="Times New Roman"/>
            </a:endParaRPr>
          </a:p>
        </p:txBody>
      </p:sp>
      <p:sp>
        <p:nvSpPr>
          <p:cNvPr id="2" name="Rectangle 1">
            <a:extLst>
              <a:ext uri="{FF2B5EF4-FFF2-40B4-BE49-F238E27FC236}">
                <a16:creationId xmlns:a16="http://schemas.microsoft.com/office/drawing/2014/main" id="{5FF0B5D8-D92D-48BC-B7C9-6B916AFDE6CA}"/>
              </a:ext>
            </a:extLst>
          </p:cNvPr>
          <p:cNvSpPr/>
          <p:nvPr/>
        </p:nvSpPr>
        <p:spPr>
          <a:xfrm>
            <a:off x="3668948" y="327736"/>
            <a:ext cx="5158954" cy="407577"/>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700" b="1" dirty="0" err="1">
                <a:solidFill>
                  <a:prstClr val="white"/>
                </a:solidFill>
                <a:latin typeface="HP001 4 hàng" panose="020B0603050302020204" pitchFamily="34" charset="0"/>
              </a:rPr>
              <a:t>Thứ</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hai</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ngày</a:t>
            </a:r>
            <a:r>
              <a:rPr lang="en-US" sz="2700" b="1" dirty="0">
                <a:solidFill>
                  <a:prstClr val="white"/>
                </a:solidFill>
                <a:latin typeface="HP001 4 hàng" panose="020B0603050302020204" pitchFamily="34" charset="0"/>
              </a:rPr>
              <a:t> 17 </a:t>
            </a:r>
            <a:r>
              <a:rPr lang="en-US" sz="2700" b="1" dirty="0" err="1">
                <a:solidFill>
                  <a:prstClr val="white"/>
                </a:solidFill>
                <a:latin typeface="HP001 4 hàng" panose="020B0603050302020204" pitchFamily="34" charset="0"/>
              </a:rPr>
              <a:t>tháng</a:t>
            </a:r>
            <a:r>
              <a:rPr lang="en-US" sz="2700" b="1" dirty="0">
                <a:solidFill>
                  <a:prstClr val="white"/>
                </a:solidFill>
                <a:latin typeface="HP001 4 hàng" panose="020B0603050302020204" pitchFamily="34" charset="0"/>
              </a:rPr>
              <a:t> 2 </a:t>
            </a:r>
            <a:r>
              <a:rPr lang="en-US" sz="2700" b="1" dirty="0" err="1">
                <a:solidFill>
                  <a:prstClr val="white"/>
                </a:solidFill>
                <a:latin typeface="HP001 4 hàng" panose="020B0603050302020204" pitchFamily="34" charset="0"/>
              </a:rPr>
              <a:t>năm</a:t>
            </a:r>
            <a:r>
              <a:rPr lang="en-US" sz="2700" b="1" dirty="0">
                <a:solidFill>
                  <a:prstClr val="white"/>
                </a:solidFill>
                <a:latin typeface="HP001 4 hàng" panose="020B0603050302020204" pitchFamily="34" charset="0"/>
              </a:rPr>
              <a:t> 2025</a:t>
            </a:r>
          </a:p>
        </p:txBody>
      </p:sp>
      <p:sp>
        <p:nvSpPr>
          <p:cNvPr id="3" name="TextBox 2">
            <a:extLst>
              <a:ext uri="{FF2B5EF4-FFF2-40B4-BE49-F238E27FC236}">
                <a16:creationId xmlns:a16="http://schemas.microsoft.com/office/drawing/2014/main" id="{C103F308-D4DD-DA62-F944-431CEE46C2B2}"/>
              </a:ext>
            </a:extLst>
          </p:cNvPr>
          <p:cNvSpPr txBox="1"/>
          <p:nvPr/>
        </p:nvSpPr>
        <p:spPr>
          <a:xfrm>
            <a:off x="4523987" y="832849"/>
            <a:ext cx="3250406" cy="407577"/>
          </a:xfrm>
          <a:prstGeom prst="rect">
            <a:avLst/>
          </a:prstGeom>
          <a:noFill/>
        </p:spPr>
        <p:txBody>
          <a:bodyPr wrap="square" lIns="76919" tIns="38459" rIns="76919" bIns="38459" rtlCol="0">
            <a:spAutoFit/>
          </a:bodyPr>
          <a:lstStyle/>
          <a:p>
            <a:pPr indent="304470" algn="just">
              <a:spcAft>
                <a:spcPts val="420"/>
              </a:spcAft>
              <a:defRPr/>
            </a:pP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020E16A6-FA1C-112A-94AC-C6CF922F9EBB}"/>
              </a:ext>
            </a:extLst>
          </p:cNvPr>
          <p:cNvSpPr txBox="1"/>
          <p:nvPr/>
        </p:nvSpPr>
        <p:spPr>
          <a:xfrm>
            <a:off x="2302526" y="1305032"/>
            <a:ext cx="8802476" cy="764317"/>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5" name="图片 25" descr="图片包含 鲜花, 植物, 室内&#10;&#10;已生成高可信度的说明">
            <a:extLst>
              <a:ext uri="{FF2B5EF4-FFF2-40B4-BE49-F238E27FC236}">
                <a16:creationId xmlns:a16="http://schemas.microsoft.com/office/drawing/2014/main" id="{75C350FE-991F-6F5B-540F-8542DD6AF14C}"/>
              </a:ext>
            </a:extLst>
          </p:cNvPr>
          <p:cNvPicPr>
            <a:picLocks noChangeAspect="1"/>
          </p:cNvPicPr>
          <p:nvPr/>
        </p:nvPicPr>
        <p:blipFill>
          <a:blip r:embed="rId3"/>
          <a:stretch>
            <a:fillRect/>
          </a:stretch>
        </p:blipFill>
        <p:spPr>
          <a:xfrm rot="19466769">
            <a:off x="-2343697" y="-2581670"/>
            <a:ext cx="4958715" cy="5027039"/>
          </a:xfrm>
          <a:prstGeom prst="rect">
            <a:avLst/>
          </a:prstGeom>
        </p:spPr>
      </p:pic>
      <p:pic>
        <p:nvPicPr>
          <p:cNvPr id="9" name="图片 25" descr="图片包含 鲜花, 植物, 室内&#10;&#10;已生成高可信度的说明">
            <a:extLst>
              <a:ext uri="{FF2B5EF4-FFF2-40B4-BE49-F238E27FC236}">
                <a16:creationId xmlns:a16="http://schemas.microsoft.com/office/drawing/2014/main" id="{CFD745C5-16CC-7859-CCEE-D910DD6B32A6}"/>
              </a:ext>
            </a:extLst>
          </p:cNvPr>
          <p:cNvPicPr>
            <a:picLocks noChangeAspect="1"/>
          </p:cNvPicPr>
          <p:nvPr/>
        </p:nvPicPr>
        <p:blipFill>
          <a:blip r:embed="rId3"/>
          <a:stretch>
            <a:fillRect/>
          </a:stretch>
        </p:blipFill>
        <p:spPr>
          <a:xfrm rot="19466769" flipV="1">
            <a:off x="8923793" y="4592903"/>
            <a:ext cx="6238059" cy="3151524"/>
          </a:xfrm>
          <a:prstGeom prst="rect">
            <a:avLst/>
          </a:prstGeom>
        </p:spPr>
      </p:pic>
    </p:spTree>
    <p:extLst>
      <p:ext uri="{BB962C8B-B14F-4D97-AF65-F5344CB8AC3E}">
        <p14:creationId xmlns:p14="http://schemas.microsoft.com/office/powerpoint/2010/main" val="89221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1AB12-47E6-EEAB-D3DA-8D5FF3F7A44E}"/>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A2B37A94-76DB-0028-D843-1339625704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326" y="-204290"/>
            <a:ext cx="11982893" cy="72665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38F800-FDE6-9B57-38F0-DC2517D17FA1}"/>
              </a:ext>
            </a:extLst>
          </p:cNvPr>
          <p:cNvSpPr/>
          <p:nvPr/>
        </p:nvSpPr>
        <p:spPr>
          <a:xfrm>
            <a:off x="3668948" y="218838"/>
            <a:ext cx="5158954" cy="493168"/>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700" b="1" dirty="0" err="1">
                <a:solidFill>
                  <a:prstClr val="white"/>
                </a:solidFill>
                <a:latin typeface="HP001 4 hàng" panose="020B0603050302020204" pitchFamily="34" charset="0"/>
              </a:rPr>
              <a:t>Thứ</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hai</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ngày</a:t>
            </a:r>
            <a:r>
              <a:rPr lang="en-US" sz="2700" b="1" dirty="0">
                <a:solidFill>
                  <a:prstClr val="white"/>
                </a:solidFill>
                <a:latin typeface="HP001 4 hàng" panose="020B0603050302020204" pitchFamily="34" charset="0"/>
              </a:rPr>
              <a:t> 17 </a:t>
            </a:r>
            <a:r>
              <a:rPr lang="en-US" sz="2700" b="1" dirty="0" err="1">
                <a:solidFill>
                  <a:prstClr val="white"/>
                </a:solidFill>
                <a:latin typeface="HP001 4 hàng" panose="020B0603050302020204" pitchFamily="34" charset="0"/>
              </a:rPr>
              <a:t>tháng</a:t>
            </a:r>
            <a:r>
              <a:rPr lang="en-US" sz="2700" b="1" dirty="0">
                <a:solidFill>
                  <a:prstClr val="white"/>
                </a:solidFill>
                <a:latin typeface="HP001 4 hàng" panose="020B0603050302020204" pitchFamily="34" charset="0"/>
              </a:rPr>
              <a:t> 2 </a:t>
            </a:r>
            <a:r>
              <a:rPr lang="en-US" sz="2700" b="1" dirty="0" err="1">
                <a:solidFill>
                  <a:prstClr val="white"/>
                </a:solidFill>
                <a:latin typeface="HP001 4 hàng" panose="020B0603050302020204" pitchFamily="34" charset="0"/>
              </a:rPr>
              <a:t>năm</a:t>
            </a:r>
            <a:r>
              <a:rPr lang="en-US" sz="2700" b="1" dirty="0">
                <a:solidFill>
                  <a:prstClr val="white"/>
                </a:solidFill>
                <a:latin typeface="HP001 4 hàng" panose="020B0603050302020204" pitchFamily="34" charset="0"/>
              </a:rPr>
              <a:t> 2025</a:t>
            </a:r>
          </a:p>
        </p:txBody>
      </p:sp>
      <p:sp>
        <p:nvSpPr>
          <p:cNvPr id="4" name="TextBox 3">
            <a:extLst>
              <a:ext uri="{FF2B5EF4-FFF2-40B4-BE49-F238E27FC236}">
                <a16:creationId xmlns:a16="http://schemas.microsoft.com/office/drawing/2014/main" id="{EECA7BD6-47C6-D139-DE0E-3D15C4D61532}"/>
              </a:ext>
            </a:extLst>
          </p:cNvPr>
          <p:cNvSpPr txBox="1"/>
          <p:nvPr/>
        </p:nvSpPr>
        <p:spPr>
          <a:xfrm>
            <a:off x="4523987" y="723951"/>
            <a:ext cx="3250406" cy="493168"/>
          </a:xfrm>
          <a:prstGeom prst="rect">
            <a:avLst/>
          </a:prstGeom>
          <a:noFill/>
        </p:spPr>
        <p:txBody>
          <a:bodyPr wrap="square" lIns="76919" tIns="38459" rIns="76919" bIns="38459" rtlCol="0">
            <a:spAutoFit/>
          </a:bodyPr>
          <a:lstStyle/>
          <a:p>
            <a:pPr indent="304470" algn="just">
              <a:spcAft>
                <a:spcPts val="420"/>
              </a:spcAft>
              <a:defRPr/>
            </a:pP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B46BB9B1-7C79-68A5-FC03-AA7309F43E90}"/>
              </a:ext>
            </a:extLst>
          </p:cNvPr>
          <p:cNvSpPr txBox="1"/>
          <p:nvPr/>
        </p:nvSpPr>
        <p:spPr>
          <a:xfrm>
            <a:off x="1916936" y="1224778"/>
            <a:ext cx="8268398" cy="924824"/>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D1ABD0AB-28A6-0825-872C-4D002C9D6A33}"/>
              </a:ext>
            </a:extLst>
          </p:cNvPr>
          <p:cNvPicPr>
            <a:picLocks noChangeAspect="1"/>
          </p:cNvPicPr>
          <p:nvPr/>
        </p:nvPicPr>
        <p:blipFill>
          <a:blip r:embed="rId3"/>
          <a:stretch>
            <a:fillRect/>
          </a:stretch>
        </p:blipFill>
        <p:spPr>
          <a:xfrm>
            <a:off x="3095740" y="2091342"/>
            <a:ext cx="6378766" cy="4716926"/>
          </a:xfrm>
          <a:prstGeom prst="rect">
            <a:avLst/>
          </a:prstGeom>
        </p:spPr>
      </p:pic>
      <p:pic>
        <p:nvPicPr>
          <p:cNvPr id="6" name="图片 25" descr="图片包含 鲜花, 植物, 室内&#10;&#10;已生成高可信度的说明">
            <a:extLst>
              <a:ext uri="{FF2B5EF4-FFF2-40B4-BE49-F238E27FC236}">
                <a16:creationId xmlns:a16="http://schemas.microsoft.com/office/drawing/2014/main" id="{F86A6652-E4B9-1E19-943B-C0654F835DEF}"/>
              </a:ext>
            </a:extLst>
          </p:cNvPr>
          <p:cNvPicPr>
            <a:picLocks noChangeAspect="1"/>
          </p:cNvPicPr>
          <p:nvPr/>
        </p:nvPicPr>
        <p:blipFill>
          <a:blip r:embed="rId4"/>
          <a:stretch>
            <a:fillRect/>
          </a:stretch>
        </p:blipFill>
        <p:spPr>
          <a:xfrm rot="19466769">
            <a:off x="-2329625" y="-2586182"/>
            <a:ext cx="4958715" cy="5075442"/>
          </a:xfrm>
          <a:prstGeom prst="rect">
            <a:avLst/>
          </a:prstGeom>
        </p:spPr>
      </p:pic>
      <p:pic>
        <p:nvPicPr>
          <p:cNvPr id="7" name="图片 25" descr="图片包含 鲜花, 植物, 室内&#10;&#10;已生成高可信度的说明">
            <a:extLst>
              <a:ext uri="{FF2B5EF4-FFF2-40B4-BE49-F238E27FC236}">
                <a16:creationId xmlns:a16="http://schemas.microsoft.com/office/drawing/2014/main" id="{0BE2DA8C-E182-4A83-6C54-813A65C9B87B}"/>
              </a:ext>
            </a:extLst>
          </p:cNvPr>
          <p:cNvPicPr>
            <a:picLocks noChangeAspect="1"/>
          </p:cNvPicPr>
          <p:nvPr/>
        </p:nvPicPr>
        <p:blipFill>
          <a:blip r:embed="rId4"/>
          <a:stretch>
            <a:fillRect/>
          </a:stretch>
        </p:blipFill>
        <p:spPr>
          <a:xfrm rot="19466769" flipV="1">
            <a:off x="9427695" y="6164551"/>
            <a:ext cx="6238059" cy="1418314"/>
          </a:xfrm>
          <a:prstGeom prst="rect">
            <a:avLst/>
          </a:prstGeom>
        </p:spPr>
      </p:pic>
    </p:spTree>
    <p:extLst>
      <p:ext uri="{BB962C8B-B14F-4D97-AF65-F5344CB8AC3E}">
        <p14:creationId xmlns:p14="http://schemas.microsoft.com/office/powerpoint/2010/main" val="294316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307FF-E26E-7587-EB92-85FDB062AE75}"/>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55E5D71C-C51F-1DBB-13B5-D03C4CD5DC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57" y="0"/>
            <a:ext cx="1185530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224DDC-DD53-4335-FFF7-35FBA4B57642}"/>
              </a:ext>
            </a:extLst>
          </p:cNvPr>
          <p:cNvSpPr/>
          <p:nvPr/>
        </p:nvSpPr>
        <p:spPr>
          <a:xfrm>
            <a:off x="1007716" y="2466292"/>
            <a:ext cx="2215551"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dirty="0" err="1">
                <a:ln w="11430"/>
                <a:solidFill>
                  <a:schemeClr val="accent4">
                    <a:lumMod val="40000"/>
                    <a:lumOff val="60000"/>
                  </a:schemeClr>
                </a:solidFill>
                <a:latin typeface="Times New Roman" pitchFamily="18" charset="0"/>
                <a:cs typeface="Times New Roman" pitchFamily="18" charset="0"/>
              </a:rPr>
              <a:t>Tìm</a:t>
            </a:r>
            <a:r>
              <a:rPr lang="en-US" sz="2800" b="1" u="sng" dirty="0">
                <a:ln w="11430"/>
                <a:solidFill>
                  <a:schemeClr val="accent4">
                    <a:lumMod val="40000"/>
                    <a:lumOff val="60000"/>
                  </a:schemeClr>
                </a:solidFill>
                <a:latin typeface="Times New Roman" pitchFamily="18" charset="0"/>
                <a:cs typeface="Times New Roman" pitchFamily="18" charset="0"/>
              </a:rPr>
              <a:t> </a:t>
            </a:r>
            <a:r>
              <a:rPr lang="en-US" sz="2800" b="1" u="sng" dirty="0" err="1">
                <a:ln w="11430"/>
                <a:solidFill>
                  <a:schemeClr val="accent4">
                    <a:lumMod val="40000"/>
                    <a:lumOff val="60000"/>
                  </a:schemeClr>
                </a:solidFill>
                <a:latin typeface="Times New Roman" pitchFamily="18" charset="0"/>
                <a:cs typeface="Times New Roman" pitchFamily="18" charset="0"/>
              </a:rPr>
              <a:t>hiểu</a:t>
            </a:r>
            <a:r>
              <a:rPr lang="en-US" sz="2800" b="1" u="sng" dirty="0">
                <a:ln w="11430"/>
                <a:solidFill>
                  <a:schemeClr val="accent4">
                    <a:lumMod val="40000"/>
                    <a:lumOff val="60000"/>
                  </a:schemeClr>
                </a:solidFill>
                <a:latin typeface="Times New Roman" pitchFamily="18" charset="0"/>
                <a:cs typeface="Times New Roman" pitchFamily="18" charset="0"/>
              </a:rPr>
              <a:t> </a:t>
            </a:r>
            <a:r>
              <a:rPr lang="en-US" sz="2800" b="1" u="sng" dirty="0" err="1">
                <a:ln w="11430"/>
                <a:solidFill>
                  <a:schemeClr val="accent4">
                    <a:lumMod val="40000"/>
                    <a:lumOff val="60000"/>
                  </a:schemeClr>
                </a:solidFill>
                <a:latin typeface="Times New Roman" pitchFamily="18" charset="0"/>
                <a:cs typeface="Times New Roman" pitchFamily="18" charset="0"/>
              </a:rPr>
              <a:t>bài</a:t>
            </a:r>
            <a:r>
              <a:rPr lang="en-US" sz="2800" b="1" u="sng" dirty="0">
                <a:ln w="11430"/>
                <a:solidFill>
                  <a:schemeClr val="accent4">
                    <a:lumMod val="40000"/>
                    <a:lumOff val="60000"/>
                  </a:schemeClr>
                </a:solidFill>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55B3ABEB-D957-7BF8-09D5-203F6E90BF74}"/>
              </a:ext>
            </a:extLst>
          </p:cNvPr>
          <p:cNvSpPr/>
          <p:nvPr/>
        </p:nvSpPr>
        <p:spPr>
          <a:xfrm>
            <a:off x="837282" y="2988215"/>
            <a:ext cx="10347002" cy="1598130"/>
          </a:xfrm>
          <a:prstGeom prst="rect">
            <a:avLst/>
          </a:prstGeom>
        </p:spPr>
        <p:txBody>
          <a:bodyPr wrap="square">
            <a:spAutoFit/>
          </a:bodyPr>
          <a:lstStyle/>
          <a:p>
            <a:pPr lvl="0" algn="just">
              <a:defRPr/>
            </a:pPr>
            <a:r>
              <a:rPr lang="en-US" sz="3200" b="1" dirty="0">
                <a:solidFill>
                  <a:schemeClr val="bg1"/>
                </a:solidFill>
                <a:latin typeface="Times New Roman" pitchFamily="18" charset="0"/>
                <a:cs typeface="Times New Roman" pitchFamily="18" charset="0"/>
              </a:rPr>
              <a:t>     </a:t>
            </a:r>
            <a:r>
              <a:rPr lang="en-US" sz="3200" dirty="0">
                <a:solidFill>
                  <a:schemeClr val="bg1"/>
                </a:solidFill>
                <a:latin typeface="Times New Roman" pitchFamily="18" charset="0"/>
                <a:cs typeface="Times New Roman" pitchFamily="18" charset="0"/>
              </a:rPr>
              <a:t>-</a:t>
            </a:r>
            <a:r>
              <a:rPr lang="vi-VN"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Theo em, cách giải thích nguồn gốc của người Việt là con Rồng cháu Tiên nói lên điều gì?</a:t>
            </a:r>
            <a:endPar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endParaRPr>
          </a:p>
          <a:p>
            <a:pPr algn="just">
              <a:lnSpc>
                <a:spcPct val="115000"/>
              </a:lnSpc>
            </a:pPr>
            <a:endParaRPr lang="en-US" sz="3200" b="1" dirty="0">
              <a:solidFill>
                <a:schemeClr val="bg1"/>
              </a:solidFill>
              <a:latin typeface="Times New Roman"/>
              <a:ea typeface="Times New Roman"/>
            </a:endParaRPr>
          </a:p>
        </p:txBody>
      </p:sp>
      <p:sp>
        <p:nvSpPr>
          <p:cNvPr id="2" name="Rectangle 1">
            <a:extLst>
              <a:ext uri="{FF2B5EF4-FFF2-40B4-BE49-F238E27FC236}">
                <a16:creationId xmlns:a16="http://schemas.microsoft.com/office/drawing/2014/main" id="{DDE2786F-4DA1-0245-9BEA-D40EDFB0387C}"/>
              </a:ext>
            </a:extLst>
          </p:cNvPr>
          <p:cNvSpPr/>
          <p:nvPr/>
        </p:nvSpPr>
        <p:spPr>
          <a:xfrm>
            <a:off x="3668948" y="346262"/>
            <a:ext cx="5158954" cy="370525"/>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700" b="1" dirty="0" err="1">
                <a:solidFill>
                  <a:prstClr val="white"/>
                </a:solidFill>
                <a:latin typeface="HP001 4 hàng" panose="020B0603050302020204" pitchFamily="34" charset="0"/>
              </a:rPr>
              <a:t>Thứ</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hai</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ngày</a:t>
            </a:r>
            <a:r>
              <a:rPr lang="en-US" sz="2700" b="1" dirty="0">
                <a:solidFill>
                  <a:prstClr val="white"/>
                </a:solidFill>
                <a:latin typeface="HP001 4 hàng" panose="020B0603050302020204" pitchFamily="34" charset="0"/>
              </a:rPr>
              <a:t> 17 </a:t>
            </a:r>
            <a:r>
              <a:rPr lang="en-US" sz="2700" b="1" dirty="0" err="1">
                <a:solidFill>
                  <a:prstClr val="white"/>
                </a:solidFill>
                <a:latin typeface="HP001 4 hàng" panose="020B0603050302020204" pitchFamily="34" charset="0"/>
              </a:rPr>
              <a:t>tháng</a:t>
            </a:r>
            <a:r>
              <a:rPr lang="en-US" sz="2700" b="1" dirty="0">
                <a:solidFill>
                  <a:prstClr val="white"/>
                </a:solidFill>
                <a:latin typeface="HP001 4 hàng" panose="020B0603050302020204" pitchFamily="34" charset="0"/>
              </a:rPr>
              <a:t> 2 </a:t>
            </a:r>
            <a:r>
              <a:rPr lang="en-US" sz="2700" b="1" dirty="0" err="1">
                <a:solidFill>
                  <a:prstClr val="white"/>
                </a:solidFill>
                <a:latin typeface="HP001 4 hàng" panose="020B0603050302020204" pitchFamily="34" charset="0"/>
              </a:rPr>
              <a:t>năm</a:t>
            </a:r>
            <a:r>
              <a:rPr lang="en-US" sz="2700" b="1" dirty="0">
                <a:solidFill>
                  <a:prstClr val="white"/>
                </a:solidFill>
                <a:latin typeface="HP001 4 hàng" panose="020B0603050302020204" pitchFamily="34" charset="0"/>
              </a:rPr>
              <a:t> 2025</a:t>
            </a:r>
          </a:p>
        </p:txBody>
      </p:sp>
      <p:sp>
        <p:nvSpPr>
          <p:cNvPr id="3" name="TextBox 2">
            <a:extLst>
              <a:ext uri="{FF2B5EF4-FFF2-40B4-BE49-F238E27FC236}">
                <a16:creationId xmlns:a16="http://schemas.microsoft.com/office/drawing/2014/main" id="{0C7ECEE2-5971-B5ED-0971-B63762E8E82A}"/>
              </a:ext>
            </a:extLst>
          </p:cNvPr>
          <p:cNvSpPr txBox="1"/>
          <p:nvPr/>
        </p:nvSpPr>
        <p:spPr>
          <a:xfrm>
            <a:off x="4523987" y="851375"/>
            <a:ext cx="3250406" cy="370525"/>
          </a:xfrm>
          <a:prstGeom prst="rect">
            <a:avLst/>
          </a:prstGeom>
          <a:noFill/>
        </p:spPr>
        <p:txBody>
          <a:bodyPr wrap="square" lIns="76919" tIns="38459" rIns="76919" bIns="38459" rtlCol="0">
            <a:spAutoFit/>
          </a:bodyPr>
          <a:lstStyle/>
          <a:p>
            <a:pPr indent="304470" algn="just">
              <a:spcAft>
                <a:spcPts val="420"/>
              </a:spcAft>
              <a:defRPr/>
            </a:pP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CB1A8D38-E5B2-4A38-1E49-25EE4F21B601}"/>
              </a:ext>
            </a:extLst>
          </p:cNvPr>
          <p:cNvSpPr txBox="1"/>
          <p:nvPr/>
        </p:nvSpPr>
        <p:spPr>
          <a:xfrm>
            <a:off x="2258458" y="1266816"/>
            <a:ext cx="8681291" cy="840749"/>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5" name="图片 25" descr="图片包含 鲜花, 植物, 室内&#10;&#10;已生成高可信度的说明">
            <a:extLst>
              <a:ext uri="{FF2B5EF4-FFF2-40B4-BE49-F238E27FC236}">
                <a16:creationId xmlns:a16="http://schemas.microsoft.com/office/drawing/2014/main" id="{F645B67B-9138-FF8A-55BC-3AF7BAC9CEAF}"/>
              </a:ext>
            </a:extLst>
          </p:cNvPr>
          <p:cNvPicPr>
            <a:picLocks noChangeAspect="1"/>
          </p:cNvPicPr>
          <p:nvPr/>
        </p:nvPicPr>
        <p:blipFill>
          <a:blip r:embed="rId3"/>
          <a:stretch>
            <a:fillRect/>
          </a:stretch>
        </p:blipFill>
        <p:spPr>
          <a:xfrm rot="19466769">
            <a:off x="-2268359" y="-2605825"/>
            <a:ext cx="4958715" cy="5286171"/>
          </a:xfrm>
          <a:prstGeom prst="rect">
            <a:avLst/>
          </a:prstGeom>
        </p:spPr>
      </p:pic>
      <p:pic>
        <p:nvPicPr>
          <p:cNvPr id="9" name="图片 25" descr="图片包含 鲜花, 植物, 室内&#10;&#10;已生成高可信度的说明">
            <a:extLst>
              <a:ext uri="{FF2B5EF4-FFF2-40B4-BE49-F238E27FC236}">
                <a16:creationId xmlns:a16="http://schemas.microsoft.com/office/drawing/2014/main" id="{E5FD8591-7C1F-3ACD-FD79-A3871ABF93B5}"/>
              </a:ext>
            </a:extLst>
          </p:cNvPr>
          <p:cNvPicPr>
            <a:picLocks noChangeAspect="1"/>
          </p:cNvPicPr>
          <p:nvPr/>
        </p:nvPicPr>
        <p:blipFill>
          <a:blip r:embed="rId3"/>
          <a:stretch>
            <a:fillRect/>
          </a:stretch>
        </p:blipFill>
        <p:spPr>
          <a:xfrm rot="19466769" flipV="1">
            <a:off x="8885897" y="4474706"/>
            <a:ext cx="6238059" cy="3281871"/>
          </a:xfrm>
          <a:prstGeom prst="rect">
            <a:avLst/>
          </a:prstGeom>
        </p:spPr>
      </p:pic>
    </p:spTree>
    <p:extLst>
      <p:ext uri="{BB962C8B-B14F-4D97-AF65-F5344CB8AC3E}">
        <p14:creationId xmlns:p14="http://schemas.microsoft.com/office/powerpoint/2010/main" val="2626328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8437F-B500-9223-9AFA-A25D0B678638}"/>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6050DC1D-9D3D-4FF3-E8E6-6C9BC74538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246" y="33061"/>
            <a:ext cx="1179150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2E23303-C63E-D89F-3918-7B40183A64F2}"/>
              </a:ext>
            </a:extLst>
          </p:cNvPr>
          <p:cNvSpPr/>
          <p:nvPr/>
        </p:nvSpPr>
        <p:spPr>
          <a:xfrm>
            <a:off x="720164" y="2382683"/>
            <a:ext cx="2215551"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dirty="0" err="1">
                <a:ln w="11430"/>
                <a:solidFill>
                  <a:schemeClr val="accent4">
                    <a:lumMod val="40000"/>
                    <a:lumOff val="60000"/>
                  </a:schemeClr>
                </a:solidFill>
                <a:latin typeface="Times New Roman" pitchFamily="18" charset="0"/>
                <a:cs typeface="Times New Roman" pitchFamily="18" charset="0"/>
              </a:rPr>
              <a:t>Tìm</a:t>
            </a:r>
            <a:r>
              <a:rPr lang="en-US" sz="2800" b="1" u="sng" dirty="0">
                <a:ln w="11430"/>
                <a:solidFill>
                  <a:schemeClr val="accent4">
                    <a:lumMod val="40000"/>
                    <a:lumOff val="60000"/>
                  </a:schemeClr>
                </a:solidFill>
                <a:latin typeface="Times New Roman" pitchFamily="18" charset="0"/>
                <a:cs typeface="Times New Roman" pitchFamily="18" charset="0"/>
              </a:rPr>
              <a:t> </a:t>
            </a:r>
            <a:r>
              <a:rPr lang="en-US" sz="2800" b="1" u="sng" dirty="0" err="1">
                <a:ln w="11430"/>
                <a:solidFill>
                  <a:schemeClr val="accent4">
                    <a:lumMod val="40000"/>
                    <a:lumOff val="60000"/>
                  </a:schemeClr>
                </a:solidFill>
                <a:latin typeface="Times New Roman" pitchFamily="18" charset="0"/>
                <a:cs typeface="Times New Roman" pitchFamily="18" charset="0"/>
              </a:rPr>
              <a:t>hiểu</a:t>
            </a:r>
            <a:r>
              <a:rPr lang="en-US" sz="2800" b="1" u="sng" dirty="0">
                <a:ln w="11430"/>
                <a:solidFill>
                  <a:schemeClr val="accent4">
                    <a:lumMod val="40000"/>
                    <a:lumOff val="60000"/>
                  </a:schemeClr>
                </a:solidFill>
                <a:latin typeface="Times New Roman" pitchFamily="18" charset="0"/>
                <a:cs typeface="Times New Roman" pitchFamily="18" charset="0"/>
              </a:rPr>
              <a:t> </a:t>
            </a:r>
            <a:r>
              <a:rPr lang="en-US" sz="2800" b="1" u="sng" dirty="0" err="1">
                <a:ln w="11430"/>
                <a:solidFill>
                  <a:schemeClr val="accent4">
                    <a:lumMod val="40000"/>
                    <a:lumOff val="60000"/>
                  </a:schemeClr>
                </a:solidFill>
                <a:latin typeface="Times New Roman" pitchFamily="18" charset="0"/>
                <a:cs typeface="Times New Roman" pitchFamily="18" charset="0"/>
              </a:rPr>
              <a:t>bài</a:t>
            </a:r>
            <a:r>
              <a:rPr lang="en-US" sz="2800" b="1" u="sng" dirty="0">
                <a:ln w="11430"/>
                <a:solidFill>
                  <a:schemeClr val="accent4">
                    <a:lumMod val="40000"/>
                    <a:lumOff val="60000"/>
                  </a:schemeClr>
                </a:solidFill>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DC485B1F-CE5E-024F-CC54-01CD8E53006D}"/>
              </a:ext>
            </a:extLst>
          </p:cNvPr>
          <p:cNvSpPr/>
          <p:nvPr/>
        </p:nvSpPr>
        <p:spPr>
          <a:xfrm>
            <a:off x="720164" y="2900079"/>
            <a:ext cx="10010265" cy="612668"/>
          </a:xfrm>
          <a:prstGeom prst="rect">
            <a:avLst/>
          </a:prstGeom>
        </p:spPr>
        <p:txBody>
          <a:bodyPr wrap="square">
            <a:spAutoFit/>
          </a:bodyPr>
          <a:lstStyle/>
          <a:p>
            <a:pPr algn="just">
              <a:lnSpc>
                <a:spcPct val="115000"/>
              </a:lnSpc>
            </a:pPr>
            <a:r>
              <a:rPr lang="en-US" sz="3200" b="1" dirty="0">
                <a:solidFill>
                  <a:schemeClr val="bg1"/>
                </a:solidFill>
                <a:latin typeface="Times New Roman" pitchFamily="18" charset="0"/>
                <a:cs typeface="Times New Roman" pitchFamily="18" charset="0"/>
              </a:rPr>
              <a:t>     </a:t>
            </a:r>
            <a:r>
              <a:rPr lang="en-US" sz="3200" dirty="0">
                <a:solidFill>
                  <a:schemeClr val="bg1"/>
                </a:solidFill>
                <a:latin typeface="Times New Roman" pitchFamily="18" charset="0"/>
                <a:cs typeface="Times New Roman" pitchFamily="18" charset="0"/>
              </a:rPr>
              <a:t>-</a:t>
            </a:r>
            <a:r>
              <a:rPr lang="vi-VN"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Dựa vào sơ đồ dưới đây, tóm tắt lại câu chuyện. </a:t>
            </a:r>
            <a:endParaRPr lang="en-US" sz="3200" b="1" dirty="0">
              <a:solidFill>
                <a:schemeClr val="bg1"/>
              </a:solidFill>
              <a:latin typeface="Times New Roman"/>
              <a:ea typeface="Times New Roman"/>
            </a:endParaRPr>
          </a:p>
        </p:txBody>
      </p:sp>
      <p:sp>
        <p:nvSpPr>
          <p:cNvPr id="2" name="Rectangle 1">
            <a:extLst>
              <a:ext uri="{FF2B5EF4-FFF2-40B4-BE49-F238E27FC236}">
                <a16:creationId xmlns:a16="http://schemas.microsoft.com/office/drawing/2014/main" id="{D66F1095-6D55-9523-A225-B4B81F7243A3}"/>
              </a:ext>
            </a:extLst>
          </p:cNvPr>
          <p:cNvSpPr/>
          <p:nvPr/>
        </p:nvSpPr>
        <p:spPr>
          <a:xfrm>
            <a:off x="3668948" y="351042"/>
            <a:ext cx="5158954" cy="493168"/>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700" b="1" dirty="0" err="1">
                <a:solidFill>
                  <a:prstClr val="white"/>
                </a:solidFill>
                <a:latin typeface="HP001 4 hàng" panose="020B0603050302020204" pitchFamily="34" charset="0"/>
              </a:rPr>
              <a:t>Thứ</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hai</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ngày</a:t>
            </a:r>
            <a:r>
              <a:rPr lang="en-US" sz="2700" b="1" dirty="0">
                <a:solidFill>
                  <a:prstClr val="white"/>
                </a:solidFill>
                <a:latin typeface="HP001 4 hàng" panose="020B0603050302020204" pitchFamily="34" charset="0"/>
              </a:rPr>
              <a:t> 17 </a:t>
            </a:r>
            <a:r>
              <a:rPr lang="en-US" sz="2700" b="1" dirty="0" err="1">
                <a:solidFill>
                  <a:prstClr val="white"/>
                </a:solidFill>
                <a:latin typeface="HP001 4 hàng" panose="020B0603050302020204" pitchFamily="34" charset="0"/>
              </a:rPr>
              <a:t>tháng</a:t>
            </a:r>
            <a:r>
              <a:rPr lang="en-US" sz="2700" b="1" dirty="0">
                <a:solidFill>
                  <a:prstClr val="white"/>
                </a:solidFill>
                <a:latin typeface="HP001 4 hàng" panose="020B0603050302020204" pitchFamily="34" charset="0"/>
              </a:rPr>
              <a:t> 2 </a:t>
            </a:r>
            <a:r>
              <a:rPr lang="en-US" sz="2700" b="1" dirty="0" err="1">
                <a:solidFill>
                  <a:prstClr val="white"/>
                </a:solidFill>
                <a:latin typeface="HP001 4 hàng" panose="020B0603050302020204" pitchFamily="34" charset="0"/>
              </a:rPr>
              <a:t>năm</a:t>
            </a:r>
            <a:r>
              <a:rPr lang="en-US" sz="2700" b="1" dirty="0">
                <a:solidFill>
                  <a:prstClr val="white"/>
                </a:solidFill>
                <a:latin typeface="HP001 4 hàng" panose="020B0603050302020204" pitchFamily="34" charset="0"/>
              </a:rPr>
              <a:t> 2025</a:t>
            </a:r>
          </a:p>
        </p:txBody>
      </p:sp>
      <p:sp>
        <p:nvSpPr>
          <p:cNvPr id="3" name="TextBox 2">
            <a:extLst>
              <a:ext uri="{FF2B5EF4-FFF2-40B4-BE49-F238E27FC236}">
                <a16:creationId xmlns:a16="http://schemas.microsoft.com/office/drawing/2014/main" id="{E94AE4C8-2FAD-1F04-275A-45C92A72E25E}"/>
              </a:ext>
            </a:extLst>
          </p:cNvPr>
          <p:cNvSpPr txBox="1"/>
          <p:nvPr/>
        </p:nvSpPr>
        <p:spPr>
          <a:xfrm>
            <a:off x="4523987" y="856155"/>
            <a:ext cx="3250406" cy="493168"/>
          </a:xfrm>
          <a:prstGeom prst="rect">
            <a:avLst/>
          </a:prstGeom>
          <a:noFill/>
        </p:spPr>
        <p:txBody>
          <a:bodyPr wrap="square" lIns="76919" tIns="38459" rIns="76919" bIns="38459" rtlCol="0">
            <a:spAutoFit/>
          </a:bodyPr>
          <a:lstStyle/>
          <a:p>
            <a:pPr indent="304470" algn="just">
              <a:spcAft>
                <a:spcPts val="420"/>
              </a:spcAft>
              <a:defRPr/>
            </a:pP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6EA42AF6-02F2-C503-2588-970B24C41DD3}"/>
              </a:ext>
            </a:extLst>
          </p:cNvPr>
          <p:cNvSpPr txBox="1"/>
          <p:nvPr/>
        </p:nvSpPr>
        <p:spPr>
          <a:xfrm>
            <a:off x="2137272" y="1339773"/>
            <a:ext cx="8780444" cy="694834"/>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7B515768-1E70-BF05-07D0-8A21E162E8CD}"/>
              </a:ext>
            </a:extLst>
          </p:cNvPr>
          <p:cNvPicPr>
            <a:picLocks noChangeAspect="1"/>
          </p:cNvPicPr>
          <p:nvPr/>
        </p:nvPicPr>
        <p:blipFill>
          <a:blip r:embed="rId4"/>
          <a:stretch>
            <a:fillRect/>
          </a:stretch>
        </p:blipFill>
        <p:spPr>
          <a:xfrm>
            <a:off x="460176" y="3708672"/>
            <a:ext cx="11118552" cy="2356327"/>
          </a:xfrm>
          <a:prstGeom prst="rect">
            <a:avLst/>
          </a:prstGeom>
        </p:spPr>
      </p:pic>
      <p:pic>
        <p:nvPicPr>
          <p:cNvPr id="8" name="图片 25" descr="图片包含 鲜花, 植物, 室内&#10;&#10;已生成高可信度的说明">
            <a:extLst>
              <a:ext uri="{FF2B5EF4-FFF2-40B4-BE49-F238E27FC236}">
                <a16:creationId xmlns:a16="http://schemas.microsoft.com/office/drawing/2014/main" id="{9E63FEA3-B33A-F6B5-D953-A57FD1B8035B}"/>
              </a:ext>
            </a:extLst>
          </p:cNvPr>
          <p:cNvPicPr>
            <a:picLocks noChangeAspect="1"/>
          </p:cNvPicPr>
          <p:nvPr/>
        </p:nvPicPr>
        <p:blipFill>
          <a:blip r:embed="rId5"/>
          <a:stretch>
            <a:fillRect/>
          </a:stretch>
        </p:blipFill>
        <p:spPr>
          <a:xfrm rot="19466769">
            <a:off x="-2471427" y="-2540717"/>
            <a:ext cx="4958715" cy="4587704"/>
          </a:xfrm>
          <a:prstGeom prst="rect">
            <a:avLst/>
          </a:prstGeom>
        </p:spPr>
      </p:pic>
      <p:pic>
        <p:nvPicPr>
          <p:cNvPr id="9" name="图片 25" descr="图片包含 鲜花, 植物, 室内&#10;&#10;已生成高可信度的说明">
            <a:extLst>
              <a:ext uri="{FF2B5EF4-FFF2-40B4-BE49-F238E27FC236}">
                <a16:creationId xmlns:a16="http://schemas.microsoft.com/office/drawing/2014/main" id="{97B3C9C2-24B6-86C0-ED10-0A309B2F8B9C}"/>
              </a:ext>
            </a:extLst>
          </p:cNvPr>
          <p:cNvPicPr>
            <a:picLocks noChangeAspect="1"/>
          </p:cNvPicPr>
          <p:nvPr/>
        </p:nvPicPr>
        <p:blipFill>
          <a:blip r:embed="rId5"/>
          <a:stretch>
            <a:fillRect/>
          </a:stretch>
        </p:blipFill>
        <p:spPr>
          <a:xfrm rot="19466769" flipV="1">
            <a:off x="8963210" y="4729074"/>
            <a:ext cx="6238059" cy="2989482"/>
          </a:xfrm>
          <a:prstGeom prst="rect">
            <a:avLst/>
          </a:prstGeom>
        </p:spPr>
      </p:pic>
    </p:spTree>
    <p:extLst>
      <p:ext uri="{BB962C8B-B14F-4D97-AF65-F5344CB8AC3E}">
        <p14:creationId xmlns:p14="http://schemas.microsoft.com/office/powerpoint/2010/main" val="256771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D7B26-8136-C9DB-EBB1-10ECBF991DD2}"/>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13EDA6E1-F267-C70E-49D4-BDF235CD94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326" y="0"/>
            <a:ext cx="1237629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46794F7-9992-BBB4-2C3D-E55871A74517}"/>
              </a:ext>
            </a:extLst>
          </p:cNvPr>
          <p:cNvSpPr/>
          <p:nvPr/>
        </p:nvSpPr>
        <p:spPr>
          <a:xfrm>
            <a:off x="1058555" y="2423234"/>
            <a:ext cx="2215551"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dirty="0" err="1">
                <a:ln w="11430"/>
                <a:solidFill>
                  <a:schemeClr val="accent4">
                    <a:lumMod val="40000"/>
                    <a:lumOff val="60000"/>
                  </a:schemeClr>
                </a:solidFill>
                <a:latin typeface="Times New Roman" pitchFamily="18" charset="0"/>
                <a:cs typeface="Times New Roman" pitchFamily="18" charset="0"/>
              </a:rPr>
              <a:t>Tìm</a:t>
            </a:r>
            <a:r>
              <a:rPr lang="en-US" sz="2800" b="1" u="sng" dirty="0">
                <a:ln w="11430"/>
                <a:solidFill>
                  <a:schemeClr val="accent4">
                    <a:lumMod val="40000"/>
                    <a:lumOff val="60000"/>
                  </a:schemeClr>
                </a:solidFill>
                <a:latin typeface="Times New Roman" pitchFamily="18" charset="0"/>
                <a:cs typeface="Times New Roman" pitchFamily="18" charset="0"/>
              </a:rPr>
              <a:t> </a:t>
            </a:r>
            <a:r>
              <a:rPr lang="en-US" sz="2800" b="1" u="sng" dirty="0" err="1">
                <a:ln w="11430"/>
                <a:solidFill>
                  <a:schemeClr val="accent4">
                    <a:lumMod val="40000"/>
                    <a:lumOff val="60000"/>
                  </a:schemeClr>
                </a:solidFill>
                <a:latin typeface="Times New Roman" pitchFamily="18" charset="0"/>
                <a:cs typeface="Times New Roman" pitchFamily="18" charset="0"/>
              </a:rPr>
              <a:t>hiểu</a:t>
            </a:r>
            <a:r>
              <a:rPr lang="en-US" sz="2800" b="1" u="sng" dirty="0">
                <a:ln w="11430"/>
                <a:solidFill>
                  <a:schemeClr val="accent4">
                    <a:lumMod val="40000"/>
                    <a:lumOff val="60000"/>
                  </a:schemeClr>
                </a:solidFill>
                <a:latin typeface="Times New Roman" pitchFamily="18" charset="0"/>
                <a:cs typeface="Times New Roman" pitchFamily="18" charset="0"/>
              </a:rPr>
              <a:t> </a:t>
            </a:r>
            <a:r>
              <a:rPr lang="en-US" sz="2800" b="1" u="sng" dirty="0" err="1">
                <a:ln w="11430"/>
                <a:solidFill>
                  <a:schemeClr val="accent4">
                    <a:lumMod val="40000"/>
                    <a:lumOff val="60000"/>
                  </a:schemeClr>
                </a:solidFill>
                <a:latin typeface="Times New Roman" pitchFamily="18" charset="0"/>
                <a:cs typeface="Times New Roman" pitchFamily="18" charset="0"/>
              </a:rPr>
              <a:t>bài</a:t>
            </a:r>
            <a:r>
              <a:rPr lang="en-US" sz="2800" b="1" u="sng" dirty="0">
                <a:ln w="11430"/>
                <a:solidFill>
                  <a:schemeClr val="accent4">
                    <a:lumMod val="40000"/>
                    <a:lumOff val="60000"/>
                  </a:schemeClr>
                </a:solidFill>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C7D19906-012D-53A4-B178-8D632E044A31}"/>
              </a:ext>
            </a:extLst>
          </p:cNvPr>
          <p:cNvSpPr/>
          <p:nvPr/>
        </p:nvSpPr>
        <p:spPr>
          <a:xfrm>
            <a:off x="859316" y="2957004"/>
            <a:ext cx="10884665" cy="2583015"/>
          </a:xfrm>
          <a:prstGeom prst="rect">
            <a:avLst/>
          </a:prstGeom>
        </p:spPr>
        <p:txBody>
          <a:bodyPr wrap="square">
            <a:spAutoFit/>
          </a:bodyPr>
          <a:lstStyle/>
          <a:p>
            <a:pPr lvl="0" algn="ctr"/>
            <a:r>
              <a:rPr lang="en-US" sz="3200" b="1" dirty="0">
                <a:solidFill>
                  <a:schemeClr val="bg1"/>
                </a:solidFill>
                <a:latin typeface="Times New Roman" pitchFamily="18" charset="0"/>
                <a:cs typeface="Times New Roman" pitchFamily="18" charset="0"/>
              </a:rPr>
              <a:t>   </a:t>
            </a:r>
            <a:r>
              <a:rPr lang="vi-VN" altLang="vi-VN" sz="3200" b="1" i="1" dirty="0">
                <a:solidFill>
                  <a:schemeClr val="bg1"/>
                </a:solidFill>
                <a:latin typeface="Cambria" panose="02040503050406030204" pitchFamily="18" charset="0"/>
                <a:ea typeface="Cambria" panose="02040503050406030204" pitchFamily="18" charset="0"/>
              </a:rPr>
              <a:t>Dù ai đi ngược về xuôi</a:t>
            </a:r>
          </a:p>
          <a:p>
            <a:pPr lvl="0" algn="ctr"/>
            <a:r>
              <a:rPr lang="vi-VN" altLang="vi-VN" sz="3200" b="1" i="1" dirty="0">
                <a:solidFill>
                  <a:schemeClr val="bg1"/>
                </a:solidFill>
                <a:latin typeface="Cambria" panose="02040503050406030204" pitchFamily="18" charset="0"/>
                <a:ea typeface="Cambria" panose="02040503050406030204" pitchFamily="18" charset="0"/>
              </a:rPr>
              <a:t>Nhớ ngày giỗ Tổ mùng Mười tháng Ba.</a:t>
            </a:r>
            <a:endParaRPr lang="en-US" altLang="vi-VN" sz="3200" b="1" i="1" dirty="0">
              <a:solidFill>
                <a:schemeClr val="bg1"/>
              </a:solidFill>
              <a:latin typeface="Cambria" panose="02040503050406030204" pitchFamily="18" charset="0"/>
              <a:ea typeface="Cambria" panose="02040503050406030204" pitchFamily="18" charset="0"/>
            </a:endParaRPr>
          </a:p>
          <a:p>
            <a:pPr lvl="0" algn="just"/>
            <a:r>
              <a:rPr lang="en-US" sz="3200" b="1" dirty="0">
                <a:solidFill>
                  <a:schemeClr val="bg1"/>
                </a:solidFill>
                <a:latin typeface="Times New Roman" pitchFamily="18" charset="0"/>
                <a:cs typeface="Times New Roman" pitchFamily="18" charset="0"/>
              </a:rPr>
              <a:t>  </a:t>
            </a:r>
            <a:r>
              <a:rPr lang="en-US" sz="3200" dirty="0">
                <a:solidFill>
                  <a:schemeClr val="bg1"/>
                </a:solidFill>
                <a:latin typeface="Times New Roman" pitchFamily="18" charset="0"/>
                <a:cs typeface="Times New Roman" pitchFamily="18" charset="0"/>
              </a:rPr>
              <a:t>  </a:t>
            </a:r>
            <a:r>
              <a:rPr lang="vi-VN" altLang="vi-VN" sz="3200" b="1" dirty="0">
                <a:solidFill>
                  <a:schemeClr val="bg1"/>
                </a:solidFill>
                <a:latin typeface="Cambria" panose="02040503050406030204" pitchFamily="18" charset="0"/>
                <a:ea typeface="Cambria" panose="02040503050406030204" pitchFamily="18" charset="0"/>
              </a:rPr>
              <a:t>Câu ca dao </a:t>
            </a:r>
            <a:r>
              <a:rPr lang="en-US" altLang="vi-VN" sz="3200" b="1" dirty="0" err="1">
                <a:solidFill>
                  <a:schemeClr val="bg1"/>
                </a:solidFill>
                <a:latin typeface="Cambria" panose="02040503050406030204" pitchFamily="18" charset="0"/>
                <a:ea typeface="Cambria" panose="02040503050406030204" pitchFamily="18" charset="0"/>
              </a:rPr>
              <a:t>trên</a:t>
            </a:r>
            <a:r>
              <a:rPr lang="vi-VN" altLang="vi-VN" sz="3200" b="1" dirty="0">
                <a:solidFill>
                  <a:schemeClr val="bg1"/>
                </a:solidFill>
                <a:latin typeface="Cambria" panose="02040503050406030204" pitchFamily="18" charset="0"/>
                <a:ea typeface="Cambria" panose="02040503050406030204" pitchFamily="18" charset="0"/>
              </a:rPr>
              <a:t> có liên quan thế nào đến câu chuyện này</a:t>
            </a:r>
            <a:r>
              <a:rPr lang="en-US" altLang="vi-VN" sz="3200" b="1" dirty="0">
                <a:solidFill>
                  <a:schemeClr val="bg1"/>
                </a:solidFill>
                <a:latin typeface="Cambria" panose="02040503050406030204" pitchFamily="18" charset="0"/>
                <a:ea typeface="Cambria" panose="02040503050406030204" pitchFamily="18" charset="0"/>
              </a:rPr>
              <a:t> </a:t>
            </a:r>
            <a:r>
              <a:rPr lang="vi-VN" altLang="vi-VN" sz="3200" b="1" dirty="0">
                <a:solidFill>
                  <a:schemeClr val="bg1"/>
                </a:solidFill>
                <a:latin typeface="Cambria" panose="02040503050406030204" pitchFamily="18" charset="0"/>
                <a:ea typeface="Cambria" panose="02040503050406030204" pitchFamily="18" charset="0"/>
              </a:rPr>
              <a:t>? </a:t>
            </a:r>
          </a:p>
          <a:p>
            <a:pPr algn="just">
              <a:lnSpc>
                <a:spcPct val="115000"/>
              </a:lnSpc>
            </a:pPr>
            <a:endParaRPr lang="en-US" sz="3200" b="1" dirty="0">
              <a:solidFill>
                <a:schemeClr val="bg1"/>
              </a:solidFill>
              <a:latin typeface="Times New Roman"/>
              <a:ea typeface="Times New Roman"/>
            </a:endParaRPr>
          </a:p>
        </p:txBody>
      </p:sp>
      <p:sp>
        <p:nvSpPr>
          <p:cNvPr id="2" name="Rectangle 1">
            <a:extLst>
              <a:ext uri="{FF2B5EF4-FFF2-40B4-BE49-F238E27FC236}">
                <a16:creationId xmlns:a16="http://schemas.microsoft.com/office/drawing/2014/main" id="{7D55A730-5703-2566-9EF8-13F829241064}"/>
              </a:ext>
            </a:extLst>
          </p:cNvPr>
          <p:cNvSpPr/>
          <p:nvPr/>
        </p:nvSpPr>
        <p:spPr>
          <a:xfrm>
            <a:off x="3668948" y="284940"/>
            <a:ext cx="5158954" cy="493168"/>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700" b="1" dirty="0" err="1">
                <a:solidFill>
                  <a:prstClr val="white"/>
                </a:solidFill>
                <a:latin typeface="HP001 4 hàng" panose="020B0603050302020204" pitchFamily="34" charset="0"/>
              </a:rPr>
              <a:t>Thứ</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hai</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ngày</a:t>
            </a:r>
            <a:r>
              <a:rPr lang="en-US" sz="2700" b="1" dirty="0">
                <a:solidFill>
                  <a:prstClr val="white"/>
                </a:solidFill>
                <a:latin typeface="HP001 4 hàng" panose="020B0603050302020204" pitchFamily="34" charset="0"/>
              </a:rPr>
              <a:t> 17 </a:t>
            </a:r>
            <a:r>
              <a:rPr lang="en-US" sz="2700" b="1" dirty="0" err="1">
                <a:solidFill>
                  <a:prstClr val="white"/>
                </a:solidFill>
                <a:latin typeface="HP001 4 hàng" panose="020B0603050302020204" pitchFamily="34" charset="0"/>
              </a:rPr>
              <a:t>tháng</a:t>
            </a:r>
            <a:r>
              <a:rPr lang="en-US" sz="2700" b="1" dirty="0">
                <a:solidFill>
                  <a:prstClr val="white"/>
                </a:solidFill>
                <a:latin typeface="HP001 4 hàng" panose="020B0603050302020204" pitchFamily="34" charset="0"/>
              </a:rPr>
              <a:t> 2 </a:t>
            </a:r>
            <a:r>
              <a:rPr lang="en-US" sz="2700" b="1" dirty="0" err="1">
                <a:solidFill>
                  <a:prstClr val="white"/>
                </a:solidFill>
                <a:latin typeface="HP001 4 hàng" panose="020B0603050302020204" pitchFamily="34" charset="0"/>
              </a:rPr>
              <a:t>năm</a:t>
            </a:r>
            <a:r>
              <a:rPr lang="en-US" sz="2700" b="1" dirty="0">
                <a:solidFill>
                  <a:prstClr val="white"/>
                </a:solidFill>
                <a:latin typeface="HP001 4 hàng" panose="020B0603050302020204" pitchFamily="34" charset="0"/>
              </a:rPr>
              <a:t> 2025</a:t>
            </a:r>
          </a:p>
        </p:txBody>
      </p:sp>
      <p:sp>
        <p:nvSpPr>
          <p:cNvPr id="3" name="TextBox 2">
            <a:extLst>
              <a:ext uri="{FF2B5EF4-FFF2-40B4-BE49-F238E27FC236}">
                <a16:creationId xmlns:a16="http://schemas.microsoft.com/office/drawing/2014/main" id="{A2167F0C-DBF7-219D-FA3A-67AB5A71A004}"/>
              </a:ext>
            </a:extLst>
          </p:cNvPr>
          <p:cNvSpPr txBox="1"/>
          <p:nvPr/>
        </p:nvSpPr>
        <p:spPr>
          <a:xfrm>
            <a:off x="4523987" y="790053"/>
            <a:ext cx="3250406" cy="493168"/>
          </a:xfrm>
          <a:prstGeom prst="rect">
            <a:avLst/>
          </a:prstGeom>
          <a:noFill/>
        </p:spPr>
        <p:txBody>
          <a:bodyPr wrap="square" lIns="76919" tIns="38459" rIns="76919" bIns="38459" rtlCol="0">
            <a:spAutoFit/>
          </a:bodyPr>
          <a:lstStyle/>
          <a:p>
            <a:pPr indent="304470" algn="just">
              <a:spcAft>
                <a:spcPts val="420"/>
              </a:spcAft>
              <a:defRPr/>
            </a:pP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B070C4AA-E77D-8754-005D-0D2FEE68A793}"/>
              </a:ext>
            </a:extLst>
          </p:cNvPr>
          <p:cNvSpPr txBox="1"/>
          <p:nvPr/>
        </p:nvSpPr>
        <p:spPr>
          <a:xfrm>
            <a:off x="2368627" y="1316272"/>
            <a:ext cx="8416885" cy="631667"/>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5" name="图片 25" descr="图片包含 鲜花, 植物, 室内&#10;&#10;已生成高可信度的说明">
            <a:extLst>
              <a:ext uri="{FF2B5EF4-FFF2-40B4-BE49-F238E27FC236}">
                <a16:creationId xmlns:a16="http://schemas.microsoft.com/office/drawing/2014/main" id="{A3CEE954-0126-C023-4AA3-FE16385BF705}"/>
              </a:ext>
            </a:extLst>
          </p:cNvPr>
          <p:cNvPicPr>
            <a:picLocks noChangeAspect="1"/>
          </p:cNvPicPr>
          <p:nvPr/>
        </p:nvPicPr>
        <p:blipFill>
          <a:blip r:embed="rId3"/>
          <a:stretch>
            <a:fillRect/>
          </a:stretch>
        </p:blipFill>
        <p:spPr>
          <a:xfrm rot="19466769">
            <a:off x="-2403631" y="-2562454"/>
            <a:ext cx="4958715" cy="4820891"/>
          </a:xfrm>
          <a:prstGeom prst="rect">
            <a:avLst/>
          </a:prstGeom>
        </p:spPr>
      </p:pic>
      <p:pic>
        <p:nvPicPr>
          <p:cNvPr id="9" name="图片 25" descr="图片包含 鲜花, 植物, 室内&#10;&#10;已生成高可信度的说明">
            <a:extLst>
              <a:ext uri="{FF2B5EF4-FFF2-40B4-BE49-F238E27FC236}">
                <a16:creationId xmlns:a16="http://schemas.microsoft.com/office/drawing/2014/main" id="{4FAEB440-0B86-868D-30AF-88A21C408A73}"/>
              </a:ext>
            </a:extLst>
          </p:cNvPr>
          <p:cNvPicPr>
            <a:picLocks noChangeAspect="1"/>
          </p:cNvPicPr>
          <p:nvPr/>
        </p:nvPicPr>
        <p:blipFill>
          <a:blip r:embed="rId3"/>
          <a:stretch>
            <a:fillRect/>
          </a:stretch>
        </p:blipFill>
        <p:spPr>
          <a:xfrm rot="19466769" flipV="1">
            <a:off x="9113375" y="5184200"/>
            <a:ext cx="6238059" cy="2499443"/>
          </a:xfrm>
          <a:prstGeom prst="rect">
            <a:avLst/>
          </a:prstGeom>
        </p:spPr>
      </p:pic>
    </p:spTree>
    <p:extLst>
      <p:ext uri="{BB962C8B-B14F-4D97-AF65-F5344CB8AC3E}">
        <p14:creationId xmlns:p14="http://schemas.microsoft.com/office/powerpoint/2010/main" val="135012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21" y="0"/>
            <a:ext cx="11929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94438" y="2393508"/>
            <a:ext cx="2531344" cy="562274"/>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200" b="1" u="sng" dirty="0" err="1">
                <a:ln w="11430"/>
                <a:solidFill>
                  <a:schemeClr val="accent4">
                    <a:lumMod val="40000"/>
                    <a:lumOff val="60000"/>
                  </a:schemeClr>
                </a:solidFill>
                <a:latin typeface="Times New Roman" pitchFamily="18" charset="0"/>
                <a:cs typeface="Times New Roman" pitchFamily="18" charset="0"/>
              </a:rPr>
              <a:t>Nội</a:t>
            </a:r>
            <a:r>
              <a:rPr lang="en-US" sz="3200" b="1" u="sng" dirty="0">
                <a:ln w="11430"/>
                <a:solidFill>
                  <a:schemeClr val="accent4">
                    <a:lumMod val="40000"/>
                    <a:lumOff val="60000"/>
                  </a:schemeClr>
                </a:solidFill>
                <a:latin typeface="Times New Roman" pitchFamily="18" charset="0"/>
                <a:cs typeface="Times New Roman" pitchFamily="18" charset="0"/>
              </a:rPr>
              <a:t> dung </a:t>
            </a:r>
            <a:r>
              <a:rPr lang="en-US" sz="3200" b="1" u="sng" dirty="0" err="1">
                <a:ln w="11430"/>
                <a:solidFill>
                  <a:schemeClr val="accent4">
                    <a:lumMod val="40000"/>
                    <a:lumOff val="60000"/>
                  </a:schemeClr>
                </a:solidFill>
                <a:latin typeface="Times New Roman" pitchFamily="18" charset="0"/>
                <a:cs typeface="Times New Roman" pitchFamily="18" charset="0"/>
              </a:rPr>
              <a:t>bài</a:t>
            </a:r>
            <a:r>
              <a:rPr lang="en-US" sz="3200" b="1" u="sng" dirty="0">
                <a:ln w="11430"/>
                <a:solidFill>
                  <a:schemeClr val="accent4">
                    <a:lumMod val="40000"/>
                    <a:lumOff val="60000"/>
                  </a:schemeClr>
                </a:solidFill>
                <a:latin typeface="Times New Roman" pitchFamily="18" charset="0"/>
                <a:cs typeface="Times New Roman" pitchFamily="18" charset="0"/>
              </a:rPr>
              <a:t>:</a:t>
            </a:r>
          </a:p>
        </p:txBody>
      </p:sp>
      <p:sp>
        <p:nvSpPr>
          <p:cNvPr id="9" name="Hình chữ nhật: Góc Tròn 15">
            <a:extLst>
              <a:ext uri="{FF2B5EF4-FFF2-40B4-BE49-F238E27FC236}">
                <a16:creationId xmlns:a16="http://schemas.microsoft.com/office/drawing/2014/main" id="{BB195618-909F-CD84-0C17-9FBB756895F5}"/>
              </a:ext>
            </a:extLst>
          </p:cNvPr>
          <p:cNvSpPr/>
          <p:nvPr/>
        </p:nvSpPr>
        <p:spPr>
          <a:xfrm>
            <a:off x="870333" y="2493349"/>
            <a:ext cx="10752462" cy="2673561"/>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dirty="0">
              <a:solidFill>
                <a:srgbClr val="F9FAF0"/>
              </a:solidFill>
              <a:highlight>
                <a:srgbClr val="FFFF00"/>
              </a:highlight>
              <a:latin typeface="Calibri"/>
              <a:sym typeface="Arial"/>
            </a:endParaRPr>
          </a:p>
        </p:txBody>
      </p:sp>
      <p:sp>
        <p:nvSpPr>
          <p:cNvPr id="3" name="Rectangle 2">
            <a:extLst>
              <a:ext uri="{FF2B5EF4-FFF2-40B4-BE49-F238E27FC236}">
                <a16:creationId xmlns:a16="http://schemas.microsoft.com/office/drawing/2014/main" id="{31ABB95D-21CD-EB17-E72B-5D06EDF10F99}"/>
              </a:ext>
            </a:extLst>
          </p:cNvPr>
          <p:cNvSpPr/>
          <p:nvPr/>
        </p:nvSpPr>
        <p:spPr>
          <a:xfrm>
            <a:off x="3668948" y="284940"/>
            <a:ext cx="5158954" cy="493168"/>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700" b="1" dirty="0" err="1">
                <a:solidFill>
                  <a:prstClr val="white"/>
                </a:solidFill>
                <a:latin typeface="HP001 4 hàng" panose="020B0603050302020204" pitchFamily="34" charset="0"/>
              </a:rPr>
              <a:t>Thứ</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hai</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ngày</a:t>
            </a:r>
            <a:r>
              <a:rPr lang="en-US" sz="2700" b="1" dirty="0">
                <a:solidFill>
                  <a:prstClr val="white"/>
                </a:solidFill>
                <a:latin typeface="HP001 4 hàng" panose="020B0603050302020204" pitchFamily="34" charset="0"/>
              </a:rPr>
              <a:t> 17 </a:t>
            </a:r>
            <a:r>
              <a:rPr lang="en-US" sz="2700" b="1" dirty="0" err="1">
                <a:solidFill>
                  <a:prstClr val="white"/>
                </a:solidFill>
                <a:latin typeface="HP001 4 hàng" panose="020B0603050302020204" pitchFamily="34" charset="0"/>
              </a:rPr>
              <a:t>tháng</a:t>
            </a:r>
            <a:r>
              <a:rPr lang="en-US" sz="2700" b="1" dirty="0">
                <a:solidFill>
                  <a:prstClr val="white"/>
                </a:solidFill>
                <a:latin typeface="HP001 4 hàng" panose="020B0603050302020204" pitchFamily="34" charset="0"/>
              </a:rPr>
              <a:t> 2 </a:t>
            </a:r>
            <a:r>
              <a:rPr lang="en-US" sz="2700" b="1" dirty="0" err="1">
                <a:solidFill>
                  <a:prstClr val="white"/>
                </a:solidFill>
                <a:latin typeface="HP001 4 hàng" panose="020B0603050302020204" pitchFamily="34" charset="0"/>
              </a:rPr>
              <a:t>năm</a:t>
            </a:r>
            <a:r>
              <a:rPr lang="en-US" sz="2700" b="1" dirty="0">
                <a:solidFill>
                  <a:prstClr val="white"/>
                </a:solidFill>
                <a:latin typeface="HP001 4 hàng" panose="020B0603050302020204" pitchFamily="34" charset="0"/>
              </a:rPr>
              <a:t> 2025</a:t>
            </a:r>
          </a:p>
        </p:txBody>
      </p:sp>
      <p:sp>
        <p:nvSpPr>
          <p:cNvPr id="4" name="TextBox 3">
            <a:extLst>
              <a:ext uri="{FF2B5EF4-FFF2-40B4-BE49-F238E27FC236}">
                <a16:creationId xmlns:a16="http://schemas.microsoft.com/office/drawing/2014/main" id="{0A5FACFF-1607-0BF8-0CEB-3C1040A9CD5F}"/>
              </a:ext>
            </a:extLst>
          </p:cNvPr>
          <p:cNvSpPr txBox="1"/>
          <p:nvPr/>
        </p:nvSpPr>
        <p:spPr>
          <a:xfrm>
            <a:off x="4523987" y="790053"/>
            <a:ext cx="3250406" cy="493168"/>
          </a:xfrm>
          <a:prstGeom prst="rect">
            <a:avLst/>
          </a:prstGeom>
          <a:noFill/>
        </p:spPr>
        <p:txBody>
          <a:bodyPr wrap="square" lIns="76919" tIns="38459" rIns="76919" bIns="38459" rtlCol="0">
            <a:spAutoFit/>
          </a:bodyPr>
          <a:lstStyle/>
          <a:p>
            <a:pPr indent="304470" algn="just">
              <a:spcAft>
                <a:spcPts val="420"/>
              </a:spcAft>
              <a:defRPr/>
            </a:pP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9B0A278B-D124-1D14-9610-FFB69FCBE201}"/>
              </a:ext>
            </a:extLst>
          </p:cNvPr>
          <p:cNvSpPr txBox="1"/>
          <p:nvPr/>
        </p:nvSpPr>
        <p:spPr>
          <a:xfrm>
            <a:off x="2294438" y="1327289"/>
            <a:ext cx="8645311" cy="631667"/>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A99F428-7E93-C891-448E-A344C312AB59}"/>
              </a:ext>
            </a:extLst>
          </p:cNvPr>
          <p:cNvSpPr txBox="1"/>
          <p:nvPr/>
        </p:nvSpPr>
        <p:spPr>
          <a:xfrm>
            <a:off x="1068636" y="2995937"/>
            <a:ext cx="10410704"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vi-VN" sz="3200" b="1" i="0" u="none" strike="noStrike" kern="1200" cap="none" spc="0" normalizeH="0" baseline="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a:t>
            </a:r>
            <a:r>
              <a:rPr kumimoji="0" lang="en-US" altLang="vi-VN" sz="3200" b="1" i="0" u="none" strike="noStrike" kern="1200" cap="none" spc="0" normalizeH="0" baseline="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altLang="vi-VN" sz="3200" b="1" i="0" u="none" strike="noStrike" kern="1200" cap="none" spc="0" normalizeH="0" baseline="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baseline="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trí</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tưởng</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tượng</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xưa</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altLang="vi-VN" sz="3200" b="1" i="0" u="none" strike="noStrike" kern="1200" cap="none" spc="0" normalizeH="0" baseline="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图片 25" descr="图片包含 鲜花, 植物, 室内&#10;&#10;已生成高可信度的说明">
            <a:extLst>
              <a:ext uri="{FF2B5EF4-FFF2-40B4-BE49-F238E27FC236}">
                <a16:creationId xmlns:a16="http://schemas.microsoft.com/office/drawing/2014/main" id="{AFC43320-00B3-21D2-ED9B-B985BC96B99C}"/>
              </a:ext>
            </a:extLst>
          </p:cNvPr>
          <p:cNvPicPr>
            <a:picLocks noChangeAspect="1"/>
          </p:cNvPicPr>
          <p:nvPr/>
        </p:nvPicPr>
        <p:blipFill>
          <a:blip r:embed="rId3"/>
          <a:stretch>
            <a:fillRect/>
          </a:stretch>
        </p:blipFill>
        <p:spPr>
          <a:xfrm rot="19466769">
            <a:off x="-2310078" y="-2592449"/>
            <a:ext cx="4958715" cy="5142675"/>
          </a:xfrm>
          <a:prstGeom prst="rect">
            <a:avLst/>
          </a:prstGeom>
        </p:spPr>
      </p:pic>
      <p:pic>
        <p:nvPicPr>
          <p:cNvPr id="8" name="图片 25" descr="图片包含 鲜花, 植物, 室内&#10;&#10;已生成高可信度的说明">
            <a:extLst>
              <a:ext uri="{FF2B5EF4-FFF2-40B4-BE49-F238E27FC236}">
                <a16:creationId xmlns:a16="http://schemas.microsoft.com/office/drawing/2014/main" id="{05BA18A4-9EA5-7994-5076-64867C2F5988}"/>
              </a:ext>
            </a:extLst>
          </p:cNvPr>
          <p:cNvPicPr>
            <a:picLocks noChangeAspect="1"/>
          </p:cNvPicPr>
          <p:nvPr/>
        </p:nvPicPr>
        <p:blipFill>
          <a:blip r:embed="rId3"/>
          <a:stretch>
            <a:fillRect/>
          </a:stretch>
        </p:blipFill>
        <p:spPr>
          <a:xfrm rot="19466769" flipV="1">
            <a:off x="8963340" y="4716248"/>
            <a:ext cx="6238059" cy="3015500"/>
          </a:xfrm>
          <a:prstGeom prst="rect">
            <a:avLst/>
          </a:prstGeom>
        </p:spPr>
      </p:pic>
    </p:spTree>
    <p:extLst>
      <p:ext uri="{BB962C8B-B14F-4D97-AF65-F5344CB8AC3E}">
        <p14:creationId xmlns:p14="http://schemas.microsoft.com/office/powerpoint/2010/main" val="351920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D6287-F404-71F0-BD2A-5CAE011908E8}"/>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4DCCB45F-F29D-A242-006D-98226FEA0A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28" y="-106326"/>
            <a:ext cx="11738344" cy="72665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CAD9490-E8EC-3E6C-14B5-C5D92E15843B}"/>
              </a:ext>
            </a:extLst>
          </p:cNvPr>
          <p:cNvSpPr/>
          <p:nvPr/>
        </p:nvSpPr>
        <p:spPr>
          <a:xfrm>
            <a:off x="3628076" y="857699"/>
            <a:ext cx="5352469" cy="508556"/>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800" b="1" dirty="0" err="1">
                <a:solidFill>
                  <a:schemeClr val="bg1"/>
                </a:solidFill>
                <a:latin typeface="HP001 4 hàng" panose="020B0603050302020204" pitchFamily="34" charset="0"/>
              </a:rPr>
              <a:t>Thứ</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hai</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ngày</a:t>
            </a:r>
            <a:r>
              <a:rPr lang="en-US" sz="2800" b="1" dirty="0">
                <a:solidFill>
                  <a:schemeClr val="bg1"/>
                </a:solidFill>
                <a:latin typeface="HP001 4 hàng" panose="020B0603050302020204" pitchFamily="34" charset="0"/>
              </a:rPr>
              <a:t> 17 </a:t>
            </a:r>
            <a:r>
              <a:rPr lang="en-US" sz="2800" b="1" dirty="0" err="1">
                <a:solidFill>
                  <a:schemeClr val="bg1"/>
                </a:solidFill>
                <a:latin typeface="HP001 4 hàng" panose="020B0603050302020204" pitchFamily="34" charset="0"/>
              </a:rPr>
              <a:t>tháng</a:t>
            </a:r>
            <a:r>
              <a:rPr lang="en-US" sz="2800" b="1" dirty="0">
                <a:solidFill>
                  <a:schemeClr val="bg1"/>
                </a:solidFill>
                <a:latin typeface="HP001 4 hàng" panose="020B0603050302020204" pitchFamily="34" charset="0"/>
              </a:rPr>
              <a:t> 2 </a:t>
            </a:r>
            <a:r>
              <a:rPr lang="en-US" sz="2800" b="1" dirty="0" err="1">
                <a:solidFill>
                  <a:schemeClr val="bg1"/>
                </a:solidFill>
                <a:latin typeface="HP001 4 hàng" panose="020B0603050302020204" pitchFamily="34" charset="0"/>
              </a:rPr>
              <a:t>năm</a:t>
            </a:r>
            <a:r>
              <a:rPr lang="en-US" sz="2800" b="1" dirty="0">
                <a:solidFill>
                  <a:schemeClr val="bg1"/>
                </a:solidFill>
                <a:latin typeface="HP001 4 hàng" panose="020B0603050302020204" pitchFamily="34" charset="0"/>
              </a:rPr>
              <a:t> 2025</a:t>
            </a:r>
          </a:p>
        </p:txBody>
      </p:sp>
      <p:sp>
        <p:nvSpPr>
          <p:cNvPr id="11" name="TextBox 10">
            <a:extLst>
              <a:ext uri="{FF2B5EF4-FFF2-40B4-BE49-F238E27FC236}">
                <a16:creationId xmlns:a16="http://schemas.microsoft.com/office/drawing/2014/main" id="{701CE242-F870-9539-1833-00CEDEF19F4A}"/>
              </a:ext>
            </a:extLst>
          </p:cNvPr>
          <p:cNvSpPr txBox="1"/>
          <p:nvPr/>
        </p:nvSpPr>
        <p:spPr>
          <a:xfrm>
            <a:off x="4679107" y="1366255"/>
            <a:ext cx="3250406" cy="508556"/>
          </a:xfrm>
          <a:prstGeom prst="rect">
            <a:avLst/>
          </a:prstGeom>
          <a:noFill/>
        </p:spPr>
        <p:txBody>
          <a:bodyPr wrap="square" lIns="76919" tIns="38459" rIns="76919" bIns="38459" rtlCol="0">
            <a:spAutoFit/>
          </a:bodyPr>
          <a:lstStyle/>
          <a:p>
            <a:pPr indent="304470" algn="just">
              <a:spcAft>
                <a:spcPts val="420"/>
              </a:spcAft>
              <a:defRPr/>
            </a:pPr>
            <a:r>
              <a:rPr lang="en-US" sz="28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8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8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8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en-US" sz="28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8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B6BD07BE-1CFA-917D-2013-06ADBC775581}"/>
              </a:ext>
            </a:extLst>
          </p:cNvPr>
          <p:cNvSpPr txBox="1"/>
          <p:nvPr/>
        </p:nvSpPr>
        <p:spPr>
          <a:xfrm>
            <a:off x="2397997" y="1854554"/>
            <a:ext cx="8766190" cy="631667"/>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BE40454A-AADB-CF04-B189-8194A880F29D}"/>
              </a:ext>
            </a:extLst>
          </p:cNvPr>
          <p:cNvSpPr/>
          <p:nvPr/>
        </p:nvSpPr>
        <p:spPr>
          <a:xfrm>
            <a:off x="1521108" y="2949685"/>
            <a:ext cx="3320140" cy="707886"/>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Luyện đọc </a:t>
            </a:r>
            <a:r>
              <a:rPr kumimoji="0" lang="en-US" sz="4000" b="1" i="0" u="sng"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lại</a:t>
            </a:r>
            <a:r>
              <a:rPr kumimoji="0" lang="en-US" sz="4000" b="1" i="0" u="sng"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p>
        </p:txBody>
      </p:sp>
      <p:sp>
        <p:nvSpPr>
          <p:cNvPr id="4" name="Rectangle 4">
            <a:extLst>
              <a:ext uri="{FF2B5EF4-FFF2-40B4-BE49-F238E27FC236}">
                <a16:creationId xmlns:a16="http://schemas.microsoft.com/office/drawing/2014/main" id="{3F435CB9-40AF-3AC9-42F5-A46B4A13DC4C}"/>
              </a:ext>
            </a:extLst>
          </p:cNvPr>
          <p:cNvSpPr>
            <a:spLocks noChangeArrowheads="1"/>
          </p:cNvSpPr>
          <p:nvPr/>
        </p:nvSpPr>
        <p:spPr bwMode="auto">
          <a:xfrm>
            <a:off x="1175395" y="3570760"/>
            <a:ext cx="9988792" cy="2064284"/>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Đọc</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diễn</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cảm</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cả</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bài</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giọng</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trầm</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và</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nhấn</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giọng</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ở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những</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từ</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ngữ</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phù</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hợp</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những</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tình</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tiết</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bất</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ngờ</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từ</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ngữ</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thể</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hiện</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tâm</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trạng</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cảm</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xúc</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của</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nhân</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vật</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Lạc</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 Long </a:t>
            </a:r>
            <a:r>
              <a:rPr lang="en-US" altLang="en-US" sz="3200" b="1" i="1" dirty="0" err="1">
                <a:solidFill>
                  <a:schemeClr val="accent4">
                    <a:lumMod val="40000"/>
                    <a:lumOff val="60000"/>
                  </a:schemeClr>
                </a:solidFill>
                <a:ea typeface="Cambria" panose="02040503050406030204" pitchFamily="18" charset="0"/>
                <a:cs typeface="Times New Roman" panose="02020603050405020304" pitchFamily="18" charset="0"/>
              </a:rPr>
              <a:t>Quân</a:t>
            </a:r>
            <a:r>
              <a:rPr lang="en-US" altLang="en-US" sz="3200" b="1" i="1" dirty="0">
                <a:solidFill>
                  <a:schemeClr val="accent4">
                    <a:lumMod val="40000"/>
                    <a:lumOff val="60000"/>
                  </a:schemeClr>
                </a:solidFill>
                <a:ea typeface="Cambria" panose="02040503050406030204" pitchFamily="18" charset="0"/>
                <a:cs typeface="Times New Roman" panose="02020603050405020304" pitchFamily="18" charset="0"/>
              </a:rPr>
              <a:t>.</a:t>
            </a:r>
            <a:endParaRPr kumimoji="0" lang="en-US" altLang="en-US" sz="3200" b="1" i="1" u="none" strike="noStrike" kern="1200" cap="none" spc="0" normalizeH="0" baseline="0" noProof="0" dirty="0">
              <a:ln>
                <a:noFill/>
              </a:ln>
              <a:solidFill>
                <a:schemeClr val="accent4">
                  <a:lumMod val="40000"/>
                  <a:lumOff val="60000"/>
                </a:schemeClr>
              </a:solidFill>
              <a:effectLst/>
              <a:uLnTx/>
              <a:uFillTx/>
              <a:ea typeface="Cambria" panose="02040503050406030204" pitchFamily="18" charset="0"/>
              <a:cs typeface="Times New Roman" panose="02020603050405020304" pitchFamily="18" charset="0"/>
            </a:endParaRPr>
          </a:p>
        </p:txBody>
      </p:sp>
      <p:pic>
        <p:nvPicPr>
          <p:cNvPr id="5" name="图片 25" descr="图片包含 鲜花, 植物, 室内&#10;&#10;已生成高可信度的说明">
            <a:extLst>
              <a:ext uri="{FF2B5EF4-FFF2-40B4-BE49-F238E27FC236}">
                <a16:creationId xmlns:a16="http://schemas.microsoft.com/office/drawing/2014/main" id="{64E3476B-2347-CA4F-DD22-DAB68F7C63AE}"/>
              </a:ext>
            </a:extLst>
          </p:cNvPr>
          <p:cNvPicPr>
            <a:picLocks noChangeAspect="1"/>
          </p:cNvPicPr>
          <p:nvPr/>
        </p:nvPicPr>
        <p:blipFill>
          <a:blip r:embed="rId3"/>
          <a:stretch>
            <a:fillRect/>
          </a:stretch>
        </p:blipFill>
        <p:spPr>
          <a:xfrm rot="19466769">
            <a:off x="-2526672" y="-4259579"/>
            <a:ext cx="4958715" cy="7073265"/>
          </a:xfrm>
          <a:prstGeom prst="rect">
            <a:avLst/>
          </a:prstGeom>
        </p:spPr>
      </p:pic>
      <p:pic>
        <p:nvPicPr>
          <p:cNvPr id="6" name="图片 25" descr="图片包含 鲜花, 植物, 室内&#10;&#10;已生成高可信度的说明">
            <a:extLst>
              <a:ext uri="{FF2B5EF4-FFF2-40B4-BE49-F238E27FC236}">
                <a16:creationId xmlns:a16="http://schemas.microsoft.com/office/drawing/2014/main" id="{BDE15249-CE07-4611-9F44-D238506D4BB7}"/>
              </a:ext>
            </a:extLst>
          </p:cNvPr>
          <p:cNvPicPr>
            <a:picLocks noChangeAspect="1"/>
          </p:cNvPicPr>
          <p:nvPr/>
        </p:nvPicPr>
        <p:blipFill>
          <a:blip r:embed="rId3"/>
          <a:stretch>
            <a:fillRect/>
          </a:stretch>
        </p:blipFill>
        <p:spPr>
          <a:xfrm rot="19466769" flipV="1">
            <a:off x="8993725" y="4783515"/>
            <a:ext cx="6238059" cy="4925163"/>
          </a:xfrm>
          <a:prstGeom prst="rect">
            <a:avLst/>
          </a:prstGeom>
        </p:spPr>
      </p:pic>
    </p:spTree>
    <p:extLst>
      <p:ext uri="{BB962C8B-B14F-4D97-AF65-F5344CB8AC3E}">
        <p14:creationId xmlns:p14="http://schemas.microsoft.com/office/powerpoint/2010/main" val="140345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6B929-AC43-3163-841C-1CC8E3474E1F}"/>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F39EEDE6-82E8-6984-8E40-DCA9E2E429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28" y="-106326"/>
            <a:ext cx="11738344" cy="72665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08763B3-8671-CE0B-CC86-F3D3E9481604}"/>
              </a:ext>
            </a:extLst>
          </p:cNvPr>
          <p:cNvSpPr/>
          <p:nvPr/>
        </p:nvSpPr>
        <p:spPr>
          <a:xfrm>
            <a:off x="3628076" y="857699"/>
            <a:ext cx="5352469" cy="508556"/>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800" b="1" dirty="0" err="1">
                <a:solidFill>
                  <a:schemeClr val="bg1"/>
                </a:solidFill>
                <a:latin typeface="HP001 4 hàng" panose="020B0603050302020204" pitchFamily="34" charset="0"/>
              </a:rPr>
              <a:t>Thứ</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hai</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ngày</a:t>
            </a:r>
            <a:r>
              <a:rPr lang="en-US" sz="2800" b="1" dirty="0">
                <a:solidFill>
                  <a:schemeClr val="bg1"/>
                </a:solidFill>
                <a:latin typeface="HP001 4 hàng" panose="020B0603050302020204" pitchFamily="34" charset="0"/>
              </a:rPr>
              <a:t> 17 </a:t>
            </a:r>
            <a:r>
              <a:rPr lang="en-US" sz="2800" b="1" dirty="0" err="1">
                <a:solidFill>
                  <a:schemeClr val="bg1"/>
                </a:solidFill>
                <a:latin typeface="HP001 4 hàng" panose="020B0603050302020204" pitchFamily="34" charset="0"/>
              </a:rPr>
              <a:t>tháng</a:t>
            </a:r>
            <a:r>
              <a:rPr lang="en-US" sz="2800" b="1" dirty="0">
                <a:solidFill>
                  <a:schemeClr val="bg1"/>
                </a:solidFill>
                <a:latin typeface="HP001 4 hàng" panose="020B0603050302020204" pitchFamily="34" charset="0"/>
              </a:rPr>
              <a:t> 2 </a:t>
            </a:r>
            <a:r>
              <a:rPr lang="en-US" sz="2800" b="1" dirty="0" err="1">
                <a:solidFill>
                  <a:schemeClr val="bg1"/>
                </a:solidFill>
                <a:latin typeface="HP001 4 hàng" panose="020B0603050302020204" pitchFamily="34" charset="0"/>
              </a:rPr>
              <a:t>năm</a:t>
            </a:r>
            <a:r>
              <a:rPr lang="en-US" sz="2800" b="1" dirty="0">
                <a:solidFill>
                  <a:schemeClr val="bg1"/>
                </a:solidFill>
                <a:latin typeface="HP001 4 hàng" panose="020B0603050302020204" pitchFamily="34" charset="0"/>
              </a:rPr>
              <a:t> 2025</a:t>
            </a:r>
          </a:p>
        </p:txBody>
      </p:sp>
      <p:sp>
        <p:nvSpPr>
          <p:cNvPr id="11" name="TextBox 10">
            <a:extLst>
              <a:ext uri="{FF2B5EF4-FFF2-40B4-BE49-F238E27FC236}">
                <a16:creationId xmlns:a16="http://schemas.microsoft.com/office/drawing/2014/main" id="{81F78A4F-4920-D570-2340-0FB94E829E4C}"/>
              </a:ext>
            </a:extLst>
          </p:cNvPr>
          <p:cNvSpPr txBox="1"/>
          <p:nvPr/>
        </p:nvSpPr>
        <p:spPr>
          <a:xfrm>
            <a:off x="4679107" y="1366255"/>
            <a:ext cx="3250406" cy="508556"/>
          </a:xfrm>
          <a:prstGeom prst="rect">
            <a:avLst/>
          </a:prstGeom>
          <a:noFill/>
        </p:spPr>
        <p:txBody>
          <a:bodyPr wrap="square" lIns="76919" tIns="38459" rIns="76919" bIns="38459" rtlCol="0">
            <a:spAutoFit/>
          </a:bodyPr>
          <a:lstStyle/>
          <a:p>
            <a:pPr indent="304470" algn="just">
              <a:spcAft>
                <a:spcPts val="420"/>
              </a:spcAft>
              <a:defRPr/>
            </a:pPr>
            <a:r>
              <a:rPr lang="en-US" sz="28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8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8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8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en-US" sz="28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8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A300542-D7CB-4A80-30D1-393CB7A0FDE0}"/>
              </a:ext>
            </a:extLst>
          </p:cNvPr>
          <p:cNvSpPr txBox="1"/>
          <p:nvPr/>
        </p:nvSpPr>
        <p:spPr>
          <a:xfrm>
            <a:off x="2120304" y="1831318"/>
            <a:ext cx="8766190" cy="631667"/>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267564C5-DB66-95B5-1F7E-0998B62E4116}"/>
              </a:ext>
            </a:extLst>
          </p:cNvPr>
          <p:cNvSpPr/>
          <p:nvPr/>
        </p:nvSpPr>
        <p:spPr>
          <a:xfrm>
            <a:off x="725220" y="2330280"/>
            <a:ext cx="3967753" cy="584775"/>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u="sng" dirty="0" err="1">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Đọc</a:t>
            </a:r>
            <a:r>
              <a:rPr lang="en-US" sz="3200" b="1" u="sng" dirty="0">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u="sng" dirty="0" err="1">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diễn</a:t>
            </a:r>
            <a:r>
              <a:rPr lang="en-US" sz="3200" b="1" u="sng" dirty="0">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u="sng" dirty="0" err="1">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cảm</a:t>
            </a:r>
            <a:r>
              <a:rPr lang="en-US" sz="3200" b="1" u="sng" dirty="0">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u="sng" dirty="0" err="1">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a:t>
            </a:r>
            <a:r>
              <a:rPr lang="en-US" sz="3200" b="1" u="sng" dirty="0">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4</a:t>
            </a:r>
            <a:r>
              <a:rPr kumimoji="0" lang="en-US" sz="3200" b="1" i="0" u="sng"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p>
        </p:txBody>
      </p:sp>
      <p:sp>
        <p:nvSpPr>
          <p:cNvPr id="4" name="Rectangle 4">
            <a:extLst>
              <a:ext uri="{FF2B5EF4-FFF2-40B4-BE49-F238E27FC236}">
                <a16:creationId xmlns:a16="http://schemas.microsoft.com/office/drawing/2014/main" id="{AEFDBE92-5B1C-6CCD-B773-D7BB76ED8C4D}"/>
              </a:ext>
            </a:extLst>
          </p:cNvPr>
          <p:cNvSpPr>
            <a:spLocks noChangeArrowheads="1"/>
          </p:cNvSpPr>
          <p:nvPr/>
        </p:nvSpPr>
        <p:spPr bwMode="auto">
          <a:xfrm>
            <a:off x="897702" y="3049896"/>
            <a:ext cx="9988792" cy="3541612"/>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gn="just">
              <a:buSzPct val="100000"/>
            </a:pPr>
            <a:r>
              <a:rPr lang="en-US" sz="2800" dirty="0">
                <a:solidFill>
                  <a:schemeClr val="bg1">
                    <a:lumMod val="95000"/>
                  </a:schemeClr>
                </a:solidFill>
                <a:latin typeface="Cambria" panose="02040503050406030204" pitchFamily="18" charset="0"/>
                <a:ea typeface="Cambria" panose="02040503050406030204" pitchFamily="18" charset="0"/>
              </a:rPr>
              <a:t>    </a:t>
            </a:r>
            <a:r>
              <a:rPr lang="vi-VN" sz="2800" dirty="0">
                <a:solidFill>
                  <a:schemeClr val="bg1">
                    <a:lumMod val="95000"/>
                  </a:schemeClr>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buSzPct val="100000"/>
            </a:pPr>
            <a:endParaRPr kumimoji="0" lang="en-US" altLang="en-US" sz="2800" b="1" i="1" u="none" strike="noStrike" kern="1200" cap="none" spc="0" normalizeH="0" baseline="0" noProof="0" dirty="0">
              <a:ln>
                <a:noFill/>
              </a:ln>
              <a:solidFill>
                <a:schemeClr val="accent4">
                  <a:lumMod val="40000"/>
                  <a:lumOff val="60000"/>
                </a:schemeClr>
              </a:solidFill>
              <a:effectLst/>
              <a:uLnTx/>
              <a:uFillTx/>
              <a:ea typeface="Cambria" panose="02040503050406030204" pitchFamily="18" charset="0"/>
              <a:cs typeface="Times New Roman" panose="02020603050405020304" pitchFamily="18" charset="0"/>
            </a:endParaRPr>
          </a:p>
        </p:txBody>
      </p:sp>
      <p:pic>
        <p:nvPicPr>
          <p:cNvPr id="5" name="图片 25" descr="图片包含 鲜花, 植物, 室内&#10;&#10;已生成高可信度的说明">
            <a:extLst>
              <a:ext uri="{FF2B5EF4-FFF2-40B4-BE49-F238E27FC236}">
                <a16:creationId xmlns:a16="http://schemas.microsoft.com/office/drawing/2014/main" id="{2C8174F5-793C-1D23-67DA-AFF0D3DC6CC8}"/>
              </a:ext>
            </a:extLst>
          </p:cNvPr>
          <p:cNvPicPr>
            <a:picLocks noChangeAspect="1"/>
          </p:cNvPicPr>
          <p:nvPr/>
        </p:nvPicPr>
        <p:blipFill>
          <a:blip r:embed="rId3"/>
          <a:stretch>
            <a:fillRect/>
          </a:stretch>
        </p:blipFill>
        <p:spPr>
          <a:xfrm rot="19466769">
            <a:off x="-2526672" y="-4259579"/>
            <a:ext cx="4958715" cy="7073265"/>
          </a:xfrm>
          <a:prstGeom prst="rect">
            <a:avLst/>
          </a:prstGeom>
        </p:spPr>
      </p:pic>
      <p:pic>
        <p:nvPicPr>
          <p:cNvPr id="6" name="图片 25" descr="图片包含 鲜花, 植物, 室内&#10;&#10;已生成高可信度的说明">
            <a:extLst>
              <a:ext uri="{FF2B5EF4-FFF2-40B4-BE49-F238E27FC236}">
                <a16:creationId xmlns:a16="http://schemas.microsoft.com/office/drawing/2014/main" id="{B5267CD4-C174-6695-52C7-FD9BF40D49B6}"/>
              </a:ext>
            </a:extLst>
          </p:cNvPr>
          <p:cNvPicPr>
            <a:picLocks noChangeAspect="1"/>
          </p:cNvPicPr>
          <p:nvPr/>
        </p:nvPicPr>
        <p:blipFill>
          <a:blip r:embed="rId3"/>
          <a:stretch>
            <a:fillRect/>
          </a:stretch>
        </p:blipFill>
        <p:spPr>
          <a:xfrm rot="19466769" flipV="1">
            <a:off x="9232922" y="5529558"/>
            <a:ext cx="6238059" cy="4102428"/>
          </a:xfrm>
          <a:prstGeom prst="rect">
            <a:avLst/>
          </a:prstGeom>
        </p:spPr>
      </p:pic>
      <p:cxnSp>
        <p:nvCxnSpPr>
          <p:cNvPr id="7" name="Straight Connector 6">
            <a:extLst>
              <a:ext uri="{FF2B5EF4-FFF2-40B4-BE49-F238E27FC236}">
                <a16:creationId xmlns:a16="http://schemas.microsoft.com/office/drawing/2014/main" id="{237F750E-F17D-0911-DD44-2FD5180366A3}"/>
              </a:ext>
            </a:extLst>
          </p:cNvPr>
          <p:cNvCxnSpPr/>
          <p:nvPr/>
        </p:nvCxnSpPr>
        <p:spPr>
          <a:xfrm flipH="1">
            <a:off x="6199019" y="4853753"/>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675DB9C5-9222-17B4-F0F7-52E3D78A3AE1}"/>
              </a:ext>
            </a:extLst>
          </p:cNvPr>
          <p:cNvCxnSpPr/>
          <p:nvPr/>
        </p:nvCxnSpPr>
        <p:spPr>
          <a:xfrm flipH="1">
            <a:off x="2120304" y="5717161"/>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AFFC3F0-2393-1E67-6270-9BE4C9456A16}"/>
              </a:ext>
            </a:extLst>
          </p:cNvPr>
          <p:cNvCxnSpPr/>
          <p:nvPr/>
        </p:nvCxnSpPr>
        <p:spPr>
          <a:xfrm flipH="1">
            <a:off x="5320375" y="3603586"/>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237F8013-9570-DC33-B13B-C533664E07E7}"/>
              </a:ext>
            </a:extLst>
          </p:cNvPr>
          <p:cNvCxnSpPr/>
          <p:nvPr/>
        </p:nvCxnSpPr>
        <p:spPr>
          <a:xfrm flipH="1">
            <a:off x="3550717" y="4013503"/>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1289BA48-CBC4-48CF-9BB7-B8F4A07B4BF6}"/>
              </a:ext>
            </a:extLst>
          </p:cNvPr>
          <p:cNvCxnSpPr/>
          <p:nvPr/>
        </p:nvCxnSpPr>
        <p:spPr>
          <a:xfrm flipH="1">
            <a:off x="7429366" y="3996716"/>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12F6AEC-5B64-9B02-FBD2-6767D1A9D268}"/>
              </a:ext>
            </a:extLst>
          </p:cNvPr>
          <p:cNvCxnSpPr/>
          <p:nvPr/>
        </p:nvCxnSpPr>
        <p:spPr>
          <a:xfrm flipH="1">
            <a:off x="1839046" y="4439842"/>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F9D4696A-D3D5-6C3C-2EE5-3C557EB77B9B}"/>
              </a:ext>
            </a:extLst>
          </p:cNvPr>
          <p:cNvCxnSpPr/>
          <p:nvPr/>
        </p:nvCxnSpPr>
        <p:spPr>
          <a:xfrm flipH="1">
            <a:off x="5868320" y="4436015"/>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23A1A2BD-C607-8694-46C3-824AAD8815DE}"/>
              </a:ext>
            </a:extLst>
          </p:cNvPr>
          <p:cNvCxnSpPr/>
          <p:nvPr/>
        </p:nvCxnSpPr>
        <p:spPr>
          <a:xfrm flipH="1">
            <a:off x="9634501" y="4449527"/>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C47FC0C7-74BA-1454-F539-61B179ACE2E8}"/>
              </a:ext>
            </a:extLst>
          </p:cNvPr>
          <p:cNvCxnSpPr/>
          <p:nvPr/>
        </p:nvCxnSpPr>
        <p:spPr>
          <a:xfrm flipH="1">
            <a:off x="4287584" y="4874534"/>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F679647E-9A31-3614-78F2-222E90D2BC1C}"/>
              </a:ext>
            </a:extLst>
          </p:cNvPr>
          <p:cNvCxnSpPr/>
          <p:nvPr/>
        </p:nvCxnSpPr>
        <p:spPr>
          <a:xfrm flipH="1">
            <a:off x="4988262" y="5677967"/>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1F45E5D0-3E1B-4C1F-E2B7-AE1937359541}"/>
              </a:ext>
            </a:extLst>
          </p:cNvPr>
          <p:cNvCxnSpPr/>
          <p:nvPr/>
        </p:nvCxnSpPr>
        <p:spPr>
          <a:xfrm flipH="1">
            <a:off x="2164372" y="5338617"/>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A55B55F-8AB6-B184-5F97-483D14F9A010}"/>
              </a:ext>
            </a:extLst>
          </p:cNvPr>
          <p:cNvCxnSpPr/>
          <p:nvPr/>
        </p:nvCxnSpPr>
        <p:spPr>
          <a:xfrm flipH="1">
            <a:off x="8969528" y="3172161"/>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F6F5215C-85E2-F279-42BD-A5ECB3CDB23D}"/>
              </a:ext>
            </a:extLst>
          </p:cNvPr>
          <p:cNvCxnSpPr>
            <a:cxnSpLocks/>
          </p:cNvCxnSpPr>
          <p:nvPr/>
        </p:nvCxnSpPr>
        <p:spPr>
          <a:xfrm>
            <a:off x="1878235" y="3906181"/>
            <a:ext cx="106326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E1A783B2-1BFF-6D99-C3DB-D7B97495DE85}"/>
              </a:ext>
            </a:extLst>
          </p:cNvPr>
          <p:cNvCxnSpPr>
            <a:cxnSpLocks/>
          </p:cNvCxnSpPr>
          <p:nvPr/>
        </p:nvCxnSpPr>
        <p:spPr>
          <a:xfrm>
            <a:off x="2250973" y="4345020"/>
            <a:ext cx="106326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C7192AEF-881B-381C-7182-1CE2947B025A}"/>
              </a:ext>
            </a:extLst>
          </p:cNvPr>
          <p:cNvCxnSpPr>
            <a:cxnSpLocks/>
          </p:cNvCxnSpPr>
          <p:nvPr/>
        </p:nvCxnSpPr>
        <p:spPr>
          <a:xfrm>
            <a:off x="5305306" y="4361391"/>
            <a:ext cx="194379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3E14A211-E40C-E24A-62AF-1608B03F00F4}"/>
              </a:ext>
            </a:extLst>
          </p:cNvPr>
          <p:cNvCxnSpPr>
            <a:cxnSpLocks/>
          </p:cNvCxnSpPr>
          <p:nvPr/>
        </p:nvCxnSpPr>
        <p:spPr>
          <a:xfrm>
            <a:off x="2082460" y="6095705"/>
            <a:ext cx="268784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1638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B64F3-E66A-3667-2A67-DAD314C13B76}"/>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28B6538C-74F6-337A-6B48-1E38FBAE95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21" y="0"/>
            <a:ext cx="11929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orizontal Scroll 5">
            <a:extLst>
              <a:ext uri="{FF2B5EF4-FFF2-40B4-BE49-F238E27FC236}">
                <a16:creationId xmlns:a16="http://schemas.microsoft.com/office/drawing/2014/main" id="{2A9BB93E-EB91-F33B-47DE-9C316C794A41}"/>
              </a:ext>
            </a:extLst>
          </p:cNvPr>
          <p:cNvSpPr/>
          <p:nvPr/>
        </p:nvSpPr>
        <p:spPr>
          <a:xfrm>
            <a:off x="2408869" y="1468606"/>
            <a:ext cx="7682582" cy="3693960"/>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图片 25" descr="图片包含 鲜花, 植物, 室内&#10;&#10;已生成高可信度的说明">
            <a:extLst>
              <a:ext uri="{FF2B5EF4-FFF2-40B4-BE49-F238E27FC236}">
                <a16:creationId xmlns:a16="http://schemas.microsoft.com/office/drawing/2014/main" id="{8398AAC6-14CD-FD33-4F27-15F8D539984C}"/>
              </a:ext>
            </a:extLst>
          </p:cNvPr>
          <p:cNvPicPr>
            <a:picLocks noChangeAspect="1"/>
          </p:cNvPicPr>
          <p:nvPr/>
        </p:nvPicPr>
        <p:blipFill>
          <a:blip r:embed="rId3"/>
          <a:stretch>
            <a:fillRect/>
          </a:stretch>
        </p:blipFill>
        <p:spPr>
          <a:xfrm rot="19466769">
            <a:off x="-1748790" y="-2772410"/>
            <a:ext cx="4958715" cy="7073265"/>
          </a:xfrm>
          <a:prstGeom prst="rect">
            <a:avLst/>
          </a:prstGeom>
        </p:spPr>
      </p:pic>
      <p:grpSp>
        <p:nvGrpSpPr>
          <p:cNvPr id="12" name="Group 11">
            <a:extLst>
              <a:ext uri="{FF2B5EF4-FFF2-40B4-BE49-F238E27FC236}">
                <a16:creationId xmlns:a16="http://schemas.microsoft.com/office/drawing/2014/main" id="{A7D13937-8D91-B3EC-A185-8A509EF140AA}"/>
              </a:ext>
            </a:extLst>
          </p:cNvPr>
          <p:cNvGrpSpPr/>
          <p:nvPr/>
        </p:nvGrpSpPr>
        <p:grpSpPr>
          <a:xfrm>
            <a:off x="364678" y="325745"/>
            <a:ext cx="10764066" cy="6032760"/>
            <a:chOff x="-315833" y="-305061"/>
            <a:chExt cx="18899086" cy="10592061"/>
          </a:xfrm>
        </p:grpSpPr>
        <p:pic>
          <p:nvPicPr>
            <p:cNvPr id="13" name="Picture 3">
              <a:extLst>
                <a:ext uri="{FF2B5EF4-FFF2-40B4-BE49-F238E27FC236}">
                  <a16:creationId xmlns:a16="http://schemas.microsoft.com/office/drawing/2014/main" id="{B8399FC9-363A-0A98-16B8-80C1CF32A2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14" name="Picture 4">
              <a:extLst>
                <a:ext uri="{FF2B5EF4-FFF2-40B4-BE49-F238E27FC236}">
                  <a16:creationId xmlns:a16="http://schemas.microsoft.com/office/drawing/2014/main" id="{6BF44560-8CAC-BB10-0700-FF0C19441D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15" name="Picture 5">
              <a:extLst>
                <a:ext uri="{FF2B5EF4-FFF2-40B4-BE49-F238E27FC236}">
                  <a16:creationId xmlns:a16="http://schemas.microsoft.com/office/drawing/2014/main" id="{0630261F-B935-C1BD-242A-BFA2AAC88C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7" name="图片 25" descr="图片包含 鲜花, 植物, 室内&#10;&#10;已生成高可信度的说明">
            <a:extLst>
              <a:ext uri="{FF2B5EF4-FFF2-40B4-BE49-F238E27FC236}">
                <a16:creationId xmlns:a16="http://schemas.microsoft.com/office/drawing/2014/main" id="{57949E5D-AD76-EA29-CF27-B8B0D597E49D}"/>
              </a:ext>
            </a:extLst>
          </p:cNvPr>
          <p:cNvPicPr>
            <a:picLocks noChangeAspect="1"/>
          </p:cNvPicPr>
          <p:nvPr/>
        </p:nvPicPr>
        <p:blipFill>
          <a:blip r:embed="rId3"/>
          <a:stretch>
            <a:fillRect/>
          </a:stretch>
        </p:blipFill>
        <p:spPr>
          <a:xfrm rot="19466769" flipV="1">
            <a:off x="8408136" y="2984595"/>
            <a:ext cx="6238059" cy="4925163"/>
          </a:xfrm>
          <a:prstGeom prst="rect">
            <a:avLst/>
          </a:prstGeom>
        </p:spPr>
      </p:pic>
      <p:pic>
        <p:nvPicPr>
          <p:cNvPr id="3" name="Picture 2">
            <a:extLst>
              <a:ext uri="{FF2B5EF4-FFF2-40B4-BE49-F238E27FC236}">
                <a16:creationId xmlns:a16="http://schemas.microsoft.com/office/drawing/2014/main" id="{39D83479-A946-5B8C-B509-C40AC9DF12E8}"/>
              </a:ext>
            </a:extLst>
          </p:cNvPr>
          <p:cNvPicPr>
            <a:picLocks noChangeAspect="1"/>
          </p:cNvPicPr>
          <p:nvPr/>
        </p:nvPicPr>
        <p:blipFill>
          <a:blip r:embed="rId8"/>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215879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5D5DD-F16B-F53A-DA1D-E82F6EE28732}"/>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737E552F-800F-399F-5179-16E533B440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21" y="0"/>
            <a:ext cx="11929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orizontal Scroll 5">
            <a:extLst>
              <a:ext uri="{FF2B5EF4-FFF2-40B4-BE49-F238E27FC236}">
                <a16:creationId xmlns:a16="http://schemas.microsoft.com/office/drawing/2014/main" id="{80B2BD54-28B6-6A6E-01D0-83451398FFF0}"/>
              </a:ext>
            </a:extLst>
          </p:cNvPr>
          <p:cNvSpPr/>
          <p:nvPr/>
        </p:nvSpPr>
        <p:spPr>
          <a:xfrm>
            <a:off x="2408869" y="1468606"/>
            <a:ext cx="7682582" cy="3693960"/>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462B5C42-A464-DC41-6694-428217DFF885}"/>
              </a:ext>
            </a:extLst>
          </p:cNvPr>
          <p:cNvSpPr/>
          <p:nvPr/>
        </p:nvSpPr>
        <p:spPr>
          <a:xfrm>
            <a:off x="3452552" y="2959331"/>
            <a:ext cx="5922802" cy="130509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8000" b="1" dirty="0" err="1">
                <a:latin typeface="Times New Roman" panose="02020603050405020304" pitchFamily="18" charset="0"/>
                <a:cs typeface="Times New Roman" panose="02020603050405020304" pitchFamily="18" charset="0"/>
              </a:rPr>
              <a:t>Vận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dụng</a:t>
            </a:r>
            <a:endParaRPr lang="en-US" sz="8000" b="1" dirty="0">
              <a:latin typeface="Times New Roman" panose="02020603050405020304" pitchFamily="18" charset="0"/>
              <a:cs typeface="Times New Roman" panose="02020603050405020304" pitchFamily="18" charset="0"/>
            </a:endParaRPr>
          </a:p>
        </p:txBody>
      </p:sp>
      <p:pic>
        <p:nvPicPr>
          <p:cNvPr id="10" name="图片 25" descr="图片包含 鲜花, 植物, 室内&#10;&#10;已生成高可信度的说明">
            <a:extLst>
              <a:ext uri="{FF2B5EF4-FFF2-40B4-BE49-F238E27FC236}">
                <a16:creationId xmlns:a16="http://schemas.microsoft.com/office/drawing/2014/main" id="{60533791-45BA-F162-1ED4-7675BBA8D15A}"/>
              </a:ext>
            </a:extLst>
          </p:cNvPr>
          <p:cNvPicPr>
            <a:picLocks noChangeAspect="1"/>
          </p:cNvPicPr>
          <p:nvPr/>
        </p:nvPicPr>
        <p:blipFill>
          <a:blip r:embed="rId3"/>
          <a:stretch>
            <a:fillRect/>
          </a:stretch>
        </p:blipFill>
        <p:spPr>
          <a:xfrm rot="19466769">
            <a:off x="-1748790" y="-2772410"/>
            <a:ext cx="4958715" cy="7073265"/>
          </a:xfrm>
          <a:prstGeom prst="rect">
            <a:avLst/>
          </a:prstGeom>
        </p:spPr>
      </p:pic>
      <p:grpSp>
        <p:nvGrpSpPr>
          <p:cNvPr id="12" name="Group 11">
            <a:extLst>
              <a:ext uri="{FF2B5EF4-FFF2-40B4-BE49-F238E27FC236}">
                <a16:creationId xmlns:a16="http://schemas.microsoft.com/office/drawing/2014/main" id="{C9B25798-AE3F-215E-9A6A-5D033661A060}"/>
              </a:ext>
            </a:extLst>
          </p:cNvPr>
          <p:cNvGrpSpPr/>
          <p:nvPr/>
        </p:nvGrpSpPr>
        <p:grpSpPr>
          <a:xfrm>
            <a:off x="364678" y="325745"/>
            <a:ext cx="10764066" cy="6032760"/>
            <a:chOff x="-315833" y="-305061"/>
            <a:chExt cx="18899086" cy="10592061"/>
          </a:xfrm>
        </p:grpSpPr>
        <p:pic>
          <p:nvPicPr>
            <p:cNvPr id="13" name="Picture 3">
              <a:extLst>
                <a:ext uri="{FF2B5EF4-FFF2-40B4-BE49-F238E27FC236}">
                  <a16:creationId xmlns:a16="http://schemas.microsoft.com/office/drawing/2014/main" id="{26E1D253-1AA9-3D9C-4D7B-B420343A36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14" name="Picture 4">
              <a:extLst>
                <a:ext uri="{FF2B5EF4-FFF2-40B4-BE49-F238E27FC236}">
                  <a16:creationId xmlns:a16="http://schemas.microsoft.com/office/drawing/2014/main" id="{C69D1881-7BA7-EACC-5D96-6275681E43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15" name="Picture 5">
              <a:extLst>
                <a:ext uri="{FF2B5EF4-FFF2-40B4-BE49-F238E27FC236}">
                  <a16:creationId xmlns:a16="http://schemas.microsoft.com/office/drawing/2014/main" id="{8F8D271A-2013-AC34-C11C-D433C618F6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7" name="图片 25" descr="图片包含 鲜花, 植物, 室内&#10;&#10;已生成高可信度的说明">
            <a:extLst>
              <a:ext uri="{FF2B5EF4-FFF2-40B4-BE49-F238E27FC236}">
                <a16:creationId xmlns:a16="http://schemas.microsoft.com/office/drawing/2014/main" id="{D9EDA192-98E0-1181-96E3-39B7FEE956CC}"/>
              </a:ext>
            </a:extLst>
          </p:cNvPr>
          <p:cNvPicPr>
            <a:picLocks noChangeAspect="1"/>
          </p:cNvPicPr>
          <p:nvPr/>
        </p:nvPicPr>
        <p:blipFill>
          <a:blip r:embed="rId3"/>
          <a:stretch>
            <a:fillRect/>
          </a:stretch>
        </p:blipFill>
        <p:spPr>
          <a:xfrm rot="19466769" flipV="1">
            <a:off x="8408136" y="2984595"/>
            <a:ext cx="6238059" cy="4925163"/>
          </a:xfrm>
          <a:prstGeom prst="rect">
            <a:avLst/>
          </a:prstGeom>
        </p:spPr>
      </p:pic>
    </p:spTree>
    <p:extLst>
      <p:ext uri="{BB962C8B-B14F-4D97-AF65-F5344CB8AC3E}">
        <p14:creationId xmlns:p14="http://schemas.microsoft.com/office/powerpoint/2010/main" val="157728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113CC-B7D4-FA7B-88F2-C49B5E2A3156}"/>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B3687250-B074-92E4-CBB2-07F1D09B31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344" y="0"/>
            <a:ext cx="11738344" cy="72665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1CF0534-A53C-015F-BF15-E5F59C625955}"/>
              </a:ext>
            </a:extLst>
          </p:cNvPr>
          <p:cNvSpPr/>
          <p:nvPr/>
        </p:nvSpPr>
        <p:spPr>
          <a:xfrm>
            <a:off x="3628076" y="483124"/>
            <a:ext cx="5352469" cy="508556"/>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800" b="1" dirty="0" err="1">
                <a:solidFill>
                  <a:schemeClr val="bg1"/>
                </a:solidFill>
                <a:latin typeface="HP001 4 hàng" panose="020B0603050302020204" pitchFamily="34" charset="0"/>
              </a:rPr>
              <a:t>Thứ</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hai</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ngày</a:t>
            </a:r>
            <a:r>
              <a:rPr lang="en-US" sz="2800" b="1" dirty="0">
                <a:solidFill>
                  <a:schemeClr val="bg1"/>
                </a:solidFill>
                <a:latin typeface="HP001 4 hàng" panose="020B0603050302020204" pitchFamily="34" charset="0"/>
              </a:rPr>
              <a:t> 17 </a:t>
            </a:r>
            <a:r>
              <a:rPr lang="en-US" sz="2800" b="1" dirty="0" err="1">
                <a:solidFill>
                  <a:schemeClr val="bg1"/>
                </a:solidFill>
                <a:latin typeface="HP001 4 hàng" panose="020B0603050302020204" pitchFamily="34" charset="0"/>
              </a:rPr>
              <a:t>tháng</a:t>
            </a:r>
            <a:r>
              <a:rPr lang="en-US" sz="2800" b="1" dirty="0">
                <a:solidFill>
                  <a:schemeClr val="bg1"/>
                </a:solidFill>
                <a:latin typeface="HP001 4 hàng" panose="020B0603050302020204" pitchFamily="34" charset="0"/>
              </a:rPr>
              <a:t> 2 </a:t>
            </a:r>
            <a:r>
              <a:rPr lang="en-US" sz="2800" b="1" dirty="0" err="1">
                <a:solidFill>
                  <a:schemeClr val="bg1"/>
                </a:solidFill>
                <a:latin typeface="HP001 4 hàng" panose="020B0603050302020204" pitchFamily="34" charset="0"/>
              </a:rPr>
              <a:t>năm</a:t>
            </a:r>
            <a:r>
              <a:rPr lang="en-US" sz="2800" b="1" dirty="0">
                <a:solidFill>
                  <a:schemeClr val="bg1"/>
                </a:solidFill>
                <a:latin typeface="HP001 4 hàng" panose="020B0603050302020204" pitchFamily="34" charset="0"/>
              </a:rPr>
              <a:t> 2025</a:t>
            </a:r>
          </a:p>
        </p:txBody>
      </p:sp>
      <p:sp>
        <p:nvSpPr>
          <p:cNvPr id="11" name="TextBox 10">
            <a:extLst>
              <a:ext uri="{FF2B5EF4-FFF2-40B4-BE49-F238E27FC236}">
                <a16:creationId xmlns:a16="http://schemas.microsoft.com/office/drawing/2014/main" id="{4C0780FB-406A-8141-6E0C-F2C93F7E29AA}"/>
              </a:ext>
            </a:extLst>
          </p:cNvPr>
          <p:cNvSpPr txBox="1"/>
          <p:nvPr/>
        </p:nvSpPr>
        <p:spPr>
          <a:xfrm>
            <a:off x="4679107" y="991680"/>
            <a:ext cx="3250406" cy="508556"/>
          </a:xfrm>
          <a:prstGeom prst="rect">
            <a:avLst/>
          </a:prstGeom>
          <a:noFill/>
        </p:spPr>
        <p:txBody>
          <a:bodyPr wrap="square" lIns="76919" tIns="38459" rIns="76919" bIns="38459" rtlCol="0">
            <a:spAutoFit/>
          </a:bodyPr>
          <a:lstStyle/>
          <a:p>
            <a:pPr indent="304470" algn="just">
              <a:spcAft>
                <a:spcPts val="420"/>
              </a:spcAft>
              <a:defRPr/>
            </a:pPr>
            <a:r>
              <a:rPr lang="en-US" sz="28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8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8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8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en-US" sz="28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8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02EB40FC-350B-A3E9-5596-0FE1DDCECCA2}"/>
              </a:ext>
            </a:extLst>
          </p:cNvPr>
          <p:cNvSpPr txBox="1"/>
          <p:nvPr/>
        </p:nvSpPr>
        <p:spPr>
          <a:xfrm>
            <a:off x="2309862" y="1425249"/>
            <a:ext cx="8766190" cy="631667"/>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2" name="图片 25" descr="图片包含 鲜花, 植物, 室内&#10;&#10;已生成高可信度的说明">
            <a:extLst>
              <a:ext uri="{FF2B5EF4-FFF2-40B4-BE49-F238E27FC236}">
                <a16:creationId xmlns:a16="http://schemas.microsoft.com/office/drawing/2014/main" id="{24241A19-A780-7276-2093-87B4223B398F}"/>
              </a:ext>
            </a:extLst>
          </p:cNvPr>
          <p:cNvPicPr>
            <a:picLocks noChangeAspect="1"/>
          </p:cNvPicPr>
          <p:nvPr/>
        </p:nvPicPr>
        <p:blipFill>
          <a:blip r:embed="rId3"/>
          <a:stretch>
            <a:fillRect/>
          </a:stretch>
        </p:blipFill>
        <p:spPr>
          <a:xfrm rot="19466769">
            <a:off x="-2266427" y="-2606445"/>
            <a:ext cx="4958715" cy="5292817"/>
          </a:xfrm>
          <a:prstGeom prst="rect">
            <a:avLst/>
          </a:prstGeom>
        </p:spPr>
      </p:pic>
      <p:pic>
        <p:nvPicPr>
          <p:cNvPr id="4" name="图片 25" descr="图片包含 鲜花, 植物, 室内&#10;&#10;已生成高可信度的说明">
            <a:extLst>
              <a:ext uri="{FF2B5EF4-FFF2-40B4-BE49-F238E27FC236}">
                <a16:creationId xmlns:a16="http://schemas.microsoft.com/office/drawing/2014/main" id="{DB2A42FC-C69E-66C1-C355-28BBF6F8B750}"/>
              </a:ext>
            </a:extLst>
          </p:cNvPr>
          <p:cNvPicPr>
            <a:picLocks noChangeAspect="1"/>
          </p:cNvPicPr>
          <p:nvPr/>
        </p:nvPicPr>
        <p:blipFill>
          <a:blip r:embed="rId3"/>
          <a:stretch>
            <a:fillRect/>
          </a:stretch>
        </p:blipFill>
        <p:spPr>
          <a:xfrm rot="19466769" flipV="1">
            <a:off x="9035383" y="4453721"/>
            <a:ext cx="5822544" cy="3875373"/>
          </a:xfrm>
          <a:prstGeom prst="rect">
            <a:avLst/>
          </a:prstGeom>
        </p:spPr>
      </p:pic>
      <p:pic>
        <p:nvPicPr>
          <p:cNvPr id="5" name="Picture 4">
            <a:extLst>
              <a:ext uri="{FF2B5EF4-FFF2-40B4-BE49-F238E27FC236}">
                <a16:creationId xmlns:a16="http://schemas.microsoft.com/office/drawing/2014/main" id="{9A9F9A6D-795C-0BD4-717B-74068A1906F8}"/>
              </a:ext>
            </a:extLst>
          </p:cNvPr>
          <p:cNvPicPr>
            <a:picLocks noChangeAspect="1"/>
          </p:cNvPicPr>
          <p:nvPr/>
        </p:nvPicPr>
        <p:blipFill>
          <a:blip r:embed="rId4"/>
          <a:stretch>
            <a:fillRect/>
          </a:stretch>
        </p:blipFill>
        <p:spPr>
          <a:xfrm>
            <a:off x="5957063" y="2056916"/>
            <a:ext cx="5830985" cy="5106395"/>
          </a:xfrm>
          <a:prstGeom prst="rect">
            <a:avLst/>
          </a:prstGeom>
        </p:spPr>
      </p:pic>
      <p:sp>
        <p:nvSpPr>
          <p:cNvPr id="6" name="Rectangle 5">
            <a:extLst>
              <a:ext uri="{FF2B5EF4-FFF2-40B4-BE49-F238E27FC236}">
                <a16:creationId xmlns:a16="http://schemas.microsoft.com/office/drawing/2014/main" id="{6A28B5D8-3B03-039D-33DF-723C95DCF4E2}"/>
              </a:ext>
            </a:extLst>
          </p:cNvPr>
          <p:cNvSpPr/>
          <p:nvPr/>
        </p:nvSpPr>
        <p:spPr>
          <a:xfrm>
            <a:off x="837282" y="2988215"/>
            <a:ext cx="4737253" cy="2583015"/>
          </a:xfrm>
          <a:prstGeom prst="rect">
            <a:avLst/>
          </a:prstGeom>
        </p:spPr>
        <p:txBody>
          <a:bodyPr wrap="square">
            <a:spAutoFit/>
          </a:bodyPr>
          <a:lstStyle/>
          <a:p>
            <a:pPr lvl="0" algn="just">
              <a:defRPr/>
            </a:pPr>
            <a:r>
              <a:rPr lang="en-US" sz="3200" b="1" dirty="0">
                <a:solidFill>
                  <a:schemeClr val="bg1"/>
                </a:solidFill>
                <a:latin typeface="Times New Roman" pitchFamily="18" charset="0"/>
                <a:cs typeface="Times New Roman" pitchFamily="18" charset="0"/>
              </a:rPr>
              <a:t>     </a:t>
            </a:r>
            <a:r>
              <a:rPr lang="en-US" sz="3200" dirty="0">
                <a:solidFill>
                  <a:schemeClr val="bg1"/>
                </a:solidFill>
                <a:latin typeface="Times New Roman" pitchFamily="18" charset="0"/>
                <a:cs typeface="Times New Roman" pitchFamily="18" charset="0"/>
              </a:rPr>
              <a:t>-</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Em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hãy</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nói</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2-3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câu</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văn</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thể</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hiện</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cảm</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xúc</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của</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mình</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khi</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học</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xong</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bài</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3200" b="1" dirty="0" err="1">
                <a:solidFill>
                  <a:schemeClr val="bg1"/>
                </a:solidFill>
                <a:latin typeface="Cambria" panose="02040503050406030204" pitchFamily="18" charset="0"/>
                <a:ea typeface="Cambria" panose="02040503050406030204" pitchFamily="18" charset="0"/>
                <a:cs typeface="Arial" panose="020B0604020202020204" pitchFamily="34" charset="0"/>
              </a:rPr>
              <a:t>này</a:t>
            </a:r>
            <a:r>
              <a:rPr lang="en-US" altLang="vi-VN" sz="3200" b="1" dirty="0">
                <a:solidFill>
                  <a:schemeClr val="bg1"/>
                </a:solidFill>
                <a:latin typeface="Cambria" panose="02040503050406030204" pitchFamily="18" charset="0"/>
                <a:ea typeface="Cambria" panose="02040503050406030204" pitchFamily="18" charset="0"/>
                <a:cs typeface="Arial" panose="020B0604020202020204" pitchFamily="34" charset="0"/>
              </a:rPr>
              <a:t>.</a:t>
            </a:r>
          </a:p>
          <a:p>
            <a:pPr algn="just">
              <a:lnSpc>
                <a:spcPct val="115000"/>
              </a:lnSpc>
            </a:pPr>
            <a:endParaRPr lang="en-US" sz="3200" b="1" dirty="0">
              <a:solidFill>
                <a:schemeClr val="bg1"/>
              </a:solidFill>
              <a:latin typeface="Times New Roman"/>
              <a:ea typeface="Times New Roman"/>
            </a:endParaRPr>
          </a:p>
        </p:txBody>
      </p:sp>
    </p:spTree>
    <p:extLst>
      <p:ext uri="{BB962C8B-B14F-4D97-AF65-F5344CB8AC3E}">
        <p14:creationId xmlns:p14="http://schemas.microsoft.com/office/powerpoint/2010/main" val="144453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E9204-685E-62F3-8317-3C47F2DE0B89}"/>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A8CFEEC8-F231-CA15-7222-D31AFE4EF3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344" y="0"/>
            <a:ext cx="11738344" cy="726658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5" descr="图片包含 鲜花, 植物, 室内&#10;&#10;已生成高可信度的说明">
            <a:extLst>
              <a:ext uri="{FF2B5EF4-FFF2-40B4-BE49-F238E27FC236}">
                <a16:creationId xmlns:a16="http://schemas.microsoft.com/office/drawing/2014/main" id="{8B28D002-5094-ECB4-5A30-C6FE04F5926A}"/>
              </a:ext>
            </a:extLst>
          </p:cNvPr>
          <p:cNvPicPr>
            <a:picLocks noChangeAspect="1"/>
          </p:cNvPicPr>
          <p:nvPr/>
        </p:nvPicPr>
        <p:blipFill>
          <a:blip r:embed="rId5"/>
          <a:stretch>
            <a:fillRect/>
          </a:stretch>
        </p:blipFill>
        <p:spPr>
          <a:xfrm rot="19466769">
            <a:off x="-2266427" y="-2606445"/>
            <a:ext cx="4958715" cy="5292817"/>
          </a:xfrm>
          <a:prstGeom prst="rect">
            <a:avLst/>
          </a:prstGeom>
        </p:spPr>
      </p:pic>
      <p:pic>
        <p:nvPicPr>
          <p:cNvPr id="4" name="图片 25" descr="图片包含 鲜花, 植物, 室内&#10;&#10;已生成高可信度的说明">
            <a:extLst>
              <a:ext uri="{FF2B5EF4-FFF2-40B4-BE49-F238E27FC236}">
                <a16:creationId xmlns:a16="http://schemas.microsoft.com/office/drawing/2014/main" id="{606166F3-8778-5F17-CA80-88CA4ADCDF05}"/>
              </a:ext>
            </a:extLst>
          </p:cNvPr>
          <p:cNvPicPr>
            <a:picLocks noChangeAspect="1"/>
          </p:cNvPicPr>
          <p:nvPr/>
        </p:nvPicPr>
        <p:blipFill>
          <a:blip r:embed="rId5"/>
          <a:stretch>
            <a:fillRect/>
          </a:stretch>
        </p:blipFill>
        <p:spPr>
          <a:xfrm rot="19466769" flipV="1">
            <a:off x="9035383" y="4453721"/>
            <a:ext cx="5822544" cy="3875373"/>
          </a:xfrm>
          <a:prstGeom prst="rect">
            <a:avLst/>
          </a:prstGeom>
        </p:spPr>
      </p:pic>
      <p:pic>
        <p:nvPicPr>
          <p:cNvPr id="8" name="6314814719423">
            <a:hlinkClick r:id="" action="ppaction://media"/>
            <a:extLst>
              <a:ext uri="{FF2B5EF4-FFF2-40B4-BE49-F238E27FC236}">
                <a16:creationId xmlns:a16="http://schemas.microsoft.com/office/drawing/2014/main" id="{F863F8EC-F9E3-1734-E15D-6481FF6E12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7049" y="406897"/>
            <a:ext cx="11060934" cy="6533730"/>
          </a:xfrm>
          <a:prstGeom prst="rect">
            <a:avLst/>
          </a:prstGeom>
        </p:spPr>
      </p:pic>
    </p:spTree>
    <p:extLst>
      <p:ext uri="{BB962C8B-B14F-4D97-AF65-F5344CB8AC3E}">
        <p14:creationId xmlns:p14="http://schemas.microsoft.com/office/powerpoint/2010/main" val="375637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064A8-97DD-F61E-CBC0-7C873B0930A7}"/>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856326AD-C0D7-979D-A01F-EE2343FC22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21" y="0"/>
            <a:ext cx="11929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92A8E8E-DE5B-B955-256E-6B299A5FB1C6}"/>
              </a:ext>
            </a:extLst>
          </p:cNvPr>
          <p:cNvSpPr/>
          <p:nvPr/>
        </p:nvSpPr>
        <p:spPr>
          <a:xfrm>
            <a:off x="2294438" y="2393508"/>
            <a:ext cx="2531344" cy="562274"/>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200" b="1" u="sng" dirty="0" err="1">
                <a:ln w="11430"/>
                <a:solidFill>
                  <a:schemeClr val="accent4">
                    <a:lumMod val="40000"/>
                    <a:lumOff val="60000"/>
                  </a:schemeClr>
                </a:solidFill>
                <a:latin typeface="Times New Roman" pitchFamily="18" charset="0"/>
                <a:cs typeface="Times New Roman" pitchFamily="18" charset="0"/>
              </a:rPr>
              <a:t>Nội</a:t>
            </a:r>
            <a:r>
              <a:rPr lang="en-US" sz="3200" b="1" u="sng" dirty="0">
                <a:ln w="11430"/>
                <a:solidFill>
                  <a:schemeClr val="accent4">
                    <a:lumMod val="40000"/>
                    <a:lumOff val="60000"/>
                  </a:schemeClr>
                </a:solidFill>
                <a:latin typeface="Times New Roman" pitchFamily="18" charset="0"/>
                <a:cs typeface="Times New Roman" pitchFamily="18" charset="0"/>
              </a:rPr>
              <a:t> dung </a:t>
            </a:r>
            <a:r>
              <a:rPr lang="en-US" sz="3200" b="1" u="sng" dirty="0" err="1">
                <a:ln w="11430"/>
                <a:solidFill>
                  <a:schemeClr val="accent4">
                    <a:lumMod val="40000"/>
                    <a:lumOff val="60000"/>
                  </a:schemeClr>
                </a:solidFill>
                <a:latin typeface="Times New Roman" pitchFamily="18" charset="0"/>
                <a:cs typeface="Times New Roman" pitchFamily="18" charset="0"/>
              </a:rPr>
              <a:t>bài</a:t>
            </a:r>
            <a:r>
              <a:rPr lang="en-US" sz="3200" b="1" u="sng" dirty="0">
                <a:ln w="11430"/>
                <a:solidFill>
                  <a:schemeClr val="accent4">
                    <a:lumMod val="40000"/>
                    <a:lumOff val="60000"/>
                  </a:schemeClr>
                </a:solidFill>
                <a:latin typeface="Times New Roman" pitchFamily="18" charset="0"/>
                <a:cs typeface="Times New Roman" pitchFamily="18" charset="0"/>
              </a:rPr>
              <a:t>:</a:t>
            </a:r>
          </a:p>
        </p:txBody>
      </p:sp>
      <p:sp>
        <p:nvSpPr>
          <p:cNvPr id="9" name="Hình chữ nhật: Góc Tròn 15">
            <a:extLst>
              <a:ext uri="{FF2B5EF4-FFF2-40B4-BE49-F238E27FC236}">
                <a16:creationId xmlns:a16="http://schemas.microsoft.com/office/drawing/2014/main" id="{014AA2CD-A6DF-E8BB-FF9A-AE583A75B979}"/>
              </a:ext>
            </a:extLst>
          </p:cNvPr>
          <p:cNvSpPr/>
          <p:nvPr/>
        </p:nvSpPr>
        <p:spPr>
          <a:xfrm>
            <a:off x="870333" y="2493349"/>
            <a:ext cx="10752462" cy="197359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dirty="0">
              <a:solidFill>
                <a:srgbClr val="F9FAF0"/>
              </a:solidFill>
              <a:highlight>
                <a:srgbClr val="FFFF00"/>
              </a:highlight>
              <a:latin typeface="Calibri"/>
              <a:sym typeface="Arial"/>
            </a:endParaRPr>
          </a:p>
        </p:txBody>
      </p:sp>
      <p:sp>
        <p:nvSpPr>
          <p:cNvPr id="3" name="Rectangle 2">
            <a:extLst>
              <a:ext uri="{FF2B5EF4-FFF2-40B4-BE49-F238E27FC236}">
                <a16:creationId xmlns:a16="http://schemas.microsoft.com/office/drawing/2014/main" id="{CE5F1723-9F3F-3A41-08DB-D11720D1B913}"/>
              </a:ext>
            </a:extLst>
          </p:cNvPr>
          <p:cNvSpPr/>
          <p:nvPr/>
        </p:nvSpPr>
        <p:spPr>
          <a:xfrm>
            <a:off x="3668948" y="284940"/>
            <a:ext cx="5158954" cy="493168"/>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700" b="1" dirty="0" err="1">
                <a:solidFill>
                  <a:prstClr val="white"/>
                </a:solidFill>
                <a:latin typeface="HP001 4 hàng" panose="020B0603050302020204" pitchFamily="34" charset="0"/>
              </a:rPr>
              <a:t>Thứ</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hai</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ngày</a:t>
            </a:r>
            <a:r>
              <a:rPr lang="en-US" sz="2700" b="1" dirty="0">
                <a:solidFill>
                  <a:prstClr val="white"/>
                </a:solidFill>
                <a:latin typeface="HP001 4 hàng" panose="020B0603050302020204" pitchFamily="34" charset="0"/>
              </a:rPr>
              <a:t> 17 </a:t>
            </a:r>
            <a:r>
              <a:rPr lang="en-US" sz="2700" b="1" dirty="0" err="1">
                <a:solidFill>
                  <a:prstClr val="white"/>
                </a:solidFill>
                <a:latin typeface="HP001 4 hàng" panose="020B0603050302020204" pitchFamily="34" charset="0"/>
              </a:rPr>
              <a:t>tháng</a:t>
            </a:r>
            <a:r>
              <a:rPr lang="en-US" sz="2700" b="1" dirty="0">
                <a:solidFill>
                  <a:prstClr val="white"/>
                </a:solidFill>
                <a:latin typeface="HP001 4 hàng" panose="020B0603050302020204" pitchFamily="34" charset="0"/>
              </a:rPr>
              <a:t> 2 </a:t>
            </a:r>
            <a:r>
              <a:rPr lang="en-US" sz="2700" b="1" dirty="0" err="1">
                <a:solidFill>
                  <a:prstClr val="white"/>
                </a:solidFill>
                <a:latin typeface="HP001 4 hàng" panose="020B0603050302020204" pitchFamily="34" charset="0"/>
              </a:rPr>
              <a:t>năm</a:t>
            </a:r>
            <a:r>
              <a:rPr lang="en-US" sz="2700" b="1" dirty="0">
                <a:solidFill>
                  <a:prstClr val="white"/>
                </a:solidFill>
                <a:latin typeface="HP001 4 hàng" panose="020B0603050302020204" pitchFamily="34" charset="0"/>
              </a:rPr>
              <a:t> 2025</a:t>
            </a:r>
          </a:p>
        </p:txBody>
      </p:sp>
      <p:sp>
        <p:nvSpPr>
          <p:cNvPr id="4" name="TextBox 3">
            <a:extLst>
              <a:ext uri="{FF2B5EF4-FFF2-40B4-BE49-F238E27FC236}">
                <a16:creationId xmlns:a16="http://schemas.microsoft.com/office/drawing/2014/main" id="{8891904E-B9EC-AD9A-1487-27C5612B1CE9}"/>
              </a:ext>
            </a:extLst>
          </p:cNvPr>
          <p:cNvSpPr txBox="1"/>
          <p:nvPr/>
        </p:nvSpPr>
        <p:spPr>
          <a:xfrm>
            <a:off x="4523987" y="790053"/>
            <a:ext cx="3250406" cy="493168"/>
          </a:xfrm>
          <a:prstGeom prst="rect">
            <a:avLst/>
          </a:prstGeom>
          <a:noFill/>
        </p:spPr>
        <p:txBody>
          <a:bodyPr wrap="square" lIns="76919" tIns="38459" rIns="76919" bIns="38459" rtlCol="0">
            <a:spAutoFit/>
          </a:bodyPr>
          <a:lstStyle/>
          <a:p>
            <a:pPr indent="304470" algn="just">
              <a:spcAft>
                <a:spcPts val="420"/>
              </a:spcAft>
              <a:defRPr/>
            </a:pP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148CD6C1-D3C3-14CD-1389-3A15185572C8}"/>
              </a:ext>
            </a:extLst>
          </p:cNvPr>
          <p:cNvSpPr txBox="1"/>
          <p:nvPr/>
        </p:nvSpPr>
        <p:spPr>
          <a:xfrm>
            <a:off x="2294438" y="1327289"/>
            <a:ext cx="8645311" cy="631667"/>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7509677-6967-880E-E6AE-5A660A29F639}"/>
              </a:ext>
            </a:extLst>
          </p:cNvPr>
          <p:cNvSpPr txBox="1"/>
          <p:nvPr/>
        </p:nvSpPr>
        <p:spPr>
          <a:xfrm>
            <a:off x="1068636" y="2995937"/>
            <a:ext cx="10410704"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vi-VN" sz="3200" b="1" i="0" u="none" strike="noStrike" kern="1200" cap="none" spc="0" normalizeH="0" baseline="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a:t>
            </a:r>
            <a:r>
              <a:rPr kumimoji="0" lang="en-US" altLang="vi-VN" sz="3200" b="1" i="0" u="none" strike="noStrike" kern="1200" cap="none" spc="0" normalizeH="0" baseline="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altLang="vi-VN" sz="3200" b="1" i="0" u="none" strike="noStrike" kern="1200" cap="none" spc="0" normalizeH="0" baseline="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baseline="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trí</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tưởng</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tượng</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3200" b="1" i="0" u="none" strike="noStrike" kern="1200" cap="none" spc="0" normalizeH="0" noProof="0" dirty="0" err="1">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xưa</a:t>
            </a:r>
            <a:r>
              <a:rPr kumimoji="0" lang="en-US" altLang="vi-VN" sz="3200" b="1" i="0" u="none" strike="noStrike" kern="1200" cap="none" spc="0" normalizeH="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altLang="vi-VN" sz="3200" b="1" i="0" u="none" strike="noStrike" kern="1200" cap="none" spc="0" normalizeH="0" baseline="0" noProof="0" dirty="0">
              <a:ln>
                <a:noFill/>
              </a:ln>
              <a:solidFill>
                <a:schemeClr val="bg1">
                  <a:lumMod val="95000"/>
                </a:scheme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图片 25" descr="图片包含 鲜花, 植物, 室内&#10;&#10;已生成高可信度的说明">
            <a:extLst>
              <a:ext uri="{FF2B5EF4-FFF2-40B4-BE49-F238E27FC236}">
                <a16:creationId xmlns:a16="http://schemas.microsoft.com/office/drawing/2014/main" id="{6C54B8A0-ED62-7571-0AC3-6820731467F1}"/>
              </a:ext>
            </a:extLst>
          </p:cNvPr>
          <p:cNvPicPr>
            <a:picLocks noChangeAspect="1"/>
          </p:cNvPicPr>
          <p:nvPr/>
        </p:nvPicPr>
        <p:blipFill>
          <a:blip r:embed="rId3"/>
          <a:stretch>
            <a:fillRect/>
          </a:stretch>
        </p:blipFill>
        <p:spPr>
          <a:xfrm rot="19466769">
            <a:off x="-2310078" y="-2592449"/>
            <a:ext cx="4958715" cy="5142675"/>
          </a:xfrm>
          <a:prstGeom prst="rect">
            <a:avLst/>
          </a:prstGeom>
        </p:spPr>
      </p:pic>
      <p:pic>
        <p:nvPicPr>
          <p:cNvPr id="8" name="图片 25" descr="图片包含 鲜花, 植物, 室内&#10;&#10;已生成高可信度的说明">
            <a:extLst>
              <a:ext uri="{FF2B5EF4-FFF2-40B4-BE49-F238E27FC236}">
                <a16:creationId xmlns:a16="http://schemas.microsoft.com/office/drawing/2014/main" id="{3DFE48D1-826A-3D3B-96B8-30E71E1625A3}"/>
              </a:ext>
            </a:extLst>
          </p:cNvPr>
          <p:cNvPicPr>
            <a:picLocks noChangeAspect="1"/>
          </p:cNvPicPr>
          <p:nvPr/>
        </p:nvPicPr>
        <p:blipFill>
          <a:blip r:embed="rId3"/>
          <a:stretch>
            <a:fillRect/>
          </a:stretch>
        </p:blipFill>
        <p:spPr>
          <a:xfrm rot="19466769" flipV="1">
            <a:off x="8963340" y="4716248"/>
            <a:ext cx="6238059" cy="3015500"/>
          </a:xfrm>
          <a:prstGeom prst="rect">
            <a:avLst/>
          </a:prstGeom>
        </p:spPr>
      </p:pic>
    </p:spTree>
    <p:extLst>
      <p:ext uri="{BB962C8B-B14F-4D97-AF65-F5344CB8AC3E}">
        <p14:creationId xmlns:p14="http://schemas.microsoft.com/office/powerpoint/2010/main" val="2087538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E885-0C6E-AA21-44FE-DC7DB2D61E1A}"/>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69D07ED5-1C44-4CE5-248C-2AE8B8EB55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21" y="0"/>
            <a:ext cx="11929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orizontal Scroll 5">
            <a:extLst>
              <a:ext uri="{FF2B5EF4-FFF2-40B4-BE49-F238E27FC236}">
                <a16:creationId xmlns:a16="http://schemas.microsoft.com/office/drawing/2014/main" id="{B84DA85F-1EA3-1A20-9ED5-EB1029C1551F}"/>
              </a:ext>
            </a:extLst>
          </p:cNvPr>
          <p:cNvSpPr/>
          <p:nvPr/>
        </p:nvSpPr>
        <p:spPr>
          <a:xfrm>
            <a:off x="2408869" y="1468606"/>
            <a:ext cx="7682582" cy="3693960"/>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1DD46D1A-7686-C4EE-A4E1-8050073EAABE}"/>
              </a:ext>
            </a:extLst>
          </p:cNvPr>
          <p:cNvSpPr/>
          <p:nvPr/>
        </p:nvSpPr>
        <p:spPr>
          <a:xfrm>
            <a:off x="3452552" y="2959331"/>
            <a:ext cx="5922802" cy="130509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err="1">
                <a:latin typeface="Times New Roman" pitchFamily="18" charset="0"/>
                <a:cs typeface="Times New Roman" pitchFamily="18" charset="0"/>
              </a:rPr>
              <a:t>Cảm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ơn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thầy</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cô</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giáo</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và</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các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em</a:t>
            </a:r>
            <a:r>
              <a:rPr lang="en-US" sz="4800" b="1" dirty="0">
                <a:latin typeface="Times New Roman" pitchFamily="18" charset="0"/>
                <a:cs typeface="Times New Roman" pitchFamily="18" charset="0"/>
              </a:rPr>
              <a:t> </a:t>
            </a:r>
          </a:p>
        </p:txBody>
      </p:sp>
      <p:pic>
        <p:nvPicPr>
          <p:cNvPr id="10" name="图片 25" descr="图片包含 鲜花, 植物, 室内&#10;&#10;已生成高可信度的说明">
            <a:extLst>
              <a:ext uri="{FF2B5EF4-FFF2-40B4-BE49-F238E27FC236}">
                <a16:creationId xmlns:a16="http://schemas.microsoft.com/office/drawing/2014/main" id="{C37F5C47-471F-D7E3-5229-9E6924094C6D}"/>
              </a:ext>
            </a:extLst>
          </p:cNvPr>
          <p:cNvPicPr>
            <a:picLocks noChangeAspect="1"/>
          </p:cNvPicPr>
          <p:nvPr/>
        </p:nvPicPr>
        <p:blipFill>
          <a:blip r:embed="rId3"/>
          <a:stretch>
            <a:fillRect/>
          </a:stretch>
        </p:blipFill>
        <p:spPr>
          <a:xfrm rot="19466769">
            <a:off x="-1748790" y="-2772410"/>
            <a:ext cx="4958715" cy="7073265"/>
          </a:xfrm>
          <a:prstGeom prst="rect">
            <a:avLst/>
          </a:prstGeom>
        </p:spPr>
      </p:pic>
      <p:grpSp>
        <p:nvGrpSpPr>
          <p:cNvPr id="12" name="Group 11">
            <a:extLst>
              <a:ext uri="{FF2B5EF4-FFF2-40B4-BE49-F238E27FC236}">
                <a16:creationId xmlns:a16="http://schemas.microsoft.com/office/drawing/2014/main" id="{57C4378F-F6A0-1FC9-319F-88E5B5EAEC33}"/>
              </a:ext>
            </a:extLst>
          </p:cNvPr>
          <p:cNvGrpSpPr/>
          <p:nvPr/>
        </p:nvGrpSpPr>
        <p:grpSpPr>
          <a:xfrm>
            <a:off x="364678" y="325745"/>
            <a:ext cx="10764066" cy="6032760"/>
            <a:chOff x="-315833" y="-305061"/>
            <a:chExt cx="18899086" cy="10592061"/>
          </a:xfrm>
        </p:grpSpPr>
        <p:pic>
          <p:nvPicPr>
            <p:cNvPr id="13" name="Picture 3">
              <a:extLst>
                <a:ext uri="{FF2B5EF4-FFF2-40B4-BE49-F238E27FC236}">
                  <a16:creationId xmlns:a16="http://schemas.microsoft.com/office/drawing/2014/main" id="{653CEB42-F353-C94B-09A7-F9CE4318D5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14" name="Picture 4">
              <a:extLst>
                <a:ext uri="{FF2B5EF4-FFF2-40B4-BE49-F238E27FC236}">
                  <a16:creationId xmlns:a16="http://schemas.microsoft.com/office/drawing/2014/main" id="{E681ED49-9027-2A6D-C518-4BB6F315A8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15" name="Picture 5">
              <a:extLst>
                <a:ext uri="{FF2B5EF4-FFF2-40B4-BE49-F238E27FC236}">
                  <a16:creationId xmlns:a16="http://schemas.microsoft.com/office/drawing/2014/main" id="{4069D008-3ED6-FB20-A0CF-72677B79F3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7" name="图片 25" descr="图片包含 鲜花, 植物, 室内&#10;&#10;已生成高可信度的说明">
            <a:extLst>
              <a:ext uri="{FF2B5EF4-FFF2-40B4-BE49-F238E27FC236}">
                <a16:creationId xmlns:a16="http://schemas.microsoft.com/office/drawing/2014/main" id="{9EA5CEFF-1D84-1EBD-BCB6-4E8D9E9AE799}"/>
              </a:ext>
            </a:extLst>
          </p:cNvPr>
          <p:cNvPicPr>
            <a:picLocks noChangeAspect="1"/>
          </p:cNvPicPr>
          <p:nvPr/>
        </p:nvPicPr>
        <p:blipFill>
          <a:blip r:embed="rId3"/>
          <a:stretch>
            <a:fillRect/>
          </a:stretch>
        </p:blipFill>
        <p:spPr>
          <a:xfrm rot="19466769" flipV="1">
            <a:off x="8408136" y="2984595"/>
            <a:ext cx="6238059" cy="4925163"/>
          </a:xfrm>
          <a:prstGeom prst="rect">
            <a:avLst/>
          </a:prstGeom>
        </p:spPr>
      </p:pic>
    </p:spTree>
    <p:extLst>
      <p:ext uri="{BB962C8B-B14F-4D97-AF65-F5344CB8AC3E}">
        <p14:creationId xmlns:p14="http://schemas.microsoft.com/office/powerpoint/2010/main" val="3318623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1497012" y="0"/>
            <a:ext cx="8699611" cy="6858000"/>
          </a:xfrm>
          <a:prstGeom prst="rect">
            <a:avLst/>
          </a:prstGeom>
        </p:spPr>
      </p:pic>
    </p:spTree>
    <p:extLst>
      <p:ext uri="{BB962C8B-B14F-4D97-AF65-F5344CB8AC3E}">
        <p14:creationId xmlns:p14="http://schemas.microsoft.com/office/powerpoint/2010/main" val="4269205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667F4-8038-21D9-FC76-7EB40940ECE3}"/>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12D57837-9277-EB46-9745-3AE2B69851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344" y="0"/>
            <a:ext cx="11738344" cy="726658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5" descr="图片包含 鲜花, 植物, 室内&#10;&#10;已生成高可信度的说明">
            <a:extLst>
              <a:ext uri="{FF2B5EF4-FFF2-40B4-BE49-F238E27FC236}">
                <a16:creationId xmlns:a16="http://schemas.microsoft.com/office/drawing/2014/main" id="{E005F202-E01C-A95C-23B6-727C27AD5FEE}"/>
              </a:ext>
            </a:extLst>
          </p:cNvPr>
          <p:cNvPicPr>
            <a:picLocks noChangeAspect="1"/>
          </p:cNvPicPr>
          <p:nvPr/>
        </p:nvPicPr>
        <p:blipFill>
          <a:blip r:embed="rId3"/>
          <a:stretch>
            <a:fillRect/>
          </a:stretch>
        </p:blipFill>
        <p:spPr>
          <a:xfrm rot="19466769">
            <a:off x="-2427608" y="-2554766"/>
            <a:ext cx="4958715" cy="4738422"/>
          </a:xfrm>
          <a:prstGeom prst="rect">
            <a:avLst/>
          </a:prstGeom>
        </p:spPr>
      </p:pic>
      <p:pic>
        <p:nvPicPr>
          <p:cNvPr id="4" name="图片 25" descr="图片包含 鲜花, 植物, 室内&#10;&#10;已生成高可信度的说明">
            <a:extLst>
              <a:ext uri="{FF2B5EF4-FFF2-40B4-BE49-F238E27FC236}">
                <a16:creationId xmlns:a16="http://schemas.microsoft.com/office/drawing/2014/main" id="{0E003612-4426-95CA-2402-81AEB361A131}"/>
              </a:ext>
            </a:extLst>
          </p:cNvPr>
          <p:cNvPicPr>
            <a:picLocks noChangeAspect="1"/>
          </p:cNvPicPr>
          <p:nvPr/>
        </p:nvPicPr>
        <p:blipFill>
          <a:blip r:embed="rId3"/>
          <a:stretch>
            <a:fillRect/>
          </a:stretch>
        </p:blipFill>
        <p:spPr>
          <a:xfrm rot="19466769" flipV="1">
            <a:off x="9298497" y="5274358"/>
            <a:ext cx="5822544" cy="2970375"/>
          </a:xfrm>
          <a:prstGeom prst="rect">
            <a:avLst/>
          </a:prstGeom>
        </p:spPr>
      </p:pic>
      <p:sp>
        <p:nvSpPr>
          <p:cNvPr id="20" name="Rectangle: Rounded Corners 22">
            <a:extLst>
              <a:ext uri="{FF2B5EF4-FFF2-40B4-BE49-F238E27FC236}">
                <a16:creationId xmlns:a16="http://schemas.microsoft.com/office/drawing/2014/main" id="{B062AB9C-A9DF-CCD9-925E-5A23450B8FBA}"/>
              </a:ext>
            </a:extLst>
          </p:cNvPr>
          <p:cNvSpPr/>
          <p:nvPr/>
        </p:nvSpPr>
        <p:spPr>
          <a:xfrm>
            <a:off x="1551691" y="892401"/>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861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283" y="12526"/>
            <a:ext cx="11876567" cy="70049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002281" y="289785"/>
            <a:ext cx="4604059" cy="447001"/>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400" b="1" dirty="0" err="1">
                <a:solidFill>
                  <a:schemeClr val="bg1"/>
                </a:solidFill>
                <a:latin typeface="HP001 4 hàng" panose="020B0603050302020204" pitchFamily="34" charset="0"/>
              </a:rPr>
              <a:t>Thứ</a:t>
            </a:r>
            <a:r>
              <a:rPr lang="en-US" sz="2400" b="1" dirty="0">
                <a:solidFill>
                  <a:schemeClr val="bg1"/>
                </a:solidFill>
                <a:latin typeface="HP001 4 hàng" panose="020B0603050302020204" pitchFamily="34" charset="0"/>
              </a:rPr>
              <a:t> </a:t>
            </a:r>
            <a:r>
              <a:rPr lang="en-US" sz="2400" b="1" dirty="0" err="1">
                <a:solidFill>
                  <a:schemeClr val="bg1"/>
                </a:solidFill>
                <a:latin typeface="HP001 4 hàng" panose="020B0603050302020204" pitchFamily="34" charset="0"/>
              </a:rPr>
              <a:t>hai</a:t>
            </a:r>
            <a:r>
              <a:rPr lang="en-US" sz="2400" b="1" dirty="0">
                <a:solidFill>
                  <a:schemeClr val="bg1"/>
                </a:solidFill>
                <a:latin typeface="HP001 4 hàng" panose="020B0603050302020204" pitchFamily="34" charset="0"/>
              </a:rPr>
              <a:t> </a:t>
            </a:r>
            <a:r>
              <a:rPr lang="en-US" sz="2400" b="1" dirty="0" err="1">
                <a:solidFill>
                  <a:schemeClr val="bg1"/>
                </a:solidFill>
                <a:latin typeface="HP001 4 hàng" panose="020B0603050302020204" pitchFamily="34" charset="0"/>
              </a:rPr>
              <a:t>ngày</a:t>
            </a:r>
            <a:r>
              <a:rPr lang="en-US" sz="2400" b="1" dirty="0">
                <a:solidFill>
                  <a:schemeClr val="bg1"/>
                </a:solidFill>
                <a:latin typeface="HP001 4 hàng" panose="020B0603050302020204" pitchFamily="34" charset="0"/>
              </a:rPr>
              <a:t> 17 </a:t>
            </a:r>
            <a:r>
              <a:rPr lang="en-US" sz="2400" b="1" dirty="0" err="1">
                <a:solidFill>
                  <a:schemeClr val="bg1"/>
                </a:solidFill>
                <a:latin typeface="HP001 4 hàng" panose="020B0603050302020204" pitchFamily="34" charset="0"/>
              </a:rPr>
              <a:t>tháng</a:t>
            </a:r>
            <a:r>
              <a:rPr lang="en-US" sz="2400" b="1" dirty="0">
                <a:solidFill>
                  <a:schemeClr val="bg1"/>
                </a:solidFill>
                <a:latin typeface="HP001 4 hàng" panose="020B0603050302020204" pitchFamily="34" charset="0"/>
              </a:rPr>
              <a:t> 2 </a:t>
            </a:r>
            <a:r>
              <a:rPr lang="en-US" sz="2400" b="1" dirty="0" err="1">
                <a:solidFill>
                  <a:schemeClr val="bg1"/>
                </a:solidFill>
                <a:latin typeface="HP001 4 hàng" panose="020B0603050302020204" pitchFamily="34" charset="0"/>
              </a:rPr>
              <a:t>năm</a:t>
            </a:r>
            <a:r>
              <a:rPr lang="en-US" sz="2400" b="1" dirty="0">
                <a:solidFill>
                  <a:schemeClr val="bg1"/>
                </a:solidFill>
                <a:latin typeface="HP001 4 hàng" panose="020B0603050302020204" pitchFamily="34" charset="0"/>
              </a:rPr>
              <a:t> 2025</a:t>
            </a:r>
          </a:p>
        </p:txBody>
      </p:sp>
      <p:sp>
        <p:nvSpPr>
          <p:cNvPr id="11" name="TextBox 10">
            <a:extLst>
              <a:ext uri="{FF2B5EF4-FFF2-40B4-BE49-F238E27FC236}">
                <a16:creationId xmlns:a16="http://schemas.microsoft.com/office/drawing/2014/main" id="{E5671D2B-660C-46EC-925D-140ED2E343F5}"/>
              </a:ext>
            </a:extLst>
          </p:cNvPr>
          <p:cNvSpPr txBox="1"/>
          <p:nvPr/>
        </p:nvSpPr>
        <p:spPr>
          <a:xfrm>
            <a:off x="4749444" y="737403"/>
            <a:ext cx="3250406" cy="447001"/>
          </a:xfrm>
          <a:prstGeom prst="rect">
            <a:avLst/>
          </a:prstGeom>
          <a:noFill/>
        </p:spPr>
        <p:txBody>
          <a:bodyPr wrap="square" lIns="76919" tIns="38459" rIns="76919" bIns="38459" rtlCol="0">
            <a:spAutoFit/>
          </a:bodyPr>
          <a:lstStyle/>
          <a:p>
            <a:pPr indent="304470" algn="just">
              <a:spcAft>
                <a:spcPts val="420"/>
              </a:spcAft>
              <a:defRPr/>
            </a:pPr>
            <a:r>
              <a:rPr lang="en-US" sz="24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4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4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4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en-US"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535CE93-CD82-482F-88E2-3C8A44A37EA7}"/>
              </a:ext>
            </a:extLst>
          </p:cNvPr>
          <p:cNvSpPr txBox="1"/>
          <p:nvPr/>
        </p:nvSpPr>
        <p:spPr>
          <a:xfrm>
            <a:off x="3672580" y="1220191"/>
            <a:ext cx="6233129" cy="447001"/>
          </a:xfrm>
          <a:prstGeom prst="rect">
            <a:avLst/>
          </a:prstGeom>
          <a:noFill/>
        </p:spPr>
        <p:txBody>
          <a:bodyPr wrap="square" lIns="76919" tIns="38459" rIns="76919" bIns="38459" rtlCol="0">
            <a:spAutoFit/>
          </a:bodyPr>
          <a:lstStyle/>
          <a:p>
            <a:pPr indent="304470" algn="just">
              <a:spcAft>
                <a:spcPts val="420"/>
              </a:spcAft>
              <a:defRPr/>
            </a:pPr>
            <a:r>
              <a:rPr lang="en-US" sz="24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24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 (</a:t>
            </a:r>
            <a:r>
              <a:rPr lang="en-US" sz="24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E9AF80A-1FB2-CE3D-DC66-DFCD7EEF5D00}"/>
              </a:ext>
            </a:extLst>
          </p:cNvPr>
          <p:cNvSpPr txBox="1"/>
          <p:nvPr/>
        </p:nvSpPr>
        <p:spPr>
          <a:xfrm>
            <a:off x="552893" y="1682582"/>
            <a:ext cx="11238614" cy="5647700"/>
          </a:xfrm>
          <a:prstGeom prst="rect">
            <a:avLst/>
          </a:prstGeom>
          <a:noFill/>
        </p:spPr>
        <p:txBody>
          <a:bodyPr wrap="square" rtlCol="0">
            <a:spAutoFit/>
          </a:bodyPr>
          <a:lstStyle/>
          <a:p>
            <a:pPr algn="just" rtl="0" latinLnBrk="0"/>
            <a:r>
              <a:rPr lang="en-US" sz="1900" b="0" i="0" dirty="0">
                <a:solidFill>
                  <a:schemeClr val="bg1">
                    <a:lumMod val="95000"/>
                  </a:schemeClr>
                </a:solidFill>
                <a:effectLst/>
                <a:latin typeface="Cambria" panose="02040503050406030204" pitchFamily="18" charset="0"/>
                <a:ea typeface="Cambria" panose="02040503050406030204" pitchFamily="18" charset="0"/>
              </a:rPr>
              <a:t>      </a:t>
            </a:r>
            <a:r>
              <a:rPr lang="vi-VN" sz="1900" b="0" i="0" dirty="0">
                <a:solidFill>
                  <a:schemeClr val="bg1">
                    <a:lumMod val="95000"/>
                  </a:schemeClr>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1900" b="0" i="0" dirty="0">
                <a:solidFill>
                  <a:schemeClr val="bg1">
                    <a:lumMod val="95000"/>
                  </a:schemeClr>
                </a:solidFill>
                <a:effectLst/>
                <a:latin typeface="Cambria" panose="02040503050406030204" pitchFamily="18" charset="0"/>
                <a:ea typeface="Cambria" panose="02040503050406030204" pitchFamily="18" charset="0"/>
              </a:rPr>
              <a:t>      </a:t>
            </a:r>
            <a:r>
              <a:rPr lang="vi-VN" sz="1900" b="0" i="0" dirty="0">
                <a:solidFill>
                  <a:schemeClr val="bg1">
                    <a:lumMod val="95000"/>
                  </a:schemeClr>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1900" b="0" i="0" dirty="0">
                <a:solidFill>
                  <a:schemeClr val="bg1">
                    <a:lumMod val="95000"/>
                  </a:schemeClr>
                </a:solidFill>
                <a:effectLst/>
                <a:latin typeface="Cambria" panose="02040503050406030204" pitchFamily="18" charset="0"/>
                <a:ea typeface="Cambria" panose="02040503050406030204" pitchFamily="18" charset="0"/>
              </a:rPr>
              <a:t>      </a:t>
            </a:r>
            <a:r>
              <a:rPr lang="vi-VN" sz="1900" b="0" i="0" dirty="0">
                <a:solidFill>
                  <a:schemeClr val="bg1">
                    <a:lumMod val="95000"/>
                  </a:schemeClr>
                </a:solidFill>
                <a:effectLst/>
                <a:latin typeface="Cambria" panose="02040503050406030204" pitchFamily="18" charset="0"/>
                <a:ea typeface="Cambria" panose="02040503050406030204" pitchFamily="18" charset="0"/>
              </a:rPr>
              <a:t>Sống với nhau được ít lâu, Lạc Long Quân bàn với vợ:</a:t>
            </a:r>
          </a:p>
          <a:p>
            <a:pPr lvl="0" algn="just"/>
            <a:r>
              <a:rPr lang="en-US" sz="1900" b="0" i="0" dirty="0">
                <a:solidFill>
                  <a:schemeClr val="bg1">
                    <a:lumMod val="95000"/>
                  </a:schemeClr>
                </a:solidFill>
                <a:effectLst/>
                <a:latin typeface="Cambria" panose="02040503050406030204" pitchFamily="18" charset="0"/>
                <a:ea typeface="Cambria" panose="02040503050406030204" pitchFamily="18" charset="0"/>
              </a:rPr>
              <a:t>   </a:t>
            </a:r>
            <a:r>
              <a:rPr lang="vi-VN" sz="1900" b="0" i="0" dirty="0">
                <a:solidFill>
                  <a:schemeClr val="bg1">
                    <a:lumMod val="95000"/>
                  </a:schemeClr>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r>
              <a:rPr lang="vi-VN" sz="1900" dirty="0">
                <a:solidFill>
                  <a:srgbClr val="000000"/>
                </a:solidFill>
                <a:latin typeface="Cambria" panose="02040503050406030204" pitchFamily="18" charset="0"/>
                <a:ea typeface="Cambria" panose="02040503050406030204" pitchFamily="18" charset="0"/>
              </a:rPr>
              <a:t> </a:t>
            </a:r>
            <a:r>
              <a:rPr lang="en-US" sz="1900" dirty="0">
                <a:solidFill>
                  <a:srgbClr val="000000"/>
                </a:solidFill>
                <a:latin typeface="Cambria" panose="02040503050406030204" pitchFamily="18" charset="0"/>
                <a:ea typeface="Cambria" panose="02040503050406030204" pitchFamily="18" charset="0"/>
              </a:rPr>
              <a:t>  </a:t>
            </a:r>
          </a:p>
          <a:p>
            <a:pPr lvl="0" algn="just"/>
            <a:r>
              <a:rPr lang="en-US" sz="1900" dirty="0">
                <a:solidFill>
                  <a:srgbClr val="000000"/>
                </a:solidFill>
                <a:latin typeface="Cambria" panose="02040503050406030204" pitchFamily="18" charset="0"/>
                <a:ea typeface="Cambria" panose="02040503050406030204" pitchFamily="18" charset="0"/>
              </a:rPr>
              <a:t>     </a:t>
            </a:r>
            <a:r>
              <a:rPr lang="vi-VN" sz="1900" dirty="0">
                <a:solidFill>
                  <a:schemeClr val="bg1">
                    <a:lumMod val="95000"/>
                  </a:schemeClr>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1900" dirty="0">
                <a:solidFill>
                  <a:schemeClr val="bg1">
                    <a:lumMod val="95000"/>
                  </a:schemeClr>
                </a:solidFill>
                <a:latin typeface="Cambria" panose="02040503050406030204" pitchFamily="18" charset="0"/>
                <a:ea typeface="Cambria" panose="02040503050406030204" pitchFamily="18" charset="0"/>
              </a:rPr>
              <a:t>     </a:t>
            </a:r>
            <a:r>
              <a:rPr lang="vi-VN" sz="1900" dirty="0">
                <a:solidFill>
                  <a:schemeClr val="bg1">
                    <a:lumMod val="95000"/>
                  </a:schemeClr>
                </a:solidFill>
                <a:latin typeface="Cambria" panose="02040503050406030204" pitchFamily="18" charset="0"/>
                <a:ea typeface="Cambria" panose="02040503050406030204" pitchFamily="18" charset="0"/>
              </a:rPr>
              <a:t>Cũng bởi sự tích này mà về sau, người Việt ta thường tự hào xưng là </a:t>
            </a:r>
            <a:r>
              <a:rPr lang="vi-VN" sz="1900" i="1" dirty="0">
                <a:solidFill>
                  <a:schemeClr val="bg1">
                    <a:lumMod val="95000"/>
                  </a:schemeClr>
                </a:solidFill>
                <a:latin typeface="Cambria" panose="02040503050406030204" pitchFamily="18" charset="0"/>
                <a:ea typeface="Cambria" panose="02040503050406030204" pitchFamily="18" charset="0"/>
              </a:rPr>
              <a:t>con Rồng cháu Tiên</a:t>
            </a:r>
            <a:r>
              <a:rPr lang="vi-VN" sz="1900" dirty="0">
                <a:solidFill>
                  <a:schemeClr val="bg1">
                    <a:lumMod val="95000"/>
                  </a:schemeClr>
                </a:solidFill>
                <a:latin typeface="Cambria" panose="02040503050406030204" pitchFamily="18" charset="0"/>
                <a:ea typeface="Cambria" panose="02040503050406030204" pitchFamily="18" charset="0"/>
              </a:rPr>
              <a:t> và thân mật gọi nhau là </a:t>
            </a:r>
            <a:r>
              <a:rPr lang="vi-VN" sz="1900" i="1" dirty="0">
                <a:solidFill>
                  <a:schemeClr val="bg1">
                    <a:lumMod val="95000"/>
                  </a:schemeClr>
                </a:solidFill>
                <a:latin typeface="Cambria" panose="02040503050406030204" pitchFamily="18" charset="0"/>
                <a:ea typeface="Cambria" panose="02040503050406030204" pitchFamily="18" charset="0"/>
              </a:rPr>
              <a:t>đồng bào</a:t>
            </a:r>
            <a:r>
              <a:rPr lang="vi-VN" sz="1900" dirty="0">
                <a:solidFill>
                  <a:schemeClr val="bg1">
                    <a:lumMod val="95000"/>
                  </a:schemeClr>
                </a:solidFill>
                <a:latin typeface="Cambria" panose="02040503050406030204" pitchFamily="18" charset="0"/>
                <a:ea typeface="Cambria" panose="02040503050406030204" pitchFamily="18" charset="0"/>
              </a:rPr>
              <a:t>.</a:t>
            </a:r>
            <a:r>
              <a:rPr lang="en-US" sz="1900" dirty="0">
                <a:solidFill>
                  <a:schemeClr val="bg1">
                    <a:lumMod val="95000"/>
                  </a:schemeClr>
                </a:solidFill>
                <a:latin typeface="Cambria" panose="02040503050406030204" pitchFamily="18" charset="0"/>
                <a:ea typeface="Cambria" panose="02040503050406030204" pitchFamily="18" charset="0"/>
              </a:rPr>
              <a:t>                                                                                                    (Theo </a:t>
            </a:r>
            <a:r>
              <a:rPr lang="en-US" sz="1900" dirty="0" err="1">
                <a:solidFill>
                  <a:schemeClr val="bg1">
                    <a:lumMod val="95000"/>
                  </a:schemeClr>
                </a:solidFill>
                <a:latin typeface="Cambria" panose="02040503050406030204" pitchFamily="18" charset="0"/>
                <a:ea typeface="Cambria" panose="02040503050406030204" pitchFamily="18" charset="0"/>
              </a:rPr>
              <a:t>Nguyễn</a:t>
            </a:r>
            <a:r>
              <a:rPr lang="en-US" sz="1900" dirty="0">
                <a:solidFill>
                  <a:schemeClr val="bg1">
                    <a:lumMod val="95000"/>
                  </a:schemeClr>
                </a:solidFill>
                <a:latin typeface="Cambria" panose="02040503050406030204" pitchFamily="18" charset="0"/>
                <a:ea typeface="Cambria" panose="02040503050406030204" pitchFamily="18" charset="0"/>
              </a:rPr>
              <a:t> </a:t>
            </a:r>
            <a:r>
              <a:rPr lang="en-US" sz="1900" dirty="0" err="1">
                <a:solidFill>
                  <a:schemeClr val="bg1">
                    <a:lumMod val="95000"/>
                  </a:schemeClr>
                </a:solidFill>
                <a:latin typeface="Cambria" panose="02040503050406030204" pitchFamily="18" charset="0"/>
                <a:ea typeface="Cambria" panose="02040503050406030204" pitchFamily="18" charset="0"/>
              </a:rPr>
              <a:t>Đổng</a:t>
            </a:r>
            <a:r>
              <a:rPr lang="en-US" sz="1900" dirty="0">
                <a:solidFill>
                  <a:schemeClr val="bg1">
                    <a:lumMod val="95000"/>
                  </a:schemeClr>
                </a:solidFill>
                <a:latin typeface="Cambria" panose="02040503050406030204" pitchFamily="18" charset="0"/>
                <a:ea typeface="Cambria" panose="02040503050406030204" pitchFamily="18" charset="0"/>
              </a:rPr>
              <a:t> Chi)</a:t>
            </a:r>
          </a:p>
          <a:p>
            <a:pPr algn="just" rtl="0" latinLnBrk="0"/>
            <a:endParaRPr lang="vi-VN" sz="1900" b="0" i="0" dirty="0">
              <a:solidFill>
                <a:schemeClr val="bg1">
                  <a:lumMod val="95000"/>
                </a:schemeClr>
              </a:solidFill>
              <a:effectLst/>
              <a:latin typeface="Cambria" panose="02040503050406030204" pitchFamily="18" charset="0"/>
              <a:ea typeface="Cambria" panose="02040503050406030204" pitchFamily="18" charset="0"/>
            </a:endParaRPr>
          </a:p>
          <a:p>
            <a:pPr algn="just"/>
            <a:endParaRPr lang="en-US" sz="1900" dirty="0">
              <a:solidFill>
                <a:schemeClr val="bg1">
                  <a:lumMod val="9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359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488B7-4A91-449E-7DAE-14ECB108924F}"/>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7058A424-E193-748A-8D7D-3046B7C340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283" y="12526"/>
            <a:ext cx="11876567" cy="70049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BB84967-6D1C-6B4B-D69B-EA07A89DCE93}"/>
              </a:ext>
            </a:extLst>
          </p:cNvPr>
          <p:cNvSpPr/>
          <p:nvPr/>
        </p:nvSpPr>
        <p:spPr>
          <a:xfrm>
            <a:off x="4002281" y="289785"/>
            <a:ext cx="4604059" cy="447001"/>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400" b="1" dirty="0" err="1">
                <a:solidFill>
                  <a:schemeClr val="bg1"/>
                </a:solidFill>
                <a:latin typeface="HP001 4 hàng" panose="020B0603050302020204" pitchFamily="34" charset="0"/>
              </a:rPr>
              <a:t>Thứ</a:t>
            </a:r>
            <a:r>
              <a:rPr lang="en-US" sz="2400" b="1" dirty="0">
                <a:solidFill>
                  <a:schemeClr val="bg1"/>
                </a:solidFill>
                <a:latin typeface="HP001 4 hàng" panose="020B0603050302020204" pitchFamily="34" charset="0"/>
              </a:rPr>
              <a:t> </a:t>
            </a:r>
            <a:r>
              <a:rPr lang="en-US" sz="2400" b="1" dirty="0" err="1">
                <a:solidFill>
                  <a:schemeClr val="bg1"/>
                </a:solidFill>
                <a:latin typeface="HP001 4 hàng" panose="020B0603050302020204" pitchFamily="34" charset="0"/>
              </a:rPr>
              <a:t>hai</a:t>
            </a:r>
            <a:r>
              <a:rPr lang="en-US" sz="2400" b="1" dirty="0">
                <a:solidFill>
                  <a:schemeClr val="bg1"/>
                </a:solidFill>
                <a:latin typeface="HP001 4 hàng" panose="020B0603050302020204" pitchFamily="34" charset="0"/>
              </a:rPr>
              <a:t> </a:t>
            </a:r>
            <a:r>
              <a:rPr lang="en-US" sz="2400" b="1" dirty="0" err="1">
                <a:solidFill>
                  <a:schemeClr val="bg1"/>
                </a:solidFill>
                <a:latin typeface="HP001 4 hàng" panose="020B0603050302020204" pitchFamily="34" charset="0"/>
              </a:rPr>
              <a:t>ngày</a:t>
            </a:r>
            <a:r>
              <a:rPr lang="en-US" sz="2400" b="1" dirty="0">
                <a:solidFill>
                  <a:schemeClr val="bg1"/>
                </a:solidFill>
                <a:latin typeface="HP001 4 hàng" panose="020B0603050302020204" pitchFamily="34" charset="0"/>
              </a:rPr>
              <a:t> 17 </a:t>
            </a:r>
            <a:r>
              <a:rPr lang="en-US" sz="2400" b="1" dirty="0" err="1">
                <a:solidFill>
                  <a:schemeClr val="bg1"/>
                </a:solidFill>
                <a:latin typeface="HP001 4 hàng" panose="020B0603050302020204" pitchFamily="34" charset="0"/>
              </a:rPr>
              <a:t>tháng</a:t>
            </a:r>
            <a:r>
              <a:rPr lang="en-US" sz="2400" b="1" dirty="0">
                <a:solidFill>
                  <a:schemeClr val="bg1"/>
                </a:solidFill>
                <a:latin typeface="HP001 4 hàng" panose="020B0603050302020204" pitchFamily="34" charset="0"/>
              </a:rPr>
              <a:t> 2 </a:t>
            </a:r>
            <a:r>
              <a:rPr lang="en-US" sz="2400" b="1" dirty="0" err="1">
                <a:solidFill>
                  <a:schemeClr val="bg1"/>
                </a:solidFill>
                <a:latin typeface="HP001 4 hàng" panose="020B0603050302020204" pitchFamily="34" charset="0"/>
              </a:rPr>
              <a:t>năm</a:t>
            </a:r>
            <a:r>
              <a:rPr lang="en-US" sz="2400" b="1" dirty="0">
                <a:solidFill>
                  <a:schemeClr val="bg1"/>
                </a:solidFill>
                <a:latin typeface="HP001 4 hàng" panose="020B0603050302020204" pitchFamily="34" charset="0"/>
              </a:rPr>
              <a:t> 2025</a:t>
            </a:r>
          </a:p>
        </p:txBody>
      </p:sp>
      <p:sp>
        <p:nvSpPr>
          <p:cNvPr id="11" name="TextBox 10">
            <a:extLst>
              <a:ext uri="{FF2B5EF4-FFF2-40B4-BE49-F238E27FC236}">
                <a16:creationId xmlns:a16="http://schemas.microsoft.com/office/drawing/2014/main" id="{D6ED08A7-361E-4BF4-3551-1B9722C356A2}"/>
              </a:ext>
            </a:extLst>
          </p:cNvPr>
          <p:cNvSpPr txBox="1"/>
          <p:nvPr/>
        </p:nvSpPr>
        <p:spPr>
          <a:xfrm>
            <a:off x="4749444" y="737403"/>
            <a:ext cx="3250406" cy="447001"/>
          </a:xfrm>
          <a:prstGeom prst="rect">
            <a:avLst/>
          </a:prstGeom>
          <a:noFill/>
        </p:spPr>
        <p:txBody>
          <a:bodyPr wrap="square" lIns="76919" tIns="38459" rIns="76919" bIns="38459" rtlCol="0">
            <a:spAutoFit/>
          </a:bodyPr>
          <a:lstStyle/>
          <a:p>
            <a:pPr indent="304470" algn="just">
              <a:spcAft>
                <a:spcPts val="420"/>
              </a:spcAft>
              <a:defRPr/>
            </a:pPr>
            <a:r>
              <a:rPr lang="en-US" sz="24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4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4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4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en-US"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E3E02560-85AF-5B34-268F-A8DA12D35AF2}"/>
              </a:ext>
            </a:extLst>
          </p:cNvPr>
          <p:cNvSpPr txBox="1"/>
          <p:nvPr/>
        </p:nvSpPr>
        <p:spPr>
          <a:xfrm>
            <a:off x="3672580" y="1220191"/>
            <a:ext cx="6233129" cy="447001"/>
          </a:xfrm>
          <a:prstGeom prst="rect">
            <a:avLst/>
          </a:prstGeom>
          <a:noFill/>
        </p:spPr>
        <p:txBody>
          <a:bodyPr wrap="square" lIns="76919" tIns="38459" rIns="76919" bIns="38459" rtlCol="0">
            <a:spAutoFit/>
          </a:bodyPr>
          <a:lstStyle/>
          <a:p>
            <a:pPr indent="304470" algn="just">
              <a:spcAft>
                <a:spcPts val="420"/>
              </a:spcAft>
              <a:defRPr/>
            </a:pPr>
            <a:r>
              <a:rPr lang="en-US" sz="24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24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 (</a:t>
            </a:r>
            <a:r>
              <a:rPr lang="en-US" sz="24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24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81948BB-6F04-0B13-6816-80CA782D54E2}"/>
              </a:ext>
            </a:extLst>
          </p:cNvPr>
          <p:cNvSpPr txBox="1"/>
          <p:nvPr/>
        </p:nvSpPr>
        <p:spPr>
          <a:xfrm>
            <a:off x="552893" y="1682582"/>
            <a:ext cx="11238614" cy="5647700"/>
          </a:xfrm>
          <a:prstGeom prst="rect">
            <a:avLst/>
          </a:prstGeom>
          <a:noFill/>
        </p:spPr>
        <p:txBody>
          <a:bodyPr wrap="square" rtlCol="0">
            <a:spAutoFit/>
          </a:bodyPr>
          <a:lstStyle/>
          <a:p>
            <a:pPr algn="just" rtl="0" latinLnBrk="0"/>
            <a:r>
              <a:rPr lang="en-US" sz="1900" b="0" i="0" dirty="0">
                <a:solidFill>
                  <a:schemeClr val="accent2">
                    <a:lumMod val="20000"/>
                    <a:lumOff val="80000"/>
                  </a:schemeClr>
                </a:solidFill>
                <a:effectLst/>
                <a:latin typeface="Cambria" panose="02040503050406030204" pitchFamily="18" charset="0"/>
                <a:ea typeface="Cambria" panose="02040503050406030204" pitchFamily="18" charset="0"/>
              </a:rPr>
              <a:t>      </a:t>
            </a:r>
            <a:r>
              <a:rPr lang="vi-VN" sz="1900" b="0" i="0" dirty="0">
                <a:solidFill>
                  <a:schemeClr val="accent2">
                    <a:lumMod val="20000"/>
                    <a:lumOff val="80000"/>
                  </a:schemeClr>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1900" b="0" i="0" dirty="0">
                <a:solidFill>
                  <a:schemeClr val="accent2">
                    <a:lumMod val="40000"/>
                    <a:lumOff val="60000"/>
                  </a:schemeClr>
                </a:solidFill>
                <a:effectLst/>
                <a:latin typeface="Cambria" panose="02040503050406030204" pitchFamily="18" charset="0"/>
                <a:ea typeface="Cambria" panose="02040503050406030204" pitchFamily="18" charset="0"/>
              </a:rPr>
              <a:t>      </a:t>
            </a:r>
            <a:r>
              <a:rPr lang="vi-VN" sz="1900" b="0" i="0" dirty="0">
                <a:solidFill>
                  <a:schemeClr val="accent2">
                    <a:lumMod val="40000"/>
                    <a:lumOff val="60000"/>
                  </a:schemeClr>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1900" b="0" i="0" dirty="0">
                <a:solidFill>
                  <a:schemeClr val="bg1">
                    <a:lumMod val="95000"/>
                  </a:schemeClr>
                </a:solidFill>
                <a:effectLst/>
                <a:latin typeface="Cambria" panose="02040503050406030204" pitchFamily="18" charset="0"/>
                <a:ea typeface="Cambria" panose="02040503050406030204" pitchFamily="18" charset="0"/>
              </a:rPr>
              <a:t>      </a:t>
            </a:r>
            <a:r>
              <a:rPr lang="vi-VN" sz="1900" b="0" i="0" dirty="0">
                <a:solidFill>
                  <a:schemeClr val="accent2">
                    <a:lumMod val="60000"/>
                    <a:lumOff val="40000"/>
                  </a:schemeClr>
                </a:solidFill>
                <a:effectLst/>
                <a:latin typeface="Cambria" panose="02040503050406030204" pitchFamily="18" charset="0"/>
                <a:ea typeface="Cambria" panose="02040503050406030204" pitchFamily="18" charset="0"/>
              </a:rPr>
              <a:t>Sống với nhau được ít lâu, Lạc Long Quân bàn với vợ:</a:t>
            </a:r>
          </a:p>
          <a:p>
            <a:pPr lvl="0" algn="just"/>
            <a:r>
              <a:rPr lang="en-US" sz="1900" b="0" i="0" dirty="0">
                <a:solidFill>
                  <a:schemeClr val="accent2">
                    <a:lumMod val="60000"/>
                    <a:lumOff val="40000"/>
                  </a:schemeClr>
                </a:solidFill>
                <a:effectLst/>
                <a:latin typeface="Cambria" panose="02040503050406030204" pitchFamily="18" charset="0"/>
                <a:ea typeface="Cambria" panose="02040503050406030204" pitchFamily="18" charset="0"/>
              </a:rPr>
              <a:t>   </a:t>
            </a:r>
            <a:r>
              <a:rPr lang="vi-VN" sz="1900" b="0" i="0" dirty="0">
                <a:solidFill>
                  <a:schemeClr val="accent2">
                    <a:lumMod val="60000"/>
                    <a:lumOff val="40000"/>
                  </a:schemeClr>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r>
              <a:rPr lang="vi-VN" sz="1900" dirty="0">
                <a:solidFill>
                  <a:schemeClr val="accent2">
                    <a:lumMod val="60000"/>
                    <a:lumOff val="40000"/>
                  </a:schemeClr>
                </a:solidFill>
                <a:latin typeface="Cambria" panose="02040503050406030204" pitchFamily="18" charset="0"/>
                <a:ea typeface="Cambria" panose="02040503050406030204" pitchFamily="18" charset="0"/>
              </a:rPr>
              <a:t> </a:t>
            </a:r>
            <a:r>
              <a:rPr lang="en-US" sz="1900" dirty="0">
                <a:solidFill>
                  <a:schemeClr val="accent2">
                    <a:lumMod val="60000"/>
                    <a:lumOff val="40000"/>
                  </a:schemeClr>
                </a:solidFill>
                <a:latin typeface="Cambria" panose="02040503050406030204" pitchFamily="18" charset="0"/>
                <a:ea typeface="Cambria" panose="02040503050406030204" pitchFamily="18" charset="0"/>
              </a:rPr>
              <a:t>  </a:t>
            </a:r>
          </a:p>
          <a:p>
            <a:pPr lvl="0" algn="just"/>
            <a:r>
              <a:rPr lang="en-US" sz="1900" dirty="0">
                <a:solidFill>
                  <a:schemeClr val="accent4">
                    <a:lumMod val="60000"/>
                    <a:lumOff val="40000"/>
                  </a:schemeClr>
                </a:solidFill>
                <a:latin typeface="Cambria" panose="02040503050406030204" pitchFamily="18" charset="0"/>
                <a:ea typeface="Cambria" panose="02040503050406030204" pitchFamily="18" charset="0"/>
              </a:rPr>
              <a:t>     </a:t>
            </a:r>
            <a:r>
              <a:rPr lang="vi-VN" sz="1900" dirty="0">
                <a:solidFill>
                  <a:schemeClr val="accent4">
                    <a:lumMod val="60000"/>
                    <a:lumOff val="40000"/>
                  </a:schemeClr>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1900" dirty="0">
                <a:solidFill>
                  <a:schemeClr val="bg1">
                    <a:lumMod val="95000"/>
                  </a:schemeClr>
                </a:solidFill>
                <a:latin typeface="Cambria" panose="02040503050406030204" pitchFamily="18" charset="0"/>
                <a:ea typeface="Cambria" panose="02040503050406030204" pitchFamily="18" charset="0"/>
              </a:rPr>
              <a:t>     </a:t>
            </a:r>
            <a:r>
              <a:rPr lang="vi-VN" sz="1900" dirty="0">
                <a:solidFill>
                  <a:schemeClr val="bg1">
                    <a:lumMod val="95000"/>
                  </a:schemeClr>
                </a:solidFill>
                <a:latin typeface="Cambria" panose="02040503050406030204" pitchFamily="18" charset="0"/>
                <a:ea typeface="Cambria" panose="02040503050406030204" pitchFamily="18" charset="0"/>
              </a:rPr>
              <a:t>Cũng bởi sự tích này mà về sau, người Việt ta thường tự hào xưng là </a:t>
            </a:r>
            <a:r>
              <a:rPr lang="vi-VN" sz="1900" i="1" dirty="0">
                <a:solidFill>
                  <a:schemeClr val="bg1">
                    <a:lumMod val="95000"/>
                  </a:schemeClr>
                </a:solidFill>
                <a:latin typeface="Cambria" panose="02040503050406030204" pitchFamily="18" charset="0"/>
                <a:ea typeface="Cambria" panose="02040503050406030204" pitchFamily="18" charset="0"/>
              </a:rPr>
              <a:t>con Rồng cháu Tiên</a:t>
            </a:r>
            <a:r>
              <a:rPr lang="vi-VN" sz="1900" dirty="0">
                <a:solidFill>
                  <a:schemeClr val="bg1">
                    <a:lumMod val="95000"/>
                  </a:schemeClr>
                </a:solidFill>
                <a:latin typeface="Cambria" panose="02040503050406030204" pitchFamily="18" charset="0"/>
                <a:ea typeface="Cambria" panose="02040503050406030204" pitchFamily="18" charset="0"/>
              </a:rPr>
              <a:t> và thân mật gọi nhau là </a:t>
            </a:r>
            <a:r>
              <a:rPr lang="vi-VN" sz="1900" i="1" dirty="0">
                <a:solidFill>
                  <a:schemeClr val="bg1">
                    <a:lumMod val="95000"/>
                  </a:schemeClr>
                </a:solidFill>
                <a:latin typeface="Cambria" panose="02040503050406030204" pitchFamily="18" charset="0"/>
                <a:ea typeface="Cambria" panose="02040503050406030204" pitchFamily="18" charset="0"/>
              </a:rPr>
              <a:t>đồng bào</a:t>
            </a:r>
            <a:r>
              <a:rPr lang="vi-VN" sz="1900" dirty="0">
                <a:solidFill>
                  <a:schemeClr val="bg1">
                    <a:lumMod val="95000"/>
                  </a:schemeClr>
                </a:solidFill>
                <a:latin typeface="Cambria" panose="02040503050406030204" pitchFamily="18" charset="0"/>
                <a:ea typeface="Cambria" panose="02040503050406030204" pitchFamily="18" charset="0"/>
              </a:rPr>
              <a:t>.</a:t>
            </a:r>
            <a:r>
              <a:rPr lang="en-US" sz="1900" dirty="0">
                <a:solidFill>
                  <a:schemeClr val="bg1">
                    <a:lumMod val="95000"/>
                  </a:schemeClr>
                </a:solidFill>
                <a:latin typeface="Cambria" panose="02040503050406030204" pitchFamily="18" charset="0"/>
                <a:ea typeface="Cambria" panose="02040503050406030204" pitchFamily="18" charset="0"/>
              </a:rPr>
              <a:t>                                                                                                    </a:t>
            </a:r>
            <a:r>
              <a:rPr lang="en-US" sz="1900" dirty="0">
                <a:solidFill>
                  <a:srgbClr val="FFFF00"/>
                </a:solidFill>
                <a:latin typeface="Cambria" panose="02040503050406030204" pitchFamily="18" charset="0"/>
                <a:ea typeface="Cambria" panose="02040503050406030204" pitchFamily="18" charset="0"/>
              </a:rPr>
              <a:t>(Theo </a:t>
            </a:r>
            <a:r>
              <a:rPr lang="en-US" sz="1900" dirty="0" err="1">
                <a:solidFill>
                  <a:srgbClr val="FFFF00"/>
                </a:solidFill>
                <a:latin typeface="Cambria" panose="02040503050406030204" pitchFamily="18" charset="0"/>
                <a:ea typeface="Cambria" panose="02040503050406030204" pitchFamily="18" charset="0"/>
              </a:rPr>
              <a:t>Nguyễn</a:t>
            </a:r>
            <a:r>
              <a:rPr lang="en-US" sz="1900" dirty="0">
                <a:solidFill>
                  <a:srgbClr val="FFFF00"/>
                </a:solidFill>
                <a:latin typeface="Cambria" panose="02040503050406030204" pitchFamily="18" charset="0"/>
                <a:ea typeface="Cambria" panose="02040503050406030204" pitchFamily="18" charset="0"/>
              </a:rPr>
              <a:t> </a:t>
            </a:r>
            <a:r>
              <a:rPr lang="en-US" sz="1900" dirty="0" err="1">
                <a:solidFill>
                  <a:srgbClr val="FFFF00"/>
                </a:solidFill>
                <a:latin typeface="Cambria" panose="02040503050406030204" pitchFamily="18" charset="0"/>
                <a:ea typeface="Cambria" panose="02040503050406030204" pitchFamily="18" charset="0"/>
              </a:rPr>
              <a:t>Đổng</a:t>
            </a:r>
            <a:r>
              <a:rPr lang="en-US" sz="1900" dirty="0">
                <a:solidFill>
                  <a:srgbClr val="FFFF00"/>
                </a:solidFill>
                <a:latin typeface="Cambria" panose="02040503050406030204" pitchFamily="18" charset="0"/>
                <a:ea typeface="Cambria" panose="02040503050406030204" pitchFamily="18" charset="0"/>
              </a:rPr>
              <a:t> Chi)</a:t>
            </a:r>
          </a:p>
          <a:p>
            <a:pPr algn="just" rtl="0" latinLnBrk="0"/>
            <a:endParaRPr lang="vi-VN" sz="1900" b="0" i="0" dirty="0">
              <a:solidFill>
                <a:schemeClr val="bg1">
                  <a:lumMod val="95000"/>
                </a:schemeClr>
              </a:solidFill>
              <a:effectLst/>
              <a:latin typeface="Cambria" panose="02040503050406030204" pitchFamily="18" charset="0"/>
              <a:ea typeface="Cambria" panose="02040503050406030204" pitchFamily="18" charset="0"/>
            </a:endParaRPr>
          </a:p>
          <a:p>
            <a:pPr algn="just"/>
            <a:endParaRPr lang="en-US" sz="1900" dirty="0">
              <a:solidFill>
                <a:schemeClr val="bg1">
                  <a:lumMod val="9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6607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119E5-B23C-405B-24F0-57707F34A029}"/>
            </a:ext>
          </a:extLst>
        </p:cNvPr>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9BDAB90D-868B-7047-34AD-4421C13528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21" y="0"/>
            <a:ext cx="11929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orizontal Scroll 5">
            <a:extLst>
              <a:ext uri="{FF2B5EF4-FFF2-40B4-BE49-F238E27FC236}">
                <a16:creationId xmlns:a16="http://schemas.microsoft.com/office/drawing/2014/main" id="{A35F8ECA-C0EC-DCE0-7681-5DD79EF37FDF}"/>
              </a:ext>
            </a:extLst>
          </p:cNvPr>
          <p:cNvSpPr/>
          <p:nvPr/>
        </p:nvSpPr>
        <p:spPr>
          <a:xfrm>
            <a:off x="2408869" y="1468606"/>
            <a:ext cx="7682582" cy="3693960"/>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图片 25" descr="图片包含 鲜花, 植物, 室内&#10;&#10;已生成高可信度的说明">
            <a:extLst>
              <a:ext uri="{FF2B5EF4-FFF2-40B4-BE49-F238E27FC236}">
                <a16:creationId xmlns:a16="http://schemas.microsoft.com/office/drawing/2014/main" id="{158606B8-9141-CFD9-6357-C1844AC34048}"/>
              </a:ext>
            </a:extLst>
          </p:cNvPr>
          <p:cNvPicPr>
            <a:picLocks noChangeAspect="1"/>
          </p:cNvPicPr>
          <p:nvPr/>
        </p:nvPicPr>
        <p:blipFill>
          <a:blip r:embed="rId3"/>
          <a:stretch>
            <a:fillRect/>
          </a:stretch>
        </p:blipFill>
        <p:spPr>
          <a:xfrm rot="19466769">
            <a:off x="-1748790" y="-2772410"/>
            <a:ext cx="4958715" cy="7073265"/>
          </a:xfrm>
          <a:prstGeom prst="rect">
            <a:avLst/>
          </a:prstGeom>
        </p:spPr>
      </p:pic>
      <p:grpSp>
        <p:nvGrpSpPr>
          <p:cNvPr id="12" name="Group 11">
            <a:extLst>
              <a:ext uri="{FF2B5EF4-FFF2-40B4-BE49-F238E27FC236}">
                <a16:creationId xmlns:a16="http://schemas.microsoft.com/office/drawing/2014/main" id="{88C171AD-43B8-4D44-175A-913E33187589}"/>
              </a:ext>
            </a:extLst>
          </p:cNvPr>
          <p:cNvGrpSpPr/>
          <p:nvPr/>
        </p:nvGrpSpPr>
        <p:grpSpPr>
          <a:xfrm>
            <a:off x="364678" y="325745"/>
            <a:ext cx="10764066" cy="6032760"/>
            <a:chOff x="-315833" y="-305061"/>
            <a:chExt cx="18899086" cy="10592061"/>
          </a:xfrm>
        </p:grpSpPr>
        <p:pic>
          <p:nvPicPr>
            <p:cNvPr id="13" name="Picture 3">
              <a:extLst>
                <a:ext uri="{FF2B5EF4-FFF2-40B4-BE49-F238E27FC236}">
                  <a16:creationId xmlns:a16="http://schemas.microsoft.com/office/drawing/2014/main" id="{ABFC2092-6EAD-5BCB-8ADB-FA936E0344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14" name="Picture 4">
              <a:extLst>
                <a:ext uri="{FF2B5EF4-FFF2-40B4-BE49-F238E27FC236}">
                  <a16:creationId xmlns:a16="http://schemas.microsoft.com/office/drawing/2014/main" id="{C79517B9-C56D-C88F-D43A-B27C9A7F3D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15" name="Picture 5">
              <a:extLst>
                <a:ext uri="{FF2B5EF4-FFF2-40B4-BE49-F238E27FC236}">
                  <a16:creationId xmlns:a16="http://schemas.microsoft.com/office/drawing/2014/main" id="{294A380D-052E-375D-37CC-61ECBAC714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7" name="图片 25" descr="图片包含 鲜花, 植物, 室内&#10;&#10;已生成高可信度的说明">
            <a:extLst>
              <a:ext uri="{FF2B5EF4-FFF2-40B4-BE49-F238E27FC236}">
                <a16:creationId xmlns:a16="http://schemas.microsoft.com/office/drawing/2014/main" id="{DEA527FE-3CA1-51FE-FF3D-C4B2B100AEF3}"/>
              </a:ext>
            </a:extLst>
          </p:cNvPr>
          <p:cNvPicPr>
            <a:picLocks noChangeAspect="1"/>
          </p:cNvPicPr>
          <p:nvPr/>
        </p:nvPicPr>
        <p:blipFill>
          <a:blip r:embed="rId3"/>
          <a:stretch>
            <a:fillRect/>
          </a:stretch>
        </p:blipFill>
        <p:spPr>
          <a:xfrm rot="19466769" flipV="1">
            <a:off x="8408136" y="2984595"/>
            <a:ext cx="6238059" cy="4925163"/>
          </a:xfrm>
          <a:prstGeom prst="rect">
            <a:avLst/>
          </a:prstGeom>
        </p:spPr>
      </p:pic>
      <p:pic>
        <p:nvPicPr>
          <p:cNvPr id="3" name="Picture 2">
            <a:extLst>
              <a:ext uri="{FF2B5EF4-FFF2-40B4-BE49-F238E27FC236}">
                <a16:creationId xmlns:a16="http://schemas.microsoft.com/office/drawing/2014/main" id="{8A2EE0B5-EC91-465D-BFCC-FE3DFC1F7671}"/>
              </a:ext>
            </a:extLst>
          </p:cNvPr>
          <p:cNvPicPr>
            <a:picLocks noChangeAspect="1"/>
          </p:cNvPicPr>
          <p:nvPr/>
        </p:nvPicPr>
        <p:blipFill>
          <a:blip r:embed="rId8"/>
          <a:stretch>
            <a:fillRect/>
          </a:stretch>
        </p:blipFill>
        <p:spPr>
          <a:xfrm>
            <a:off x="2792785" y="1732737"/>
            <a:ext cx="7419475" cy="3798137"/>
          </a:xfrm>
          <a:prstGeom prst="rect">
            <a:avLst/>
          </a:prstGeom>
        </p:spPr>
      </p:pic>
    </p:spTree>
    <p:extLst>
      <p:ext uri="{BB962C8B-B14F-4D97-AF65-F5344CB8AC3E}">
        <p14:creationId xmlns:p14="http://schemas.microsoft.com/office/powerpoint/2010/main" val="359657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030" y="-63751"/>
            <a:ext cx="11785940" cy="72665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68948" y="284940"/>
            <a:ext cx="5158954" cy="493168"/>
          </a:xfrm>
          <a:prstGeom prst="rect">
            <a:avLst/>
          </a:prstGeom>
        </p:spPr>
        <p:txBody>
          <a:bodyPr wrap="none" lIns="76919" tIns="38459" rIns="76919" bIns="38459">
            <a:spAutoFit/>
          </a:bodyPr>
          <a:lstStyle/>
          <a:p>
            <a:pPr algn="ctr">
              <a:spcBef>
                <a:spcPts val="2524"/>
              </a:spcBef>
              <a:defRPr/>
            </a:pPr>
            <a:r>
              <a:rPr lang="vi-VN" sz="2300" b="1" dirty="0">
                <a:solidFill>
                  <a:srgbClr val="FFFF00"/>
                </a:solidFill>
                <a:latin typeface="HP001 4 hàng" panose="020B0603050302020204" pitchFamily="34" charset="0"/>
              </a:rPr>
              <a:t> </a:t>
            </a:r>
            <a:r>
              <a:rPr lang="en-US" sz="2700" b="1" dirty="0" err="1">
                <a:solidFill>
                  <a:prstClr val="white"/>
                </a:solidFill>
                <a:latin typeface="HP001 4 hàng" panose="020B0603050302020204" pitchFamily="34" charset="0"/>
              </a:rPr>
              <a:t>Thứ</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hai</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ngày</a:t>
            </a:r>
            <a:r>
              <a:rPr lang="en-US" sz="2700" b="1" dirty="0">
                <a:solidFill>
                  <a:prstClr val="white"/>
                </a:solidFill>
                <a:latin typeface="HP001 4 hàng" panose="020B0603050302020204" pitchFamily="34" charset="0"/>
              </a:rPr>
              <a:t> 17 </a:t>
            </a:r>
            <a:r>
              <a:rPr lang="en-US" sz="2700" b="1" dirty="0" err="1">
                <a:solidFill>
                  <a:prstClr val="white"/>
                </a:solidFill>
                <a:latin typeface="HP001 4 hàng" panose="020B0603050302020204" pitchFamily="34" charset="0"/>
              </a:rPr>
              <a:t>tháng</a:t>
            </a:r>
            <a:r>
              <a:rPr lang="en-US" sz="2700" b="1" dirty="0">
                <a:solidFill>
                  <a:prstClr val="white"/>
                </a:solidFill>
                <a:latin typeface="HP001 4 hàng" panose="020B0603050302020204" pitchFamily="34" charset="0"/>
              </a:rPr>
              <a:t> 2 </a:t>
            </a:r>
            <a:r>
              <a:rPr lang="en-US" sz="2700" b="1" dirty="0" err="1">
                <a:solidFill>
                  <a:prstClr val="white"/>
                </a:solidFill>
                <a:latin typeface="HP001 4 hàng" panose="020B0603050302020204" pitchFamily="34" charset="0"/>
              </a:rPr>
              <a:t>năm</a:t>
            </a:r>
            <a:r>
              <a:rPr lang="en-US" sz="2700" b="1" dirty="0">
                <a:solidFill>
                  <a:prstClr val="white"/>
                </a:solidFill>
                <a:latin typeface="HP001 4 hàng" panose="020B0603050302020204" pitchFamily="34" charset="0"/>
              </a:rPr>
              <a:t> 2025</a:t>
            </a:r>
          </a:p>
        </p:txBody>
      </p:sp>
      <p:sp>
        <p:nvSpPr>
          <p:cNvPr id="11" name="TextBox 10">
            <a:extLst>
              <a:ext uri="{FF2B5EF4-FFF2-40B4-BE49-F238E27FC236}">
                <a16:creationId xmlns:a16="http://schemas.microsoft.com/office/drawing/2014/main" id="{E5671D2B-660C-46EC-925D-140ED2E343F5}"/>
              </a:ext>
            </a:extLst>
          </p:cNvPr>
          <p:cNvSpPr txBox="1"/>
          <p:nvPr/>
        </p:nvSpPr>
        <p:spPr>
          <a:xfrm>
            <a:off x="4523987" y="790053"/>
            <a:ext cx="3250406" cy="493168"/>
          </a:xfrm>
          <a:prstGeom prst="rect">
            <a:avLst/>
          </a:prstGeom>
          <a:noFill/>
        </p:spPr>
        <p:txBody>
          <a:bodyPr wrap="square" lIns="76919" tIns="38459" rIns="76919" bIns="38459" rtlCol="0">
            <a:spAutoFit/>
          </a:bodyPr>
          <a:lstStyle/>
          <a:p>
            <a:pPr indent="304470" algn="just">
              <a:spcAft>
                <a:spcPts val="420"/>
              </a:spcAft>
              <a:defRPr/>
            </a:pP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Việt</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700" b="1" u="sng"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Đọc</a:t>
            </a:r>
            <a:r>
              <a:rPr lang="en-US" sz="2700" b="1" u="sng"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vi-VN" sz="2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323691" y="1851602"/>
            <a:ext cx="248165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800" b="1" u="sng" dirty="0" err="1">
                <a:ln w="11430"/>
                <a:solidFill>
                  <a:schemeClr val="accent4">
                    <a:lumMod val="40000"/>
                    <a:lumOff val="60000"/>
                  </a:schemeClr>
                </a:solidFill>
                <a:latin typeface="Times New Roman" pitchFamily="18" charset="0"/>
                <a:cs typeface="Times New Roman" pitchFamily="18" charset="0"/>
              </a:rPr>
              <a:t>Luyện</a:t>
            </a:r>
            <a:r>
              <a:rPr lang="en-US" sz="3800" b="1" u="sng" dirty="0">
                <a:ln w="11430"/>
                <a:solidFill>
                  <a:schemeClr val="accent4">
                    <a:lumMod val="40000"/>
                    <a:lumOff val="60000"/>
                  </a:schemeClr>
                </a:solidFill>
                <a:latin typeface="Times New Roman" pitchFamily="18" charset="0"/>
                <a:cs typeface="Times New Roman" pitchFamily="18" charset="0"/>
              </a:rPr>
              <a:t> </a:t>
            </a:r>
            <a:r>
              <a:rPr lang="en-US" sz="3800" b="1" u="sng" dirty="0" err="1">
                <a:ln w="11430"/>
                <a:solidFill>
                  <a:schemeClr val="accent4">
                    <a:lumMod val="40000"/>
                    <a:lumOff val="60000"/>
                  </a:schemeClr>
                </a:solidFill>
                <a:latin typeface="Times New Roman" pitchFamily="18" charset="0"/>
                <a:cs typeface="Times New Roman" pitchFamily="18" charset="0"/>
              </a:rPr>
              <a:t>đọc</a:t>
            </a:r>
            <a:r>
              <a:rPr lang="en-US" sz="3800" b="1" u="sng" dirty="0">
                <a:ln w="11430"/>
                <a:solidFill>
                  <a:schemeClr val="accent4">
                    <a:lumMod val="40000"/>
                    <a:lumOff val="60000"/>
                  </a:schemeClr>
                </a:solidFill>
                <a:latin typeface="Times New Roman" pitchFamily="18" charset="0"/>
                <a:cs typeface="Times New Roman" pitchFamily="18" charset="0"/>
              </a:rPr>
              <a:t>:</a:t>
            </a:r>
          </a:p>
        </p:txBody>
      </p:sp>
      <p:cxnSp>
        <p:nvCxnSpPr>
          <p:cNvPr id="9" name="Straight Connector 8"/>
          <p:cNvCxnSpPr/>
          <p:nvPr/>
        </p:nvCxnSpPr>
        <p:spPr>
          <a:xfrm>
            <a:off x="6532776" y="2046861"/>
            <a:ext cx="24047" cy="5065297"/>
          </a:xfrm>
          <a:prstGeom prst="line">
            <a:avLst/>
          </a:prstGeom>
          <a:ln w="57150">
            <a:solidFill>
              <a:srgbClr val="0070C0"/>
            </a:solidFill>
          </a:ln>
        </p:spPr>
        <p:style>
          <a:lnRef idx="2">
            <a:schemeClr val="dk1"/>
          </a:lnRef>
          <a:fillRef idx="0">
            <a:schemeClr val="dk1"/>
          </a:fillRef>
          <a:effectRef idx="1">
            <a:schemeClr val="dk1"/>
          </a:effectRef>
          <a:fontRef idx="minor">
            <a:schemeClr val="tx1"/>
          </a:fontRef>
        </p:style>
      </p:cxnSp>
      <p:sp>
        <p:nvSpPr>
          <p:cNvPr id="14" name="Rectangle 13"/>
          <p:cNvSpPr/>
          <p:nvPr/>
        </p:nvSpPr>
        <p:spPr>
          <a:xfrm>
            <a:off x="7010803" y="1899269"/>
            <a:ext cx="2952933"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800" b="1" u="sng" dirty="0" err="1">
                <a:ln w="11430"/>
                <a:solidFill>
                  <a:schemeClr val="accent4">
                    <a:lumMod val="40000"/>
                    <a:lumOff val="60000"/>
                  </a:schemeClr>
                </a:solidFill>
                <a:latin typeface="Times New Roman" pitchFamily="18" charset="0"/>
                <a:cs typeface="Times New Roman" pitchFamily="18" charset="0"/>
              </a:rPr>
              <a:t>Tìm</a:t>
            </a:r>
            <a:r>
              <a:rPr lang="en-US" sz="3800" b="1" u="sng" dirty="0">
                <a:ln w="11430"/>
                <a:solidFill>
                  <a:schemeClr val="accent4">
                    <a:lumMod val="40000"/>
                    <a:lumOff val="60000"/>
                  </a:schemeClr>
                </a:solidFill>
                <a:latin typeface="Times New Roman" pitchFamily="18" charset="0"/>
                <a:cs typeface="Times New Roman" pitchFamily="18" charset="0"/>
              </a:rPr>
              <a:t> </a:t>
            </a:r>
            <a:r>
              <a:rPr lang="en-US" sz="3800" b="1" u="sng" dirty="0" err="1">
                <a:ln w="11430"/>
                <a:solidFill>
                  <a:schemeClr val="accent4">
                    <a:lumMod val="40000"/>
                    <a:lumOff val="60000"/>
                  </a:schemeClr>
                </a:solidFill>
                <a:latin typeface="Times New Roman" pitchFamily="18" charset="0"/>
                <a:cs typeface="Times New Roman" pitchFamily="18" charset="0"/>
              </a:rPr>
              <a:t>hiểu</a:t>
            </a:r>
            <a:r>
              <a:rPr lang="en-US" sz="3800" b="1" u="sng" dirty="0">
                <a:ln w="11430"/>
                <a:solidFill>
                  <a:schemeClr val="accent4">
                    <a:lumMod val="40000"/>
                    <a:lumOff val="60000"/>
                  </a:schemeClr>
                </a:solidFill>
                <a:latin typeface="Times New Roman" pitchFamily="18" charset="0"/>
                <a:cs typeface="Times New Roman" pitchFamily="18" charset="0"/>
              </a:rPr>
              <a:t> </a:t>
            </a:r>
            <a:r>
              <a:rPr lang="en-US" sz="3800" b="1" u="sng" dirty="0" err="1">
                <a:ln w="11430"/>
                <a:solidFill>
                  <a:schemeClr val="accent4">
                    <a:lumMod val="40000"/>
                    <a:lumOff val="60000"/>
                  </a:schemeClr>
                </a:solidFill>
                <a:latin typeface="Times New Roman" pitchFamily="18" charset="0"/>
                <a:cs typeface="Times New Roman" pitchFamily="18" charset="0"/>
              </a:rPr>
              <a:t>bài</a:t>
            </a:r>
            <a:r>
              <a:rPr lang="en-US" sz="3800" b="1" u="sng" dirty="0">
                <a:ln w="11430"/>
                <a:solidFill>
                  <a:schemeClr val="accent4">
                    <a:lumMod val="40000"/>
                    <a:lumOff val="60000"/>
                  </a:schemeClr>
                </a:solidFill>
                <a:latin typeface="Times New Roman" pitchFamily="18" charset="0"/>
                <a:cs typeface="Times New Roman" pitchFamily="18" charset="0"/>
              </a:rPr>
              <a:t>:</a:t>
            </a:r>
          </a:p>
        </p:txBody>
      </p:sp>
      <p:sp>
        <p:nvSpPr>
          <p:cNvPr id="18" name="TextBox 17">
            <a:extLst>
              <a:ext uri="{FF2B5EF4-FFF2-40B4-BE49-F238E27FC236}">
                <a16:creationId xmlns:a16="http://schemas.microsoft.com/office/drawing/2014/main" id="{5535CE93-CD82-482F-88E2-3C8A44A37EA7}"/>
              </a:ext>
            </a:extLst>
          </p:cNvPr>
          <p:cNvSpPr txBox="1"/>
          <p:nvPr/>
        </p:nvSpPr>
        <p:spPr>
          <a:xfrm>
            <a:off x="2137272" y="1339773"/>
            <a:ext cx="8604174" cy="694834"/>
          </a:xfrm>
          <a:prstGeom prst="rect">
            <a:avLst/>
          </a:prstGeom>
          <a:noFill/>
        </p:spPr>
        <p:txBody>
          <a:bodyPr wrap="square" lIns="76919" tIns="38459" rIns="76919" bIns="38459" rtlCol="0">
            <a:spAutoFit/>
          </a:bodyPr>
          <a:lstStyle/>
          <a:p>
            <a:pPr indent="304470" algn="just">
              <a:spcAft>
                <a:spcPts val="420"/>
              </a:spcAft>
              <a:defRPr/>
            </a:pPr>
            <a:r>
              <a:rPr lang="en-US" sz="3600" b="1" u="sng"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Bài</a:t>
            </a:r>
            <a:r>
              <a:rPr lang="en-US" sz="3600" b="1" u="sng"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9</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Sự</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tích</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Rồng</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cháu</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Tiên (</a:t>
            </a:r>
            <a:r>
              <a:rPr lang="en-US" sz="3600" b="1" dirty="0" err="1">
                <a:solidFill>
                  <a:srgbClr val="FFFF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rPr>
              <a:t> 1)</a:t>
            </a:r>
            <a:endParaRPr lang="vi-VN" sz="3600" b="1" dirty="0">
              <a:solidFill>
                <a:srgbClr val="FFFF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B508781A-CC42-A488-FC22-BEA64BD6FF5A}"/>
              </a:ext>
            </a:extLst>
          </p:cNvPr>
          <p:cNvSpPr txBox="1"/>
          <p:nvPr/>
        </p:nvSpPr>
        <p:spPr>
          <a:xfrm>
            <a:off x="702859" y="2506209"/>
            <a:ext cx="5733290" cy="2492990"/>
          </a:xfrm>
          <a:prstGeom prst="rect">
            <a:avLst/>
          </a:prstGeom>
          <a:noFill/>
        </p:spPr>
        <p:txBody>
          <a:bodyPr wrap="square" rtlCol="0">
            <a:spAutoFit/>
          </a:bodyPr>
          <a:lstStyle/>
          <a:p>
            <a:pPr algn="just">
              <a:defRPr/>
            </a:pPr>
            <a:r>
              <a:rPr lang="en-US" sz="28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Cũng</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bởi</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tích</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này</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mà</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về</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sau</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Việt</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ta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tự</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hào</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xưng</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là</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con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Rồng</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cháu</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Tiên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thân</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mật</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gọi</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nhau</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là</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bào</a:t>
            </a:r>
            <a:r>
              <a:rPr lang="en-US" sz="3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p>
          <a:p>
            <a:pPr algn="just">
              <a:defRPr/>
            </a:pPr>
            <a:endParaRPr lang="en-US" sz="28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20" name="Straight Connector 19"/>
          <p:cNvCxnSpPr/>
          <p:nvPr/>
        </p:nvCxnSpPr>
        <p:spPr>
          <a:xfrm>
            <a:off x="1425445" y="3996723"/>
            <a:ext cx="142365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3250861" y="3964872"/>
            <a:ext cx="155448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H="1">
            <a:off x="5207992" y="4094480"/>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flipH="1">
            <a:off x="5101792" y="4094480"/>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flipH="1">
            <a:off x="4988566" y="3633935"/>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6EFA7DF-073E-714A-AD20-F747D5B8DA2C}"/>
              </a:ext>
            </a:extLst>
          </p:cNvPr>
          <p:cNvCxnSpPr/>
          <p:nvPr/>
        </p:nvCxnSpPr>
        <p:spPr>
          <a:xfrm>
            <a:off x="3381688" y="4520043"/>
            <a:ext cx="142365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45620B69-17FA-B2DF-309A-4C639B5E0F54}"/>
              </a:ext>
            </a:extLst>
          </p:cNvPr>
          <p:cNvCxnSpPr/>
          <p:nvPr/>
        </p:nvCxnSpPr>
        <p:spPr>
          <a:xfrm flipH="1">
            <a:off x="6366978" y="2616007"/>
            <a:ext cx="39189" cy="41773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4" name="图片 25" descr="图片包含 鲜花, 植物, 室内&#10;&#10;已生成高可信度的说明">
            <a:extLst>
              <a:ext uri="{FF2B5EF4-FFF2-40B4-BE49-F238E27FC236}">
                <a16:creationId xmlns:a16="http://schemas.microsoft.com/office/drawing/2014/main" id="{72DE57A6-12CA-9340-1B11-49F40F795DE8}"/>
              </a:ext>
            </a:extLst>
          </p:cNvPr>
          <p:cNvPicPr>
            <a:picLocks noChangeAspect="1"/>
          </p:cNvPicPr>
          <p:nvPr/>
        </p:nvPicPr>
        <p:blipFill>
          <a:blip r:embed="rId3"/>
          <a:stretch>
            <a:fillRect/>
          </a:stretch>
        </p:blipFill>
        <p:spPr>
          <a:xfrm rot="19466769">
            <a:off x="-2490579" y="-2534576"/>
            <a:ext cx="4958715" cy="4521828"/>
          </a:xfrm>
          <a:prstGeom prst="rect">
            <a:avLst/>
          </a:prstGeom>
        </p:spPr>
      </p:pic>
      <p:pic>
        <p:nvPicPr>
          <p:cNvPr id="6" name="图片 25" descr="图片包含 鲜花, 植物, 室内&#10;&#10;已生成高可信度的说明">
            <a:extLst>
              <a:ext uri="{FF2B5EF4-FFF2-40B4-BE49-F238E27FC236}">
                <a16:creationId xmlns:a16="http://schemas.microsoft.com/office/drawing/2014/main" id="{3B828258-1460-5D19-0725-F2B39F8B1E41}"/>
              </a:ext>
            </a:extLst>
          </p:cNvPr>
          <p:cNvPicPr>
            <a:picLocks noChangeAspect="1"/>
          </p:cNvPicPr>
          <p:nvPr/>
        </p:nvPicPr>
        <p:blipFill>
          <a:blip r:embed="rId3"/>
          <a:stretch>
            <a:fillRect/>
          </a:stretch>
        </p:blipFill>
        <p:spPr>
          <a:xfrm rot="19466769" flipV="1">
            <a:off x="9353667" y="5933658"/>
            <a:ext cx="6238059" cy="1672941"/>
          </a:xfrm>
          <a:prstGeom prst="rect">
            <a:avLst/>
          </a:prstGeom>
        </p:spPr>
      </p:pic>
    </p:spTree>
    <p:extLst>
      <p:ext uri="{BB962C8B-B14F-4D97-AF65-F5344CB8AC3E}">
        <p14:creationId xmlns:p14="http://schemas.microsoft.com/office/powerpoint/2010/main" val="121021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par>
                                <p:cTn id="19" presetID="6"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1149</TotalTime>
  <Words>1580</Words>
  <Application>Microsoft Office PowerPoint</Application>
  <PresentationFormat>Widescreen</PresentationFormat>
  <Paragraphs>89</Paragraphs>
  <Slides>24</Slides>
  <Notes>3</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等线</vt:lpstr>
      <vt:lpstr>等线 Light</vt:lpstr>
      <vt:lpstr>Arial</vt:lpstr>
      <vt:lpstr>Calibri</vt:lpstr>
      <vt:lpstr>Cambria</vt:lpstr>
      <vt:lpstr>HP001 4 hàng</vt:lpstr>
      <vt:lpstr>Times New Roman</vt:lpstr>
      <vt:lpstr>1_Office 主题​​</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117</cp:revision>
  <dcterms:created xsi:type="dcterms:W3CDTF">2023-12-08T03:55:53Z</dcterms:created>
  <dcterms:modified xsi:type="dcterms:W3CDTF">2025-02-16T21:19:31Z</dcterms:modified>
</cp:coreProperties>
</file>