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418" r:id="rId2"/>
    <p:sldId id="419" r:id="rId3"/>
    <p:sldId id="420" r:id="rId4"/>
    <p:sldId id="390" r:id="rId5"/>
    <p:sldId id="394" r:id="rId6"/>
    <p:sldId id="395" r:id="rId7"/>
    <p:sldId id="396" r:id="rId8"/>
    <p:sldId id="281" r:id="rId9"/>
    <p:sldId id="421" r:id="rId10"/>
    <p:sldId id="422" r:id="rId11"/>
  </p:sldIdLst>
  <p:sldSz cx="12192000" cy="6858000"/>
  <p:notesSz cx="6858000" cy="9144000"/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30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511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1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2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8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27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9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6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25" r:id="rId4"/>
    <p:sldLayoutId id="2147483726" r:id="rId5"/>
    <p:sldLayoutId id="214748372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25338" y="182135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7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1967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26049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750954" y="3284663"/>
            <a:ext cx="531075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54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942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0701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"/>
          <a:stretch/>
        </p:blipFill>
        <p:spPr>
          <a:xfrm>
            <a:off x="0" y="0"/>
            <a:ext cx="12192000" cy="6409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4EF4CE-D5AB-404A-A0DE-952C330B1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680" y="1358417"/>
            <a:ext cx="4959556" cy="25872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6370324" y="3859523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8022519" y="4881214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6947958" y="5567471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234120" y="409629"/>
            <a:ext cx="10598215" cy="943659"/>
            <a:chOff x="1234121" y="409629"/>
            <a:chExt cx="10015370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1234121" y="409629"/>
              <a:ext cx="10015370" cy="943659"/>
              <a:chOff x="-2195675" y="125793"/>
              <a:chExt cx="9956313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2195675" y="125793"/>
                <a:ext cx="9956313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1987100" y="351481"/>
                <a:ext cx="504500" cy="562709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1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1984032" y="409629"/>
              <a:ext cx="8814662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Lúc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đầu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trên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sân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6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đang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chơi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đó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thêm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5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trên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sân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tất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cả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5634086" y="4351966"/>
            <a:ext cx="55326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sân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6186557" y="4881214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7421511" y="4881214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8427044" y="488964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6830687" y="4898030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8443822" y="552773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6836179" y="4898519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6183004" y="4874596"/>
            <a:ext cx="724289" cy="541406"/>
            <a:chOff x="6096000" y="4386946"/>
            <a:chExt cx="724289" cy="54140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142595" y="4386946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7423474" y="4876085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8400410" y="4884963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11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8418166" y="5528725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11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331596" y="4351966"/>
            <a:ext cx="3713769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 6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5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3156816" y="54265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"/>
          <a:stretch/>
        </p:blipFill>
        <p:spPr>
          <a:xfrm>
            <a:off x="0" y="0"/>
            <a:ext cx="12192000" cy="64099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D842BA-CEE3-48B3-84C8-AA89CA3B14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808" t="31735" r="2812" b="3758"/>
          <a:stretch/>
        </p:blipFill>
        <p:spPr>
          <a:xfrm>
            <a:off x="4314549" y="1197579"/>
            <a:ext cx="3394118" cy="25084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6908877" y="3879501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8561072" y="4954460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7465040" y="5660421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bóng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793322" y="479226"/>
            <a:ext cx="9309605" cy="943659"/>
            <a:chOff x="1313858" y="409629"/>
            <a:chExt cx="8149737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1313858" y="409629"/>
              <a:ext cx="8149737" cy="943659"/>
              <a:chOff x="-2116408" y="125793"/>
              <a:chExt cx="8101681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2116408" y="125793"/>
                <a:ext cx="8101681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116407" y="383565"/>
                <a:ext cx="511905" cy="562709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2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1712454" y="419294"/>
              <a:ext cx="7506546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Cường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12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bóng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Cường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cho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5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</a:p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Cường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còn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lại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bóng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5391712" y="4371944"/>
            <a:ext cx="55326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Cường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bóng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6725110" y="4954460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7960064" y="4954460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8965597" y="4962887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7369240" y="4971276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8982375" y="5600977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7374732" y="4971765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6687993" y="4947710"/>
            <a:ext cx="677694" cy="541538"/>
            <a:chOff x="6062436" y="4386814"/>
            <a:chExt cx="677694" cy="541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12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7962027" y="4949331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8972527" y="4958209"/>
            <a:ext cx="741788" cy="541538"/>
            <a:chOff x="6096000" y="4386814"/>
            <a:chExt cx="741788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160094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7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8990283" y="5601971"/>
            <a:ext cx="750666" cy="541538"/>
            <a:chOff x="6096000" y="4386814"/>
            <a:chExt cx="750666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168972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7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905775" y="4274913"/>
            <a:ext cx="3847506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 12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bóng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Cho:       5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bóng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bóng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2487121" y="5358113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396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"/>
          <a:stretch/>
        </p:blipFill>
        <p:spPr>
          <a:xfrm>
            <a:off x="0" y="0"/>
            <a:ext cx="12192000" cy="6409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388" y="1574580"/>
            <a:ext cx="8663223" cy="4352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6790065" y="4019369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550242" y="5043076"/>
            <a:ext cx="32284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25 + 30 = 55 (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7316396" y="5550167"/>
            <a:ext cx="393857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55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dự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thi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681487" y="419598"/>
            <a:ext cx="11283351" cy="1086640"/>
            <a:chOff x="63514" y="409629"/>
            <a:chExt cx="10570562" cy="108664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63514" y="409629"/>
              <a:ext cx="10570562" cy="943659"/>
              <a:chOff x="-3359379" y="125793"/>
              <a:chExt cx="10508231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359379" y="125793"/>
                <a:ext cx="10508231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315778" y="371297"/>
                <a:ext cx="470908" cy="628783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464141" y="480606"/>
              <a:ext cx="1010041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Tham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dự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cuộc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chủ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đề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“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yêu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biển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đảo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Việt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Nam”,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đội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Hải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Âu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25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dự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đội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Chim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Én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30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dự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hai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đội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tất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cả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dự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5046453" y="4511812"/>
            <a:ext cx="64245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đội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dự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962053" y="4148454"/>
            <a:ext cx="3637711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Hải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Âu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25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Én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30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2936176" y="5219814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-0.159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"/>
          <a:stretch/>
        </p:blipFill>
        <p:spPr>
          <a:xfrm>
            <a:off x="0" y="0"/>
            <a:ext cx="12192000" cy="6409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70" r="2870"/>
          <a:stretch/>
        </p:blipFill>
        <p:spPr>
          <a:xfrm>
            <a:off x="1764388" y="1574580"/>
            <a:ext cx="8663223" cy="4352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6828975" y="3996983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7088831" y="4997511"/>
            <a:ext cx="32284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– 3 = 9 (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khóm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6309931" y="5505596"/>
            <a:ext cx="524074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9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khóm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chưa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nở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447061" y="432684"/>
            <a:ext cx="9513210" cy="943659"/>
            <a:chOff x="63514" y="409629"/>
            <a:chExt cx="9400246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63514" y="409629"/>
              <a:ext cx="9400246" cy="943659"/>
              <a:chOff x="-3359379" y="125793"/>
              <a:chExt cx="9344816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359379" y="125793"/>
                <a:ext cx="9344816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315778" y="371297"/>
                <a:ext cx="470908" cy="628783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4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546642" y="480606"/>
              <a:ext cx="877159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2B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trồng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12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khóm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3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khóm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nở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khóm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chưa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nở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5771072" y="4489426"/>
            <a:ext cx="64225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khóm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chưa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nở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682066" y="4221267"/>
            <a:ext cx="4545542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Trồng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12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khóm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nở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3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khóm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khóm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chưa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nở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2213015" y="5296990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6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-0.159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152"/>
            <a:ext cx="12192000" cy="6743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76619C-0421-433C-8509-06A8272186C9}"/>
              </a:ext>
            </a:extLst>
          </p:cNvPr>
          <p:cNvSpPr txBox="1"/>
          <p:nvPr/>
        </p:nvSpPr>
        <p:spPr>
          <a:xfrm>
            <a:off x="1889736" y="3444735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việc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thực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hiện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E6FD1A2-5ADF-4FBD-8A61-83C985E8B6BB}"/>
              </a:ext>
            </a:extLst>
          </p:cNvPr>
          <p:cNvSpPr txBox="1"/>
          <p:nvPr/>
        </p:nvSpPr>
        <p:spPr>
          <a:xfrm>
            <a:off x="3536494" y="2697071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353757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293720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3135</TotalTime>
  <Words>358</Words>
  <Application>Microsoft Office PowerPoint</Application>
  <PresentationFormat>Widescreen</PresentationFormat>
  <Paragraphs>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UTM Avo</vt:lpstr>
      <vt:lpstr>1_Office Theme</vt:lpstr>
      <vt:lpstr>Tuần 7 Bài 23: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Administrator</cp:lastModifiedBy>
  <cp:revision>487</cp:revision>
  <dcterms:created xsi:type="dcterms:W3CDTF">2021-02-20T02:56:00Z</dcterms:created>
  <dcterms:modified xsi:type="dcterms:W3CDTF">2022-08-26T09:30:48Z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