
<file path=[Content_Types].xml><?xml version="1.0" encoding="utf-8"?>
<Types xmlns="http://schemas.openxmlformats.org/package/2006/content-types">
  <Default Extension="fntdata" ContentType="application/x-fontdata"/>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1"/>
  </p:sldMasterIdLst>
  <p:notesMasterIdLst>
    <p:notesMasterId r:id="rId14"/>
  </p:notesMasterIdLst>
  <p:sldIdLst>
    <p:sldId id="317" r:id="rId2"/>
    <p:sldId id="277" r:id="rId3"/>
    <p:sldId id="316" r:id="rId4"/>
    <p:sldId id="285" r:id="rId5"/>
    <p:sldId id="293" r:id="rId6"/>
    <p:sldId id="288" r:id="rId7"/>
    <p:sldId id="289" r:id="rId8"/>
    <p:sldId id="315" r:id="rId9"/>
    <p:sldId id="318" r:id="rId10"/>
    <p:sldId id="319" r:id="rId11"/>
    <p:sldId id="313" r:id="rId12"/>
    <p:sldId id="320" r:id="rId13"/>
  </p:sldIdLst>
  <p:sldSz cx="12192000" cy="6858000"/>
  <p:notesSz cx="6858000" cy="9144000"/>
  <p:embeddedFontLst>
    <p:embeddedFont>
      <p:font typeface="Roboto" panose="02000000000000000000" pitchFamily="2" charset="0"/>
      <p:regular r:id="rId15"/>
      <p:bold r:id="rId16"/>
      <p:italic r:id="rId17"/>
      <p:boldItalic r:id="rId18"/>
    </p:embeddedFont>
    <p:embeddedFont>
      <p:font typeface="UTM Avo" panose="02040603050506020204" pitchFamily="18" charset="0"/>
      <p:regular r:id="rId19"/>
      <p:bold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6C0"/>
    <a:srgbClr val="FFFF99"/>
    <a:srgbClr val="FF8119"/>
    <a:srgbClr val="FF7707"/>
    <a:srgbClr val="FFAF6C"/>
    <a:srgbClr val="FFFFFF"/>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94291" autoAdjust="0"/>
  </p:normalViewPr>
  <p:slideViewPr>
    <p:cSldViewPr snapToGrid="0">
      <p:cViewPr varScale="1">
        <p:scale>
          <a:sx n="82" d="100"/>
          <a:sy n="82" d="100"/>
        </p:scale>
        <p:origin x="5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6040-F5EB-479A-BC32-DFD0C11414B0}"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85943-A6DA-4534-86EF-625CC6CFB6C0}" type="slidenum">
              <a:rPr lang="en-US" smtClean="0"/>
              <a:t>‹#›</a:t>
            </a:fld>
            <a:endParaRPr lang="en-US"/>
          </a:p>
        </p:txBody>
      </p:sp>
    </p:spTree>
    <p:extLst>
      <p:ext uri="{BB962C8B-B14F-4D97-AF65-F5344CB8AC3E}">
        <p14:creationId xmlns:p14="http://schemas.microsoft.com/office/powerpoint/2010/main" val="313420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1/9/2025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2991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1/9/2025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77165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6666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1/9/2025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57109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1/9/2025</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942203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1/9/2025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05635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568027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1/9/2025</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25471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E1C8935-5503-46B3-AA64-FDD06962785D}" type="datetimeFigureOut">
              <a:rPr lang="en-US" smtClean="0"/>
              <a:t>1/9/2025</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5423393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688" r:id="rId6"/>
    <p:sldLayoutId id="2147483693" r:id="rId7"/>
    <p:sldLayoutId id="2147483712" r:id="rId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youtube.com/@hoc1biet10"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https://www.hoc10.vn/doc-sach/tieng-viet-2-2/1/12/44/"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619414" y="1658592"/>
            <a:ext cx="11182869" cy="3536224"/>
          </a:xfrm>
          <a:prstGeom prst="rect">
            <a:avLst/>
          </a:prstGeom>
        </p:spPr>
        <p:txBody>
          <a:bodyPr wrap="none">
            <a:spAutoFit/>
          </a:bodyPr>
          <a:lstStyle/>
          <a:p>
            <a:pPr algn="ctr" defTabSz="914195">
              <a:lnSpc>
                <a:spcPct val="150000"/>
              </a:lnSpc>
              <a:defRPr/>
            </a:pPr>
            <a:r>
              <a:rPr lang="en-US" sz="5198" b="1" dirty="0" err="1">
                <a:solidFill>
                  <a:srgbClr val="002060"/>
                </a:solidFill>
                <a:latin typeface="UTM Avo" panose="02040603050506020204" pitchFamily="18" charset="0"/>
                <a:cs typeface="Arial" panose="020B0604020202020204" pitchFamily="34" charset="0"/>
              </a:rPr>
              <a:t>Tuần</a:t>
            </a:r>
            <a:r>
              <a:rPr lang="en-US" sz="5198" b="1" dirty="0">
                <a:solidFill>
                  <a:srgbClr val="002060"/>
                </a:solidFill>
                <a:latin typeface="UTM Avo" panose="02040603050506020204" pitchFamily="18" charset="0"/>
                <a:cs typeface="Arial" panose="020B0604020202020204" pitchFamily="34" charset="0"/>
              </a:rPr>
              <a:t> 23</a:t>
            </a:r>
          </a:p>
          <a:p>
            <a:pPr algn="ctr" defTabSz="914195">
              <a:lnSpc>
                <a:spcPct val="150000"/>
              </a:lnSpc>
              <a:defRPr/>
            </a:pPr>
            <a:r>
              <a:rPr lang="en-US" sz="5198" b="1" dirty="0" err="1">
                <a:solidFill>
                  <a:srgbClr val="FF0000"/>
                </a:solidFill>
                <a:latin typeface="UTM Avo" panose="02040603050506020204" pitchFamily="18" charset="0"/>
                <a:cs typeface="Arial" panose="020B0604020202020204" pitchFamily="34" charset="0"/>
              </a:rPr>
              <a:t>Tự</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đọc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sách</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báo</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Đọc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sách</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báo</a:t>
            </a:r>
            <a:endParaRPr lang="en-US" sz="5198" b="1" dirty="0">
              <a:solidFill>
                <a:srgbClr val="FF0000"/>
              </a:solidFill>
              <a:latin typeface="UTM Avo" panose="02040603050506020204" pitchFamily="18" charset="0"/>
              <a:cs typeface="Arial" panose="020B0604020202020204" pitchFamily="34" charset="0"/>
            </a:endParaRPr>
          </a:p>
          <a:p>
            <a:pPr algn="ctr" defTabSz="914195">
              <a:lnSpc>
                <a:spcPct val="150000"/>
              </a:lnSpc>
              <a:defRPr/>
            </a:pP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viết</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về</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các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loài</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chim</a:t>
            </a:r>
            <a:endParaRPr lang="en-US" sz="5198"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81189" y="448"/>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53326" y="579568"/>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766F-7467-2889-55C1-7BD5A44B1084}"/>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54E14FCD-CA7A-7311-259E-009D6CB08F54}"/>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5" name="TextBox 24">
            <a:extLst>
              <a:ext uri="{FF2B5EF4-FFF2-40B4-BE49-F238E27FC236}">
                <a16:creationId xmlns:a16="http://schemas.microsoft.com/office/drawing/2014/main" id="{A9541C71-7E88-A975-86DB-FCB1524E8B72}"/>
              </a:ext>
            </a:extLst>
          </p:cNvPr>
          <p:cNvSpPr txBox="1"/>
          <p:nvPr/>
        </p:nvSpPr>
        <p:spPr>
          <a:xfrm>
            <a:off x="632172" y="3921811"/>
            <a:ext cx="609858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400" b="0" i="0" u="none" strike="noStrike" kern="0" cap="none" spc="0" normalizeH="0" baseline="0" noProof="0">
                <a:ln>
                  <a:noFill/>
                </a:ln>
                <a:solidFill>
                  <a:schemeClr val="tx1"/>
                </a:solidFill>
                <a:effectLst/>
                <a:uLnTx/>
                <a:uFillTx/>
                <a:latin typeface="UTM Avo (Body)"/>
                <a:cs typeface="Arial"/>
                <a:sym typeface="Arial"/>
              </a:rPr>
            </a:br>
            <a:r>
              <a:rPr kumimoji="0" lang="vi-VN"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0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a16="http://schemas.microsoft.com/office/drawing/2014/main" id="{EB72987B-E16C-819F-DE4D-6EC5EAE168AA}"/>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800" b="0" i="0" u="none" strike="noStrike" kern="0" cap="none" spc="0" normalizeH="0" baseline="0" noProof="0">
                <a:ln>
                  <a:noFill/>
                </a:ln>
                <a:solidFill>
                  <a:schemeClr val="tx1"/>
                </a:solidFill>
                <a:effectLst/>
                <a:uLnTx/>
                <a:uFillTx/>
                <a:latin typeface="UTM Avo (Body)"/>
                <a:cs typeface="Arial"/>
                <a:sym typeface="Arial"/>
              </a:rPr>
            </a:br>
            <a:br>
              <a:rPr kumimoji="0" lang="vi-VN" sz="2800" b="0" i="0" u="none" strike="noStrike" kern="0" cap="none" spc="0" normalizeH="0" baseline="0" noProof="0">
                <a:ln>
                  <a:noFill/>
                </a:ln>
                <a:solidFill>
                  <a:schemeClr val="tx1"/>
                </a:solidFill>
                <a:effectLst/>
                <a:uLnTx/>
                <a:uFillTx/>
                <a:latin typeface="UTM Avo (Body)"/>
                <a:cs typeface="Arial"/>
                <a:sym typeface="Arial"/>
              </a:rPr>
            </a:b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a16="http://schemas.microsoft.com/office/drawing/2014/main" id="{47E129F2-7EB2-7D4C-B2B6-5EA98C0E20CC}"/>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a16="http://schemas.microsoft.com/office/drawing/2014/main" id="{BDB27AE0-7A69-92D3-C3F6-C34132A11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a16="http://schemas.microsoft.com/office/drawing/2014/main" id="{1CD43B26-4BB3-2A2E-F973-DCC4F467DEB2}"/>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9A63218E-8C02-7E81-FE1B-AF4ADAB6FF86}"/>
              </a:ext>
            </a:extLst>
          </p:cNvPr>
          <p:cNvSpPr txBox="1"/>
          <p:nvPr/>
        </p:nvSpPr>
        <p:spPr>
          <a:xfrm>
            <a:off x="520340" y="3429000"/>
            <a:ext cx="7089949"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F06C0"/>
                </a:solidFill>
                <a:effectLst/>
                <a:uLnTx/>
                <a:uFillTx/>
                <a:latin typeface="UTM Avo (Body)"/>
                <a:cs typeface="Arial"/>
                <a:sym typeface="Arial"/>
              </a:rPr>
              <a:t>-</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Tìm</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câu</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thơ</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cho</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thấy</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tình</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cảm</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của</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cây</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đối</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với</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chim</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sâu</a:t>
            </a:r>
            <a:r>
              <a:rPr kumimoji="0" lang="en-US" sz="3200" b="0" i="0" u="none" strike="noStrike" kern="0" cap="none" spc="0" normalizeH="0" noProof="0" dirty="0">
                <a:ln>
                  <a:noFill/>
                </a:ln>
                <a:solidFill>
                  <a:srgbClr val="0F06C0"/>
                </a:solidFill>
                <a:effectLst/>
                <a:uLnTx/>
                <a:uFillTx/>
                <a:latin typeface="UTM Avo (Body)"/>
                <a:cs typeface="Arial"/>
                <a:sym typeface="Arial"/>
              </a:rPr>
              <a:t>.</a:t>
            </a:r>
            <a:endParaRPr kumimoji="0" lang="vi-VN" sz="2800" b="0" i="0" u="none" strike="noStrike" kern="0" cap="none" spc="0" normalizeH="0" baseline="0" noProof="0" dirty="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3" name="TextBox 2">
            <a:extLst>
              <a:ext uri="{FF2B5EF4-FFF2-40B4-BE49-F238E27FC236}">
                <a16:creationId xmlns:a16="http://schemas.microsoft.com/office/drawing/2014/main" id="{58C84707-9D87-FC3D-6A11-58E5A8D0F2EE}"/>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r>
              <a:rPr kumimoji="0" lang="vi-VN" sz="2800" b="0" i="0" u="none" strike="noStrike" kern="0" cap="none" spc="0" normalizeH="0" baseline="0" noProof="0" dirty="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5" name="TextBox 4">
            <a:extLst>
              <a:ext uri="{FF2B5EF4-FFF2-40B4-BE49-F238E27FC236}">
                <a16:creationId xmlns:a16="http://schemas.microsoft.com/office/drawing/2014/main" id="{E4623DFB-30A1-B445-EB34-48899F4E4A73}"/>
              </a:ext>
            </a:extLst>
          </p:cNvPr>
          <p:cNvSpPr txBox="1"/>
          <p:nvPr/>
        </p:nvSpPr>
        <p:spPr>
          <a:xfrm>
            <a:off x="520340" y="4505373"/>
            <a:ext cx="7399295"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3000" b="0" i="0" u="none" strike="noStrike" kern="0" cap="none" spc="0" normalizeH="0" noProof="0" dirty="0" err="1">
                <a:ln>
                  <a:noFill/>
                </a:ln>
                <a:solidFill>
                  <a:schemeClr val="tx1"/>
                </a:solidFill>
                <a:effectLst/>
                <a:uLnTx/>
                <a:uFillTx/>
                <a:latin typeface="UTM Avo (Body)"/>
                <a:sym typeface="Arial"/>
              </a:rPr>
              <a:t>Cây</a:t>
            </a:r>
            <a:r>
              <a:rPr kumimoji="0" lang="en-US" sz="3000" b="0" i="0" u="none" strike="noStrike" kern="0" cap="none" spc="0" normalizeH="0" noProof="0" dirty="0">
                <a:ln>
                  <a:noFill/>
                </a:ln>
                <a:solidFill>
                  <a:schemeClr val="tx1"/>
                </a:solidFill>
                <a:effectLst/>
                <a:uLnTx/>
                <a:uFillTx/>
                <a:latin typeface="UTM Avo (Body)"/>
                <a:sym typeface="Arial"/>
              </a:rPr>
              <a:t> </a:t>
            </a:r>
            <a:r>
              <a:rPr kumimoji="0" lang="en-US" sz="3000" b="0" i="0" u="none" strike="noStrike" kern="0" cap="none" spc="0" normalizeH="0" noProof="0" dirty="0" err="1">
                <a:ln>
                  <a:noFill/>
                </a:ln>
                <a:solidFill>
                  <a:schemeClr val="tx1"/>
                </a:solidFill>
                <a:effectLst/>
                <a:uLnTx/>
                <a:uFillTx/>
                <a:latin typeface="UTM Avo (Body)"/>
                <a:sym typeface="Arial"/>
              </a:rPr>
              <a:t>yêu</a:t>
            </a:r>
            <a:r>
              <a:rPr kumimoji="0" lang="en-US" sz="3000" b="0" i="0" u="none" strike="noStrike" kern="0" cap="none" spc="0" normalizeH="0" noProof="0" dirty="0">
                <a:ln>
                  <a:noFill/>
                </a:ln>
                <a:solidFill>
                  <a:schemeClr val="tx1"/>
                </a:solidFill>
                <a:effectLst/>
                <a:uLnTx/>
                <a:uFillTx/>
                <a:latin typeface="UTM Avo (Body)"/>
                <a:sym typeface="Arial"/>
              </a:rPr>
              <a:t> </a:t>
            </a:r>
            <a:r>
              <a:rPr kumimoji="0" lang="en-US" sz="3000" b="0" i="0" u="none" strike="noStrike" kern="0" cap="none" spc="0" normalizeH="0" noProof="0" dirty="0" err="1">
                <a:ln>
                  <a:noFill/>
                </a:ln>
                <a:solidFill>
                  <a:schemeClr val="tx1"/>
                </a:solidFill>
                <a:effectLst/>
                <a:uLnTx/>
                <a:uFillTx/>
                <a:latin typeface="UTM Avo (Body)"/>
                <a:sym typeface="Arial"/>
              </a:rPr>
              <a:t>chim</a:t>
            </a:r>
            <a:r>
              <a:rPr kumimoji="0" lang="en-US" sz="3000" b="0" i="0" u="none" strike="noStrike" kern="0" cap="none" spc="0" normalizeH="0" noProof="0" dirty="0">
                <a:ln>
                  <a:noFill/>
                </a:ln>
                <a:solidFill>
                  <a:schemeClr val="tx1"/>
                </a:solidFill>
                <a:effectLst/>
                <a:uLnTx/>
                <a:uFillTx/>
                <a:latin typeface="UTM Avo (Body)"/>
                <a:sym typeface="Arial"/>
              </a:rPr>
              <a:t> </a:t>
            </a:r>
            <a:r>
              <a:rPr kumimoji="0" lang="en-US" sz="3000" b="0" i="0" u="none" strike="noStrike" kern="0" cap="none" spc="0" normalizeH="0" noProof="0" dirty="0" err="1">
                <a:ln>
                  <a:noFill/>
                </a:ln>
                <a:solidFill>
                  <a:schemeClr val="tx1"/>
                </a:solidFill>
                <a:effectLst/>
                <a:uLnTx/>
                <a:uFillTx/>
                <a:latin typeface="UTM Avo (Body)"/>
                <a:sym typeface="Arial"/>
              </a:rPr>
              <a:t>quá</a:t>
            </a:r>
            <a:r>
              <a:rPr kumimoji="0" lang="en-US" sz="3000" b="0" i="0" u="none" strike="noStrike" kern="0" cap="none" spc="0" normalizeH="0" noProof="0" dirty="0">
                <a:ln>
                  <a:noFill/>
                </a:ln>
                <a:solidFill>
                  <a:schemeClr val="tx1"/>
                </a:solidFill>
                <a:effectLst/>
                <a:uLnTx/>
                <a:uFillTx/>
                <a:latin typeface="UTM Avo (Body)"/>
                <a:sym typeface="Arial"/>
              </a:rPr>
              <a:t>!</a:t>
            </a:r>
          </a:p>
          <a:p>
            <a:pPr marR="0" lvl="0" algn="l" defTabSz="914400" rtl="0" eaLnBrk="1" fontAlgn="auto" latinLnBrk="0" hangingPunct="1">
              <a:lnSpc>
                <a:spcPct val="100000"/>
              </a:lnSpc>
              <a:spcBef>
                <a:spcPts val="0"/>
              </a:spcBef>
              <a:spcAft>
                <a:spcPts val="0"/>
              </a:spcAft>
              <a:buClr>
                <a:srgbClr val="000000"/>
              </a:buClr>
              <a:buSzTx/>
              <a:tabLst/>
              <a:defRPr/>
            </a:pPr>
            <a:r>
              <a:rPr lang="en-US" sz="3000" baseline="0" dirty="0" err="1">
                <a:solidFill>
                  <a:schemeClr val="tx1"/>
                </a:solidFill>
                <a:latin typeface="UTM Avo (Body)"/>
              </a:rPr>
              <a:t>Cây</a:t>
            </a:r>
            <a:r>
              <a:rPr lang="en-US" sz="3000" dirty="0">
                <a:solidFill>
                  <a:schemeClr val="tx1"/>
                </a:solidFill>
                <a:latin typeface="UTM Avo (Body)"/>
              </a:rPr>
              <a:t> </a:t>
            </a:r>
            <a:r>
              <a:rPr lang="en-US" sz="3000" dirty="0" err="1">
                <a:solidFill>
                  <a:schemeClr val="tx1"/>
                </a:solidFill>
                <a:latin typeface="UTM Avo (Body)"/>
              </a:rPr>
              <a:t>vẫy</a:t>
            </a:r>
            <a:r>
              <a:rPr lang="en-US" sz="3000" dirty="0">
                <a:solidFill>
                  <a:schemeClr val="tx1"/>
                </a:solidFill>
                <a:latin typeface="UTM Avo (Body)"/>
              </a:rPr>
              <a:t>, </a:t>
            </a:r>
            <a:r>
              <a:rPr lang="en-US" sz="3000" dirty="0" err="1">
                <a:solidFill>
                  <a:schemeClr val="tx1"/>
                </a:solidFill>
                <a:latin typeface="UTM Avo (Body)"/>
              </a:rPr>
              <a:t>cây</a:t>
            </a:r>
            <a:r>
              <a:rPr lang="en-US" sz="3000" dirty="0">
                <a:solidFill>
                  <a:schemeClr val="tx1"/>
                </a:solidFill>
                <a:latin typeface="UTM Avo (Body)"/>
              </a:rPr>
              <a:t> </a:t>
            </a:r>
            <a:r>
              <a:rPr lang="en-US" sz="3000" dirty="0" err="1">
                <a:solidFill>
                  <a:schemeClr val="tx1"/>
                </a:solidFill>
                <a:latin typeface="UTM Avo (Body)"/>
              </a:rPr>
              <a:t>vui</a:t>
            </a:r>
            <a:endParaRPr lang="en-US" sz="3000" dirty="0">
              <a:solidFill>
                <a:schemeClr val="tx1"/>
              </a:solidFill>
              <a:latin typeface="UTM Avo (Body)"/>
            </a:endParaRPr>
          </a:p>
          <a:p>
            <a:pPr marR="0" lvl="0" algn="l" defTabSz="914400" rtl="0" eaLnBrk="1" fontAlgn="auto" latinLnBrk="0" hangingPunct="1">
              <a:lnSpc>
                <a:spcPct val="100000"/>
              </a:lnSpc>
              <a:spcBef>
                <a:spcPts val="0"/>
              </a:spcBef>
              <a:spcAft>
                <a:spcPts val="0"/>
              </a:spcAft>
              <a:buClr>
                <a:srgbClr val="000000"/>
              </a:buClr>
              <a:buSzTx/>
              <a:tabLst/>
              <a:defRPr/>
            </a:pPr>
            <a:r>
              <a:rPr lang="en-US" sz="3000" noProof="0" dirty="0" err="1">
                <a:solidFill>
                  <a:schemeClr val="tx1"/>
                </a:solidFill>
                <a:latin typeface="UTM Avo (Body)"/>
              </a:rPr>
              <a:t>Búp</a:t>
            </a:r>
            <a:r>
              <a:rPr lang="en-US" sz="3000" noProof="0" dirty="0">
                <a:solidFill>
                  <a:schemeClr val="tx1"/>
                </a:solidFill>
                <a:latin typeface="UTM Avo (Body)"/>
              </a:rPr>
              <a:t> </a:t>
            </a:r>
            <a:r>
              <a:rPr lang="en-US" sz="3000" noProof="0" dirty="0" err="1">
                <a:solidFill>
                  <a:schemeClr val="tx1"/>
                </a:solidFill>
                <a:latin typeface="UTM Avo (Body)"/>
              </a:rPr>
              <a:t>nở</a:t>
            </a:r>
            <a:r>
              <a:rPr lang="en-US" sz="3000" noProof="0" dirty="0">
                <a:solidFill>
                  <a:schemeClr val="tx1"/>
                </a:solidFill>
                <a:latin typeface="UTM Avo (Body)"/>
              </a:rPr>
              <a:t> </a:t>
            </a:r>
            <a:r>
              <a:rPr lang="en-US" sz="3000" noProof="0" dirty="0" err="1">
                <a:solidFill>
                  <a:schemeClr val="tx1"/>
                </a:solidFill>
                <a:latin typeface="UTM Avo (Body)"/>
              </a:rPr>
              <a:t>hoa</a:t>
            </a:r>
            <a:r>
              <a:rPr lang="en-US" sz="3000" noProof="0" dirty="0">
                <a:solidFill>
                  <a:schemeClr val="tx1"/>
                </a:solidFill>
                <a:latin typeface="UTM Avo (Body)"/>
              </a:rPr>
              <a:t> </a:t>
            </a:r>
            <a:r>
              <a:rPr lang="en-US" sz="3000" noProof="0" dirty="0" err="1">
                <a:solidFill>
                  <a:schemeClr val="tx1"/>
                </a:solidFill>
                <a:latin typeface="UTM Avo (Body)"/>
              </a:rPr>
              <a:t>cười</a:t>
            </a:r>
            <a:endParaRPr lang="en-US" sz="3000" noProof="0" dirty="0">
              <a:solidFill>
                <a:schemeClr val="tx1"/>
              </a:solidFill>
              <a:latin typeface="UTM Avo (Body)"/>
            </a:endParaRPr>
          </a:p>
          <a:p>
            <a:pPr marR="0" lvl="0" algn="l" defTabSz="914400" rtl="0" eaLnBrk="1" fontAlgn="auto" latinLnBrk="0" hangingPunct="1">
              <a:lnSpc>
                <a:spcPct val="100000"/>
              </a:lnSpc>
              <a:spcBef>
                <a:spcPts val="0"/>
              </a:spcBef>
              <a:spcAft>
                <a:spcPts val="0"/>
              </a:spcAft>
              <a:buClr>
                <a:srgbClr val="000000"/>
              </a:buClr>
              <a:buSzTx/>
              <a:tabLst/>
              <a:defRPr/>
            </a:pPr>
            <a:r>
              <a:rPr kumimoji="0" lang="en-US" sz="3000" b="0" i="0" u="none" strike="noStrike" kern="0" cap="none" spc="0" normalizeH="0" baseline="0" dirty="0" err="1">
                <a:ln>
                  <a:noFill/>
                </a:ln>
                <a:solidFill>
                  <a:schemeClr val="tx1"/>
                </a:solidFill>
                <a:effectLst/>
                <a:uLnTx/>
                <a:uFillTx/>
                <a:latin typeface="UTM Avo (Body)"/>
                <a:sym typeface="Arial"/>
              </a:rPr>
              <a:t>Chào</a:t>
            </a:r>
            <a:r>
              <a:rPr kumimoji="0" lang="en-US" sz="3000" b="0" i="0" u="none" strike="noStrike" kern="0" cap="none" spc="0" normalizeH="0" dirty="0">
                <a:ln>
                  <a:noFill/>
                </a:ln>
                <a:solidFill>
                  <a:schemeClr val="tx1"/>
                </a:solidFill>
                <a:effectLst/>
                <a:uLnTx/>
                <a:uFillTx/>
                <a:latin typeface="UTM Avo (Body)"/>
                <a:sym typeface="Arial"/>
              </a:rPr>
              <a:t> </a:t>
            </a:r>
            <a:r>
              <a:rPr kumimoji="0" lang="en-US" sz="3000" b="0" i="0" u="none" strike="noStrike" kern="0" cap="none" spc="0" normalizeH="0" dirty="0" err="1">
                <a:ln>
                  <a:noFill/>
                </a:ln>
                <a:solidFill>
                  <a:schemeClr val="tx1"/>
                </a:solidFill>
                <a:effectLst/>
                <a:uLnTx/>
                <a:uFillTx/>
                <a:latin typeface="UTM Avo (Body)"/>
                <a:sym typeface="Arial"/>
              </a:rPr>
              <a:t>chim</a:t>
            </a:r>
            <a:r>
              <a:rPr kumimoji="0" lang="en-US" sz="3000" b="0" i="0" u="none" strike="noStrike" kern="0" cap="none" spc="0" normalizeH="0" dirty="0">
                <a:ln>
                  <a:noFill/>
                </a:ln>
                <a:solidFill>
                  <a:schemeClr val="tx1"/>
                </a:solidFill>
                <a:effectLst/>
                <a:uLnTx/>
                <a:uFillTx/>
                <a:latin typeface="UTM Avo (Body)"/>
                <a:sym typeface="Arial"/>
              </a:rPr>
              <a:t> </a:t>
            </a:r>
            <a:r>
              <a:rPr kumimoji="0" lang="en-US" sz="3000" b="0" i="0" u="none" strike="noStrike" kern="0" cap="none" spc="0" normalizeH="0" dirty="0" err="1">
                <a:ln>
                  <a:noFill/>
                </a:ln>
                <a:solidFill>
                  <a:schemeClr val="tx1"/>
                </a:solidFill>
                <a:effectLst/>
                <a:uLnTx/>
                <a:uFillTx/>
                <a:latin typeface="UTM Avo (Body)"/>
                <a:sym typeface="Arial"/>
              </a:rPr>
              <a:t>sâu</a:t>
            </a:r>
            <a:r>
              <a:rPr kumimoji="0" lang="en-US" sz="3000" b="0" i="0" u="none" strike="noStrike" kern="0" cap="none" spc="0" normalizeH="0" dirty="0">
                <a:ln>
                  <a:noFill/>
                </a:ln>
                <a:solidFill>
                  <a:schemeClr val="tx1"/>
                </a:solidFill>
                <a:effectLst/>
                <a:uLnTx/>
                <a:uFillTx/>
                <a:latin typeface="UTM Avo (Body)"/>
                <a:sym typeface="Arial"/>
              </a:rPr>
              <a:t> </a:t>
            </a:r>
            <a:r>
              <a:rPr kumimoji="0" lang="en-US" sz="3000" b="0" i="0" u="none" strike="noStrike" kern="0" cap="none" spc="0" normalizeH="0" dirty="0" err="1">
                <a:ln>
                  <a:noFill/>
                </a:ln>
                <a:solidFill>
                  <a:schemeClr val="tx1"/>
                </a:solidFill>
                <a:effectLst/>
                <a:uLnTx/>
                <a:uFillTx/>
                <a:latin typeface="UTM Avo (Body)"/>
                <a:sym typeface="Arial"/>
              </a:rPr>
              <a:t>đấy</a:t>
            </a:r>
            <a:r>
              <a:rPr kumimoji="0" lang="en-US" sz="3000" b="0" i="0" u="none" strike="noStrike" kern="0" cap="none" spc="0" normalizeH="0" dirty="0">
                <a:ln>
                  <a:noFill/>
                </a:ln>
                <a:solidFill>
                  <a:schemeClr val="tx1"/>
                </a:solidFill>
                <a:effectLst/>
                <a:uLnTx/>
                <a:uFillTx/>
                <a:latin typeface="UTM Avo (Body)"/>
                <a:sym typeface="Arial"/>
              </a:rPr>
              <a:t>.</a:t>
            </a:r>
            <a:endParaRPr kumimoji="0" lang="vi-VN" sz="3000" b="0" i="0" u="none" strike="noStrike" kern="0" cap="none" spc="0" normalizeH="0" baseline="0" noProof="0" dirty="0">
              <a:ln>
                <a:noFill/>
              </a:ln>
              <a:solidFill>
                <a:schemeClr val="tx1"/>
              </a:solidFill>
              <a:effectLst/>
              <a:uLnTx/>
              <a:uFillTx/>
              <a:latin typeface="UTM Avo (Body)"/>
              <a:sym typeface="Arial"/>
            </a:endParaRPr>
          </a:p>
        </p:txBody>
      </p:sp>
    </p:spTree>
    <p:extLst>
      <p:ext uri="{BB962C8B-B14F-4D97-AF65-F5344CB8AC3E}">
        <p14:creationId xmlns:p14="http://schemas.microsoft.com/office/powerpoint/2010/main" val="3791768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967541" y="1892830"/>
            <a:ext cx="9144000" cy="1920213"/>
          </a:xfrm>
        </p:spPr>
        <p:txBody>
          <a:bodyPr>
            <a:normAutofit/>
          </a:bodyPr>
          <a:lstStyle/>
          <a:p>
            <a:br>
              <a:rPr lang="en-US" sz="4800" b="1" dirty="0">
                <a:solidFill>
                  <a:srgbClr val="FF8119"/>
                </a:solidFill>
              </a:rPr>
            </a:br>
            <a:r>
              <a:rPr lang="en-US" sz="4800" b="1" dirty="0">
                <a:solidFill>
                  <a:srgbClr val="FF8119"/>
                </a:solidFill>
                <a:cs typeface="Arial" panose="020B0604020202020204" pitchFamily="34" charset="0"/>
              </a:rPr>
              <a:t>Hoc10 </a:t>
            </a:r>
            <a:r>
              <a:rPr lang="en-US" sz="4800" b="1" dirty="0" err="1">
                <a:solidFill>
                  <a:srgbClr val="FF8119"/>
                </a:solidFill>
                <a:cs typeface="Arial" panose="020B0604020202020204" pitchFamily="34" charset="0"/>
              </a:rPr>
              <a:t>chúc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các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em</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học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tốt</a:t>
            </a:r>
            <a:r>
              <a:rPr lang="en-US" sz="4800" b="1" dirty="0">
                <a:solidFill>
                  <a:srgbClr val="FF8119"/>
                </a:solidFill>
                <a:cs typeface="Arial" panose="020B0604020202020204" pitchFamily="34" charset="0"/>
              </a:rPr>
              <a:t>!</a:t>
            </a:r>
          </a:p>
        </p:txBody>
      </p:sp>
      <p:pic>
        <p:nvPicPr>
          <p:cNvPr id="2" name="Picture 1" descr="A screenshot of a qr code&#10;&#10;Description automatically generated">
            <a:hlinkClick r:id="rId2"/>
            <a:extLst>
              <a:ext uri="{FF2B5EF4-FFF2-40B4-BE49-F238E27FC236}">
                <a16:creationId xmlns:a16="http://schemas.microsoft.com/office/drawing/2014/main" id="{ED9F639A-4A77-E073-B0E7-BD81F73BA4B3}"/>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8369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27093-2D74-E40D-A842-D266CD2A03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DBAFA3-17A2-0E39-9F92-6F278402ADDE}"/>
              </a:ext>
            </a:extLst>
          </p:cNvPr>
          <p:cNvSpPr>
            <a:spLocks noGrp="1"/>
          </p:cNvSpPr>
          <p:nvPr>
            <p:ph type="ctrTitle"/>
          </p:nvPr>
        </p:nvSpPr>
        <p:spPr>
          <a:xfrm>
            <a:off x="1524000" y="2004646"/>
            <a:ext cx="9144000" cy="1609105"/>
          </a:xfrm>
        </p:spPr>
        <p:txBody>
          <a:bodyPr>
            <a:normAutofit/>
          </a:bodyPr>
          <a:lstStyle/>
          <a:p>
            <a:br>
              <a:rPr lang="en-US" sz="4800" b="1" dirty="0">
                <a:solidFill>
                  <a:srgbClr val="FF8119"/>
                </a:solidFill>
                <a:latin typeface="UTM Avo" panose="02040603050506020204" pitchFamily="18" charset="0"/>
              </a:rPr>
            </a:br>
            <a:r>
              <a:rPr lang="en-US" sz="4800" b="1" dirty="0">
                <a:solidFill>
                  <a:srgbClr val="FF8119"/>
                </a:solidFill>
                <a:latin typeface="UTM Avo" panose="02040603050506020204" pitchFamily="18" charset="0"/>
                <a:cs typeface="Arial" panose="020B0604020202020204" pitchFamily="34" charset="0"/>
              </a:rPr>
              <a:t>Hoc10 </a:t>
            </a:r>
            <a:r>
              <a:rPr lang="en-US" sz="4800" b="1" dirty="0" err="1">
                <a:solidFill>
                  <a:srgbClr val="FF8119"/>
                </a:solidFill>
                <a:latin typeface="UTM Avo" panose="02040603050506020204" pitchFamily="18" charset="0"/>
                <a:cs typeface="Arial" panose="020B0604020202020204" pitchFamily="34" charset="0"/>
              </a:rPr>
              <a:t>chúc</a:t>
            </a:r>
            <a:r>
              <a:rPr lang="en-US" sz="4800" b="1" dirty="0">
                <a:solidFill>
                  <a:srgbClr val="FF8119"/>
                </a:solidFill>
                <a:latin typeface="UTM Avo" panose="02040603050506020204" pitchFamily="18" charset="0"/>
                <a:cs typeface="Arial" panose="020B0604020202020204" pitchFamily="34" charset="0"/>
              </a:rPr>
              <a:t> </a:t>
            </a:r>
            <a:r>
              <a:rPr lang="en-US" sz="4800" b="1" dirty="0" err="1">
                <a:solidFill>
                  <a:srgbClr val="FF8119"/>
                </a:solidFill>
                <a:latin typeface="UTM Avo" panose="02040603050506020204" pitchFamily="18" charset="0"/>
                <a:cs typeface="Arial" panose="020B0604020202020204" pitchFamily="34" charset="0"/>
              </a:rPr>
              <a:t>các</a:t>
            </a:r>
            <a:r>
              <a:rPr lang="en-US" sz="4800" b="1" dirty="0">
                <a:solidFill>
                  <a:srgbClr val="FF8119"/>
                </a:solidFill>
                <a:latin typeface="UTM Avo" panose="02040603050506020204" pitchFamily="18" charset="0"/>
                <a:cs typeface="Arial" panose="020B0604020202020204" pitchFamily="34" charset="0"/>
              </a:rPr>
              <a:t> </a:t>
            </a:r>
            <a:r>
              <a:rPr lang="en-US" sz="4800" b="1" dirty="0" err="1">
                <a:solidFill>
                  <a:srgbClr val="FF8119"/>
                </a:solidFill>
                <a:latin typeface="UTM Avo" panose="02040603050506020204" pitchFamily="18" charset="0"/>
                <a:cs typeface="Arial" panose="020B0604020202020204" pitchFamily="34" charset="0"/>
              </a:rPr>
              <a:t>em</a:t>
            </a:r>
            <a:r>
              <a:rPr lang="en-US" sz="4800" b="1" dirty="0">
                <a:solidFill>
                  <a:srgbClr val="FF8119"/>
                </a:solidFill>
                <a:latin typeface="UTM Avo" panose="02040603050506020204" pitchFamily="18" charset="0"/>
                <a:cs typeface="Arial" panose="020B0604020202020204" pitchFamily="34" charset="0"/>
              </a:rPr>
              <a:t> </a:t>
            </a:r>
            <a:r>
              <a:rPr lang="en-US" sz="4800" b="1" dirty="0" err="1">
                <a:solidFill>
                  <a:srgbClr val="FF8119"/>
                </a:solidFill>
                <a:latin typeface="UTM Avo" panose="02040603050506020204" pitchFamily="18" charset="0"/>
                <a:cs typeface="Arial" panose="020B0604020202020204" pitchFamily="34" charset="0"/>
              </a:rPr>
              <a:t>học</a:t>
            </a:r>
            <a:r>
              <a:rPr lang="en-US" sz="4800" b="1" dirty="0">
                <a:solidFill>
                  <a:srgbClr val="FF8119"/>
                </a:solidFill>
                <a:latin typeface="UTM Avo" panose="02040603050506020204" pitchFamily="18" charset="0"/>
                <a:cs typeface="Arial" panose="020B0604020202020204" pitchFamily="34" charset="0"/>
              </a:rPr>
              <a:t> </a:t>
            </a:r>
            <a:r>
              <a:rPr lang="en-US" sz="4800" b="1" dirty="0" err="1">
                <a:solidFill>
                  <a:srgbClr val="FF8119"/>
                </a:solidFill>
                <a:latin typeface="UTM Avo" panose="02040603050506020204" pitchFamily="18" charset="0"/>
                <a:cs typeface="Arial" panose="020B0604020202020204" pitchFamily="34" charset="0"/>
              </a:rPr>
              <a:t>tốt</a:t>
            </a:r>
            <a:r>
              <a:rPr lang="en-US" sz="4800" b="1" dirty="0">
                <a:solidFill>
                  <a:srgbClr val="FF8119"/>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837155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7723" y="2289832"/>
            <a:ext cx="7756554" cy="1569532"/>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KHỞI ĐỘNG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543" y="3074598"/>
            <a:ext cx="4660914" cy="37834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925" y="399258"/>
            <a:ext cx="1927689" cy="22489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02" y="4902214"/>
            <a:ext cx="2174517" cy="2174517"/>
          </a:xfrm>
          <a:prstGeom prst="rect">
            <a:avLst/>
          </a:prstGeom>
        </p:spPr>
      </p:pic>
      <p:pic>
        <p:nvPicPr>
          <p:cNvPr id="5" name="Picture 4">
            <a:hlinkClick r:id="rId5"/>
            <a:extLst>
              <a:ext uri="{FF2B5EF4-FFF2-40B4-BE49-F238E27FC236}">
                <a16:creationId xmlns:a16="http://schemas.microsoft.com/office/drawing/2014/main" id="{E1CC8337-23EB-96A3-ABE2-BD5284C392C0}"/>
              </a:ext>
            </a:extLst>
          </p:cNvPr>
          <p:cNvPicPr>
            <a:picLocks noChangeAspect="1"/>
          </p:cNvPicPr>
          <p:nvPr/>
        </p:nvPicPr>
        <p:blipFill>
          <a:blip r:embed="rId6"/>
          <a:stretch>
            <a:fillRect/>
          </a:stretch>
        </p:blipFill>
        <p:spPr>
          <a:xfrm>
            <a:off x="9588761" y="197224"/>
            <a:ext cx="2404751" cy="1330428"/>
          </a:xfrm>
          <a:prstGeom prst="rect">
            <a:avLst/>
          </a:prstGeom>
        </p:spPr>
      </p:pic>
    </p:spTree>
    <p:extLst>
      <p:ext uri="{BB962C8B-B14F-4D97-AF65-F5344CB8AC3E}">
        <p14:creationId xmlns:p14="http://schemas.microsoft.com/office/powerpoint/2010/main" val="555151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Chim Chích Bông - Bé Tóc Tiên - Chim Chích Bông Bé Tẹo Teo - LalaTV">
            <a:hlinkClick r:id="" action="ppaction://media"/>
            <a:extLst>
              <a:ext uri="{FF2B5EF4-FFF2-40B4-BE49-F238E27FC236}">
                <a16:creationId xmlns:a16="http://schemas.microsoft.com/office/drawing/2014/main" id="{A8E00FBC-85F1-4B64-891D-66061F432A23}"/>
              </a:ext>
            </a:extLst>
          </p:cNvPr>
          <p:cNvPicPr>
            <a:picLocks noChangeAspect="1"/>
          </p:cNvPicPr>
          <p:nvPr>
            <a:videoFile r:link="rId1"/>
            <p:extLst>
              <p:ext uri="{DAA4B4D4-6D71-4841-9C94-3DE7FCFB9230}">
                <p14:media xmlns:p14="http://schemas.microsoft.com/office/powerpoint/2010/main" r:embed="rId2">
                  <p14:trim st="12364" end="148513.2111"/>
                </p14:media>
              </p:ext>
            </p:extLst>
          </p:nvPr>
        </p:nvPicPr>
        <p:blipFill rotWithShape="1">
          <a:blip r:embed="rId4"/>
          <a:srcRect t="17933"/>
          <a:stretch/>
        </p:blipFill>
        <p:spPr>
          <a:xfrm>
            <a:off x="0" y="432259"/>
            <a:ext cx="12192000" cy="6431971"/>
          </a:xfrm>
          <a:prstGeom prst="rect">
            <a:avLst/>
          </a:prstGeom>
        </p:spPr>
      </p:pic>
    </p:spTree>
    <p:extLst>
      <p:ext uri="{BB962C8B-B14F-4D97-AF65-F5344CB8AC3E}">
        <p14:creationId xmlns:p14="http://schemas.microsoft.com/office/powerpoint/2010/main" val="453059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0F2D4-4FF5-46C4-A62E-14659F1EB0B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52" t="19220" r="4628"/>
          <a:stretch/>
        </p:blipFill>
        <p:spPr>
          <a:xfrm>
            <a:off x="1746982" y="580222"/>
            <a:ext cx="8698035" cy="4076812"/>
          </a:xfrm>
          <a:prstGeom prst="rect">
            <a:avLst/>
          </a:prstGeom>
        </p:spPr>
      </p:pic>
      <p:sp>
        <p:nvSpPr>
          <p:cNvPr id="11" name="Hộp Văn bản 1">
            <a:extLst>
              <a:ext uri="{FF2B5EF4-FFF2-40B4-BE49-F238E27FC236}">
                <a16:creationId xmlns:a16="http://schemas.microsoft.com/office/drawing/2014/main" id="{990759FE-35D8-499D-A57C-CBD8014C0296}"/>
              </a:ext>
            </a:extLst>
          </p:cNvPr>
          <p:cNvSpPr txBox="1"/>
          <p:nvPr/>
        </p:nvSpPr>
        <p:spPr>
          <a:xfrm>
            <a:off x="1910105" y="4564193"/>
            <a:ext cx="3333242" cy="523220"/>
          </a:xfrm>
          <a:prstGeom prst="rect">
            <a:avLst/>
          </a:prstGeom>
          <a:noFill/>
        </p:spPr>
        <p:txBody>
          <a:bodyPr wrap="square" rtlCol="0">
            <a:spAutoFit/>
          </a:bodyPr>
          <a:lstStyle/>
          <a:p>
            <a:r>
              <a:rPr lang="en-US" sz="2800" dirty="0" err="1">
                <a:latin typeface="UTM Avo" panose="02040603050506020204" pitchFamily="18" charset="0"/>
                <a:cs typeface="Times New Roman" panose="02020603050405020304" pitchFamily="18" charset="0"/>
              </a:rPr>
              <a:t>Giới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thiệu</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sách</a:t>
            </a:r>
            <a:r>
              <a:rPr lang="en-US" sz="2800" dirty="0">
                <a:latin typeface="UTM Avo" panose="02040603050506020204" pitchFamily="18" charset="0"/>
                <a:cs typeface="Times New Roman" panose="02020603050405020304" pitchFamily="18" charset="0"/>
              </a:rPr>
              <a:t>:</a:t>
            </a:r>
          </a:p>
        </p:txBody>
      </p:sp>
      <p:sp>
        <p:nvSpPr>
          <p:cNvPr id="12" name="Hộp Văn bản 4">
            <a:extLst>
              <a:ext uri="{FF2B5EF4-FFF2-40B4-BE49-F238E27FC236}">
                <a16:creationId xmlns:a16="http://schemas.microsoft.com/office/drawing/2014/main" id="{B6297468-4569-4B7C-9AC1-8A8E4E174FF6}"/>
              </a:ext>
            </a:extLst>
          </p:cNvPr>
          <p:cNvSpPr txBox="1"/>
          <p:nvPr/>
        </p:nvSpPr>
        <p:spPr>
          <a:xfrm>
            <a:off x="2227260" y="5688263"/>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tác</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giả</a:t>
            </a:r>
            <a:endParaRPr lang="en-US" sz="2800" dirty="0">
              <a:solidFill>
                <a:srgbClr val="0070C0"/>
              </a:solidFill>
              <a:latin typeface="UTM Avo" panose="02040603050506020204" pitchFamily="18" charset="0"/>
              <a:cs typeface="Times New Roman" panose="02020603050405020304" pitchFamily="18" charset="0"/>
            </a:endParaRPr>
          </a:p>
        </p:txBody>
      </p:sp>
      <p:sp>
        <p:nvSpPr>
          <p:cNvPr id="13" name="Hộp Văn bản 5">
            <a:extLst>
              <a:ext uri="{FF2B5EF4-FFF2-40B4-BE49-F238E27FC236}">
                <a16:creationId xmlns:a16="http://schemas.microsoft.com/office/drawing/2014/main" id="{3CD245EB-24BC-4B94-A154-EE1C9168628B}"/>
              </a:ext>
            </a:extLst>
          </p:cNvPr>
          <p:cNvSpPr txBox="1"/>
          <p:nvPr/>
        </p:nvSpPr>
        <p:spPr>
          <a:xfrm>
            <a:off x="2227261" y="5177032"/>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sách</a:t>
            </a:r>
            <a:endParaRPr lang="en-US" sz="2800" dirty="0">
              <a:solidFill>
                <a:srgbClr val="0070C0"/>
              </a:solidFill>
              <a:latin typeface="UTM Avo" panose="02040603050506020204" pitchFamily="18" charset="0"/>
              <a:cs typeface="Times New Roman" panose="02020603050405020304" pitchFamily="18" charset="0"/>
            </a:endParaRPr>
          </a:p>
        </p:txBody>
      </p:sp>
      <p:pic>
        <p:nvPicPr>
          <p:cNvPr id="15" name="Picture 2"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id="{40F801FF-5B66-4C1E-8CF5-CEFD938347C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233705" y="4343401"/>
            <a:ext cx="1676400" cy="2514599"/>
          </a:xfrm>
          <a:prstGeom prst="rect">
            <a:avLst/>
          </a:prstGeom>
          <a:noFill/>
          <a:extLst>
            <a:ext uri="{909E8E84-426E-40DD-AFC4-6F175D3DCCD1}">
              <a14:hiddenFill xmlns:a14="http://schemas.microsoft.com/office/drawing/2010/main">
                <a:solidFill>
                  <a:srgbClr val="FFFFFF"/>
                </a:solidFill>
              </a14:hiddenFill>
            </a:ext>
          </a:extLst>
        </p:spPr>
      </p:pic>
      <p:sp>
        <p:nvSpPr>
          <p:cNvPr id="18" name="Hộp Văn bản 3">
            <a:extLst>
              <a:ext uri="{FF2B5EF4-FFF2-40B4-BE49-F238E27FC236}">
                <a16:creationId xmlns:a16="http://schemas.microsoft.com/office/drawing/2014/main" id="{693091BF-A71A-4327-B916-D17C37FDA790}"/>
              </a:ext>
            </a:extLst>
          </p:cNvPr>
          <p:cNvSpPr txBox="1"/>
          <p:nvPr/>
        </p:nvSpPr>
        <p:spPr>
          <a:xfrm>
            <a:off x="2227260" y="6199147"/>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nhà</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xuất</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bản</a:t>
            </a:r>
            <a:endParaRPr lang="en-US" sz="2800" dirty="0">
              <a:solidFill>
                <a:srgbClr val="0070C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09095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id="{3737F07C-0E63-49E6-87C8-AF92F1369C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229902" y="3087975"/>
            <a:ext cx="2188565" cy="3303057"/>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35C634EF-5AAB-4CAF-8E3A-F92FBB0FDBE8}"/>
              </a:ext>
            </a:extLst>
          </p:cNvPr>
          <p:cNvSpPr/>
          <p:nvPr/>
        </p:nvSpPr>
        <p:spPr>
          <a:xfrm>
            <a:off x="2161136" y="2209298"/>
            <a:ext cx="6008504" cy="3670392"/>
          </a:xfrm>
          <a:prstGeom prst="wedgeRoundRectCallout">
            <a:avLst>
              <a:gd name="adj1" fmla="val -57352"/>
              <a:gd name="adj2" fmla="val 600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D5E4E6-D98C-44BA-ACED-542F18E92CE7}"/>
              </a:ext>
            </a:extLst>
          </p:cNvPr>
          <p:cNvSpPr txBox="1"/>
          <p:nvPr/>
        </p:nvSpPr>
        <p:spPr>
          <a:xfrm>
            <a:off x="2418467" y="1952586"/>
            <a:ext cx="5751172" cy="4278094"/>
          </a:xfrm>
          <a:prstGeom prst="rect">
            <a:avLst/>
          </a:prstGeom>
          <a:noFill/>
        </p:spPr>
        <p:txBody>
          <a:bodyPr wrap="square">
            <a:spAutoFit/>
          </a:bodyPr>
          <a:lstStyle/>
          <a:p>
            <a:br>
              <a:rPr lang="en-US" sz="2800" b="0" i="0" dirty="0">
                <a:solidFill>
                  <a:srgbClr val="000000"/>
                </a:solidFill>
                <a:effectLst/>
                <a:latin typeface="UTM Avo" panose="02040603050506020204" pitchFamily="18" charset="0"/>
              </a:rPr>
            </a:br>
            <a:r>
              <a:rPr lang="en-US" sz="2400" dirty="0" err="1">
                <a:latin typeface="UTM Avo" panose="02040603050506020204" pitchFamily="18" charset="0"/>
              </a:rPr>
              <a:t>Chào</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Hôm</a:t>
            </a:r>
            <a:r>
              <a:rPr lang="en-US" sz="2400" dirty="0">
                <a:latin typeface="UTM Avo" panose="02040603050506020204" pitchFamily="18" charset="0"/>
              </a:rPr>
              <a:t> nay, </a:t>
            </a:r>
            <a:r>
              <a:rPr lang="en-US" sz="2400" dirty="0" err="1">
                <a:latin typeface="UTM Avo" panose="02040603050506020204" pitchFamily="18" charset="0"/>
              </a:rPr>
              <a:t>mình</a:t>
            </a:r>
            <a:r>
              <a:rPr lang="en-US" sz="2400" dirty="0">
                <a:latin typeface="UTM Avo" panose="02040603050506020204" pitchFamily="18" charset="0"/>
              </a:rPr>
              <a:t> </a:t>
            </a:r>
            <a:r>
              <a:rPr lang="en-US" sz="2400" dirty="0" err="1">
                <a:latin typeface="UTM Avo" panose="02040603050506020204" pitchFamily="18" charset="0"/>
              </a:rPr>
              <a:t>đem</a:t>
            </a:r>
            <a:r>
              <a:rPr lang="en-US" sz="2400" dirty="0">
                <a:latin typeface="UTM Avo" panose="02040603050506020204" pitchFamily="18" charset="0"/>
              </a:rPr>
              <a:t> </a:t>
            </a:r>
            <a:r>
              <a:rPr lang="en-US" sz="2400" dirty="0" err="1">
                <a:latin typeface="UTM Avo" panose="02040603050506020204" pitchFamily="18" charset="0"/>
              </a:rPr>
              <a:t>tới</a:t>
            </a:r>
            <a:r>
              <a:rPr lang="en-US" sz="2400" dirty="0">
                <a:latin typeface="UTM Avo" panose="02040603050506020204" pitchFamily="18" charset="0"/>
              </a:rPr>
              <a:t> </a:t>
            </a:r>
            <a:r>
              <a:rPr lang="en-US" sz="2400" dirty="0" err="1">
                <a:latin typeface="UTM Avo" panose="02040603050506020204" pitchFamily="18" charset="0"/>
              </a:rPr>
              <a:t>cuốn</a:t>
            </a:r>
            <a:r>
              <a:rPr lang="en-US" sz="2400" dirty="0">
                <a:latin typeface="UTM Avo" panose="02040603050506020204" pitchFamily="18" charset="0"/>
              </a:rPr>
              <a:t> </a:t>
            </a:r>
            <a:r>
              <a:rPr lang="en-US" sz="2400" dirty="0" err="1">
                <a:latin typeface="UTM Avo" panose="02040603050506020204" pitchFamily="18" charset="0"/>
              </a:rPr>
              <a:t>sách</a:t>
            </a:r>
            <a:r>
              <a:rPr lang="en-US" sz="2400" dirty="0">
                <a:latin typeface="UTM Avo" panose="02040603050506020204" pitchFamily="18" charset="0"/>
              </a:rPr>
              <a:t> “</a:t>
            </a:r>
            <a:r>
              <a:rPr lang="en-US" sz="2400" dirty="0" err="1">
                <a:latin typeface="UTM Avo" panose="02040603050506020204" pitchFamily="18" charset="0"/>
              </a:rPr>
              <a:t>Vua</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loài</a:t>
            </a:r>
            <a:r>
              <a:rPr lang="en-US" sz="2400" dirty="0">
                <a:latin typeface="UTM Avo" panose="02040603050506020204" pitchFamily="18" charset="0"/>
              </a:rPr>
              <a:t> </a:t>
            </a:r>
            <a:r>
              <a:rPr lang="en-US" sz="2400" dirty="0" err="1">
                <a:latin typeface="UTM Avo" panose="02040603050506020204" pitchFamily="18" charset="0"/>
              </a:rPr>
              <a:t>chim</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tác</a:t>
            </a:r>
            <a:r>
              <a:rPr lang="en-US" sz="2400" dirty="0">
                <a:latin typeface="UTM Avo" panose="02040603050506020204" pitchFamily="18" charset="0"/>
              </a:rPr>
              <a:t> </a:t>
            </a:r>
            <a:r>
              <a:rPr lang="en-US" sz="2400" dirty="0" err="1">
                <a:latin typeface="UTM Avo" panose="02040603050506020204" pitchFamily="18" charset="0"/>
              </a:rPr>
              <a:t>giả</a:t>
            </a:r>
            <a:r>
              <a:rPr lang="en-US" sz="2400" dirty="0">
                <a:latin typeface="UTM Avo" panose="02040603050506020204" pitchFamily="18" charset="0"/>
              </a:rPr>
              <a:t> </a:t>
            </a:r>
            <a:r>
              <a:rPr lang="en-US" sz="2400" dirty="0" err="1">
                <a:latin typeface="UTM Avo" panose="02040603050506020204" pitchFamily="18" charset="0"/>
              </a:rPr>
              <a:t>giả</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Janet </a:t>
            </a:r>
            <a:r>
              <a:rPr lang="en-US" sz="2400" dirty="0" err="1">
                <a:latin typeface="UTM Avo" panose="02040603050506020204" pitchFamily="18" charset="0"/>
              </a:rPr>
              <a:t>Keegans</a:t>
            </a:r>
            <a:r>
              <a:rPr lang="en-US" sz="2400" dirty="0">
                <a:latin typeface="UTM Avo" panose="02040603050506020204" pitchFamily="18" charset="0"/>
              </a:rPr>
              <a:t>, Harriet </a:t>
            </a:r>
            <a:r>
              <a:rPr lang="en-US" sz="2400" dirty="0" err="1">
                <a:latin typeface="UTM Avo" panose="02040603050506020204" pitchFamily="18" charset="0"/>
              </a:rPr>
              <a:t>Matsaert</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Nguyễn</a:t>
            </a:r>
            <a:r>
              <a:rPr lang="en-US" sz="2400" dirty="0">
                <a:latin typeface="UTM Avo" panose="02040603050506020204" pitchFamily="18" charset="0"/>
              </a:rPr>
              <a:t> Phan </a:t>
            </a:r>
            <a:r>
              <a:rPr lang="en-US" sz="2400" dirty="0" err="1">
                <a:latin typeface="UTM Avo" panose="02040603050506020204" pitchFamily="18" charset="0"/>
              </a:rPr>
              <a:t>Quế</a:t>
            </a:r>
            <a:r>
              <a:rPr lang="en-US" sz="2400" dirty="0">
                <a:latin typeface="UTM Avo" panose="02040603050506020204" pitchFamily="18" charset="0"/>
              </a:rPr>
              <a:t> Mai. </a:t>
            </a:r>
            <a:r>
              <a:rPr lang="en-US" sz="2400" dirty="0" err="1">
                <a:latin typeface="UTM Avo" panose="02040603050506020204" pitchFamily="18" charset="0"/>
              </a:rPr>
              <a:t>Sách</a:t>
            </a:r>
            <a:r>
              <a:rPr lang="en-US" sz="2400" dirty="0">
                <a:latin typeface="UTM Avo" panose="02040603050506020204" pitchFamily="18" charset="0"/>
              </a:rPr>
              <a:t> do </a:t>
            </a:r>
            <a:r>
              <a:rPr lang="en-US" sz="2400" dirty="0" err="1">
                <a:latin typeface="UTM Avo" panose="02040603050506020204" pitchFamily="18" charset="0"/>
              </a:rPr>
              <a:t>nhà</a:t>
            </a:r>
            <a:r>
              <a:rPr lang="en-US" sz="2400" dirty="0">
                <a:latin typeface="UTM Avo" panose="02040603050506020204" pitchFamily="18" charset="0"/>
              </a:rPr>
              <a:t> </a:t>
            </a:r>
            <a:r>
              <a:rPr lang="en-US" sz="2400" dirty="0" err="1">
                <a:latin typeface="UTM Avo" panose="02040603050506020204" pitchFamily="18" charset="0"/>
              </a:rPr>
              <a:t>xuất</a:t>
            </a:r>
            <a:r>
              <a:rPr lang="en-US" sz="2400" dirty="0">
                <a:latin typeface="UTM Avo" panose="02040603050506020204" pitchFamily="18" charset="0"/>
              </a:rPr>
              <a:t> </a:t>
            </a:r>
            <a:r>
              <a:rPr lang="en-US" sz="2400" dirty="0" err="1">
                <a:latin typeface="UTM Avo" panose="02040603050506020204" pitchFamily="18" charset="0"/>
              </a:rPr>
              <a:t>bản</a:t>
            </a:r>
            <a:r>
              <a:rPr lang="en-US" sz="2400" dirty="0">
                <a:latin typeface="UTM Avo" panose="02040603050506020204" pitchFamily="18" charset="0"/>
              </a:rPr>
              <a:t> Kim </a:t>
            </a:r>
            <a:r>
              <a:rPr lang="en-US" sz="2400" dirty="0" err="1">
                <a:latin typeface="UTM Avo" panose="02040603050506020204" pitchFamily="18" charset="0"/>
              </a:rPr>
              <a:t>Đồng</a:t>
            </a:r>
            <a:r>
              <a:rPr lang="en-US" sz="2400" dirty="0">
                <a:latin typeface="UTM Avo" panose="02040603050506020204" pitchFamily="18" charset="0"/>
              </a:rPr>
              <a:t> </a:t>
            </a:r>
            <a:r>
              <a:rPr lang="en-US" sz="2400" dirty="0" err="1">
                <a:latin typeface="UTM Avo" panose="02040603050506020204" pitchFamily="18" charset="0"/>
              </a:rPr>
              <a:t>phát</a:t>
            </a:r>
            <a:r>
              <a:rPr lang="en-US" sz="2400" dirty="0">
                <a:latin typeface="UTM Avo" panose="02040603050506020204" pitchFamily="18" charset="0"/>
              </a:rPr>
              <a:t> </a:t>
            </a:r>
            <a:r>
              <a:rPr lang="en-US" sz="2400" dirty="0" err="1">
                <a:latin typeface="UTM Avo" panose="02040603050506020204" pitchFamily="18" charset="0"/>
              </a:rPr>
              <a:t>hành</a:t>
            </a:r>
            <a:r>
              <a:rPr lang="en-US" sz="2400" dirty="0">
                <a:latin typeface="UTM Avo" panose="02040603050506020204" pitchFamily="18" charset="0"/>
              </a:rPr>
              <a:t>. Trang </a:t>
            </a:r>
            <a:r>
              <a:rPr lang="en-US" sz="2400" dirty="0" err="1">
                <a:latin typeface="UTM Avo" panose="02040603050506020204" pitchFamily="18" charset="0"/>
              </a:rPr>
              <a:t>bìa</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cuốn</a:t>
            </a:r>
            <a:r>
              <a:rPr lang="en-US" sz="2400" dirty="0">
                <a:latin typeface="UTM Avo" panose="02040603050506020204" pitchFamily="18" charset="0"/>
              </a:rPr>
              <a:t> </a:t>
            </a:r>
            <a:r>
              <a:rPr lang="en-US" sz="2400" dirty="0" err="1">
                <a:latin typeface="UTM Avo" panose="02040603050506020204" pitchFamily="18" charset="0"/>
              </a:rPr>
              <a:t>sách</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chú</a:t>
            </a:r>
            <a:r>
              <a:rPr lang="en-US" sz="2400" dirty="0">
                <a:latin typeface="UTM Avo" panose="02040603050506020204" pitchFamily="18" charset="0"/>
              </a:rPr>
              <a:t> </a:t>
            </a:r>
            <a:r>
              <a:rPr lang="en-US" sz="2400" dirty="0" err="1">
                <a:latin typeface="UTM Avo" panose="02040603050506020204" pitchFamily="18" charset="0"/>
              </a:rPr>
              <a:t>chim</a:t>
            </a:r>
            <a:r>
              <a:rPr lang="en-US" sz="2400" dirty="0">
                <a:latin typeface="UTM Avo" panose="02040603050506020204" pitchFamily="18" charset="0"/>
              </a:rPr>
              <a:t> </a:t>
            </a:r>
            <a:r>
              <a:rPr lang="en-US" sz="2400" dirty="0" err="1">
                <a:latin typeface="UTM Avo" panose="02040603050506020204" pitchFamily="18" charset="0"/>
              </a:rPr>
              <a:t>đại</a:t>
            </a:r>
            <a:r>
              <a:rPr lang="en-US" sz="2400" dirty="0">
                <a:latin typeface="UTM Avo" panose="02040603050506020204" pitchFamily="18" charset="0"/>
              </a:rPr>
              <a:t> </a:t>
            </a:r>
            <a:r>
              <a:rPr lang="en-US" sz="2400" dirty="0" err="1">
                <a:latin typeface="UTM Avo" panose="02040603050506020204" pitchFamily="18" charset="0"/>
              </a:rPr>
              <a:t>bàng</a:t>
            </a:r>
            <a:r>
              <a:rPr lang="en-US" sz="2400" dirty="0">
                <a:latin typeface="UTM Avo" panose="02040603050506020204" pitchFamily="18" charset="0"/>
              </a:rPr>
              <a:t> dang </a:t>
            </a:r>
            <a:r>
              <a:rPr lang="en-US" sz="2400" dirty="0" err="1">
                <a:latin typeface="UTM Avo" panose="02040603050506020204" pitchFamily="18" charset="0"/>
              </a:rPr>
              <a:t>đôi</a:t>
            </a:r>
            <a:r>
              <a:rPr lang="en-US" sz="2400" dirty="0">
                <a:latin typeface="UTM Avo" panose="02040603050506020204" pitchFamily="18" charset="0"/>
              </a:rPr>
              <a:t> </a:t>
            </a:r>
            <a:r>
              <a:rPr lang="en-US" sz="2400" dirty="0" err="1">
                <a:latin typeface="UTM Avo" panose="02040603050506020204" pitchFamily="18" charset="0"/>
              </a:rPr>
              <a:t>cánh</a:t>
            </a:r>
            <a:r>
              <a:rPr lang="en-US" sz="2400" dirty="0">
                <a:latin typeface="UTM Avo" panose="02040603050506020204" pitchFamily="18" charset="0"/>
              </a:rPr>
              <a:t>, </a:t>
            </a:r>
            <a:r>
              <a:rPr lang="en-US" sz="2400" dirty="0" err="1">
                <a:latin typeface="UTM Avo" panose="02040603050506020204" pitchFamily="18" charset="0"/>
              </a:rPr>
              <a:t>đầu</a:t>
            </a:r>
            <a:r>
              <a:rPr lang="en-US" sz="2400" dirty="0">
                <a:latin typeface="UTM Avo" panose="02040603050506020204" pitchFamily="18" charset="0"/>
              </a:rPr>
              <a:t> </a:t>
            </a:r>
            <a:r>
              <a:rPr lang="en-US" sz="2400" dirty="0" err="1">
                <a:latin typeface="UTM Avo" panose="02040603050506020204" pitchFamily="18" charset="0"/>
              </a:rPr>
              <a:t>đội</a:t>
            </a:r>
            <a:r>
              <a:rPr lang="en-US" sz="2400" dirty="0">
                <a:latin typeface="UTM Avo" panose="02040603050506020204" pitchFamily="18" charset="0"/>
              </a:rPr>
              <a:t> </a:t>
            </a:r>
            <a:r>
              <a:rPr lang="en-US" sz="2400" dirty="0" err="1">
                <a:latin typeface="UTM Avo" panose="02040603050506020204" pitchFamily="18" charset="0"/>
              </a:rPr>
              <a:t>vương</a:t>
            </a:r>
            <a:r>
              <a:rPr lang="en-US" sz="2400" dirty="0">
                <a:latin typeface="UTM Avo" panose="02040603050506020204" pitchFamily="18" charset="0"/>
              </a:rPr>
              <a:t> </a:t>
            </a:r>
            <a:r>
              <a:rPr lang="en-US" sz="2400" dirty="0" err="1">
                <a:latin typeface="UTM Avo" panose="02040603050506020204" pitchFamily="18" charset="0"/>
              </a:rPr>
              <a:t>miện</a:t>
            </a:r>
            <a:r>
              <a:rPr lang="en-US" sz="2400" dirty="0">
                <a:latin typeface="UTM Avo" panose="02040603050506020204" pitchFamily="18" charset="0"/>
              </a:rPr>
              <a:t>.</a:t>
            </a:r>
            <a:br>
              <a:rPr lang="en-US" sz="2800" b="0" i="0" dirty="0">
                <a:solidFill>
                  <a:srgbClr val="000000"/>
                </a:solidFill>
                <a:effectLst/>
                <a:latin typeface="UTM Avo" panose="02040603050506020204" pitchFamily="18" charset="0"/>
              </a:rPr>
            </a:br>
            <a:endParaRPr lang="en-US" sz="2800" dirty="0">
              <a:latin typeface="UTM Avo" panose="02040603050506020204" pitchFamily="18" charset="0"/>
            </a:endParaRPr>
          </a:p>
        </p:txBody>
      </p:sp>
      <p:pic>
        <p:nvPicPr>
          <p:cNvPr id="2" name="Picture 1">
            <a:extLst>
              <a:ext uri="{FF2B5EF4-FFF2-40B4-BE49-F238E27FC236}">
                <a16:creationId xmlns:a16="http://schemas.microsoft.com/office/drawing/2014/main" id="{73480F28-1623-4A1D-9A21-CB36B6D332F8}"/>
              </a:ext>
            </a:extLst>
          </p:cNvPr>
          <p:cNvPicPr>
            <a:picLocks noChangeAspect="1"/>
          </p:cNvPicPr>
          <p:nvPr/>
        </p:nvPicPr>
        <p:blipFill rotWithShape="1">
          <a:blip r:embed="rId4"/>
          <a:srcRect l="10919" r="11419"/>
          <a:stretch/>
        </p:blipFill>
        <p:spPr>
          <a:xfrm>
            <a:off x="8551418" y="2069690"/>
            <a:ext cx="2958891" cy="3810000"/>
          </a:xfrm>
          <a:prstGeom prst="rect">
            <a:avLst/>
          </a:prstGeom>
        </p:spPr>
      </p:pic>
      <p:pic>
        <p:nvPicPr>
          <p:cNvPr id="10" name="Picture 9">
            <a:extLst>
              <a:ext uri="{FF2B5EF4-FFF2-40B4-BE49-F238E27FC236}">
                <a16:creationId xmlns:a16="http://schemas.microsoft.com/office/drawing/2014/main" id="{1BAE2FDD-E6FB-4840-83D1-5BFDF713D2F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9220" b="55061"/>
          <a:stretch/>
        </p:blipFill>
        <p:spPr>
          <a:xfrm>
            <a:off x="0" y="466968"/>
            <a:ext cx="12192000" cy="1737318"/>
          </a:xfrm>
          <a:prstGeom prst="rect">
            <a:avLst/>
          </a:prstGeom>
        </p:spPr>
      </p:pic>
    </p:spTree>
    <p:extLst>
      <p:ext uri="{BB962C8B-B14F-4D97-AF65-F5344CB8AC3E}">
        <p14:creationId xmlns:p14="http://schemas.microsoft.com/office/powerpoint/2010/main" val="2999799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686C62-9A46-4C73-98F0-BF57ACE093D1}"/>
              </a:ext>
            </a:extLst>
          </p:cNvPr>
          <p:cNvSpPr txBox="1">
            <a:spLocks/>
          </p:cNvSpPr>
          <p:nvPr/>
        </p:nvSpPr>
        <p:spPr>
          <a:xfrm>
            <a:off x="403539" y="203889"/>
            <a:ext cx="11384922" cy="1407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b="1" dirty="0">
                <a:latin typeface="UTM Avo" panose="02040603050506020204" pitchFamily="18" charset="0"/>
                <a:cs typeface="Times New Roman" panose="02020603050405020304" pitchFamily="18" charset="0"/>
              </a:rPr>
              <a:t>2</a:t>
            </a:r>
            <a:r>
              <a:rPr lang="en-US" sz="2400" b="1">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Tự</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đọc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một</a:t>
            </a:r>
            <a:r>
              <a:rPr lang="en-US" sz="2400" dirty="0">
                <a:latin typeface="UTM Avo" panose="02040603050506020204" pitchFamily="18" charset="0"/>
                <a:cs typeface="Times New Roman" panose="02020603050405020304" pitchFamily="18" charset="0"/>
              </a:rPr>
              <a:t> </a:t>
            </a:r>
            <a:r>
              <a:rPr lang="en-US" sz="2400" err="1">
                <a:latin typeface="UTM Avo" panose="02040603050506020204" pitchFamily="18" charset="0"/>
                <a:cs typeface="Times New Roman" panose="02020603050405020304" pitchFamily="18" charset="0"/>
              </a:rPr>
              <a:t>truyện</a:t>
            </a:r>
            <a:r>
              <a:rPr lang="en-US" sz="2400">
                <a:latin typeface="UTM Avo" panose="02040603050506020204" pitchFamily="18" charset="0"/>
                <a:cs typeface="Times New Roman" panose="02020603050405020304" pitchFamily="18" charset="0"/>
              </a:rPr>
              <a:t> (bài </a:t>
            </a:r>
            <a:r>
              <a:rPr lang="en-US" sz="2400" dirty="0" err="1">
                <a:latin typeface="UTM Avo" panose="02040603050506020204" pitchFamily="18" charset="0"/>
                <a:cs typeface="Times New Roman" panose="02020603050405020304" pitchFamily="18" charset="0"/>
              </a:rPr>
              <a:t>thơ</a:t>
            </a:r>
            <a:r>
              <a:rPr lang="en-US" sz="2400" dirty="0">
                <a:latin typeface="UTM Avo" panose="02040603050506020204" pitchFamily="18" charset="0"/>
                <a:cs typeface="Times New Roman" panose="02020603050405020304" pitchFamily="18" charset="0"/>
              </a:rPr>
              <a:t>, </a:t>
            </a:r>
            <a:r>
              <a:rPr lang="en-US" sz="2400" err="1">
                <a:latin typeface="UTM Avo" panose="02040603050506020204" pitchFamily="18" charset="0"/>
                <a:cs typeface="Times New Roman" panose="02020603050405020304" pitchFamily="18" charset="0"/>
              </a:rPr>
              <a:t>bài</a:t>
            </a:r>
            <a:r>
              <a:rPr lang="en-US" sz="2400">
                <a:latin typeface="UTM Avo" panose="02040603050506020204" pitchFamily="18" charset="0"/>
                <a:cs typeface="Times New Roman" panose="02020603050405020304" pitchFamily="18" charset="0"/>
              </a:rPr>
              <a:t> báo) em thích.</a:t>
            </a:r>
            <a:endParaRPr lang="en-US" sz="2400" dirty="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172D4-80C7-47CD-9F82-C651DE5507B1}"/>
              </a:ext>
            </a:extLst>
          </p:cNvPr>
          <p:cNvPicPr>
            <a:picLocks noChangeAspect="1"/>
          </p:cNvPicPr>
          <p:nvPr/>
        </p:nvPicPr>
        <p:blipFill rotWithShape="1">
          <a:blip r:embed="rId2">
            <a:extLst>
              <a:ext uri="{28A0092B-C50C-407E-A947-70E740481C1C}">
                <a14:useLocalDpi xmlns:a14="http://schemas.microsoft.com/office/drawing/2010/main" val="0"/>
              </a:ext>
            </a:extLst>
          </a:blip>
          <a:srcRect t="7901" b="50000"/>
          <a:stretch/>
        </p:blipFill>
        <p:spPr>
          <a:xfrm>
            <a:off x="44035" y="2330245"/>
            <a:ext cx="4230120" cy="2887177"/>
          </a:xfrm>
          <a:prstGeom prst="rect">
            <a:avLst/>
          </a:prstGeom>
        </p:spPr>
      </p:pic>
      <p:pic>
        <p:nvPicPr>
          <p:cNvPr id="7" name="Picture 6">
            <a:extLst>
              <a:ext uri="{FF2B5EF4-FFF2-40B4-BE49-F238E27FC236}">
                <a16:creationId xmlns:a16="http://schemas.microsoft.com/office/drawing/2014/main" id="{40FE1EB5-A6EE-4B4E-976A-AA1A1B1BFEFB}"/>
              </a:ext>
            </a:extLst>
          </p:cNvPr>
          <p:cNvPicPr>
            <a:picLocks noChangeAspect="1"/>
          </p:cNvPicPr>
          <p:nvPr/>
        </p:nvPicPr>
        <p:blipFill rotWithShape="1">
          <a:blip r:embed="rId3">
            <a:extLst>
              <a:ext uri="{28A0092B-C50C-407E-A947-70E740481C1C}">
                <a14:useLocalDpi xmlns:a14="http://schemas.microsoft.com/office/drawing/2010/main" val="0"/>
              </a:ext>
            </a:extLst>
          </a:blip>
          <a:srcRect l="-2710" t="49765" r="2710" b="-517"/>
          <a:stretch/>
        </p:blipFill>
        <p:spPr>
          <a:xfrm>
            <a:off x="3819833" y="1640578"/>
            <a:ext cx="8372167" cy="5246558"/>
          </a:xfrm>
          <a:prstGeom prst="rect">
            <a:avLst/>
          </a:prstGeom>
        </p:spPr>
      </p:pic>
      <p:sp>
        <p:nvSpPr>
          <p:cNvPr id="5" name="Title 1">
            <a:extLst>
              <a:ext uri="{FF2B5EF4-FFF2-40B4-BE49-F238E27FC236}">
                <a16:creationId xmlns:a16="http://schemas.microsoft.com/office/drawing/2014/main" id="{5D02EA86-96A2-46E7-ADD8-CCD995ED9809}"/>
              </a:ext>
            </a:extLst>
          </p:cNvPr>
          <p:cNvSpPr txBox="1">
            <a:spLocks/>
          </p:cNvSpPr>
          <p:nvPr/>
        </p:nvSpPr>
        <p:spPr>
          <a:xfrm>
            <a:off x="5115315" y="689667"/>
            <a:ext cx="11384922" cy="1407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a:solidFill>
                  <a:srgbClr val="FF0000"/>
                </a:solidFill>
                <a:latin typeface="UTM Avo" panose="02040603050506020204" pitchFamily="18" charset="0"/>
                <a:cs typeface="Times New Roman" panose="02020603050405020304" pitchFamily="18" charset="0"/>
              </a:rPr>
              <a:t>Hộp thư anh Biết Tuốt</a:t>
            </a:r>
            <a:endParaRPr lang="en-US" sz="28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89725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1">
            <a:extLst>
              <a:ext uri="{FF2B5EF4-FFF2-40B4-BE49-F238E27FC236}">
                <a16:creationId xmlns:a16="http://schemas.microsoft.com/office/drawing/2014/main" id="{E9AA6BCA-97D4-4C6F-BB91-AFA787483C77}"/>
              </a:ext>
            </a:extLst>
          </p:cNvPr>
          <p:cNvSpPr txBox="1">
            <a:spLocks/>
          </p:cNvSpPr>
          <p:nvPr/>
        </p:nvSpPr>
        <p:spPr>
          <a:xfrm>
            <a:off x="457200" y="675989"/>
            <a:ext cx="11277599"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800" dirty="0">
                <a:latin typeface="UTM Avo" panose="02040603050506020204" pitchFamily="18" charset="0"/>
                <a:cs typeface="Times New Roman" panose="02020603050405020304" pitchFamily="18" charset="0"/>
              </a:rPr>
              <a:t>3. </a:t>
            </a:r>
            <a:r>
              <a:rPr lang="en-US" sz="2800" dirty="0" err="1">
                <a:latin typeface="UTM Avo" panose="02040603050506020204" pitchFamily="18" charset="0"/>
                <a:cs typeface="Times New Roman" panose="02020603050405020304" pitchFamily="18" charset="0"/>
              </a:rPr>
              <a:t>Đọc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lại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hoặc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kể</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lại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cho</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các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bạn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nghe</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một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truyện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một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đoạn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truyện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bài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thơ</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bài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báo</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em</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vừa</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đọc</a:t>
            </a:r>
            <a:r>
              <a:rPr lang="en-US" sz="2800" dirty="0">
                <a:latin typeface="UTM Avo" panose="02040603050506020204" pitchFamily="18" charset="0"/>
                <a:cs typeface="Times New Roman" panose="02020603050405020304" pitchFamily="18" charset="0"/>
              </a:rPr>
              <a:t>. </a:t>
            </a:r>
          </a:p>
        </p:txBody>
      </p:sp>
      <p:pic>
        <p:nvPicPr>
          <p:cNvPr id="21" name="Picture 20">
            <a:extLst>
              <a:ext uri="{FF2B5EF4-FFF2-40B4-BE49-F238E27FC236}">
                <a16:creationId xmlns:a16="http://schemas.microsoft.com/office/drawing/2014/main" id="{406B093B-F154-42BA-8BE9-922164A0037D}"/>
              </a:ext>
            </a:extLst>
          </p:cNvPr>
          <p:cNvPicPr>
            <a:picLocks noChangeAspect="1"/>
          </p:cNvPicPr>
          <p:nvPr/>
        </p:nvPicPr>
        <p:blipFill>
          <a:blip r:embed="rId2"/>
          <a:stretch>
            <a:fillRect/>
          </a:stretch>
        </p:blipFill>
        <p:spPr>
          <a:xfrm>
            <a:off x="457200" y="1811038"/>
            <a:ext cx="8369085" cy="5046962"/>
          </a:xfrm>
          <a:prstGeom prst="rect">
            <a:avLst/>
          </a:prstGeom>
        </p:spPr>
      </p:pic>
      <p:sp>
        <p:nvSpPr>
          <p:cNvPr id="22" name="TextBox 21">
            <a:extLst>
              <a:ext uri="{FF2B5EF4-FFF2-40B4-BE49-F238E27FC236}">
                <a16:creationId xmlns:a16="http://schemas.microsoft.com/office/drawing/2014/main" id="{83818781-870C-4875-9B3D-D05B5370C1E1}"/>
              </a:ext>
            </a:extLst>
          </p:cNvPr>
          <p:cNvSpPr txBox="1"/>
          <p:nvPr/>
        </p:nvSpPr>
        <p:spPr>
          <a:xfrm>
            <a:off x="1102072" y="3454768"/>
            <a:ext cx="3025428" cy="461665"/>
          </a:xfrm>
          <a:prstGeom prst="rect">
            <a:avLst/>
          </a:prstGeom>
          <a:noFill/>
        </p:spPr>
        <p:txBody>
          <a:bodyPr wrap="square">
            <a:spAutoFit/>
          </a:bodyPr>
          <a:lstStyle/>
          <a:p>
            <a:r>
              <a:rPr lang="vi-VN" sz="2400" b="0" i="0" dirty="0">
                <a:solidFill>
                  <a:schemeClr val="bg1"/>
                </a:solidFill>
                <a:effectLst/>
                <a:latin typeface="UTM Avo (Body)"/>
              </a:rPr>
              <a:t>Chim sâu nho nhỏ</a:t>
            </a:r>
            <a:endParaRPr lang="vi-VN" sz="2000" b="0" dirty="0">
              <a:solidFill>
                <a:schemeClr val="bg1"/>
              </a:solidFill>
              <a:effectLst/>
              <a:latin typeface="UTM Avo (Body)"/>
            </a:endParaRPr>
          </a:p>
        </p:txBody>
      </p:sp>
      <p:sp>
        <p:nvSpPr>
          <p:cNvPr id="23" name="TextBox 22">
            <a:extLst>
              <a:ext uri="{FF2B5EF4-FFF2-40B4-BE49-F238E27FC236}">
                <a16:creationId xmlns:a16="http://schemas.microsoft.com/office/drawing/2014/main" id="{92451BE4-A3D7-4AAE-89B2-77A2AEFC3761}"/>
              </a:ext>
            </a:extLst>
          </p:cNvPr>
          <p:cNvSpPr txBox="1"/>
          <p:nvPr/>
        </p:nvSpPr>
        <p:spPr>
          <a:xfrm>
            <a:off x="6615717" y="5507565"/>
            <a:ext cx="1778983" cy="400110"/>
          </a:xfrm>
          <a:prstGeom prst="rect">
            <a:avLst/>
          </a:prstGeom>
          <a:noFill/>
        </p:spPr>
        <p:txBody>
          <a:bodyPr wrap="square">
            <a:spAutoFit/>
          </a:bodyPr>
          <a:lstStyle/>
          <a:p>
            <a:r>
              <a:rPr lang="vi-VN" sz="2000" b="0" dirty="0">
                <a:solidFill>
                  <a:schemeClr val="bg1"/>
                </a:solidFill>
                <a:effectLst/>
                <a:latin typeface="UTM Avo (Body)"/>
              </a:rPr>
              <a:t>P</a:t>
            </a:r>
            <a:r>
              <a:rPr lang="en-US" sz="2000" b="0" dirty="0">
                <a:solidFill>
                  <a:schemeClr val="bg1"/>
                </a:solidFill>
                <a:effectLst/>
                <a:latin typeface="UTM Avo (Body)"/>
              </a:rPr>
              <a:t>HONG THU</a:t>
            </a:r>
          </a:p>
        </p:txBody>
      </p:sp>
      <p:sp>
        <p:nvSpPr>
          <p:cNvPr id="24" name="TextBox 23">
            <a:extLst>
              <a:ext uri="{FF2B5EF4-FFF2-40B4-BE49-F238E27FC236}">
                <a16:creationId xmlns:a16="http://schemas.microsoft.com/office/drawing/2014/main" id="{4E4EDBC6-9F92-45DD-A2FE-BC3BD34A2E7C}"/>
              </a:ext>
            </a:extLst>
          </p:cNvPr>
          <p:cNvSpPr txBox="1"/>
          <p:nvPr/>
        </p:nvSpPr>
        <p:spPr>
          <a:xfrm>
            <a:off x="4759149" y="4949654"/>
            <a:ext cx="3279951" cy="461665"/>
          </a:xfrm>
          <a:prstGeom prst="rect">
            <a:avLst/>
          </a:prstGeom>
          <a:noFill/>
        </p:spPr>
        <p:txBody>
          <a:bodyPr wrap="square">
            <a:spAutoFit/>
          </a:bodyPr>
          <a:lstStyle/>
          <a:p>
            <a:r>
              <a:rPr lang="vi-VN" sz="2400" b="0" i="0" dirty="0">
                <a:solidFill>
                  <a:schemeClr val="bg1"/>
                </a:solidFill>
                <a:effectLst/>
                <a:latin typeface="UTM Avo (Body)"/>
              </a:rPr>
              <a:t>Chào chim sâu đấy.</a:t>
            </a:r>
            <a:endParaRPr lang="vi-VN" sz="2000" b="0" dirty="0">
              <a:solidFill>
                <a:schemeClr val="bg1"/>
              </a:solidFill>
              <a:effectLst/>
              <a:latin typeface="UTM Avo (Body)"/>
            </a:endParaRPr>
          </a:p>
        </p:txBody>
      </p:sp>
      <p:sp>
        <p:nvSpPr>
          <p:cNvPr id="25" name="TextBox 24">
            <a:extLst>
              <a:ext uri="{FF2B5EF4-FFF2-40B4-BE49-F238E27FC236}">
                <a16:creationId xmlns:a16="http://schemas.microsoft.com/office/drawing/2014/main" id="{870F7A73-5631-408C-81BE-BE486E67BC57}"/>
              </a:ext>
            </a:extLst>
          </p:cNvPr>
          <p:cNvSpPr txBox="1"/>
          <p:nvPr/>
        </p:nvSpPr>
        <p:spPr>
          <a:xfrm>
            <a:off x="1102072" y="3947212"/>
            <a:ext cx="2667281" cy="461665"/>
          </a:xfrm>
          <a:prstGeom prst="rect">
            <a:avLst/>
          </a:prstGeom>
          <a:noFill/>
        </p:spPr>
        <p:txBody>
          <a:bodyPr wrap="square">
            <a:spAutoFit/>
          </a:bodyPr>
          <a:lstStyle/>
          <a:p>
            <a:r>
              <a:rPr lang="vi-VN" sz="2400" b="0" i="0" dirty="0">
                <a:solidFill>
                  <a:schemeClr val="bg1"/>
                </a:solidFill>
                <a:effectLst/>
                <a:latin typeface="UTM Avo (Body)"/>
              </a:rPr>
              <a:t>Cái mỏ xinh xinh</a:t>
            </a:r>
            <a:endParaRPr lang="vi-VN" sz="2000" b="0" dirty="0">
              <a:solidFill>
                <a:schemeClr val="bg1"/>
              </a:solidFill>
              <a:effectLst/>
              <a:latin typeface="UTM Avo (Body)"/>
            </a:endParaRPr>
          </a:p>
        </p:txBody>
      </p:sp>
      <p:sp>
        <p:nvSpPr>
          <p:cNvPr id="26" name="TextBox 25">
            <a:extLst>
              <a:ext uri="{FF2B5EF4-FFF2-40B4-BE49-F238E27FC236}">
                <a16:creationId xmlns:a16="http://schemas.microsoft.com/office/drawing/2014/main" id="{CF5B46E5-FD72-4413-977A-FCE33DDF66F4}"/>
              </a:ext>
            </a:extLst>
          </p:cNvPr>
          <p:cNvSpPr txBox="1"/>
          <p:nvPr/>
        </p:nvSpPr>
        <p:spPr>
          <a:xfrm>
            <a:off x="1088358" y="4465054"/>
            <a:ext cx="3658091" cy="461665"/>
          </a:xfrm>
          <a:prstGeom prst="rect">
            <a:avLst/>
          </a:prstGeom>
          <a:noFill/>
        </p:spPr>
        <p:txBody>
          <a:bodyPr wrap="square">
            <a:spAutoFit/>
          </a:bodyPr>
          <a:lstStyle/>
          <a:p>
            <a:r>
              <a:rPr lang="vi-VN" sz="2400" b="0" i="0" dirty="0">
                <a:solidFill>
                  <a:schemeClr val="bg1"/>
                </a:solidFill>
                <a:effectLst/>
                <a:latin typeface="UTM Avo (Body)"/>
              </a:rPr>
              <a:t>Chăm nhặt, chăm tìm</a:t>
            </a:r>
            <a:endParaRPr lang="vi-VN" sz="2000" b="0" dirty="0">
              <a:solidFill>
                <a:schemeClr val="bg1"/>
              </a:solidFill>
              <a:effectLst/>
              <a:latin typeface="UTM Avo (Body)"/>
            </a:endParaRPr>
          </a:p>
        </p:txBody>
      </p:sp>
      <p:sp>
        <p:nvSpPr>
          <p:cNvPr id="27" name="TextBox 26">
            <a:extLst>
              <a:ext uri="{FF2B5EF4-FFF2-40B4-BE49-F238E27FC236}">
                <a16:creationId xmlns:a16="http://schemas.microsoft.com/office/drawing/2014/main" id="{6E201CF7-3911-449D-AC74-1E8AFE17D48E}"/>
              </a:ext>
            </a:extLst>
          </p:cNvPr>
          <p:cNvSpPr txBox="1"/>
          <p:nvPr/>
        </p:nvSpPr>
        <p:spPr>
          <a:xfrm>
            <a:off x="1101058" y="4962161"/>
            <a:ext cx="2588876" cy="461665"/>
          </a:xfrm>
          <a:prstGeom prst="rect">
            <a:avLst/>
          </a:prstGeom>
          <a:noFill/>
        </p:spPr>
        <p:txBody>
          <a:bodyPr wrap="square">
            <a:spAutoFit/>
          </a:bodyPr>
          <a:lstStyle/>
          <a:p>
            <a:r>
              <a:rPr lang="vi-VN" sz="2400" b="0" i="0" dirty="0">
                <a:solidFill>
                  <a:schemeClr val="bg1"/>
                </a:solidFill>
                <a:effectLst/>
                <a:latin typeface="UTM Avo (Body)"/>
              </a:rPr>
              <a:t>Bắt sâu cho lá.</a:t>
            </a:r>
            <a:endParaRPr lang="vi-VN" sz="2000" b="0" dirty="0">
              <a:solidFill>
                <a:schemeClr val="bg1"/>
              </a:solidFill>
              <a:effectLst/>
              <a:latin typeface="UTM Avo (Body)"/>
            </a:endParaRPr>
          </a:p>
        </p:txBody>
      </p:sp>
      <p:sp>
        <p:nvSpPr>
          <p:cNvPr id="28" name="TextBox 27">
            <a:extLst>
              <a:ext uri="{FF2B5EF4-FFF2-40B4-BE49-F238E27FC236}">
                <a16:creationId xmlns:a16="http://schemas.microsoft.com/office/drawing/2014/main" id="{A303EA3E-88AF-4806-8FE8-A92BE5129351}"/>
              </a:ext>
            </a:extLst>
          </p:cNvPr>
          <p:cNvSpPr txBox="1"/>
          <p:nvPr/>
        </p:nvSpPr>
        <p:spPr>
          <a:xfrm>
            <a:off x="4782521" y="3468001"/>
            <a:ext cx="3025428" cy="461665"/>
          </a:xfrm>
          <a:prstGeom prst="rect">
            <a:avLst/>
          </a:prstGeom>
          <a:noFill/>
        </p:spPr>
        <p:txBody>
          <a:bodyPr wrap="square">
            <a:spAutoFit/>
          </a:bodyPr>
          <a:lstStyle/>
          <a:p>
            <a:r>
              <a:rPr lang="vi-VN" sz="2400" b="0" i="0" dirty="0">
                <a:solidFill>
                  <a:schemeClr val="bg1"/>
                </a:solidFill>
                <a:effectLst/>
                <a:latin typeface="UTM Avo (Body)"/>
              </a:rPr>
              <a:t>Cây yêu chim quá!</a:t>
            </a:r>
            <a:endParaRPr lang="vi-VN" sz="2000" b="0" dirty="0">
              <a:solidFill>
                <a:schemeClr val="bg1"/>
              </a:solidFill>
              <a:effectLst/>
              <a:latin typeface="UTM Avo (Body)"/>
            </a:endParaRPr>
          </a:p>
        </p:txBody>
      </p:sp>
      <p:sp>
        <p:nvSpPr>
          <p:cNvPr id="29" name="TextBox 28">
            <a:extLst>
              <a:ext uri="{FF2B5EF4-FFF2-40B4-BE49-F238E27FC236}">
                <a16:creationId xmlns:a16="http://schemas.microsoft.com/office/drawing/2014/main" id="{852A31B3-1DAF-4362-86C3-9C7C218E37C2}"/>
              </a:ext>
            </a:extLst>
          </p:cNvPr>
          <p:cNvSpPr txBox="1"/>
          <p:nvPr/>
        </p:nvSpPr>
        <p:spPr>
          <a:xfrm>
            <a:off x="4782521" y="3946339"/>
            <a:ext cx="2786679" cy="461665"/>
          </a:xfrm>
          <a:prstGeom prst="rect">
            <a:avLst/>
          </a:prstGeom>
          <a:noFill/>
        </p:spPr>
        <p:txBody>
          <a:bodyPr wrap="square">
            <a:spAutoFit/>
          </a:bodyPr>
          <a:lstStyle/>
          <a:p>
            <a:r>
              <a:rPr lang="vi-VN" sz="2400" b="0" i="0" dirty="0">
                <a:solidFill>
                  <a:schemeClr val="bg1"/>
                </a:solidFill>
                <a:effectLst/>
                <a:latin typeface="UTM Avo (Body)"/>
              </a:rPr>
              <a:t>Cây vẫy, cây vui</a:t>
            </a:r>
            <a:endParaRPr lang="vi-VN" sz="2000" b="0" dirty="0">
              <a:solidFill>
                <a:schemeClr val="bg1"/>
              </a:solidFill>
              <a:effectLst/>
              <a:latin typeface="UTM Avo (Body)"/>
            </a:endParaRPr>
          </a:p>
        </p:txBody>
      </p:sp>
      <p:sp>
        <p:nvSpPr>
          <p:cNvPr id="30" name="TextBox 29">
            <a:extLst>
              <a:ext uri="{FF2B5EF4-FFF2-40B4-BE49-F238E27FC236}">
                <a16:creationId xmlns:a16="http://schemas.microsoft.com/office/drawing/2014/main" id="{8BD0C4C2-1AC7-4872-948B-86D3226F59AB}"/>
              </a:ext>
            </a:extLst>
          </p:cNvPr>
          <p:cNvSpPr txBox="1"/>
          <p:nvPr/>
        </p:nvSpPr>
        <p:spPr>
          <a:xfrm>
            <a:off x="4770835" y="4442171"/>
            <a:ext cx="2696765" cy="461665"/>
          </a:xfrm>
          <a:prstGeom prst="rect">
            <a:avLst/>
          </a:prstGeom>
          <a:noFill/>
        </p:spPr>
        <p:txBody>
          <a:bodyPr wrap="square">
            <a:spAutoFit/>
          </a:bodyPr>
          <a:lstStyle/>
          <a:p>
            <a:r>
              <a:rPr lang="vi-VN" sz="2400" b="0" i="0" dirty="0">
                <a:solidFill>
                  <a:schemeClr val="bg1"/>
                </a:solidFill>
                <a:effectLst/>
                <a:latin typeface="UTM Avo (Body)"/>
              </a:rPr>
              <a:t>Búp nở hoa cười</a:t>
            </a:r>
            <a:endParaRPr lang="vi-VN" sz="2000" b="0" dirty="0">
              <a:solidFill>
                <a:schemeClr val="bg1"/>
              </a:solidFill>
              <a:effectLst/>
              <a:latin typeface="UTM Avo (Body)"/>
            </a:endParaRPr>
          </a:p>
        </p:txBody>
      </p:sp>
      <p:sp>
        <p:nvSpPr>
          <p:cNvPr id="31" name="TextBox 30">
            <a:extLst>
              <a:ext uri="{FF2B5EF4-FFF2-40B4-BE49-F238E27FC236}">
                <a16:creationId xmlns:a16="http://schemas.microsoft.com/office/drawing/2014/main" id="{2B0D2EBF-FB5F-4C34-9686-DFE3447E3C45}"/>
              </a:ext>
            </a:extLst>
          </p:cNvPr>
          <p:cNvSpPr txBox="1"/>
          <p:nvPr/>
        </p:nvSpPr>
        <p:spPr>
          <a:xfrm>
            <a:off x="3769353" y="3010857"/>
            <a:ext cx="6098582" cy="615553"/>
          </a:xfrm>
          <a:prstGeom prst="rect">
            <a:avLst/>
          </a:prstGeom>
          <a:noFill/>
        </p:spPr>
        <p:txBody>
          <a:bodyPr wrap="square">
            <a:spAutoFit/>
          </a:bodyPr>
          <a:lstStyle/>
          <a:p>
            <a:r>
              <a:rPr lang="en-US" sz="2000" b="1">
                <a:solidFill>
                  <a:srgbClr val="FFC000"/>
                </a:solidFill>
                <a:latin typeface="UTM Avo (Body)"/>
              </a:rPr>
              <a:t>Chim sâu</a:t>
            </a:r>
            <a:endParaRPr lang="vi-VN" sz="2000" b="1">
              <a:solidFill>
                <a:srgbClr val="FFC000"/>
              </a:solidFill>
              <a:effectLst/>
              <a:latin typeface="UTM Avo (Body)"/>
            </a:endParaRPr>
          </a:p>
          <a:p>
            <a:pPr algn="ctr"/>
            <a:endParaRPr lang="vi-VN" b="0" i="0">
              <a:solidFill>
                <a:schemeClr val="bg1"/>
              </a:solidFill>
              <a:effectLst/>
              <a:latin typeface="UTM Avo (Body)"/>
            </a:endParaRPr>
          </a:p>
        </p:txBody>
      </p:sp>
      <p:pic>
        <p:nvPicPr>
          <p:cNvPr id="32" name="Picture 31">
            <a:extLst>
              <a:ext uri="{FF2B5EF4-FFF2-40B4-BE49-F238E27FC236}">
                <a16:creationId xmlns:a16="http://schemas.microsoft.com/office/drawing/2014/main" id="{A300EB9D-6C10-427E-894A-D1B43C8AB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084" y="2117577"/>
            <a:ext cx="2713659" cy="4740423"/>
          </a:xfrm>
          <a:prstGeom prst="rect">
            <a:avLst/>
          </a:prstGeom>
        </p:spPr>
      </p:pic>
    </p:spTree>
    <p:extLst>
      <p:ext uri="{BB962C8B-B14F-4D97-AF65-F5344CB8AC3E}">
        <p14:creationId xmlns:p14="http://schemas.microsoft.com/office/powerpoint/2010/main" val="2170749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3818781-870C-4875-9B3D-D05B5370C1E1}"/>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23" name="TextBox 22">
            <a:extLst>
              <a:ext uri="{FF2B5EF4-FFF2-40B4-BE49-F238E27FC236}">
                <a16:creationId xmlns:a16="http://schemas.microsoft.com/office/drawing/2014/main" id="{92451BE4-A3D7-4AAE-89B2-77A2AEFC3761}"/>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a16="http://schemas.microsoft.com/office/drawing/2014/main" id="{A303EA3E-88AF-4806-8FE8-A92BE5129351}"/>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800" b="0" i="0" u="none" strike="noStrike" kern="0" cap="none" spc="0" normalizeH="0" baseline="0" noProof="0">
                <a:ln>
                  <a:noFill/>
                </a:ln>
                <a:solidFill>
                  <a:schemeClr val="tx1"/>
                </a:solidFill>
                <a:effectLst/>
                <a:uLnTx/>
                <a:uFillTx/>
                <a:latin typeface="UTM Avo (Body)"/>
                <a:cs typeface="Arial"/>
                <a:sym typeface="Arial"/>
              </a:rPr>
            </a:br>
            <a:br>
              <a:rPr kumimoji="0" lang="vi-VN" sz="2800" b="0" i="0" u="none" strike="noStrike" kern="0" cap="none" spc="0" normalizeH="0" baseline="0" noProof="0">
                <a:ln>
                  <a:noFill/>
                </a:ln>
                <a:solidFill>
                  <a:schemeClr val="tx1"/>
                </a:solidFill>
                <a:effectLst/>
                <a:uLnTx/>
                <a:uFillTx/>
                <a:latin typeface="UTM Avo (Body)"/>
                <a:cs typeface="Arial"/>
                <a:sym typeface="Arial"/>
              </a:rPr>
            </a:b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a16="http://schemas.microsoft.com/office/drawing/2014/main" id="{2B0D2EBF-FB5F-4C34-9686-DFE3447E3C45}"/>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a16="http://schemas.microsoft.com/office/drawing/2014/main" id="{A300EB9D-6C10-427E-894A-D1B43C8AB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a16="http://schemas.microsoft.com/office/drawing/2014/main" id="{54D283E1-5260-446A-B3BD-1580AC177135}"/>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16E9DF4-F3B8-44C9-20DE-469D6FE9A2DA}"/>
              </a:ext>
            </a:extLst>
          </p:cNvPr>
          <p:cNvSpPr txBox="1"/>
          <p:nvPr/>
        </p:nvSpPr>
        <p:spPr>
          <a:xfrm>
            <a:off x="520340" y="3615973"/>
            <a:ext cx="609858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F06C0"/>
                </a:solidFill>
                <a:effectLst/>
                <a:uLnTx/>
                <a:uFillTx/>
                <a:latin typeface="UTM Avo (Body)"/>
                <a:cs typeface="Arial"/>
                <a:sym typeface="Arial"/>
              </a:rPr>
              <a:t>- Chim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sâu</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có</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đặc</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điểm</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gì</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a:t>
            </a:r>
            <a:r>
              <a:rPr kumimoji="0" lang="en-US" sz="2800" b="0" i="1" u="none" strike="noStrike" kern="0" cap="none" spc="0" normalizeH="0" baseline="0" noProof="0" dirty="0">
                <a:ln>
                  <a:noFill/>
                </a:ln>
                <a:solidFill>
                  <a:srgbClr val="0F06C0"/>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4" name="TextBox 3">
            <a:extLst>
              <a:ext uri="{FF2B5EF4-FFF2-40B4-BE49-F238E27FC236}">
                <a16:creationId xmlns:a16="http://schemas.microsoft.com/office/drawing/2014/main" id="{83900112-0949-DEC3-0553-31DAF0491BE4}"/>
              </a:ext>
            </a:extLst>
          </p:cNvPr>
          <p:cNvSpPr txBox="1"/>
          <p:nvPr/>
        </p:nvSpPr>
        <p:spPr>
          <a:xfrm>
            <a:off x="520340" y="4240747"/>
            <a:ext cx="6799677"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tx1"/>
                </a:solidFill>
                <a:effectLst/>
                <a:uLnTx/>
                <a:uFillTx/>
                <a:latin typeface="UTM Avo (Body)"/>
                <a:cs typeface="Arial"/>
                <a:sym typeface="Arial"/>
              </a:rPr>
              <a:t>- Chim </a:t>
            </a:r>
            <a:r>
              <a:rPr kumimoji="0" lang="en-US" sz="3200" b="0" i="0" u="none" strike="noStrike" kern="0" cap="none" spc="0" normalizeH="0" baseline="0" noProof="0" dirty="0" err="1">
                <a:ln>
                  <a:noFill/>
                </a:ln>
                <a:solidFill>
                  <a:schemeClr val="tx1"/>
                </a:solidFill>
                <a:effectLst/>
                <a:uLnTx/>
                <a:uFillTx/>
                <a:latin typeface="UTM Avo (Body)"/>
                <a:cs typeface="Arial"/>
                <a:sym typeface="Arial"/>
              </a:rPr>
              <a:t>sâu</a:t>
            </a:r>
            <a:r>
              <a:rPr kumimoji="0" lang="en-US" sz="3200" b="0" i="0" u="none" strike="noStrike" kern="0" cap="none" spc="0" normalizeH="0" baseline="0" noProof="0" dirty="0">
                <a:ln>
                  <a:noFill/>
                </a:ln>
                <a:solidFill>
                  <a:schemeClr val="tx1"/>
                </a:solidFill>
                <a:effectLst/>
                <a:uLnTx/>
                <a:uFillTx/>
                <a:latin typeface="UTM Avo (Body)"/>
                <a:cs typeface="Arial"/>
                <a:sym typeface="Arial"/>
              </a:rPr>
              <a:t> </a:t>
            </a:r>
            <a:r>
              <a:rPr kumimoji="0" lang="en-US" sz="3200" b="0" i="0" u="none" strike="noStrike" kern="0" cap="none" spc="0" normalizeH="0" baseline="0" noProof="0" dirty="0" err="1">
                <a:ln>
                  <a:noFill/>
                </a:ln>
                <a:solidFill>
                  <a:schemeClr val="tx1"/>
                </a:solidFill>
                <a:effectLst/>
                <a:uLnTx/>
                <a:uFillTx/>
                <a:latin typeface="UTM Avo (Body)"/>
                <a:cs typeface="Arial"/>
                <a:sym typeface="Arial"/>
              </a:rPr>
              <a:t>nhỏ</a:t>
            </a:r>
            <a:r>
              <a:rPr kumimoji="0" lang="en-US" sz="3200" b="0" i="0" u="none" strike="noStrike" kern="0" cap="none" spc="0" normalizeH="0" baseline="0" noProof="0" dirty="0">
                <a:ln>
                  <a:noFill/>
                </a:ln>
                <a:solidFill>
                  <a:schemeClr val="tx1"/>
                </a:solidFill>
                <a:effectLst/>
                <a:uLnTx/>
                <a:uFillTx/>
                <a:latin typeface="UTM Avo (Body)"/>
                <a:cs typeface="Arial"/>
                <a:sym typeface="Arial"/>
              </a:rPr>
              <a:t>,</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cái</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mỏ</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xinh</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xinh</a:t>
            </a:r>
            <a:r>
              <a:rPr kumimoji="0" lang="en-US" sz="3200" b="0" i="0" u="none" strike="noStrike" kern="0" cap="none" spc="0" normalizeH="0" noProof="0" dirty="0">
                <a:ln>
                  <a:noFill/>
                </a:ln>
                <a:solidFill>
                  <a:schemeClr val="tx1"/>
                </a:solidFill>
                <a:effectLst/>
                <a:uLnTx/>
                <a:uFillTx/>
                <a:latin typeface="UTM Avo (Body)"/>
                <a:cs typeface="Arial"/>
                <a:sym typeface="Arial"/>
              </a:rPr>
              <a:t>.</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Tree>
    <p:extLst>
      <p:ext uri="{BB962C8B-B14F-4D97-AF65-F5344CB8AC3E}">
        <p14:creationId xmlns:p14="http://schemas.microsoft.com/office/powerpoint/2010/main" val="1006769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4957-165C-3472-C64C-004C8A64662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88A59C00-B08A-3D53-E23D-91126AE35ABC}"/>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r>
              <a:rPr kumimoji="0" lang="vi-VN" sz="2800" b="0" i="0" u="none" strike="noStrike" kern="0" cap="none" spc="0" normalizeH="0" baseline="0" noProof="0" dirty="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23" name="TextBox 22">
            <a:extLst>
              <a:ext uri="{FF2B5EF4-FFF2-40B4-BE49-F238E27FC236}">
                <a16:creationId xmlns:a16="http://schemas.microsoft.com/office/drawing/2014/main" id="{6DC4F48F-1CFE-792D-9F2C-205BFD765A7A}"/>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5" name="TextBox 24">
            <a:extLst>
              <a:ext uri="{FF2B5EF4-FFF2-40B4-BE49-F238E27FC236}">
                <a16:creationId xmlns:a16="http://schemas.microsoft.com/office/drawing/2014/main" id="{A70D2827-1195-71BC-39F0-5D7621F15CDE}"/>
              </a:ext>
            </a:extLst>
          </p:cNvPr>
          <p:cNvSpPr txBox="1"/>
          <p:nvPr/>
        </p:nvSpPr>
        <p:spPr>
          <a:xfrm>
            <a:off x="632172" y="3921811"/>
            <a:ext cx="609858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400" b="0" i="0" u="none" strike="noStrike" kern="0" cap="none" spc="0" normalizeH="0" baseline="0" noProof="0">
                <a:ln>
                  <a:noFill/>
                </a:ln>
                <a:solidFill>
                  <a:schemeClr val="tx1"/>
                </a:solidFill>
                <a:effectLst/>
                <a:uLnTx/>
                <a:uFillTx/>
                <a:latin typeface="UTM Avo (Body)"/>
                <a:cs typeface="Arial"/>
                <a:sym typeface="Arial"/>
              </a:rPr>
            </a:br>
            <a:r>
              <a:rPr kumimoji="0" lang="vi-VN"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0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a16="http://schemas.microsoft.com/office/drawing/2014/main" id="{E3899EB2-51A1-40F1-786E-26C260AE1A14}"/>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vi-VN" sz="2800" b="0" i="0" u="none" strike="noStrike" kern="0" cap="none" spc="0" normalizeH="0" baseline="0" noProof="0">
                <a:ln>
                  <a:noFill/>
                </a:ln>
                <a:solidFill>
                  <a:schemeClr val="tx1"/>
                </a:solidFill>
                <a:effectLst/>
                <a:uLnTx/>
                <a:uFillTx/>
                <a:latin typeface="UTM Avo (Body)"/>
                <a:cs typeface="Arial"/>
                <a:sym typeface="Arial"/>
              </a:rPr>
            </a:br>
            <a:br>
              <a:rPr kumimoji="0" lang="vi-VN" sz="2800" b="0" i="0" u="none" strike="noStrike" kern="0" cap="none" spc="0" normalizeH="0" baseline="0" noProof="0">
                <a:ln>
                  <a:noFill/>
                </a:ln>
                <a:solidFill>
                  <a:schemeClr val="tx1"/>
                </a:solidFill>
                <a:effectLst/>
                <a:uLnTx/>
                <a:uFillTx/>
                <a:latin typeface="UTM Avo (Body)"/>
                <a:cs typeface="Arial"/>
                <a:sym typeface="Arial"/>
              </a:rPr>
            </a:b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a16="http://schemas.microsoft.com/office/drawing/2014/main" id="{6C8022E7-7798-B064-A5CA-32F54B88FE92}"/>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a16="http://schemas.microsoft.com/office/drawing/2014/main" id="{68DF863B-F344-384B-977A-592ED8125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a16="http://schemas.microsoft.com/office/drawing/2014/main" id="{D81FDE56-0B35-F643-E391-F68A225CFABB}"/>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AE3AE942-3913-667B-AD23-B663672FAFCC}"/>
              </a:ext>
            </a:extLst>
          </p:cNvPr>
          <p:cNvSpPr txBox="1"/>
          <p:nvPr/>
        </p:nvSpPr>
        <p:spPr>
          <a:xfrm>
            <a:off x="515343" y="3850512"/>
            <a:ext cx="708994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F06C0"/>
                </a:solidFill>
                <a:effectLst/>
                <a:uLnTx/>
                <a:uFillTx/>
                <a:latin typeface="UTM Avo (Body)"/>
                <a:cs typeface="Arial"/>
                <a:sym typeface="Arial"/>
              </a:rPr>
              <a:t>- Chim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sâu</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có</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ích</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như</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thế</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nào</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a:t>
            </a:r>
            <a:r>
              <a:rPr kumimoji="0" lang="en-US" sz="2800" b="0" i="1" u="none" strike="noStrike" kern="0" cap="none" spc="0" normalizeH="0" baseline="0" noProof="0" dirty="0">
                <a:ln>
                  <a:noFill/>
                </a:ln>
                <a:solidFill>
                  <a:srgbClr val="0F06C0"/>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19" name="TextBox 18">
            <a:extLst>
              <a:ext uri="{FF2B5EF4-FFF2-40B4-BE49-F238E27FC236}">
                <a16:creationId xmlns:a16="http://schemas.microsoft.com/office/drawing/2014/main" id="{7807DD1D-AA78-1735-AD08-1530A7C097DA}"/>
              </a:ext>
            </a:extLst>
          </p:cNvPr>
          <p:cNvSpPr txBox="1"/>
          <p:nvPr/>
        </p:nvSpPr>
        <p:spPr>
          <a:xfrm>
            <a:off x="515343" y="4547108"/>
            <a:ext cx="739929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tx1"/>
                </a:solidFill>
                <a:effectLst/>
                <a:uLnTx/>
                <a:uFillTx/>
                <a:latin typeface="UTM Avo (Body)"/>
                <a:cs typeface="Arial"/>
                <a:sym typeface="Arial"/>
              </a:rPr>
              <a:t>- Chim </a:t>
            </a:r>
            <a:r>
              <a:rPr kumimoji="0" lang="en-US" sz="3200" b="0" i="0" u="none" strike="noStrike" kern="0" cap="none" spc="0" normalizeH="0" baseline="0" noProof="0" dirty="0" err="1">
                <a:ln>
                  <a:noFill/>
                </a:ln>
                <a:solidFill>
                  <a:schemeClr val="tx1"/>
                </a:solidFill>
                <a:effectLst/>
                <a:uLnTx/>
                <a:uFillTx/>
                <a:latin typeface="UTM Avo (Body)"/>
                <a:cs typeface="Arial"/>
                <a:sym typeface="Arial"/>
              </a:rPr>
              <a:t>sâu</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chăm</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chỉ</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bắt</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sâu</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cho</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lá</a:t>
            </a:r>
            <a:r>
              <a:rPr kumimoji="0" lang="en-US" sz="3200" b="0" i="0" u="none" strike="noStrike" kern="0" cap="none" spc="0" normalizeH="0" noProof="0" dirty="0">
                <a:ln>
                  <a:noFill/>
                </a:ln>
                <a:solidFill>
                  <a:schemeClr val="tx1"/>
                </a:solidFill>
                <a:effectLst/>
                <a:uLnTx/>
                <a:uFillTx/>
                <a:latin typeface="UTM Avo (Body)"/>
                <a:cs typeface="Arial"/>
                <a:sym typeface="Arial"/>
              </a:rPr>
              <a:t>.</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Tree>
    <p:extLst>
      <p:ext uri="{BB962C8B-B14F-4D97-AF65-F5344CB8AC3E}">
        <p14:creationId xmlns:p14="http://schemas.microsoft.com/office/powerpoint/2010/main" val="1694659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heme/theme1.xml><?xml version="1.0" encoding="utf-8"?>
<a:theme xmlns:a="http://schemas.openxmlformats.org/drawingml/2006/main" name="HOC10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1276</TotalTime>
  <Words>448</Words>
  <Application>Microsoft Office PowerPoint</Application>
  <PresentationFormat>Widescreen</PresentationFormat>
  <Paragraphs>71</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UTM Avo (Body)</vt:lpstr>
      <vt:lpstr>Arial</vt:lpstr>
      <vt:lpstr>Calibri</vt:lpstr>
      <vt:lpstr>Roboto</vt:lpstr>
      <vt:lpstr>UTM Avo</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Hoc10 chúc các em học tốt!</vt:lpstr>
      <vt:lpstr> 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nt Hoa</cp:lastModifiedBy>
  <cp:revision>84</cp:revision>
  <dcterms:created xsi:type="dcterms:W3CDTF">2021-11-01T08:16:43Z</dcterms:created>
  <dcterms:modified xsi:type="dcterms:W3CDTF">2025-01-09T01:58:48Z</dcterms:modified>
</cp:coreProperties>
</file>