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2" r:id="rId2"/>
    <p:sldId id="263" r:id="rId3"/>
    <p:sldId id="271" r:id="rId4"/>
    <p:sldId id="291" r:id="rId5"/>
    <p:sldId id="292" r:id="rId6"/>
    <p:sldId id="283" r:id="rId7"/>
    <p:sldId id="272" r:id="rId8"/>
    <p:sldId id="293" r:id="rId9"/>
    <p:sldId id="294" r:id="rId10"/>
    <p:sldId id="299" r:id="rId11"/>
    <p:sldId id="298" r:id="rId12"/>
    <p:sldId id="297" r:id="rId13"/>
    <p:sldId id="296" r:id="rId14"/>
    <p:sldId id="302" r:id="rId15"/>
    <p:sldId id="295" r:id="rId16"/>
    <p:sldId id="301" r:id="rId17"/>
    <p:sldId id="300" r:id="rId18"/>
    <p:sldId id="303" r:id="rId19"/>
    <p:sldId id="304" r:id="rId20"/>
    <p:sldId id="306" r:id="rId21"/>
    <p:sldId id="307" r:id="rId22"/>
    <p:sldId id="305" r:id="rId23"/>
    <p:sldId id="308" r:id="rId24"/>
    <p:sldId id="310" r:id="rId25"/>
    <p:sldId id="309" r:id="rId26"/>
    <p:sldId id="282" r:id="rId27"/>
  </p:sldIdLst>
  <p:sldSz cx="12192000" cy="6858000"/>
  <p:notesSz cx="6858000" cy="9144000"/>
  <p:embeddedFontLst>
    <p:embeddedFont>
      <p:font typeface="Tahoma" pitchFamily="34" charset="0"/>
      <p:regular r:id="rId28"/>
      <p:bold r:id="rId29"/>
    </p:embeddedFont>
    <p:embeddedFont>
      <p:font typeface="MS UI Gothic" pitchFamily="34" charset="-128"/>
      <p:regular r:id="rId30"/>
    </p:embeddedFont>
    <p:embeddedFont>
      <p:font typeface="MS PGothic" pitchFamily="34" charset="-128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alibri Light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646F6"/>
    <a:srgbClr val="4D7731"/>
    <a:srgbClr val="456A2C"/>
    <a:srgbClr val="203115"/>
    <a:srgbClr val="3A5925"/>
    <a:srgbClr val="131E0C"/>
    <a:srgbClr val="1B3055"/>
    <a:srgbClr val="000D26"/>
    <a:srgbClr val="00339A"/>
    <a:srgbClr val="00133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2" autoAdjust="0"/>
    <p:restoredTop sz="94660"/>
  </p:normalViewPr>
  <p:slideViewPr>
    <p:cSldViewPr snapToGrid="0">
      <p:cViewPr varScale="1">
        <p:scale>
          <a:sx n="65" d="100"/>
          <a:sy n="65" d="100"/>
        </p:scale>
        <p:origin x="-76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6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3BB0656B-BEF1-CF47-85C4-8404ED6A4C9C}"/>
    <pc:docChg chg="undo custSel modSld">
      <pc:chgData name="Hoàng Thư" userId="21d31c9762d613a4" providerId="LiveId" clId="{3BB0656B-BEF1-CF47-85C4-8404ED6A4C9C}" dt="2019-09-30T12:08:49.244" v="35" actId="1076"/>
      <pc:docMkLst>
        <pc:docMk/>
      </pc:docMkLst>
      <pc:sldChg chg="delSp modSp delAnim">
        <pc:chgData name="Hoàng Thư" userId="21d31c9762d613a4" providerId="LiveId" clId="{3BB0656B-BEF1-CF47-85C4-8404ED6A4C9C}" dt="2019-09-30T12:08:49.244" v="35" actId="1076"/>
        <pc:sldMkLst>
          <pc:docMk/>
          <pc:sldMk cId="3795225164" sldId="259"/>
        </pc:sldMkLst>
        <pc:spChg chg="mod">
          <ac:chgData name="Hoàng Thư" userId="21d31c9762d613a4" providerId="LiveId" clId="{3BB0656B-BEF1-CF47-85C4-8404ED6A4C9C}" dt="2019-09-30T12:08:37.112" v="32" actId="1076"/>
          <ac:spMkLst>
            <pc:docMk/>
            <pc:sldMk cId="3795225164" sldId="259"/>
            <ac:spMk id="19" creationId="{A98ECE88-115D-4A1D-8452-F943FF1AC741}"/>
          </ac:spMkLst>
        </pc:spChg>
        <pc:spChg chg="mod">
          <ac:chgData name="Hoàng Thư" userId="21d31c9762d613a4" providerId="LiveId" clId="{3BB0656B-BEF1-CF47-85C4-8404ED6A4C9C}" dt="2019-09-30T12:08:41.795" v="33" actId="1076"/>
          <ac:spMkLst>
            <pc:docMk/>
            <pc:sldMk cId="3795225164" sldId="259"/>
            <ac:spMk id="21" creationId="{88E5E567-B90E-4275-AC51-C8D58F3AA2A7}"/>
          </ac:spMkLst>
        </pc:spChg>
        <pc:spChg chg="mod">
          <ac:chgData name="Hoàng Thư" userId="21d31c9762d613a4" providerId="LiveId" clId="{3BB0656B-BEF1-CF47-85C4-8404ED6A4C9C}" dt="2019-09-30T12:08:31.900" v="31" actId="1076"/>
          <ac:spMkLst>
            <pc:docMk/>
            <pc:sldMk cId="3795225164" sldId="259"/>
            <ac:spMk id="23" creationId="{64E263D4-FF99-4115-A750-399C550760EE}"/>
          </ac:spMkLst>
        </pc:spChg>
        <pc:spChg chg="mod">
          <ac:chgData name="Hoàng Thư" userId="21d31c9762d613a4" providerId="LiveId" clId="{3BB0656B-BEF1-CF47-85C4-8404ED6A4C9C}" dt="2019-09-30T12:08:49.244" v="35" actId="1076"/>
          <ac:spMkLst>
            <pc:docMk/>
            <pc:sldMk cId="3795225164" sldId="259"/>
            <ac:spMk id="25" creationId="{00BEFBB1-525B-415D-8E45-ADCB8FD217EA}"/>
          </ac:spMkLst>
        </pc:spChg>
        <pc:picChg chg="mod">
          <ac:chgData name="Hoàng Thư" userId="21d31c9762d613a4" providerId="LiveId" clId="{3BB0656B-BEF1-CF47-85C4-8404ED6A4C9C}" dt="2019-09-30T12:07:42.151" v="22" actId="1076"/>
          <ac:picMkLst>
            <pc:docMk/>
            <pc:sldMk cId="3795225164" sldId="259"/>
            <ac:picMk id="5" creationId="{A9E30F87-AC3B-464A-ACE1-7680D911652F}"/>
          </ac:picMkLst>
        </pc:picChg>
        <pc:picChg chg="del mod">
          <ac:chgData name="Hoàng Thư" userId="21d31c9762d613a4" providerId="LiveId" clId="{3BB0656B-BEF1-CF47-85C4-8404ED6A4C9C}" dt="2019-09-30T12:07:23.536" v="18" actId="478"/>
          <ac:picMkLst>
            <pc:docMk/>
            <pc:sldMk cId="3795225164" sldId="259"/>
            <ac:picMk id="20" creationId="{FA2065B4-32D5-4275-B2C9-8B5FF2ACCBD4}"/>
          </ac:picMkLst>
        </pc:picChg>
        <pc:picChg chg="del mod">
          <ac:chgData name="Hoàng Thư" userId="21d31c9762d613a4" providerId="LiveId" clId="{3BB0656B-BEF1-CF47-85C4-8404ED6A4C9C}" dt="2019-09-30T12:07:27.763" v="19" actId="478"/>
          <ac:picMkLst>
            <pc:docMk/>
            <pc:sldMk cId="3795225164" sldId="259"/>
            <ac:picMk id="22" creationId="{29116D89-5671-4377-A980-517B605BECAA}"/>
          </ac:picMkLst>
        </pc:picChg>
        <pc:picChg chg="mod">
          <ac:chgData name="Hoàng Thư" userId="21d31c9762d613a4" providerId="LiveId" clId="{3BB0656B-BEF1-CF47-85C4-8404ED6A4C9C}" dt="2019-09-30T12:08:21.307" v="30" actId="1076"/>
          <ac:picMkLst>
            <pc:docMk/>
            <pc:sldMk cId="3795225164" sldId="259"/>
            <ac:picMk id="24" creationId="{5D199BEE-8167-419B-B668-203E8A2CC00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7085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6741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879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2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8CAB18A-EEAF-4CC3-B014-6871ADE81452}"/>
              </a:ext>
            </a:extLst>
          </p:cNvPr>
          <p:cNvSpPr/>
          <p:nvPr userDrawn="1"/>
        </p:nvSpPr>
        <p:spPr>
          <a:xfrm>
            <a:off x="11024212" y="136522"/>
            <a:ext cx="1273102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877195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57510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596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710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175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324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414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421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8940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3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D:\6131975918582.mp4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445" y="82465"/>
            <a:ext cx="1194558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923E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ỦY BAN NHÂN DÂN 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923E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TP.QUY NHƠN </a:t>
            </a:r>
            <a:b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923E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923E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 TIỂU HỌC LÊ HỒNG PHONG </a:t>
            </a:r>
            <a:endParaRPr lang="vi-VN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923E7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1" y="857250"/>
            <a:ext cx="36195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1600" y="2516058"/>
            <a:ext cx="11785600" cy="1107994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sz="6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Arial" pitchFamily="34" charset="0"/>
                <a:ea typeface="MS UI Gothic" panose="020B0600070205080204" pitchFamily="34" charset="-128"/>
                <a:cs typeface="Arial" pitchFamily="34" charset="0"/>
              </a:rPr>
              <a:t>CÁC EM ĐẾN VỚI TIẾT HỌC</a:t>
            </a:r>
            <a:r>
              <a:rPr lang="en-US" sz="66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latin typeface="Arial" pitchFamily="34" charset="0"/>
                <a:ea typeface="MS UI Gothic" panose="020B0600070205080204" pitchFamily="34" charset="-128"/>
                <a:cs typeface="Arial" pitchFamily="34" charset="0"/>
              </a:rPr>
              <a:t>  </a:t>
            </a:r>
            <a:endParaRPr lang="en-US" sz="4000" b="1" kern="10" dirty="0" smtClean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latin typeface="Arial" pitchFamily="34" charset="0"/>
              <a:ea typeface="MS UI Gothic" panose="020B0600070205080204" pitchFamily="34" charset="-128"/>
              <a:cs typeface="Arial" pitchFamily="34" charset="0"/>
            </a:endParaRPr>
          </a:p>
        </p:txBody>
      </p:sp>
      <p:pic>
        <p:nvPicPr>
          <p:cNvPr id="5" name="Picture 6" descr="Bouque_of_pink_rosses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99137" y="5449463"/>
            <a:ext cx="2346341" cy="49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016000" y="1295402"/>
            <a:ext cx="1046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94297" y="3516333"/>
            <a:ext cx="104648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8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51200" y="5957455"/>
            <a:ext cx="6096001" cy="854353"/>
          </a:xfrm>
          <a:prstGeom prst="ellips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 contourW="12700">
            <a:contourClr>
              <a:schemeClr val="accent1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>
              <a:defRPr/>
            </a:pP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Trần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Thị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Xuân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Thu</a:t>
            </a:r>
          </a:p>
          <a:p>
            <a:pPr algn="ctr" eaLnBrk="0" hangingPunct="0">
              <a:defRPr/>
            </a:pPr>
            <a:r>
              <a:rPr lang="en-US" sz="2400" b="1" i="1" dirty="0" err="1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Lớp</a:t>
            </a:r>
            <a:r>
              <a:rPr lang="en-US" sz="2400" b="1" i="1" dirty="0" smtClean="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2K</a:t>
            </a:r>
            <a:endParaRPr lang="en-US" sz="2400" b="1" i="1" dirty="0">
              <a:solidFill>
                <a:schemeClr val="tx1"/>
              </a:solidFill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26539" y="-1"/>
            <a:ext cx="849857" cy="60960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02574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72" y="628074"/>
            <a:ext cx="11813309" cy="61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8747" y="393263"/>
            <a:ext cx="8086725" cy="168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940" y="2272145"/>
            <a:ext cx="11498551" cy="431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9527"/>
            <a:ext cx="12191999" cy="636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0291"/>
            <a:ext cx="12191999" cy="630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7674" y="554476"/>
            <a:ext cx="12259674" cy="6138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63418"/>
            <a:ext cx="11983910" cy="601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727" y="513002"/>
            <a:ext cx="11877964" cy="618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836" y="461818"/>
            <a:ext cx="12081163" cy="639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24364"/>
            <a:ext cx="11961091" cy="450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8747" y="424873"/>
            <a:ext cx="8086725" cy="150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412" y="1939636"/>
            <a:ext cx="4249794" cy="4554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22034E-914D-41E5-A402-597B70734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6292" y="-923103"/>
            <a:ext cx="8730026" cy="8605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ECD916-DCC3-4B6B-867E-92AF3A7EEA90}"/>
              </a:ext>
            </a:extLst>
          </p:cNvPr>
          <p:cNvSpPr txBox="1"/>
          <p:nvPr/>
        </p:nvSpPr>
        <p:spPr>
          <a:xfrm>
            <a:off x="4569357" y="2099101"/>
            <a:ext cx="5527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KHỞI ĐỘNG</a:t>
            </a:r>
          </a:p>
        </p:txBody>
      </p:sp>
      <p:sp>
        <p:nvSpPr>
          <p:cNvPr id="5" name="Oval 4"/>
          <p:cNvSpPr/>
          <p:nvPr/>
        </p:nvSpPr>
        <p:spPr>
          <a:xfrm>
            <a:off x="166278" y="101597"/>
            <a:ext cx="1080795" cy="28632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287545" y="101597"/>
            <a:ext cx="1767479" cy="28632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5691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692"/>
            <a:ext cx="12192000" cy="67333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03" b="11698"/>
          <a:stretch/>
        </p:blipFill>
        <p:spPr>
          <a:xfrm>
            <a:off x="9042400" y="5347855"/>
            <a:ext cx="2854036" cy="1555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85" r="15400" b="6796"/>
          <a:stretch/>
        </p:blipFill>
        <p:spPr>
          <a:xfrm>
            <a:off x="0" y="1322963"/>
            <a:ext cx="1850892" cy="5291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28990" y="3244334"/>
            <a:ext cx="133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KHỞI ĐỘNG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ECD916-DCC3-4B6B-867E-92AF3A7EEA90}"/>
              </a:ext>
            </a:extLst>
          </p:cNvPr>
          <p:cNvSpPr txBox="1"/>
          <p:nvPr/>
        </p:nvSpPr>
        <p:spPr>
          <a:xfrm>
            <a:off x="1662546" y="3503010"/>
            <a:ext cx="91809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LUYỆN TẬP-THỰC HÀNH </a:t>
            </a:r>
          </a:p>
        </p:txBody>
      </p:sp>
    </p:spTree>
    <p:extLst>
      <p:ext uri="{BB962C8B-B14F-4D97-AF65-F5344CB8AC3E}">
        <p14:creationId xmlns:p14="http://schemas.microsoft.com/office/powerpoint/2010/main" xmlns="" val="2505371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692"/>
            <a:ext cx="12192000" cy="67333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1487055" y="2727118"/>
            <a:ext cx="962429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8000" b="1" dirty="0" smtClean="0"/>
              <a:t>Hoạt động </a:t>
            </a:r>
            <a:r>
              <a:rPr lang="nl-NL" sz="8000" b="1" dirty="0" smtClean="0"/>
              <a:t>2:</a:t>
            </a:r>
            <a:r>
              <a:rPr lang="en-US" sz="8000" b="1" dirty="0" smtClean="0"/>
              <a:t> </a:t>
            </a:r>
            <a:endParaRPr lang="en-US" sz="8000" b="1" dirty="0" smtClean="0"/>
          </a:p>
          <a:p>
            <a:pPr algn="ctr"/>
            <a:r>
              <a:rPr lang="en-US" sz="8000" b="1" dirty="0" err="1" smtClean="0"/>
              <a:t>Tự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đọc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sách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báo</a:t>
            </a:r>
            <a:endParaRPr lang="en-US" sz="8000" dirty="0" smtClean="0"/>
          </a:p>
          <a:p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765" y="424873"/>
            <a:ext cx="9088580" cy="209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23127"/>
            <a:ext cx="11896437" cy="435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53673" y="4221016"/>
            <a:ext cx="7666182" cy="18466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tìm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hiểu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chuyên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kumimoji="0" lang="en-US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tích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dưa</a:t>
            </a:r>
            <a:r>
              <a:rPr kumimoji="0" lang="en-US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hấu</a:t>
            </a:r>
            <a:endParaRPr kumimoji="0" lang="en-US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AutoShape 1"/>
          <p:cNvSpPr>
            <a:spLocks noChangeArrowheads="1"/>
          </p:cNvSpPr>
          <p:nvPr/>
        </p:nvSpPr>
        <p:spPr bwMode="auto">
          <a:xfrm>
            <a:off x="858983" y="1893455"/>
            <a:ext cx="10575636" cy="4747489"/>
          </a:xfrm>
          <a:prstGeom prst="verticalScroll">
            <a:avLst>
              <a:gd name="adj" fmla="val 1250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noProof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CÁC BẠN CÙNG TÌM HIỂU NHÉ!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itchFamily="34" charset="0"/>
              <a:buChar char="1"/>
              <a:tabLst/>
            </a:pP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.Tên </a:t>
            </a: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truyện?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itchFamily="34" charset="0"/>
              <a:buChar char="2"/>
              <a:tabLst/>
            </a:pP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.Trong </a:t>
            </a: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truyện có những nhân vật nào?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itchFamily="34" charset="0"/>
              <a:buChar char="3"/>
              <a:tabLst/>
            </a:pP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.Em </a:t>
            </a: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thích nhân vật nào? Vì sao?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itchFamily="34" charset="0"/>
              <a:buChar char="4"/>
              <a:tabLst/>
            </a:pP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.An </a:t>
            </a: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Tiêm là gì của vua Hùng?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itchFamily="34" charset="0"/>
              <a:buChar char="5"/>
              <a:tabLst/>
            </a:pP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.Chàng </a:t>
            </a: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có nhận những của ngon vật lạ của vua ban không?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itchFamily="34" charset="0"/>
              <a:buChar char="6"/>
              <a:tabLst/>
            </a:pP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.Nhà </a:t>
            </a: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vua </a:t>
            </a:r>
            <a:r>
              <a:rPr kumimoji="0" lang="vi-VN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đã làm gì với gia đình chàng?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itchFamily="34" charset="0"/>
              <a:buChar char="7"/>
              <a:tabLst/>
            </a:pP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</a:t>
            </a:r>
            <a:r>
              <a:rPr kumimoji="0" lang="vi-VN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Khi </a:t>
            </a:r>
            <a:r>
              <a:rPr kumimoji="0" lang="vi-VN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bị đài ra đảo hoang chàng đã làm gì để sinh sống?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itchFamily="34" charset="0"/>
              <a:buChar char="8"/>
              <a:tabLst/>
            </a:pP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</a:t>
            </a:r>
            <a:r>
              <a:rPr kumimoji="0" lang="vi-VN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Kết </a:t>
            </a:r>
            <a:r>
              <a:rPr kumimoji="0" lang="vi-VN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quả ra sao?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alibri" pitchFamily="34" charset="0"/>
              <a:buChar char="9"/>
              <a:tabLst/>
            </a:pPr>
            <a:r>
              <a:rPr kumimoji="0" lang="en-US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</a:t>
            </a:r>
            <a:r>
              <a:rPr kumimoji="0" lang="vi-VN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Ngày </a:t>
            </a:r>
            <a:r>
              <a:rPr kumimoji="0" lang="vi-VN" sz="2400" b="0" i="0" u="none" strike="noStrike" cap="none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nay người ta gọi quả đó là quả gì?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455" y="330057"/>
            <a:ext cx="10224654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692"/>
            <a:ext cx="12192000" cy="67333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03" b="11698"/>
          <a:stretch/>
        </p:blipFill>
        <p:spPr>
          <a:xfrm>
            <a:off x="9042400" y="5347855"/>
            <a:ext cx="2854036" cy="1555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85" r="15400" b="6796"/>
          <a:stretch/>
        </p:blipFill>
        <p:spPr>
          <a:xfrm>
            <a:off x="0" y="1322963"/>
            <a:ext cx="1850892" cy="5291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28990" y="3244334"/>
            <a:ext cx="133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KHỞI ĐỘNG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ECD916-DCC3-4B6B-867E-92AF3A7EEA90}"/>
              </a:ext>
            </a:extLst>
          </p:cNvPr>
          <p:cNvSpPr txBox="1"/>
          <p:nvPr/>
        </p:nvSpPr>
        <p:spPr>
          <a:xfrm>
            <a:off x="1662546" y="3503010"/>
            <a:ext cx="9180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/>
              <a:t>ĐÓNG VAI </a:t>
            </a:r>
          </a:p>
        </p:txBody>
      </p:sp>
    </p:spTree>
    <p:extLst>
      <p:ext uri="{BB962C8B-B14F-4D97-AF65-F5344CB8AC3E}">
        <p14:creationId xmlns:p14="http://schemas.microsoft.com/office/powerpoint/2010/main" xmlns="" val="2505371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252919" y="2992574"/>
            <a:ext cx="11772250" cy="28007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Chốt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lại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</a:t>
            </a:r>
            <a:r>
              <a:rPr lang="en-US" sz="4400" dirty="0" err="1" smtClean="0">
                <a:solidFill>
                  <a:srgbClr val="1646F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iới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thiệu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danh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mục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sách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câu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chuyện</a:t>
            </a:r>
            <a:endParaRPr kumimoji="0" lang="en-US" sz="4400" b="0" i="0" u="none" strike="noStrike" cap="none" normalizeH="0" baseline="0" dirty="0" smtClean="0">
              <a:ln>
                <a:noFill/>
              </a:ln>
              <a:solidFill>
                <a:srgbClr val="1646F6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về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thực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vật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loài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cây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cúc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trắng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trái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sầu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riêng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thế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giới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thực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vật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nàng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thơm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tích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hoa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hồng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1646F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-Cho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kumimoji="0" lang="en-US" sz="4400" b="0" i="0" u="none" strike="noStrike" cap="none" normalizeH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sinh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ghi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nhật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kí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400" b="0" i="0" u="none" strike="noStrike" cap="none" normalizeH="0" baseline="0" dirty="0" err="1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đọc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rgbClr val="1646F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1646F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691" y="424872"/>
            <a:ext cx="10464800" cy="227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711200" y="381002"/>
            <a:ext cx="10871200" cy="6076951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/>
            <a:endParaRPr lang="vi-VN" sz="3600" b="1" kern="10" dirty="0">
              <a:ln w="9525">
                <a:solidFill>
                  <a:srgbClr val="CC3399"/>
                </a:solidFill>
                <a:round/>
                <a:headEnd/>
                <a:tailEnd/>
              </a:ln>
              <a:solidFill>
                <a:srgbClr val="CC3399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/>
                <a:cs typeface="Times New Roman"/>
              </a:rPr>
              <a:t>Chúc các em  chăm ngoan học giỏi</a:t>
            </a:r>
            <a:endParaRPr lang="en-US" sz="3600" b="1" kern="10" dirty="0">
              <a:ln w="9525">
                <a:solidFill>
                  <a:srgbClr val="CC3399"/>
                </a:solidFill>
                <a:round/>
                <a:headEnd/>
                <a:tailEnd/>
              </a:ln>
              <a:solidFill>
                <a:srgbClr val="CC3399"/>
              </a:solidFill>
              <a:latin typeface="Times New Roman"/>
              <a:cs typeface="Times New Roman"/>
            </a:endParaRPr>
          </a:p>
        </p:txBody>
      </p:sp>
      <p:pic>
        <p:nvPicPr>
          <p:cNvPr id="31747" name="Picture 3" descr="Eart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9967" y="2852738"/>
            <a:ext cx="5588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blumen-pflanzen12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3133" y="6172200"/>
            <a:ext cx="21420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lumen-pflanzen12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599" y="6172200"/>
            <a:ext cx="20320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7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946399" y="3733802"/>
            <a:ext cx="4603750" cy="295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8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31799" y="0"/>
            <a:ext cx="5573184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9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0" y="838200"/>
            <a:ext cx="62992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10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333375"/>
            <a:ext cx="5791200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26" descr="6702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04800" y="4724400"/>
            <a:ext cx="314960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26" descr="67020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47767" y="4724400"/>
            <a:ext cx="3149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3" descr="blumen-pflanzen108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11501" y="2895602"/>
            <a:ext cx="5283202" cy="305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9" name="Picture 14" descr="th_54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3200" y="3276600"/>
            <a:ext cx="3759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3"/>
          <p:cNvGrpSpPr>
            <a:grpSpLocks/>
          </p:cNvGrpSpPr>
          <p:nvPr/>
        </p:nvGrpSpPr>
        <p:grpSpPr bwMode="auto">
          <a:xfrm rot="-5400000">
            <a:off x="330200" y="-330200"/>
            <a:ext cx="2590800" cy="3251200"/>
            <a:chOff x="3936" y="-15"/>
            <a:chExt cx="1817" cy="1788"/>
          </a:xfrm>
        </p:grpSpPr>
        <p:pic>
          <p:nvPicPr>
            <p:cNvPr id="55316" name="Picture 94" descr="hoa-hong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7" name="Picture 95" descr="hoa-d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8" name="Picture 96" descr="hoa-da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93"/>
          <p:cNvGrpSpPr>
            <a:grpSpLocks/>
          </p:cNvGrpSpPr>
          <p:nvPr/>
        </p:nvGrpSpPr>
        <p:grpSpPr bwMode="auto">
          <a:xfrm>
            <a:off x="8940800" y="0"/>
            <a:ext cx="3251200" cy="2971800"/>
            <a:chOff x="3936" y="-15"/>
            <a:chExt cx="1817" cy="1788"/>
          </a:xfrm>
        </p:grpSpPr>
        <p:pic>
          <p:nvPicPr>
            <p:cNvPr id="55313" name="Picture 94" descr="hoa-hong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4" name="Picture 95" descr="hoa-d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5" name="Picture 96" descr="hoa-day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12" name="Picture 23" descr="blumen-pflanzen129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6172200"/>
            <a:ext cx="219498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9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1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3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1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4" presetID="23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9" presetClass="exit" presetSubtype="1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55" presetClass="exit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9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46" grpId="1" animBg="1"/>
      <p:bldP spid="31746" grpId="2" animBg="1"/>
      <p:bldP spid="31746" grpId="3" animBg="1"/>
      <p:bldP spid="31746" grpId="4" animBg="1"/>
      <p:bldP spid="31746" grpId="5" animBg="1"/>
      <p:bldP spid="31746" grpId="6" animBg="1"/>
      <p:bldP spid="31746" grpId="7" animBg="1"/>
      <p:bldP spid="31746" grpId="8" animBg="1"/>
      <p:bldP spid="31746" grpId="9" animBg="1"/>
      <p:bldP spid="31746" grpId="10" animBg="1"/>
      <p:bldP spid="31746" grpId="11" animBg="1"/>
      <p:bldP spid="31746" grpId="1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1508" y="215857"/>
            <a:ext cx="5926223" cy="8617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849" tIns="60925" rIns="121849" bIns="60925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cap="all" dirty="0" err="1" smtClean="0">
                <a:ln w="0"/>
                <a:solidFill>
                  <a:srgbClr val="FF0000"/>
                </a:solidFill>
                <a:latin typeface="UTM Avo"/>
                <a:cs typeface="Times New Roman" pitchFamily="18" charset="0"/>
              </a:rPr>
              <a:t>Bài</a:t>
            </a:r>
            <a:r>
              <a:rPr lang="en-US" sz="4800" cap="all" dirty="0" smtClean="0">
                <a:ln w="0"/>
                <a:solidFill>
                  <a:srgbClr val="FF0000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4800" cap="all" dirty="0" err="1" smtClean="0">
                <a:ln w="0"/>
                <a:solidFill>
                  <a:srgbClr val="FF0000"/>
                </a:solidFill>
                <a:latin typeface="UTM Avo"/>
                <a:cs typeface="Times New Roman" pitchFamily="18" charset="0"/>
              </a:rPr>
              <a:t>hát</a:t>
            </a:r>
            <a:r>
              <a:rPr lang="en-US" sz="4800" cap="all" dirty="0" smtClean="0">
                <a:ln w="0"/>
                <a:solidFill>
                  <a:srgbClr val="FF0000"/>
                </a:solidFill>
                <a:latin typeface="UTM Avo"/>
                <a:cs typeface="Times New Roman" pitchFamily="18" charset="0"/>
              </a:rPr>
              <a:t>: </a:t>
            </a:r>
            <a:r>
              <a:rPr lang="en-US" sz="4800" cap="all" dirty="0" err="1" smtClean="0">
                <a:ln w="0"/>
                <a:solidFill>
                  <a:srgbClr val="FF0000"/>
                </a:solidFill>
                <a:latin typeface="UTM Avo"/>
                <a:cs typeface="Times New Roman" pitchFamily="18" charset="0"/>
              </a:rPr>
              <a:t>bầu</a:t>
            </a:r>
            <a:r>
              <a:rPr lang="en-US" sz="4800" cap="all" dirty="0" smtClean="0">
                <a:ln w="0"/>
                <a:solidFill>
                  <a:srgbClr val="FF0000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4800" cap="all" dirty="0" err="1" smtClean="0">
                <a:ln w="0"/>
                <a:solidFill>
                  <a:srgbClr val="FF0000"/>
                </a:solidFill>
                <a:latin typeface="UTM Avo"/>
                <a:cs typeface="Times New Roman" pitchFamily="18" charset="0"/>
              </a:rPr>
              <a:t>và</a:t>
            </a:r>
            <a:r>
              <a:rPr lang="en-US" sz="4800" cap="all" dirty="0" smtClean="0">
                <a:ln w="0"/>
                <a:solidFill>
                  <a:srgbClr val="FF0000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4800" cap="all" dirty="0" err="1" smtClean="0">
                <a:ln w="0"/>
                <a:solidFill>
                  <a:srgbClr val="FF0000"/>
                </a:solidFill>
                <a:latin typeface="UTM Avo"/>
                <a:cs typeface="Times New Roman" pitchFamily="18" charset="0"/>
              </a:rPr>
              <a:t>bí</a:t>
            </a:r>
            <a:endParaRPr lang="en-US" sz="4800" cap="all" dirty="0">
              <a:ln w="0"/>
              <a:solidFill>
                <a:srgbClr val="FF0000"/>
              </a:solidFill>
              <a:latin typeface="UTM Avo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9660" y="3409849"/>
            <a:ext cx="6760723" cy="87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613197591858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256145"/>
            <a:ext cx="12302835" cy="5486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04149" y="87552"/>
            <a:ext cx="20878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12" y="103760"/>
            <a:ext cx="20878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29922"/>
            <a:ext cx="11951854" cy="632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673" y="447963"/>
            <a:ext cx="11841018" cy="64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692"/>
            <a:ext cx="12192000" cy="67333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03" b="11698"/>
          <a:stretch/>
        </p:blipFill>
        <p:spPr>
          <a:xfrm>
            <a:off x="9042400" y="5347855"/>
            <a:ext cx="2854036" cy="1555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85" r="15400" b="6796"/>
          <a:stretch/>
        </p:blipFill>
        <p:spPr>
          <a:xfrm>
            <a:off x="0" y="1322963"/>
            <a:ext cx="1850892" cy="5291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28990" y="3244334"/>
            <a:ext cx="1334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KHỞI ĐỘNG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ECD916-DCC3-4B6B-867E-92AF3A7EEA90}"/>
              </a:ext>
            </a:extLst>
          </p:cNvPr>
          <p:cNvSpPr txBox="1"/>
          <p:nvPr/>
        </p:nvSpPr>
        <p:spPr>
          <a:xfrm>
            <a:off x="1662546" y="3050446"/>
            <a:ext cx="9180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CHƠI TRÒ CHƠI: </a:t>
            </a:r>
          </a:p>
          <a:p>
            <a:pPr algn="ctr"/>
            <a:r>
              <a:rPr lang="en-US" sz="7200" b="1" dirty="0" smtClean="0">
                <a:solidFill>
                  <a:srgbClr val="FF0000"/>
                </a:solidFill>
              </a:rPr>
              <a:t>Ai </a:t>
            </a:r>
            <a:r>
              <a:rPr lang="en-US" sz="7200" b="1" dirty="0" err="1" smtClean="0">
                <a:solidFill>
                  <a:srgbClr val="FF0000"/>
                </a:solidFill>
              </a:rPr>
              <a:t>nhanh</a:t>
            </a:r>
            <a:r>
              <a:rPr lang="en-US" sz="7200" b="1" dirty="0" smtClean="0">
                <a:solidFill>
                  <a:srgbClr val="FF0000"/>
                </a:solidFill>
              </a:rPr>
              <a:t> –Ai </a:t>
            </a:r>
            <a:r>
              <a:rPr lang="en-US" sz="7200" b="1" dirty="0" err="1" smtClean="0">
                <a:solidFill>
                  <a:srgbClr val="FF0000"/>
                </a:solidFill>
              </a:rPr>
              <a:t>đúng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371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04149" y="157019"/>
            <a:ext cx="20878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022" y="106221"/>
            <a:ext cx="2087851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03" b="11698"/>
          <a:stretch/>
        </p:blipFill>
        <p:spPr>
          <a:xfrm>
            <a:off x="0" y="1819563"/>
            <a:ext cx="1719822" cy="1154546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xmlns="" id="{35D1BF24-76CA-4563-959A-F281F9EC668C}"/>
              </a:ext>
            </a:extLst>
          </p:cNvPr>
          <p:cNvSpPr txBox="1">
            <a:spLocks/>
          </p:cNvSpPr>
          <p:nvPr/>
        </p:nvSpPr>
        <p:spPr>
          <a:xfrm>
            <a:off x="597370" y="1563421"/>
            <a:ext cx="10514231" cy="4756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cs typeface="Times New Roman" pitchFamily="18" charset="0"/>
              </a:rPr>
              <a:t/>
            </a:r>
            <a:br>
              <a:rPr lang="en-US" sz="3600" b="1" dirty="0" smtClean="0">
                <a:cs typeface="Times New Roman" pitchFamily="18" charset="0"/>
              </a:rPr>
            </a:br>
            <a:r>
              <a:rPr lang="en-US" b="1" dirty="0" smtClean="0">
                <a:cs typeface="Times New Roman" pitchFamily="18" charset="0"/>
              </a:rPr>
              <a:t>       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Tự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đọc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sách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báo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::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Đọc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sách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báo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viết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về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cây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cối</a:t>
            </a: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Lồng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ghép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Tiết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đọc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viện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Truyện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: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tích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dưa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hấu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xmlns="" id="{35D1BF24-76CA-4563-959A-F281F9EC668C}"/>
              </a:ext>
            </a:extLst>
          </p:cNvPr>
          <p:cNvSpPr txBox="1">
            <a:spLocks/>
          </p:cNvSpPr>
          <p:nvPr/>
        </p:nvSpPr>
        <p:spPr>
          <a:xfrm>
            <a:off x="477687" y="284035"/>
            <a:ext cx="10514231" cy="667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cs typeface="Times New Roman" pitchFamily="18" charset="0"/>
              </a:rPr>
              <a:t/>
            </a:r>
            <a:br>
              <a:rPr lang="en-US" sz="3600" b="1" dirty="0">
                <a:cs typeface="Times New Roman" pitchFamily="18" charset="0"/>
              </a:rPr>
            </a:br>
            <a:r>
              <a:rPr lang="en-US" sz="3600" b="1" dirty="0">
                <a:cs typeface="Times New Roman" pitchFamily="18" charset="0"/>
              </a:rPr>
              <a:t>  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dirty="0" err="1" smtClean="0">
                <a:solidFill>
                  <a:srgbClr val="1646F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u="sng" dirty="0" smtClean="0">
                <a:solidFill>
                  <a:srgbClr val="1646F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1646F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solidFill>
                  <a:srgbClr val="1646F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1646F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545" y="3011056"/>
            <a:ext cx="11831782" cy="384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4692"/>
            <a:ext cx="12192000" cy="67333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3" name="Rectangle 2"/>
          <p:cNvSpPr/>
          <p:nvPr/>
        </p:nvSpPr>
        <p:spPr>
          <a:xfrm>
            <a:off x="1967345" y="324433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000" b="1" dirty="0" smtClean="0"/>
              <a:t>Hoạt động 1: Tìm hiểu yêu cầu của bài học và chuẩn bị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8747" y="424873"/>
            <a:ext cx="8086725" cy="150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255" y="1958109"/>
            <a:ext cx="11841018" cy="489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986</TotalTime>
  <Words>245</Words>
  <Application>Microsoft Office PowerPoint</Application>
  <PresentationFormat>Custom</PresentationFormat>
  <Paragraphs>41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Times New Roman</vt:lpstr>
      <vt:lpstr>Tahoma</vt:lpstr>
      <vt:lpstr>MS UI Gothic</vt:lpstr>
      <vt:lpstr>MS PGothic</vt:lpstr>
      <vt:lpstr>Calibri</vt:lpstr>
      <vt:lpstr>UTM Avo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HS</cp:lastModifiedBy>
  <cp:revision>124</cp:revision>
  <dcterms:created xsi:type="dcterms:W3CDTF">2018-05-01T14:03:50Z</dcterms:created>
  <dcterms:modified xsi:type="dcterms:W3CDTF">2025-02-17T13:37:08Z</dcterms:modified>
</cp:coreProperties>
</file>