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63" r:id="rId3"/>
    <p:sldId id="283" r:id="rId4"/>
    <p:sldId id="272" r:id="rId5"/>
    <p:sldId id="293" r:id="rId6"/>
    <p:sldId id="291" r:id="rId7"/>
    <p:sldId id="292" r:id="rId8"/>
    <p:sldId id="294" r:id="rId9"/>
    <p:sldId id="313" r:id="rId10"/>
    <p:sldId id="311" r:id="rId11"/>
    <p:sldId id="315" r:id="rId12"/>
    <p:sldId id="314" r:id="rId13"/>
    <p:sldId id="306" r:id="rId14"/>
    <p:sldId id="307" r:id="rId15"/>
    <p:sldId id="305" r:id="rId16"/>
    <p:sldId id="308" r:id="rId17"/>
    <p:sldId id="312" r:id="rId18"/>
    <p:sldId id="310" r:id="rId19"/>
    <p:sldId id="309" r:id="rId20"/>
    <p:sldId id="282" r:id="rId21"/>
  </p:sldIdLst>
  <p:sldSz cx="12192000" cy="6858000"/>
  <p:notesSz cx="6858000" cy="9144000"/>
  <p:embeddedFontLst>
    <p:embeddedFont>
      <p:font typeface="Tahoma" pitchFamily="34" charset="0"/>
      <p:regular r:id="rId22"/>
      <p:bold r:id="rId23"/>
    </p:embeddedFont>
    <p:embeddedFont>
      <p:font typeface="MS UI Gothic" pitchFamily="34" charset="-128"/>
      <p:regular r:id="rId24"/>
    </p:embeddedFont>
    <p:embeddedFont>
      <p:font typeface="ＭＳ Ｐゴシック" pitchFamily="34" charset="-128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646F6"/>
    <a:srgbClr val="4D7731"/>
    <a:srgbClr val="456A2C"/>
    <a:srgbClr val="203115"/>
    <a:srgbClr val="3A5925"/>
    <a:srgbClr val="131E0C"/>
    <a:srgbClr val="1B3055"/>
    <a:srgbClr val="000D26"/>
    <a:srgbClr val="00339A"/>
    <a:srgbClr val="0013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92" autoAdjust="0"/>
    <p:restoredTop sz="94723" autoAdjust="0"/>
  </p:normalViewPr>
  <p:slideViewPr>
    <p:cSldViewPr snapToGrid="0">
      <p:cViewPr varScale="1">
        <p:scale>
          <a:sx n="65" d="100"/>
          <a:sy n="65" d="100"/>
        </p:scale>
        <p:origin x="-6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2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8CAB18A-EEAF-4CC3-B014-6871ADE81452}"/>
              </a:ext>
            </a:extLst>
          </p:cNvPr>
          <p:cNvSpPr/>
          <p:nvPr userDrawn="1"/>
        </p:nvSpPr>
        <p:spPr>
          <a:xfrm>
            <a:off x="11024212" y="136522"/>
            <a:ext cx="1273102" cy="1272936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77195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5751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445" y="82465"/>
            <a:ext cx="1194558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23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ỦY BAN NHÂN DÂN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23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TP.QUY NHƠN </a:t>
            </a:r>
            <a:b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23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923E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 TIỂU HỌC LÊ HỒNG PHONG </a:t>
            </a:r>
            <a:endParaRPr lang="vi-VN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923E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1" y="857250"/>
            <a:ext cx="36195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1600" y="2516058"/>
            <a:ext cx="11785600" cy="110799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sz="6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latin typeface="Arial" pitchFamily="34" charset="0"/>
                <a:ea typeface="MS UI Gothic" panose="020B0600070205080204" pitchFamily="34" charset="-128"/>
                <a:cs typeface="Arial" pitchFamily="34" charset="0"/>
              </a:rPr>
              <a:t>CÁC EM ĐẾN VỚI TIẾT HỌC  </a:t>
            </a:r>
            <a:endParaRPr lang="en-US" sz="4000" b="1" kern="10" dirty="0" smtClean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latin typeface="Arial" pitchFamily="34" charset="0"/>
              <a:ea typeface="MS UI Gothic" panose="020B0600070205080204" pitchFamily="34" charset="-128"/>
              <a:cs typeface="Arial" pitchFamily="34" charset="0"/>
            </a:endParaRPr>
          </a:p>
        </p:txBody>
      </p:sp>
      <p:pic>
        <p:nvPicPr>
          <p:cNvPr id="5" name="Picture 6" descr="Bouque_of_pink_ross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137" y="5449463"/>
            <a:ext cx="2346341" cy="4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16000" y="1295402"/>
            <a:ext cx="1046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94297" y="3516333"/>
            <a:ext cx="10464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7E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51200" y="5957455"/>
            <a:ext cx="6096001" cy="854353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 contourW="12700">
            <a:contourClr>
              <a:schemeClr val="accent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Trần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Xuân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Thu</a:t>
            </a:r>
          </a:p>
          <a:p>
            <a:pPr algn="ctr" eaLnBrk="0" hangingPunct="0">
              <a:defRPr/>
            </a:pP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Lớp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2K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6539" y="-1"/>
            <a:ext cx="849857" cy="60960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3932"/>
            <a:ext cx="12003932" cy="628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098" y="505838"/>
            <a:ext cx="12016902" cy="635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16" y="564204"/>
            <a:ext cx="11729222" cy="600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2"/>
            <a:ext cx="12192000" cy="6733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9042400" y="5347855"/>
            <a:ext cx="2854036" cy="155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0" y="1322963"/>
            <a:ext cx="1850892" cy="5291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8990" y="324433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KHỞI ĐỘNG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ECD916-DCC3-4B6B-867E-92AF3A7EEA90}"/>
              </a:ext>
            </a:extLst>
          </p:cNvPr>
          <p:cNvSpPr txBox="1"/>
          <p:nvPr/>
        </p:nvSpPr>
        <p:spPr>
          <a:xfrm>
            <a:off x="1662546" y="3503010"/>
            <a:ext cx="9180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LUYỆN TẬP-THỰC HÀNH </a:t>
            </a:r>
          </a:p>
        </p:txBody>
      </p:sp>
    </p:spTree>
    <p:extLst>
      <p:ext uri="{BB962C8B-B14F-4D97-AF65-F5344CB8AC3E}">
        <p14:creationId xmlns="" xmlns:p14="http://schemas.microsoft.com/office/powerpoint/2010/main" val="25053718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2"/>
            <a:ext cx="12192000" cy="6733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487055" y="2766030"/>
            <a:ext cx="96242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6000" b="1" dirty="0" smtClean="0"/>
              <a:t>Hoạt động 2:</a:t>
            </a:r>
            <a:r>
              <a:rPr lang="en-US" sz="6000" b="1" dirty="0" smtClean="0"/>
              <a:t> </a:t>
            </a:r>
          </a:p>
          <a:p>
            <a:pPr algn="ctr"/>
            <a:r>
              <a:rPr lang="en-US" sz="4800" b="1" dirty="0" err="1" smtClean="0"/>
              <a:t>Tự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đọc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sách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ghi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lại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cảm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xúc</a:t>
            </a:r>
            <a:r>
              <a:rPr lang="en-US" sz="4800" b="1" dirty="0" smtClean="0"/>
              <a:t>, </a:t>
            </a:r>
            <a:r>
              <a:rPr lang="en-US" sz="4800" b="1" dirty="0" err="1" smtClean="0"/>
              <a:t>nhận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xét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nhân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vật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trong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bài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đọc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3127"/>
            <a:ext cx="11896437" cy="43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77438" y="4221016"/>
            <a:ext cx="8042417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chuyên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34" y="449499"/>
            <a:ext cx="8410575" cy="209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1"/>
          <p:cNvSpPr>
            <a:spLocks noChangeArrowheads="1"/>
          </p:cNvSpPr>
          <p:nvPr/>
        </p:nvSpPr>
        <p:spPr bwMode="auto">
          <a:xfrm>
            <a:off x="927076" y="2110511"/>
            <a:ext cx="10575636" cy="4348655"/>
          </a:xfrm>
          <a:prstGeom prst="vertic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err="1" smtClean="0"/>
              <a:t>Gọi</a:t>
            </a:r>
            <a:r>
              <a:rPr lang="en-US" sz="5400" dirty="0" smtClean="0"/>
              <a:t> </a:t>
            </a:r>
            <a:r>
              <a:rPr lang="en-US" sz="5400" dirty="0" err="1" smtClean="0"/>
              <a:t>các</a:t>
            </a:r>
            <a:r>
              <a:rPr lang="en-US" sz="5400" dirty="0" smtClean="0"/>
              <a:t> </a:t>
            </a:r>
            <a:r>
              <a:rPr lang="en-US" sz="5400" dirty="0" err="1" smtClean="0"/>
              <a:t>nhóm</a:t>
            </a:r>
            <a:r>
              <a:rPr lang="en-US" sz="5400" dirty="0" smtClean="0"/>
              <a:t> </a:t>
            </a:r>
            <a:r>
              <a:rPr lang="en-US" sz="5400" dirty="0" err="1" smtClean="0"/>
              <a:t>lên</a:t>
            </a:r>
            <a:r>
              <a:rPr lang="en-US" sz="5400" dirty="0" smtClean="0"/>
              <a:t> </a:t>
            </a:r>
            <a:r>
              <a:rPr lang="en-US" sz="5400" dirty="0" err="1" smtClean="0"/>
              <a:t>đọc</a:t>
            </a:r>
            <a:r>
              <a:rPr lang="en-US" sz="5400" dirty="0" smtClean="0"/>
              <a:t> </a:t>
            </a:r>
            <a:r>
              <a:rPr lang="en-US" sz="5400" dirty="0" err="1" smtClean="0"/>
              <a:t>và</a:t>
            </a:r>
            <a:r>
              <a:rPr lang="en-US" sz="5400" dirty="0" smtClean="0"/>
              <a:t> </a:t>
            </a:r>
            <a:r>
              <a:rPr lang="en-US" sz="5400" dirty="0" err="1" smtClean="0"/>
              <a:t>chia</a:t>
            </a:r>
            <a:r>
              <a:rPr lang="en-US" sz="5400" dirty="0" smtClean="0"/>
              <a:t> </a:t>
            </a:r>
            <a:r>
              <a:rPr lang="en-US" sz="5400" dirty="0" err="1" smtClean="0"/>
              <a:t>sẻ</a:t>
            </a:r>
            <a:r>
              <a:rPr lang="en-US" sz="5400" dirty="0" smtClean="0"/>
              <a:t> :</a:t>
            </a:r>
          </a:p>
          <a:p>
            <a:r>
              <a:rPr lang="en-US" sz="5400" dirty="0" smtClean="0"/>
              <a:t>- </a:t>
            </a:r>
            <a:r>
              <a:rPr lang="en-US" sz="5400" dirty="0" err="1" smtClean="0"/>
              <a:t>Câu</a:t>
            </a:r>
            <a:r>
              <a:rPr lang="en-US" sz="5400" dirty="0" smtClean="0"/>
              <a:t> </a:t>
            </a:r>
            <a:r>
              <a:rPr lang="en-US" sz="5400" dirty="0" err="1" smtClean="0"/>
              <a:t>chuyện</a:t>
            </a:r>
            <a:r>
              <a:rPr lang="en-US" sz="5400" dirty="0" smtClean="0"/>
              <a:t> </a:t>
            </a:r>
            <a:r>
              <a:rPr lang="en-US" sz="5400" dirty="0" err="1" smtClean="0"/>
              <a:t>có</a:t>
            </a:r>
            <a:r>
              <a:rPr lang="en-US" sz="5400" dirty="0" smtClean="0"/>
              <a:t> </a:t>
            </a:r>
            <a:r>
              <a:rPr lang="en-US" sz="5400" dirty="0" err="1" smtClean="0"/>
              <a:t>mấy</a:t>
            </a:r>
            <a:r>
              <a:rPr lang="en-US" sz="5400" dirty="0" smtClean="0"/>
              <a:t> </a:t>
            </a:r>
            <a:r>
              <a:rPr lang="en-US" sz="5400" dirty="0" err="1" smtClean="0"/>
              <a:t>nhân</a:t>
            </a:r>
            <a:r>
              <a:rPr lang="en-US" sz="5400" dirty="0" smtClean="0"/>
              <a:t> </a:t>
            </a:r>
            <a:r>
              <a:rPr lang="en-US" sz="5400" dirty="0" err="1" smtClean="0"/>
              <a:t>vật</a:t>
            </a:r>
            <a:r>
              <a:rPr lang="en-US" sz="5400" dirty="0" smtClean="0"/>
              <a:t> ?</a:t>
            </a:r>
          </a:p>
          <a:p>
            <a:r>
              <a:rPr lang="en-US" sz="5400" dirty="0" smtClean="0"/>
              <a:t>- </a:t>
            </a:r>
            <a:r>
              <a:rPr lang="en-US" sz="5400" dirty="0" err="1" smtClean="0"/>
              <a:t>Đó</a:t>
            </a:r>
            <a:r>
              <a:rPr lang="en-US" sz="5400" dirty="0" smtClean="0"/>
              <a:t> </a:t>
            </a:r>
            <a:r>
              <a:rPr lang="en-US" sz="5400" dirty="0" err="1" smtClean="0"/>
              <a:t>là</a:t>
            </a:r>
            <a:r>
              <a:rPr lang="en-US" sz="5400" dirty="0" smtClean="0"/>
              <a:t> </a:t>
            </a:r>
            <a:r>
              <a:rPr lang="en-US" sz="5400" dirty="0" err="1" smtClean="0"/>
              <a:t>những</a:t>
            </a:r>
            <a:r>
              <a:rPr lang="en-US" sz="5400" dirty="0" smtClean="0"/>
              <a:t> </a:t>
            </a:r>
            <a:r>
              <a:rPr lang="en-US" sz="5400" dirty="0" err="1" smtClean="0"/>
              <a:t>ai</a:t>
            </a:r>
            <a:r>
              <a:rPr lang="en-US" sz="5400" dirty="0" smtClean="0"/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53" y="0"/>
            <a:ext cx="10224654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72765" y="398834"/>
            <a:ext cx="9873573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8000" b="1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ĐỌC THEO NHÓM</a:t>
            </a:r>
            <a:endParaRPr lang="en-US" sz="8000" b="1" noProof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2374" y="3005862"/>
            <a:ext cx="11712103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Nếu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anh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gia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đình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sẽ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pt-BR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+Nếu em là người em trong gia đình, em sẽ làm gì?</a:t>
            </a:r>
            <a:endParaRPr kumimoji="0" lang="pt-BR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34" y="468955"/>
            <a:ext cx="8410575" cy="209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2"/>
            <a:ext cx="12192000" cy="6733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9042400" y="5347855"/>
            <a:ext cx="2854036" cy="155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0" y="1322963"/>
            <a:ext cx="1850892" cy="5291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8990" y="324433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KHỞI ĐỘNG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ECD916-DCC3-4B6B-867E-92AF3A7EEA90}"/>
              </a:ext>
            </a:extLst>
          </p:cNvPr>
          <p:cNvSpPr txBox="1"/>
          <p:nvPr/>
        </p:nvSpPr>
        <p:spPr>
          <a:xfrm>
            <a:off x="1662546" y="3503010"/>
            <a:ext cx="9180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ĐÓNG VAI </a:t>
            </a:r>
          </a:p>
        </p:txBody>
      </p:sp>
    </p:spTree>
    <p:extLst>
      <p:ext uri="{BB962C8B-B14F-4D97-AF65-F5344CB8AC3E}">
        <p14:creationId xmlns="" xmlns:p14="http://schemas.microsoft.com/office/powerpoint/2010/main" val="25053718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29574" y="3362226"/>
            <a:ext cx="11334505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Chốt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</a:t>
            </a:r>
            <a:r>
              <a:rPr lang="en-US" sz="5400" dirty="0" err="1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iới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thiệu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danh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mục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sách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chuyện</a:t>
            </a:r>
            <a:r>
              <a:rPr lang="en-US" sz="5400" dirty="0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lang="en-US" sz="5400" dirty="0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lang="en-US" sz="5400" dirty="0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lang="en-US" sz="5400" dirty="0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đình</a:t>
            </a:r>
            <a:r>
              <a:rPr lang="en-US" sz="5400" dirty="0" smtClean="0">
                <a:solidFill>
                  <a:srgbClr val="1646F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1646F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-Cho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5400" b="0" i="0" u="none" strike="noStrike" cap="none" normalizeH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ghi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kí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0" i="0" u="none" strike="noStrike" cap="none" normalizeH="0" baseline="0" dirty="0" err="1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1646F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1646F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974" y="468954"/>
            <a:ext cx="9484469" cy="2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2" y="1939636"/>
            <a:ext cx="4249794" cy="45546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22034E-914D-41E5-A402-597B70734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92" y="-923103"/>
            <a:ext cx="8730026" cy="8605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ECD916-DCC3-4B6B-867E-92AF3A7EEA90}"/>
              </a:ext>
            </a:extLst>
          </p:cNvPr>
          <p:cNvSpPr txBox="1"/>
          <p:nvPr/>
        </p:nvSpPr>
        <p:spPr>
          <a:xfrm>
            <a:off x="4569357" y="2099101"/>
            <a:ext cx="552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KHỞI ĐỘNG</a:t>
            </a:r>
          </a:p>
        </p:txBody>
      </p:sp>
      <p:sp>
        <p:nvSpPr>
          <p:cNvPr id="5" name="Oval 4"/>
          <p:cNvSpPr/>
          <p:nvPr/>
        </p:nvSpPr>
        <p:spPr>
          <a:xfrm>
            <a:off x="166278" y="101597"/>
            <a:ext cx="1080795" cy="2863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87545" y="101597"/>
            <a:ext cx="1767479" cy="2863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5691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711200" y="381002"/>
            <a:ext cx="10871200" cy="6076951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CC3399"/>
                </a:solidFill>
                <a:round/>
                <a:headEnd/>
                <a:tailEnd/>
              </a:ln>
              <a:solidFill>
                <a:srgbClr val="CC3399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CC3399"/>
                  </a:solidFill>
                  <a:round/>
                  <a:headEnd/>
                  <a:tailEnd/>
                </a:ln>
                <a:solidFill>
                  <a:srgbClr val="CC3399"/>
                </a:solidFill>
                <a:latin typeface="Times New Roman"/>
                <a:cs typeface="Times New Roman"/>
              </a:rPr>
              <a:t>Chúc các em  chăm ngoan học giỏi</a:t>
            </a:r>
            <a:endParaRPr lang="en-US" sz="3600" b="1" kern="10" dirty="0">
              <a:ln w="9525">
                <a:solidFill>
                  <a:srgbClr val="CC3399"/>
                </a:solidFill>
                <a:round/>
                <a:headEnd/>
                <a:tailEnd/>
              </a:ln>
              <a:solidFill>
                <a:srgbClr val="CC3399"/>
              </a:solidFill>
              <a:latin typeface="Times New Roman"/>
              <a:cs typeface="Times New Roman"/>
            </a:endParaRPr>
          </a:p>
        </p:txBody>
      </p:sp>
      <p:pic>
        <p:nvPicPr>
          <p:cNvPr id="31747" name="Picture 3" descr="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967" y="2852738"/>
            <a:ext cx="5588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3133" y="6172200"/>
            <a:ext cx="21420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599" y="6172200"/>
            <a:ext cx="20320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7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46399" y="3733802"/>
            <a:ext cx="4603750" cy="295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8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31799" y="0"/>
            <a:ext cx="5573184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9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838200"/>
            <a:ext cx="62992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10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33375"/>
            <a:ext cx="57912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6" descr="6702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4724400"/>
            <a:ext cx="31496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26" descr="6702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7767" y="4724400"/>
            <a:ext cx="314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 descr="blumen-pflanzen10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1" y="2895602"/>
            <a:ext cx="5283202" cy="305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9" name="Picture 14" descr="th_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200" y="3276600"/>
            <a:ext cx="375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3"/>
          <p:cNvGrpSpPr>
            <a:grpSpLocks/>
          </p:cNvGrpSpPr>
          <p:nvPr/>
        </p:nvGrpSpPr>
        <p:grpSpPr bwMode="auto">
          <a:xfrm rot="-5400000">
            <a:off x="330200" y="-330200"/>
            <a:ext cx="2590800" cy="3251200"/>
            <a:chOff x="3936" y="-15"/>
            <a:chExt cx="1817" cy="1788"/>
          </a:xfrm>
        </p:grpSpPr>
        <p:pic>
          <p:nvPicPr>
            <p:cNvPr id="55316" name="Picture 94" descr="hoa-hon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7" name="Picture 95" descr="hoa-da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8" name="Picture 96" descr="hoa-da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8940800" y="0"/>
            <a:ext cx="3251200" cy="2971800"/>
            <a:chOff x="3936" y="-15"/>
            <a:chExt cx="1817" cy="1788"/>
          </a:xfrm>
        </p:grpSpPr>
        <p:pic>
          <p:nvPicPr>
            <p:cNvPr id="55313" name="Picture 94" descr="hoa-hong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4" name="Picture 95" descr="hoa-da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5" name="Picture 96" descr="hoa-day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12" name="Picture 23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6172200"/>
            <a:ext cx="219498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9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1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3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1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3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9" presetClass="exit" presetSubtype="1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55" presetClass="exit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9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9042400" y="5347855"/>
            <a:ext cx="2854036" cy="1555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0" y="1322963"/>
            <a:ext cx="1850892" cy="5291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28990" y="3244334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KHỞI ĐỘNG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ECD916-DCC3-4B6B-867E-92AF3A7EEA90}"/>
              </a:ext>
            </a:extLst>
          </p:cNvPr>
          <p:cNvSpPr txBox="1"/>
          <p:nvPr/>
        </p:nvSpPr>
        <p:spPr>
          <a:xfrm>
            <a:off x="1623636" y="1931765"/>
            <a:ext cx="9180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CHƠI TRÒ CHƠI: </a:t>
            </a:r>
          </a:p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Tìm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nghĩa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của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từ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3718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04149" y="157019"/>
            <a:ext cx="20878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22" y="106221"/>
            <a:ext cx="2087851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214458C-4A31-43CD-ACD5-B4E1612362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0" y="1819563"/>
            <a:ext cx="1719822" cy="1154546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="" xmlns:a16="http://schemas.microsoft.com/office/drawing/2014/main" id="{35D1BF24-76CA-4563-959A-F281F9EC668C}"/>
              </a:ext>
            </a:extLst>
          </p:cNvPr>
          <p:cNvSpPr txBox="1">
            <a:spLocks/>
          </p:cNvSpPr>
          <p:nvPr/>
        </p:nvSpPr>
        <p:spPr>
          <a:xfrm>
            <a:off x="597370" y="1563421"/>
            <a:ext cx="10514231" cy="475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cs typeface="Times New Roman" pitchFamily="18" charset="0"/>
              </a:rPr>
              <a:t/>
            </a:r>
            <a:br>
              <a:rPr lang="en-US" sz="3600" b="1" dirty="0" smtClean="0">
                <a:cs typeface="Times New Roman" pitchFamily="18" charset="0"/>
              </a:rPr>
            </a:br>
            <a:r>
              <a:rPr lang="en-US" b="1" dirty="0" smtClean="0">
                <a:cs typeface="Times New Roman" pitchFamily="18" charset="0"/>
              </a:rPr>
              <a:t>   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Tự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đọc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sách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::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Đọc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sách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báo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viết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Lồng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ghép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Tiết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đọc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viện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="" xmlns:a16="http://schemas.microsoft.com/office/drawing/2014/main" id="{35D1BF24-76CA-4563-959A-F281F9EC668C}"/>
              </a:ext>
            </a:extLst>
          </p:cNvPr>
          <p:cNvSpPr txBox="1">
            <a:spLocks/>
          </p:cNvSpPr>
          <p:nvPr/>
        </p:nvSpPr>
        <p:spPr>
          <a:xfrm>
            <a:off x="477687" y="284035"/>
            <a:ext cx="10514231" cy="667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cs typeface="Times New Roman" pitchFamily="18" charset="0"/>
              </a:rPr>
              <a:t/>
            </a:r>
            <a:br>
              <a:rPr lang="en-US" sz="3600" b="1" dirty="0">
                <a:cs typeface="Times New Roman" pitchFamily="18" charset="0"/>
              </a:rPr>
            </a:br>
            <a:r>
              <a:rPr lang="en-US" sz="3600" b="1" dirty="0">
                <a:cs typeface="Times New Roman" pitchFamily="18" charset="0"/>
              </a:rPr>
              <a:t>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/>
            <a:r>
              <a:rPr lang="en-US" sz="3200" b="1" u="sng" dirty="0" err="1" smtClean="0">
                <a:solidFill>
                  <a:srgbClr val="1646F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solidFill>
                  <a:srgbClr val="1646F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1646F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rgbClr val="1646F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1646F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288" y="3054485"/>
            <a:ext cx="11196537" cy="35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2"/>
            <a:ext cx="12192000" cy="67333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967345" y="324433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b="1" dirty="0" smtClean="0"/>
              <a:t>Hoạt động 1: Tìm hiểu yêu cầu của bài học và chuẩn bị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8834"/>
            <a:ext cx="12034838" cy="630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186"/>
            <a:ext cx="12192000" cy="659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6382"/>
            <a:ext cx="12062298" cy="637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668"/>
            <a:ext cx="11916383" cy="636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1044</TotalTime>
  <Words>188</Words>
  <Application>Microsoft Office PowerPoint</Application>
  <PresentationFormat>Custom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Tahoma</vt:lpstr>
      <vt:lpstr>MS UI Gothic</vt:lpstr>
      <vt:lpstr>ＭＳ Ｐゴシック</vt:lpstr>
      <vt:lpstr>Calibri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HS</cp:lastModifiedBy>
  <cp:revision>131</cp:revision>
  <dcterms:created xsi:type="dcterms:W3CDTF">2018-05-01T14:03:50Z</dcterms:created>
  <dcterms:modified xsi:type="dcterms:W3CDTF">2025-02-17T14:37:06Z</dcterms:modified>
</cp:coreProperties>
</file>