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2" r:id="rId2"/>
    <p:sldId id="283" r:id="rId3"/>
    <p:sldId id="261" r:id="rId4"/>
    <p:sldId id="280" r:id="rId5"/>
    <p:sldId id="281" r:id="rId6"/>
    <p:sldId id="297" r:id="rId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DF0F4-944D-4EC6-BA0F-7D180BB505C8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C358-0E60-46F5-8B20-73792D9D9134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1213-41C6-4F22-9CEC-BCBF10ED5D7D}" type="datetimeFigureOut">
              <a:rPr lang="vi-VN" smtClean="0"/>
              <a:pPr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3FEE9-437F-4483-A197-C340FD5FF2E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11" Type="http://schemas.openxmlformats.org/officeDocument/2006/relationships/image" Target="../media/image10.gif"/><Relationship Id="rId5" Type="http://schemas.openxmlformats.org/officeDocument/2006/relationships/image" Target="../media/image4.wmf"/><Relationship Id="rId10" Type="http://schemas.openxmlformats.org/officeDocument/2006/relationships/image" Target="../media/image9.gi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072066" y="1428736"/>
            <a:ext cx="3286148" cy="1360587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857224" y="3834609"/>
            <a:ext cx="7819232" cy="834034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ĐỌC: BẦY VOI RỪNG TRƯỜNG SƠN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944907" y="5452734"/>
            <a:ext cx="7643866" cy="834034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GV:Sử</a:t>
            </a:r>
            <a:r>
              <a:rPr lang="en-US" sz="202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2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2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00166" y="1285860"/>
            <a:ext cx="2286016" cy="1498208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975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149038" y="214290"/>
            <a:ext cx="7209176" cy="689565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algn="ctr"/>
            <a:r>
              <a:rPr lang="vi-VN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LÊ HỒNG PHONG </a:t>
            </a:r>
            <a:r>
              <a:rPr lang="vi-VN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25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857224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14" y="214290"/>
            <a:ext cx="785786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76072"/>
            <a:ext cx="1219204" cy="195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4301395" y="1666341"/>
            <a:ext cx="465875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22875" y="4667826"/>
            <a:ext cx="820435" cy="99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3763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-71651" y="0"/>
            <a:ext cx="9215651" cy="600075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9" y="1505118"/>
            <a:ext cx="554424" cy="101308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-71651" y="3696892"/>
            <a:ext cx="9215651" cy="3161108"/>
          </a:xfrm>
          <a:prstGeom prst="rect">
            <a:avLst/>
          </a:prstGeom>
        </p:spPr>
      </p:pic>
      <p:pic>
        <p:nvPicPr>
          <p:cNvPr id="7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3446854" y="3161107"/>
            <a:ext cx="1157621" cy="1660934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505" r="-1" b="2635"/>
          <a:stretch/>
        </p:blipFill>
        <p:spPr>
          <a:xfrm>
            <a:off x="363082" y="2246600"/>
            <a:ext cx="1486804" cy="1968000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553833" y="1522324"/>
            <a:ext cx="3222733" cy="83099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>
              <a:defRPr/>
            </a:pP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9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95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4401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23985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4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0174"/>
            <a:ext cx="255577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34401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00042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286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Voi Rừng Châu 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1628800"/>
            <a:ext cx="6323182" cy="42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AC32E4F-78B6-0106-2441-C26AC6EBFC1B}"/>
              </a:ext>
            </a:extLst>
          </p:cNvPr>
          <p:cNvSpPr txBox="1"/>
          <p:nvPr/>
        </p:nvSpPr>
        <p:spPr>
          <a:xfrm>
            <a:off x="0" y="2143116"/>
            <a:ext cx="3143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sáchtheo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40" y="1571612"/>
            <a:ext cx="6000760" cy="225957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429466"/>
              </p:ext>
            </p:extLst>
          </p:nvPr>
        </p:nvGraphicFramePr>
        <p:xfrm>
          <a:off x="0" y="4214818"/>
          <a:ext cx="9144000" cy="331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14999644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15282295"/>
                    </a:ext>
                  </a:extLst>
                </a:gridCol>
              </a:tblGrid>
              <a:tr h="59784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 SÁCH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201379"/>
                  </a:ext>
                </a:extLst>
              </a:tr>
              <a:tr h="1059034"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Mặt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646718996"/>
                  </a:ext>
                </a:extLst>
              </a:tr>
              <a:tr h="1059034"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2582275986"/>
                  </a:ext>
                </a:extLst>
              </a:tr>
              <a:tr h="597841">
                <a:tc gridSpan="2"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635817"/>
                  </a:ext>
                </a:extLst>
              </a:tr>
            </a:tbl>
          </a:graphicData>
        </a:graphic>
      </p:graphicFrame>
      <p:sp>
        <p:nvSpPr>
          <p:cNvPr id="7" name="5-Point Star 6"/>
          <p:cNvSpPr/>
          <p:nvPr/>
        </p:nvSpPr>
        <p:spPr>
          <a:xfrm>
            <a:off x="2987824" y="7075143"/>
            <a:ext cx="288032" cy="323349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3462795" y="7096404"/>
            <a:ext cx="288032" cy="323349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896779" y="7099676"/>
            <a:ext cx="288032" cy="323349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296935" y="7069496"/>
            <a:ext cx="288032" cy="323349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750689" y="7069496"/>
            <a:ext cx="288032" cy="3233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4401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286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00042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643050"/>
            <a:ext cx="307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13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32E4F-78B6-0106-2441-C26AC6EBFC1B}"/>
              </a:ext>
            </a:extLst>
          </p:cNvPr>
          <p:cNvSpPr txBox="1"/>
          <p:nvPr/>
        </p:nvSpPr>
        <p:spPr>
          <a:xfrm>
            <a:off x="0" y="20002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256" y="3167251"/>
            <a:ext cx="3528070" cy="3690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071810"/>
            <a:ext cx="5357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401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286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00042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500174"/>
            <a:ext cx="307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643041" y="2743200"/>
            <a:ext cx="5857917" cy="118705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299</Words>
  <Application>Microsoft Office PowerPoint</Application>
  <PresentationFormat>On-screen Show (4:3)</PresentationFormat>
  <Paragraphs>33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Dell</cp:lastModifiedBy>
  <cp:revision>23</cp:revision>
  <dcterms:created xsi:type="dcterms:W3CDTF">2024-02-19T07:23:32Z</dcterms:created>
  <dcterms:modified xsi:type="dcterms:W3CDTF">2025-02-18T01:00:33Z</dcterms:modified>
</cp:coreProperties>
</file>