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4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5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6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7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8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15" r:id="rId3"/>
    <p:sldMasterId id="2147483745" r:id="rId4"/>
    <p:sldMasterId id="2147483748" r:id="rId5"/>
    <p:sldMasterId id="2147483761" r:id="rId6"/>
    <p:sldMasterId id="2147483766" r:id="rId7"/>
    <p:sldMasterId id="2147483778" r:id="rId8"/>
    <p:sldMasterId id="2147483815" r:id="rId9"/>
    <p:sldMasterId id="2147483827" r:id="rId10"/>
    <p:sldMasterId id="2147483833" r:id="rId11"/>
    <p:sldMasterId id="2147483990" r:id="rId12"/>
    <p:sldMasterId id="2147484010" r:id="rId13"/>
    <p:sldMasterId id="2147484034" r:id="rId14"/>
    <p:sldMasterId id="2147484046" r:id="rId15"/>
    <p:sldMasterId id="2147484136" r:id="rId16"/>
    <p:sldMasterId id="2147484148" r:id="rId17"/>
    <p:sldMasterId id="2147484162" r:id="rId18"/>
    <p:sldMasterId id="2147484175" r:id="rId19"/>
  </p:sldMasterIdLst>
  <p:notesMasterIdLst>
    <p:notesMasterId r:id="rId48"/>
  </p:notesMasterIdLst>
  <p:handoutMasterIdLst>
    <p:handoutMasterId r:id="rId49"/>
  </p:handoutMasterIdLst>
  <p:sldIdLst>
    <p:sldId id="3062" r:id="rId20"/>
    <p:sldId id="3011" r:id="rId21"/>
    <p:sldId id="3138" r:id="rId22"/>
    <p:sldId id="3103" r:id="rId23"/>
    <p:sldId id="3118" r:id="rId24"/>
    <p:sldId id="3104" r:id="rId25"/>
    <p:sldId id="3137" r:id="rId26"/>
    <p:sldId id="3119" r:id="rId27"/>
    <p:sldId id="3120" r:id="rId28"/>
    <p:sldId id="3069" r:id="rId29"/>
    <p:sldId id="3121" r:id="rId30"/>
    <p:sldId id="3125" r:id="rId31"/>
    <p:sldId id="3139" r:id="rId32"/>
    <p:sldId id="3124" r:id="rId33"/>
    <p:sldId id="3136" r:id="rId34"/>
    <p:sldId id="3126" r:id="rId35"/>
    <p:sldId id="3127" r:id="rId36"/>
    <p:sldId id="3128" r:id="rId37"/>
    <p:sldId id="3129" r:id="rId38"/>
    <p:sldId id="3130" r:id="rId39"/>
    <p:sldId id="3115" r:id="rId40"/>
    <p:sldId id="3131" r:id="rId41"/>
    <p:sldId id="3132" r:id="rId42"/>
    <p:sldId id="3133" r:id="rId43"/>
    <p:sldId id="3134" r:id="rId44"/>
    <p:sldId id="3135" r:id="rId45"/>
    <p:sldId id="3061" r:id="rId46"/>
    <p:sldId id="3060" r:id="rId47"/>
  </p:sldIdLst>
  <p:sldSz cx="12192000" cy="6858000"/>
  <p:notesSz cx="6858000" cy="9144000"/>
  <p:defaultTextStyle>
    <a:defPPr>
      <a:defRPr lang="en-US"/>
    </a:defPPr>
    <a:lvl1pPr marL="0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231" autoAdjust="0"/>
  </p:normalViewPr>
  <p:slideViewPr>
    <p:cSldViewPr snapToGrid="0">
      <p:cViewPr varScale="1">
        <p:scale>
          <a:sx n="50" d="100"/>
          <a:sy n="50" d="100"/>
        </p:scale>
        <p:origin x="1500" y="42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80A1E-1318-4408-B2B1-A9D39D6F82B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81F8B-7E26-43DF-BF3E-65318928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7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945D9-8826-4A28-BB9B-0081BEAD298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36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945D9-8826-4A28-BB9B-0081BEAD2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62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29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8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14.png"/><Relationship Id="rId17" Type="http://schemas.openxmlformats.org/officeDocument/2006/relationships/image" Target="../media/image59.png"/><Relationship Id="rId2" Type="http://schemas.openxmlformats.org/officeDocument/2006/relationships/image" Target="../media/image48.png"/><Relationship Id="rId16" Type="http://schemas.openxmlformats.org/officeDocument/2006/relationships/image" Target="../media/image58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openxmlformats.org/officeDocument/2006/relationships/image" Target="../media/image55.png"/><Relationship Id="rId4" Type="http://schemas.openxmlformats.org/officeDocument/2006/relationships/image" Target="../media/image6.png"/><Relationship Id="rId9" Type="http://schemas.openxmlformats.org/officeDocument/2006/relationships/image" Target="../media/image54.png"/><Relationship Id="rId14" Type="http://schemas.openxmlformats.org/officeDocument/2006/relationships/image" Target="../media/image26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19" y="1122680"/>
            <a:ext cx="10515600" cy="2387600"/>
          </a:xfrm>
        </p:spPr>
        <p:txBody>
          <a:bodyPr lIns="91426" tIns="45718" rIns="91426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19" y="3602448"/>
            <a:ext cx="10515600" cy="1655445"/>
          </a:xfrm>
        </p:spPr>
        <p:txBody>
          <a:bodyPr lIns="91426" tIns="45718" rIns="91426" bIns="45718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19" y="327125"/>
            <a:ext cx="10515600" cy="5850255"/>
          </a:xfrm>
        </p:spPr>
        <p:txBody>
          <a:bodyPr lIns="91426" tIns="45718" rIns="91426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560067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4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9" y="213048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9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CAF6D-E69A-4AEE-9A07-C4D5E8938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1641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EB039-BC32-4DB4-A255-0DE4C7D24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1863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4" y="44069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88AA4-A03F-4AE4-8418-DB6847CB29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4766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06449-8462-45A8-A6E5-A4A8712B2E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5348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BCAF7-5CF5-427D-9204-0234419CA2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8689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3FD5B-5A83-4D0C-96DC-2F6F9F5DF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5374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37567-DD55-40EA-B03D-D7EFEA22F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8385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1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2A50-B042-4E6B-8D3A-CA905F5451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494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E8ED1-6278-4436-8E22-F1567CF03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797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56E0F-CBA7-409F-BCB7-5C3307F312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290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70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DB444-D388-48F3-A761-0B8DEC5FDF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5965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0" y="213047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2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088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103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293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429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878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987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28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95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6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399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38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973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8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8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695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84" y="999557"/>
            <a:ext cx="8367561" cy="75713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900" smtClean="0"/>
            </a:lvl2pPr>
            <a:lvl3pPr>
              <a:defRPr lang="en-US" sz="19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803" y="2207151"/>
            <a:ext cx="7533216" cy="603428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86"/>
            <a:ext cx="3962400" cy="4340087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62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85" y="100895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67670228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85" y="100895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017179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85" y="100895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456527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2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75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9" y="2130521"/>
            <a:ext cx="10363200" cy="1470025"/>
          </a:xfr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9" y="3886200"/>
            <a:ext cx="8534400" cy="1752600"/>
          </a:xfrm>
        </p:spPr>
        <p:txBody>
          <a:bodyPr lIns="91426" tIns="45718" rIns="9142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871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538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25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22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885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093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922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689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234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1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9" y="213048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9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31134E-9EBF-4864-8492-C31C1557E77F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B502EF-D2A1-4AB6-A9EA-A1470DB6C8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7137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0BE19A-638E-4D87-AF58-97A209B03936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5A6BAD-A56F-4CFA-8523-604A31707C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45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4" y="44069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F12EC0-5CCD-4EDA-8926-BE18CE01AE97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C91BA8-4E71-4788-A234-C611CA8AA2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7314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1BC023-5669-4974-AEFD-7970CC1EF2B9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5F039C-C14B-428B-AED9-43D3847768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4375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3D29A8D-ADCD-4B86-883A-C0ADEC7EEBB5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0A9A44-BF14-4660-B0FB-779A96FAC0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689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C0E2F4F-7D2E-4FFC-B8DF-1DC1C8265E6F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929BF0-86A9-4BF3-9D69-70A1331F4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9090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C296366-6473-4334-BC97-77C3D607A7BB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8D21FB-D15A-40FE-809B-E67462665E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6145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1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CC08E3-6F42-4817-A5CD-A9F58262BC61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8FAAA5-982E-4EE0-9615-334CA0E115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5261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7E212F-5559-4C9E-A2F7-6E4709C9411E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04369F-8BE0-4BC7-B757-D3A236BD6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5616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5BB3DB-FBA7-4197-A01A-B5B137F29E72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C4681A-CF38-4999-A9AD-A0A069AB1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173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3" y="4406989"/>
            <a:ext cx="10363200" cy="1362075"/>
          </a:xfrm>
        </p:spPr>
        <p:txBody>
          <a:bodyPr lIns="91426" tIns="45718" rIns="91426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3" y="2906713"/>
            <a:ext cx="10363200" cy="1500187"/>
          </a:xfrm>
        </p:spPr>
        <p:txBody>
          <a:bodyPr lIns="91426" tIns="45718" rIns="91426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70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7412F10-1C69-41B8-A1BE-8111277CCA34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96E06E-FEF5-44C9-AF3D-9B25CF46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5482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600206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B2EDDE-EA65-4FFC-BC82-6F3A2218F3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175525"/>
      </p:ext>
    </p:extLst>
  </p:cSld>
  <p:clrMapOvr>
    <a:masterClrMapping/>
  </p:clrMapOvr>
  <p:transition spd="slow">
    <p:split orient="vert"/>
    <p:sndAc>
      <p:stSnd>
        <p:snd r:embed="rId1" name="Slide moi.wav"/>
      </p:stSnd>
    </p:sndAc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4702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19B1EA-E2E5-4731-B580-1591AAD14F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592197"/>
      </p:ext>
    </p:extLst>
  </p:cSld>
  <p:clrMapOvr>
    <a:masterClrMapping/>
  </p:clrMapOvr>
  <p:transition spd="slow">
    <p:split orient="vert"/>
    <p:sndAc>
      <p:stSnd>
        <p:snd r:embed="rId1" name="Slide moi.wav"/>
      </p:stSnd>
    </p:sndAc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7817C-7B71-42AF-900A-2817BE836D2B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75A3B-6662-4096-B8F1-4038B9AC79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936791" y="4974987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2026371" y="2737102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678557" y="3583203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679096" y="3760939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706455" y="3283429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936791" y="2180861"/>
            <a:ext cx="10273141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琥珀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2200663" y="5131503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5669" y="4373648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626" y="3444243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303948" y="5382189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571" y="3572931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7014021" y="108922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琥珀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40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01173 C 0.20226 0.26913 0.25608 0.81512 0.09931 1.20741 C -0.0566 1.60308 -0.36475 1.69444 -0.5868 1.41666 C -0.80607 1.1358 -0.85868 0.59136 -0.70121 0.1966 C -0.54392 -0.19846 -0.23646 -0.29074 -0.0151 -0.01173 Z " pathEditMode="relative" rAng="2122698" ptsTypes="fffff">
                                      <p:cBhvr>
                                        <p:cTn id="118" dur="18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71481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600000"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6275" y="6431226"/>
            <a:ext cx="2844800" cy="365125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7817C-7B71-42AF-900A-2817BE836D2B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75A3B-6662-4096-B8F1-4038B9AC79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683465" y="504986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773045" y="2811976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425232" y="365807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425771" y="3835814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453130" y="3358304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19406" y="2180861"/>
            <a:ext cx="10606879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琥珀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947338" y="5206378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3685" y="4210783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1271" y="3053999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050623" y="5457063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0423" y="2976056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1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0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0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79567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41537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23698" y="339087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4"/>
            <a:ext cx="12253384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琥珀"/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1063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7817C-7B71-42AF-900A-2817BE836D2B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75A3B-6662-4096-B8F1-4038B9AC79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45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56832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7817C-7B71-42AF-900A-2817BE836D2B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75A3B-6662-4096-B8F1-4038B9AC79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117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7817C-7B71-42AF-900A-2817BE836D2B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75A3B-6662-4096-B8F1-4038B9AC79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94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9" y="1200237"/>
            <a:ext cx="5384800" cy="3394075"/>
          </a:xfrm>
        </p:spPr>
        <p:txBody>
          <a:bodyPr lIns="91426" tIns="45718" rIns="9142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237"/>
            <a:ext cx="5384800" cy="3394075"/>
          </a:xfrm>
        </p:spPr>
        <p:txBody>
          <a:bodyPr lIns="91426" tIns="45718" rIns="9142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7817C-7B71-42AF-900A-2817BE836D2B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75A3B-6662-4096-B8F1-4038B9AC79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3584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7817C-7B71-42AF-900A-2817BE836D2B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75A3B-6662-4096-B8F1-4038B9AC79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532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7817C-7B71-42AF-900A-2817BE836D2B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75A3B-6662-4096-B8F1-4038B9AC79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978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7817C-7B71-42AF-900A-2817BE836D2B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75A3B-6662-4096-B8F1-4038B9AC79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0919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7817C-7B71-42AF-900A-2817BE836D2B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75A3B-6662-4096-B8F1-4038B9AC79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9535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62646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7538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677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6510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935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 lIns="91426" tIns="45718" rIns="91426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lIns="91426" tIns="45718" rIns="91426" bIns="45718"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426" tIns="45718" rIns="9142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9" y="1535117"/>
            <a:ext cx="5389033" cy="639763"/>
          </a:xfrm>
        </p:spPr>
        <p:txBody>
          <a:bodyPr lIns="91426" tIns="45718" rIns="91426" bIns="45718"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 lIns="91426" tIns="45718" rIns="9142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680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28782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7807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3222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3192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900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197485"/>
            <a:ext cx="10515600" cy="1325563"/>
          </a:xfrm>
        </p:spPr>
        <p:txBody>
          <a:bodyPr lIns="91426" tIns="45718" rIns="91426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19" y="1702444"/>
            <a:ext cx="10515600" cy="4474845"/>
          </a:xfrm>
        </p:spPr>
        <p:txBody>
          <a:bodyPr lIns="91426" tIns="45718" rIns="91426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37"/>
            <a:ext cx="4011084" cy="1162051"/>
          </a:xfrm>
        </p:spPr>
        <p:txBody>
          <a:bodyPr lIns="91426" tIns="45718" rIns="9142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146"/>
            <a:ext cx="6815667" cy="5853113"/>
          </a:xfrm>
        </p:spPr>
        <p:txBody>
          <a:bodyPr lIns="91426" tIns="45718" rIns="91426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426" tIns="45718" rIns="91426" bIns="45718"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88"/>
            <a:ext cx="7315200" cy="566739"/>
          </a:xfrm>
        </p:spPr>
        <p:txBody>
          <a:bodyPr lIns="91426" tIns="45718" rIns="9142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26" tIns="45718" rIns="91426" bIns="45718" rtlCol="0">
            <a:normAutofit/>
          </a:bodyPr>
          <a:lstStyle>
            <a:lvl1pPr marL="0" indent="0">
              <a:buNone/>
              <a:defRPr sz="4300"/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marL="0" marR="0" lvl="0" indent="0" algn="l" defTabSz="91424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3"/>
            <a:ext cx="7315200" cy="804863"/>
          </a:xfrm>
        </p:spPr>
        <p:txBody>
          <a:bodyPr lIns="91426" tIns="45718" rIns="91426" bIns="45718"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61"/>
            <a:ext cx="2743200" cy="4387851"/>
          </a:xfrm>
        </p:spPr>
        <p:txBody>
          <a:bodyPr vert="eaVert"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9" y="206461"/>
            <a:ext cx="8026400" cy="4387851"/>
          </a:xfrm>
        </p:spPr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505" y="999589"/>
            <a:ext cx="8367561" cy="75713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900" smtClean="0"/>
            </a:lvl2pPr>
            <a:lvl3pPr>
              <a:defRPr lang="en-US" sz="19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803" y="2207151"/>
            <a:ext cx="7533216" cy="603428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8018"/>
            <a:ext cx="3962400" cy="4340087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2959103"/>
            <a:ext cx="10515600" cy="2781300"/>
          </a:xfrm>
        </p:spPr>
        <p:txBody>
          <a:bodyPr lIns="91426" tIns="45718" rIns="91426" bIns="45718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19" y="1722213"/>
            <a:ext cx="10515600" cy="1102995"/>
          </a:xfrm>
        </p:spPr>
        <p:txBody>
          <a:bodyPr lIns="144119" tIns="45718" rIns="91426" bIns="45718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19" y="1122680"/>
            <a:ext cx="10515600" cy="2387600"/>
          </a:xfrm>
        </p:spPr>
        <p:txBody>
          <a:bodyPr lIns="91426" tIns="45718" rIns="91426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19" y="3602448"/>
            <a:ext cx="10515600" cy="1655445"/>
          </a:xfrm>
        </p:spPr>
        <p:txBody>
          <a:bodyPr lIns="91426" tIns="45718" rIns="91426" bIns="45718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197485"/>
            <a:ext cx="10515600" cy="1325563"/>
          </a:xfrm>
        </p:spPr>
        <p:txBody>
          <a:bodyPr lIns="91426" tIns="45718" rIns="91426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19" y="1702444"/>
            <a:ext cx="10515600" cy="4474845"/>
          </a:xfrm>
        </p:spPr>
        <p:txBody>
          <a:bodyPr lIns="91426" tIns="45718" rIns="91426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2959103"/>
            <a:ext cx="10515600" cy="2781300"/>
          </a:xfrm>
        </p:spPr>
        <p:txBody>
          <a:bodyPr lIns="91426" tIns="45718" rIns="91426" bIns="45718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19" y="1722213"/>
            <a:ext cx="10515600" cy="1102995"/>
          </a:xfrm>
        </p:spPr>
        <p:txBody>
          <a:bodyPr lIns="144119" tIns="45718" rIns="91426" bIns="45718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365129"/>
            <a:ext cx="10515600" cy="1325563"/>
          </a:xfrm>
        </p:spPr>
        <p:txBody>
          <a:bodyPr lIns="91426" tIns="45718" rIns="91426" bIns="45718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24" y="365127"/>
            <a:ext cx="10515600" cy="800100"/>
          </a:xfrm>
        </p:spPr>
        <p:txBody>
          <a:bodyPr lIns="91426" tIns="45718" rIns="91426" bIns="45718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88" y="1482096"/>
            <a:ext cx="5220971" cy="823595"/>
          </a:xfrm>
        </p:spPr>
        <p:txBody>
          <a:bodyPr lIns="91426" tIns="45718" rIns="91426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19" indent="0">
              <a:buNone/>
              <a:defRPr sz="2400"/>
            </a:lvl2pPr>
            <a:lvl3pPr marL="914241" indent="0">
              <a:buNone/>
              <a:defRPr sz="2000"/>
            </a:lvl3pPr>
            <a:lvl4pPr marL="1371362" indent="0">
              <a:buNone/>
              <a:defRPr sz="1900"/>
            </a:lvl4pPr>
            <a:lvl5pPr marL="1828482" indent="0">
              <a:buNone/>
              <a:defRPr sz="1900"/>
            </a:lvl5pPr>
            <a:lvl6pPr marL="2285606" indent="0">
              <a:buNone/>
              <a:defRPr sz="1900"/>
            </a:lvl6pPr>
            <a:lvl7pPr marL="2742722" indent="0">
              <a:buNone/>
              <a:defRPr sz="1900"/>
            </a:lvl7pPr>
            <a:lvl8pPr marL="3199840" indent="0">
              <a:buNone/>
              <a:defRPr sz="1900"/>
            </a:lvl8pPr>
            <a:lvl9pPr marL="3656959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641"/>
            <a:ext cx="5222240" cy="3820795"/>
          </a:xfrm>
        </p:spPr>
        <p:txBody>
          <a:bodyPr lIns="91426" tIns="45718" rIns="91426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719" y="1482096"/>
            <a:ext cx="5097145" cy="823595"/>
          </a:xfrm>
        </p:spPr>
        <p:txBody>
          <a:bodyPr lIns="91426" tIns="45718" rIns="91426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19" indent="0">
              <a:buNone/>
              <a:defRPr sz="2400"/>
            </a:lvl2pPr>
            <a:lvl3pPr marL="914241" indent="0">
              <a:buNone/>
              <a:defRPr sz="2000"/>
            </a:lvl3pPr>
            <a:lvl4pPr marL="1371362" indent="0">
              <a:buNone/>
              <a:defRPr sz="1900"/>
            </a:lvl4pPr>
            <a:lvl5pPr marL="1828482" indent="0">
              <a:buNone/>
              <a:defRPr sz="1900"/>
            </a:lvl5pPr>
            <a:lvl6pPr marL="2285606" indent="0">
              <a:buNone/>
              <a:defRPr sz="1900"/>
            </a:lvl6pPr>
            <a:lvl7pPr marL="2742722" indent="0">
              <a:buNone/>
              <a:defRPr sz="1900"/>
            </a:lvl7pPr>
            <a:lvl8pPr marL="3199840" indent="0">
              <a:buNone/>
              <a:defRPr sz="1900"/>
            </a:lvl8pPr>
            <a:lvl9pPr marL="3656959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719" y="2368641"/>
            <a:ext cx="5097145" cy="3820795"/>
          </a:xfrm>
        </p:spPr>
        <p:txBody>
          <a:bodyPr lIns="91426" tIns="45718" rIns="91426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65"/>
            <a:ext cx="775136" cy="230828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5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197485"/>
            <a:ext cx="10515600" cy="1325563"/>
          </a:xfrm>
        </p:spPr>
        <p:txBody>
          <a:bodyPr lIns="91426" tIns="45718" rIns="91426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78" y="-1906"/>
            <a:ext cx="7017385" cy="6861811"/>
          </a:xfrm>
          <a:noFill/>
        </p:spPr>
        <p:txBody>
          <a:bodyPr lIns="252052" tIns="144119" rIns="91426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88" y="457202"/>
            <a:ext cx="4392295" cy="1055371"/>
          </a:xfrm>
        </p:spPr>
        <p:txBody>
          <a:bodyPr lIns="91426" tIns="45718" rIns="91426" bIns="45718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511" y="1694180"/>
            <a:ext cx="4393565" cy="4480560"/>
          </a:xfrm>
        </p:spPr>
        <p:txBody>
          <a:bodyPr lIns="91426" tIns="45718" rIns="91426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/>
            </a:lvl2pPr>
            <a:lvl3pPr marL="914241" indent="0">
              <a:buNone/>
              <a:defRPr sz="1600"/>
            </a:lvl3pPr>
            <a:lvl4pPr marL="1371362" indent="0">
              <a:buNone/>
              <a:defRPr sz="1500"/>
            </a:lvl4pPr>
            <a:lvl5pPr marL="1828482" indent="0">
              <a:buNone/>
              <a:defRPr sz="1500"/>
            </a:lvl5pPr>
            <a:lvl6pPr marL="2285606" indent="0">
              <a:buNone/>
              <a:defRPr sz="1500"/>
            </a:lvl6pPr>
            <a:lvl7pPr marL="2742722" indent="0">
              <a:buNone/>
              <a:defRPr sz="1500"/>
            </a:lvl7pPr>
            <a:lvl8pPr marL="3199840" indent="0">
              <a:buNone/>
              <a:defRPr sz="1500"/>
            </a:lvl8pPr>
            <a:lvl9pPr marL="3656959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68" y="-7620"/>
            <a:ext cx="7017385" cy="6861811"/>
          </a:xfrm>
          <a:noFill/>
        </p:spPr>
        <p:txBody>
          <a:bodyPr lIns="252052" tIns="144119" rIns="91426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94" y="457202"/>
            <a:ext cx="4279900" cy="1055371"/>
          </a:xfrm>
        </p:spPr>
        <p:txBody>
          <a:bodyPr lIns="91426" tIns="45718" rIns="91426" bIns="45718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619" y="1694180"/>
            <a:ext cx="4280535" cy="4480560"/>
          </a:xfrm>
        </p:spPr>
        <p:txBody>
          <a:bodyPr lIns="91426" tIns="45718" rIns="91426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/>
            </a:lvl2pPr>
            <a:lvl3pPr marL="914241" indent="0">
              <a:buNone/>
              <a:defRPr sz="1600"/>
            </a:lvl3pPr>
            <a:lvl4pPr marL="1371362" indent="0">
              <a:buNone/>
              <a:defRPr sz="1500"/>
            </a:lvl4pPr>
            <a:lvl5pPr marL="1828482" indent="0">
              <a:buNone/>
              <a:defRPr sz="1500"/>
            </a:lvl5pPr>
            <a:lvl6pPr marL="2285606" indent="0">
              <a:buNone/>
              <a:defRPr sz="1500"/>
            </a:lvl6pPr>
            <a:lvl7pPr marL="2742722" indent="0">
              <a:buNone/>
              <a:defRPr sz="1500"/>
            </a:lvl7pPr>
            <a:lvl8pPr marL="3199840" indent="0">
              <a:buNone/>
              <a:defRPr sz="1500"/>
            </a:lvl8pPr>
            <a:lvl9pPr marL="3656959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6"/>
            <a:ext cx="2628900" cy="5811839"/>
          </a:xfrm>
        </p:spPr>
        <p:txBody>
          <a:bodyPr vert="eaVert" lIns="91426" tIns="45718" rIns="9142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06"/>
            <a:ext cx="7734300" cy="5811839"/>
          </a:xfrm>
        </p:spPr>
        <p:txBody>
          <a:bodyPr vert="eaVert"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68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365129"/>
            <a:ext cx="10515600" cy="1325563"/>
          </a:xfrm>
        </p:spPr>
        <p:txBody>
          <a:bodyPr lIns="91426" tIns="45718" rIns="91426" bIns="45718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19" y="327125"/>
            <a:ext cx="10515600" cy="5850255"/>
          </a:xfrm>
        </p:spPr>
        <p:txBody>
          <a:bodyPr lIns="91426" tIns="45718" rIns="91426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3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65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19" y="2131581"/>
            <a:ext cx="10363200" cy="1468967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19" y="3886200"/>
            <a:ext cx="8534400" cy="1752600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446"/>
            <a:ext cx="2844800" cy="366183"/>
          </a:xfrm>
          <a:prstGeom prst="rect">
            <a:avLst/>
          </a:prstGeom>
        </p:spPr>
        <p:txBody>
          <a:bodyPr lIns="91426" tIns="45718" rIns="91426" bIns="45718"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19" y="6356446"/>
            <a:ext cx="3860800" cy="366183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446"/>
            <a:ext cx="2844800" cy="366183"/>
          </a:xfrm>
          <a:prstGeom prst="rect">
            <a:avLst/>
          </a:prstGeom>
        </p:spPr>
        <p:txBody>
          <a:bodyPr lIns="91426" tIns="45718" rIns="91426" bIns="45718"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9" y="2130521"/>
            <a:ext cx="10363200" cy="1470025"/>
          </a:xfr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9" y="3886200"/>
            <a:ext cx="8534400" cy="1752600"/>
          </a:xfrm>
        </p:spPr>
        <p:txBody>
          <a:bodyPr lIns="91426" tIns="45718" rIns="9142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04157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1938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3" y="4406989"/>
            <a:ext cx="10363200" cy="1362075"/>
          </a:xfrm>
        </p:spPr>
        <p:txBody>
          <a:bodyPr lIns="91426" tIns="45718" rIns="91426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3" y="2906713"/>
            <a:ext cx="10363200" cy="1500187"/>
          </a:xfrm>
        </p:spPr>
        <p:txBody>
          <a:bodyPr lIns="91426" tIns="45718" rIns="91426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0698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9" y="1200237"/>
            <a:ext cx="5384800" cy="3394075"/>
          </a:xfrm>
        </p:spPr>
        <p:txBody>
          <a:bodyPr lIns="91426" tIns="45718" rIns="9142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237"/>
            <a:ext cx="5384800" cy="3394075"/>
          </a:xfrm>
        </p:spPr>
        <p:txBody>
          <a:bodyPr lIns="91426" tIns="45718" rIns="9142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231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24" y="365127"/>
            <a:ext cx="10515600" cy="800100"/>
          </a:xfrm>
        </p:spPr>
        <p:txBody>
          <a:bodyPr lIns="91426" tIns="45718" rIns="91426" bIns="45718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88" y="1482096"/>
            <a:ext cx="5220971" cy="823595"/>
          </a:xfrm>
        </p:spPr>
        <p:txBody>
          <a:bodyPr lIns="91426" tIns="45718" rIns="91426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19" indent="0">
              <a:buNone/>
              <a:defRPr sz="2400"/>
            </a:lvl2pPr>
            <a:lvl3pPr marL="914241" indent="0">
              <a:buNone/>
              <a:defRPr sz="2000"/>
            </a:lvl3pPr>
            <a:lvl4pPr marL="1371362" indent="0">
              <a:buNone/>
              <a:defRPr sz="1900"/>
            </a:lvl4pPr>
            <a:lvl5pPr marL="1828482" indent="0">
              <a:buNone/>
              <a:defRPr sz="1900"/>
            </a:lvl5pPr>
            <a:lvl6pPr marL="2285606" indent="0">
              <a:buNone/>
              <a:defRPr sz="1900"/>
            </a:lvl6pPr>
            <a:lvl7pPr marL="2742722" indent="0">
              <a:buNone/>
              <a:defRPr sz="1900"/>
            </a:lvl7pPr>
            <a:lvl8pPr marL="3199840" indent="0">
              <a:buNone/>
              <a:defRPr sz="1900"/>
            </a:lvl8pPr>
            <a:lvl9pPr marL="3656959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641"/>
            <a:ext cx="5222240" cy="3820795"/>
          </a:xfrm>
        </p:spPr>
        <p:txBody>
          <a:bodyPr lIns="91426" tIns="45718" rIns="91426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719" y="1482096"/>
            <a:ext cx="5097145" cy="823595"/>
          </a:xfrm>
        </p:spPr>
        <p:txBody>
          <a:bodyPr lIns="91426" tIns="45718" rIns="91426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19" indent="0">
              <a:buNone/>
              <a:defRPr sz="2400"/>
            </a:lvl2pPr>
            <a:lvl3pPr marL="914241" indent="0">
              <a:buNone/>
              <a:defRPr sz="2000"/>
            </a:lvl3pPr>
            <a:lvl4pPr marL="1371362" indent="0">
              <a:buNone/>
              <a:defRPr sz="1900"/>
            </a:lvl4pPr>
            <a:lvl5pPr marL="1828482" indent="0">
              <a:buNone/>
              <a:defRPr sz="1900"/>
            </a:lvl5pPr>
            <a:lvl6pPr marL="2285606" indent="0">
              <a:buNone/>
              <a:defRPr sz="1900"/>
            </a:lvl6pPr>
            <a:lvl7pPr marL="2742722" indent="0">
              <a:buNone/>
              <a:defRPr sz="1900"/>
            </a:lvl7pPr>
            <a:lvl8pPr marL="3199840" indent="0">
              <a:buNone/>
              <a:defRPr sz="1900"/>
            </a:lvl8pPr>
            <a:lvl9pPr marL="3656959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719" y="2368641"/>
            <a:ext cx="5097145" cy="3820795"/>
          </a:xfrm>
        </p:spPr>
        <p:txBody>
          <a:bodyPr lIns="91426" tIns="45718" rIns="91426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65"/>
            <a:ext cx="775136" cy="230828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 lIns="91426" tIns="45718" rIns="91426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lIns="91426" tIns="45718" rIns="91426" bIns="45718"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426" tIns="45718" rIns="9142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9" y="1535117"/>
            <a:ext cx="5389033" cy="639763"/>
          </a:xfrm>
        </p:spPr>
        <p:txBody>
          <a:bodyPr lIns="91426" tIns="45718" rIns="91426" bIns="45718"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 lIns="91426" tIns="45718" rIns="9142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7811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37442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60816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37"/>
            <a:ext cx="4011084" cy="1162051"/>
          </a:xfrm>
        </p:spPr>
        <p:txBody>
          <a:bodyPr lIns="91426" tIns="45718" rIns="9142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146"/>
            <a:ext cx="6815667" cy="5853113"/>
          </a:xfrm>
        </p:spPr>
        <p:txBody>
          <a:bodyPr lIns="91426" tIns="45718" rIns="91426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426" tIns="45718" rIns="91426" bIns="45718"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1211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88"/>
            <a:ext cx="7315200" cy="566739"/>
          </a:xfrm>
        </p:spPr>
        <p:txBody>
          <a:bodyPr lIns="91426" tIns="45718" rIns="9142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26" tIns="45718" rIns="91426" bIns="45718" rtlCol="0">
            <a:normAutofit/>
          </a:bodyPr>
          <a:lstStyle>
            <a:lvl1pPr marL="0" indent="0">
              <a:buNone/>
              <a:defRPr sz="4300"/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marL="0" marR="0" lvl="0" indent="0" algn="l" defTabSz="91424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3"/>
            <a:ext cx="7315200" cy="804863"/>
          </a:xfrm>
        </p:spPr>
        <p:txBody>
          <a:bodyPr lIns="91426" tIns="45718" rIns="91426" bIns="45718"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99686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18276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61"/>
            <a:ext cx="2743200" cy="4387851"/>
          </a:xfrm>
        </p:spPr>
        <p:txBody>
          <a:bodyPr vert="eaVert"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9" y="206461"/>
            <a:ext cx="8026400" cy="4387851"/>
          </a:xfrm>
        </p:spPr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161286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1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3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197485"/>
            <a:ext cx="10515600" cy="1325563"/>
          </a:xfrm>
        </p:spPr>
        <p:txBody>
          <a:bodyPr lIns="91426" tIns="45718" rIns="91426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5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7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3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1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7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9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46234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78" y="-1906"/>
            <a:ext cx="7017385" cy="6861811"/>
          </a:xfrm>
          <a:noFill/>
        </p:spPr>
        <p:txBody>
          <a:bodyPr lIns="252052" tIns="144119" rIns="91426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88" y="457202"/>
            <a:ext cx="4392295" cy="1055371"/>
          </a:xfrm>
        </p:spPr>
        <p:txBody>
          <a:bodyPr lIns="91426" tIns="45718" rIns="91426" bIns="45718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511" y="1694180"/>
            <a:ext cx="4393565" cy="4480560"/>
          </a:xfrm>
        </p:spPr>
        <p:txBody>
          <a:bodyPr lIns="91426" tIns="45718" rIns="91426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/>
            </a:lvl2pPr>
            <a:lvl3pPr marL="914241" indent="0">
              <a:buNone/>
              <a:defRPr sz="1600"/>
            </a:lvl3pPr>
            <a:lvl4pPr marL="1371362" indent="0">
              <a:buNone/>
              <a:defRPr sz="1500"/>
            </a:lvl4pPr>
            <a:lvl5pPr marL="1828482" indent="0">
              <a:buNone/>
              <a:defRPr sz="1500"/>
            </a:lvl5pPr>
            <a:lvl6pPr marL="2285606" indent="0">
              <a:buNone/>
              <a:defRPr sz="1500"/>
            </a:lvl6pPr>
            <a:lvl7pPr marL="2742722" indent="0">
              <a:buNone/>
              <a:defRPr sz="1500"/>
            </a:lvl7pPr>
            <a:lvl8pPr marL="3199840" indent="0">
              <a:buNone/>
              <a:defRPr sz="1500"/>
            </a:lvl8pPr>
            <a:lvl9pPr marL="3656959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44205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3" y="4406989"/>
            <a:ext cx="10363200" cy="1362075"/>
          </a:xfrm>
        </p:spPr>
        <p:txBody>
          <a:bodyPr lIns="91426" tIns="45718" rIns="91426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3" y="2906713"/>
            <a:ext cx="10363200" cy="1500187"/>
          </a:xfrm>
        </p:spPr>
        <p:txBody>
          <a:bodyPr lIns="91426" tIns="45718" rIns="91426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08219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9" y="1200237"/>
            <a:ext cx="5384800" cy="3394075"/>
          </a:xfrm>
        </p:spPr>
        <p:txBody>
          <a:bodyPr lIns="91426" tIns="45718" rIns="9142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237"/>
            <a:ext cx="5384800" cy="3394075"/>
          </a:xfrm>
        </p:spPr>
        <p:txBody>
          <a:bodyPr lIns="91426" tIns="45718" rIns="9142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40477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 lIns="91426" tIns="45718" rIns="91426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lIns="91426" tIns="45718" rIns="91426" bIns="45718"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426" tIns="45718" rIns="9142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9" y="1535117"/>
            <a:ext cx="5389033" cy="639763"/>
          </a:xfrm>
        </p:spPr>
        <p:txBody>
          <a:bodyPr lIns="91426" tIns="45718" rIns="91426" bIns="45718"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 lIns="91426" tIns="45718" rIns="9142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84770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27622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64421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37"/>
            <a:ext cx="4011084" cy="1162051"/>
          </a:xfrm>
        </p:spPr>
        <p:txBody>
          <a:bodyPr lIns="91426" tIns="45718" rIns="9142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2" y="273146"/>
            <a:ext cx="6815667" cy="5853113"/>
          </a:xfrm>
        </p:spPr>
        <p:txBody>
          <a:bodyPr lIns="91426" tIns="45718" rIns="91426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426" tIns="45718" rIns="91426" bIns="45718"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80563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88"/>
            <a:ext cx="7315200" cy="566739"/>
          </a:xfrm>
        </p:spPr>
        <p:txBody>
          <a:bodyPr lIns="91426" tIns="45718" rIns="9142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26" tIns="45718" rIns="91426" bIns="45718" rtlCol="0">
            <a:normAutofit/>
          </a:bodyPr>
          <a:lstStyle>
            <a:lvl1pPr marL="0" indent="0">
              <a:buNone/>
              <a:defRPr sz="4300"/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marL="0" marR="0" lvl="0" indent="0" algn="l" defTabSz="91424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3"/>
            <a:ext cx="7315200" cy="804863"/>
          </a:xfrm>
        </p:spPr>
        <p:txBody>
          <a:bodyPr lIns="91426" tIns="45718" rIns="91426" bIns="45718"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2218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77092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61"/>
            <a:ext cx="2743200" cy="4387851"/>
          </a:xfrm>
        </p:spPr>
        <p:txBody>
          <a:bodyPr vert="eaVert"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9" y="206461"/>
            <a:ext cx="8026400" cy="4387851"/>
          </a:xfrm>
        </p:spPr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55300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68" y="-7620"/>
            <a:ext cx="7017385" cy="6861811"/>
          </a:xfrm>
          <a:noFill/>
        </p:spPr>
        <p:txBody>
          <a:bodyPr lIns="252052" tIns="144119" rIns="91426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94" y="457202"/>
            <a:ext cx="4279900" cy="1055371"/>
          </a:xfrm>
        </p:spPr>
        <p:txBody>
          <a:bodyPr lIns="91426" tIns="45718" rIns="91426" bIns="45718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619" y="1694180"/>
            <a:ext cx="4280535" cy="4480560"/>
          </a:xfrm>
        </p:spPr>
        <p:txBody>
          <a:bodyPr lIns="91426" tIns="45718" rIns="91426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/>
            </a:lvl2pPr>
            <a:lvl3pPr marL="914241" indent="0">
              <a:buNone/>
              <a:defRPr sz="1600"/>
            </a:lvl3pPr>
            <a:lvl4pPr marL="1371362" indent="0">
              <a:buNone/>
              <a:defRPr sz="1500"/>
            </a:lvl4pPr>
            <a:lvl5pPr marL="1828482" indent="0">
              <a:buNone/>
              <a:defRPr sz="1500"/>
            </a:lvl5pPr>
            <a:lvl6pPr marL="2285606" indent="0">
              <a:buNone/>
              <a:defRPr sz="1500"/>
            </a:lvl6pPr>
            <a:lvl7pPr marL="2742722" indent="0">
              <a:buNone/>
              <a:defRPr sz="1500"/>
            </a:lvl7pPr>
            <a:lvl8pPr marL="3199840" indent="0">
              <a:buNone/>
              <a:defRPr sz="1500"/>
            </a:lvl8pPr>
            <a:lvl9pPr marL="3656959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505" y="999589"/>
            <a:ext cx="8367561" cy="75713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900" smtClean="0"/>
            </a:lvl2pPr>
            <a:lvl3pPr>
              <a:defRPr lang="en-US" sz="19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803" y="2207151"/>
            <a:ext cx="7533216" cy="603428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8018"/>
            <a:ext cx="3962400" cy="4340087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911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06036873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181322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369151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19" y="1122680"/>
            <a:ext cx="10515600" cy="2387600"/>
          </a:xfrm>
        </p:spPr>
        <p:txBody>
          <a:bodyPr lIns="91426" tIns="45718" rIns="91426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19" y="3602448"/>
            <a:ext cx="10515600" cy="1655445"/>
          </a:xfrm>
        </p:spPr>
        <p:txBody>
          <a:bodyPr lIns="91426" tIns="45718" rIns="91426" bIns="45718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197485"/>
            <a:ext cx="10515600" cy="1325563"/>
          </a:xfrm>
        </p:spPr>
        <p:txBody>
          <a:bodyPr lIns="91426" tIns="45718" rIns="91426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19" y="1702444"/>
            <a:ext cx="10515600" cy="4474845"/>
          </a:xfrm>
        </p:spPr>
        <p:txBody>
          <a:bodyPr lIns="91426" tIns="45718" rIns="91426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2959103"/>
            <a:ext cx="10515600" cy="2781300"/>
          </a:xfrm>
        </p:spPr>
        <p:txBody>
          <a:bodyPr lIns="91426" tIns="45718" rIns="91426" bIns="45718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19" y="1722213"/>
            <a:ext cx="10515600" cy="1102995"/>
          </a:xfrm>
        </p:spPr>
        <p:txBody>
          <a:bodyPr lIns="144119" tIns="45718" rIns="91426" bIns="45718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365129"/>
            <a:ext cx="10515600" cy="1325563"/>
          </a:xfrm>
        </p:spPr>
        <p:txBody>
          <a:bodyPr lIns="91426" tIns="45718" rIns="91426" bIns="45718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24" y="365127"/>
            <a:ext cx="10515600" cy="800100"/>
          </a:xfrm>
        </p:spPr>
        <p:txBody>
          <a:bodyPr lIns="91426" tIns="45718" rIns="91426" bIns="45718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88" y="1482096"/>
            <a:ext cx="5220971" cy="823595"/>
          </a:xfrm>
        </p:spPr>
        <p:txBody>
          <a:bodyPr lIns="91426" tIns="45718" rIns="91426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19" indent="0">
              <a:buNone/>
              <a:defRPr sz="2400"/>
            </a:lvl2pPr>
            <a:lvl3pPr marL="914241" indent="0">
              <a:buNone/>
              <a:defRPr sz="2000"/>
            </a:lvl3pPr>
            <a:lvl4pPr marL="1371362" indent="0">
              <a:buNone/>
              <a:defRPr sz="1900"/>
            </a:lvl4pPr>
            <a:lvl5pPr marL="1828482" indent="0">
              <a:buNone/>
              <a:defRPr sz="1900"/>
            </a:lvl5pPr>
            <a:lvl6pPr marL="2285606" indent="0">
              <a:buNone/>
              <a:defRPr sz="1900"/>
            </a:lvl6pPr>
            <a:lvl7pPr marL="2742722" indent="0">
              <a:buNone/>
              <a:defRPr sz="1900"/>
            </a:lvl7pPr>
            <a:lvl8pPr marL="3199840" indent="0">
              <a:buNone/>
              <a:defRPr sz="1900"/>
            </a:lvl8pPr>
            <a:lvl9pPr marL="3656959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641"/>
            <a:ext cx="5222240" cy="3820795"/>
          </a:xfrm>
        </p:spPr>
        <p:txBody>
          <a:bodyPr lIns="91426" tIns="45718" rIns="91426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719" y="1482096"/>
            <a:ext cx="5097145" cy="823595"/>
          </a:xfrm>
        </p:spPr>
        <p:txBody>
          <a:bodyPr lIns="91426" tIns="45718" rIns="91426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19" indent="0">
              <a:buNone/>
              <a:defRPr sz="2400"/>
            </a:lvl2pPr>
            <a:lvl3pPr marL="914241" indent="0">
              <a:buNone/>
              <a:defRPr sz="2000"/>
            </a:lvl3pPr>
            <a:lvl4pPr marL="1371362" indent="0">
              <a:buNone/>
              <a:defRPr sz="1900"/>
            </a:lvl4pPr>
            <a:lvl5pPr marL="1828482" indent="0">
              <a:buNone/>
              <a:defRPr sz="1900"/>
            </a:lvl5pPr>
            <a:lvl6pPr marL="2285606" indent="0">
              <a:buNone/>
              <a:defRPr sz="1900"/>
            </a:lvl6pPr>
            <a:lvl7pPr marL="2742722" indent="0">
              <a:buNone/>
              <a:defRPr sz="1900"/>
            </a:lvl7pPr>
            <a:lvl8pPr marL="3199840" indent="0">
              <a:buNone/>
              <a:defRPr sz="1900"/>
            </a:lvl8pPr>
            <a:lvl9pPr marL="3656959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719" y="2368641"/>
            <a:ext cx="5097145" cy="3820795"/>
          </a:xfrm>
        </p:spPr>
        <p:txBody>
          <a:bodyPr lIns="91426" tIns="45718" rIns="91426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65"/>
            <a:ext cx="775136" cy="230828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898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6"/>
            <a:ext cx="2628900" cy="5811839"/>
          </a:xfrm>
        </p:spPr>
        <p:txBody>
          <a:bodyPr vert="eaVert" lIns="91426" tIns="45718" rIns="9142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06"/>
            <a:ext cx="7734300" cy="5811839"/>
          </a:xfrm>
        </p:spPr>
        <p:txBody>
          <a:bodyPr vert="eaVert"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19" y="197485"/>
            <a:ext cx="10515600" cy="1325563"/>
          </a:xfrm>
        </p:spPr>
        <p:txBody>
          <a:bodyPr lIns="91426" tIns="45718" rIns="91426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78" y="-1906"/>
            <a:ext cx="7017385" cy="6861811"/>
          </a:xfrm>
          <a:noFill/>
        </p:spPr>
        <p:txBody>
          <a:bodyPr lIns="252052" tIns="144119" rIns="91426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88" y="457202"/>
            <a:ext cx="4392295" cy="1055371"/>
          </a:xfrm>
        </p:spPr>
        <p:txBody>
          <a:bodyPr lIns="91426" tIns="45718" rIns="91426" bIns="45718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511" y="1694180"/>
            <a:ext cx="4393565" cy="4480560"/>
          </a:xfrm>
        </p:spPr>
        <p:txBody>
          <a:bodyPr lIns="91426" tIns="45718" rIns="91426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/>
            </a:lvl2pPr>
            <a:lvl3pPr marL="914241" indent="0">
              <a:buNone/>
              <a:defRPr sz="1600"/>
            </a:lvl3pPr>
            <a:lvl4pPr marL="1371362" indent="0">
              <a:buNone/>
              <a:defRPr sz="1500"/>
            </a:lvl4pPr>
            <a:lvl5pPr marL="1828482" indent="0">
              <a:buNone/>
              <a:defRPr sz="1500"/>
            </a:lvl5pPr>
            <a:lvl6pPr marL="2285606" indent="0">
              <a:buNone/>
              <a:defRPr sz="1500"/>
            </a:lvl6pPr>
            <a:lvl7pPr marL="2742722" indent="0">
              <a:buNone/>
              <a:defRPr sz="1500"/>
            </a:lvl7pPr>
            <a:lvl8pPr marL="3199840" indent="0">
              <a:buNone/>
              <a:defRPr sz="1500"/>
            </a:lvl8pPr>
            <a:lvl9pPr marL="3656959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7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68" y="-7620"/>
            <a:ext cx="7017385" cy="6861811"/>
          </a:xfrm>
          <a:noFill/>
        </p:spPr>
        <p:txBody>
          <a:bodyPr lIns="252052" tIns="144119" rIns="91426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94" y="457202"/>
            <a:ext cx="4279900" cy="1055371"/>
          </a:xfrm>
        </p:spPr>
        <p:txBody>
          <a:bodyPr lIns="91426" tIns="45718" rIns="91426" bIns="45718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619" y="1694180"/>
            <a:ext cx="4280535" cy="4480560"/>
          </a:xfrm>
        </p:spPr>
        <p:txBody>
          <a:bodyPr lIns="91426" tIns="45718" rIns="91426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19" indent="0">
              <a:buNone/>
              <a:defRPr sz="1900"/>
            </a:lvl2pPr>
            <a:lvl3pPr marL="914241" indent="0">
              <a:buNone/>
              <a:defRPr sz="1600"/>
            </a:lvl3pPr>
            <a:lvl4pPr marL="1371362" indent="0">
              <a:buNone/>
              <a:defRPr sz="1500"/>
            </a:lvl4pPr>
            <a:lvl5pPr marL="1828482" indent="0">
              <a:buNone/>
              <a:defRPr sz="1500"/>
            </a:lvl5pPr>
            <a:lvl6pPr marL="2285606" indent="0">
              <a:buNone/>
              <a:defRPr sz="1500"/>
            </a:lvl6pPr>
            <a:lvl7pPr marL="2742722" indent="0">
              <a:buNone/>
              <a:defRPr sz="1500"/>
            </a:lvl7pPr>
            <a:lvl8pPr marL="3199840" indent="0">
              <a:buNone/>
              <a:defRPr sz="1500"/>
            </a:lvl8pPr>
            <a:lvl9pPr marL="3656959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0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6"/>
            <a:ext cx="2628900" cy="5811839"/>
          </a:xfrm>
        </p:spPr>
        <p:txBody>
          <a:bodyPr vert="eaVert" lIns="91426" tIns="45718" rIns="9142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06"/>
            <a:ext cx="7734300" cy="5811839"/>
          </a:xfrm>
        </p:spPr>
        <p:txBody>
          <a:bodyPr vert="eaVert" lIns="91426" tIns="45718" rIns="9142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17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19" y="327125"/>
            <a:ext cx="10515600" cy="5850255"/>
          </a:xfrm>
        </p:spPr>
        <p:txBody>
          <a:bodyPr lIns="91426" tIns="45718" rIns="91426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19" y="6356440"/>
            <a:ext cx="2743200" cy="365125"/>
          </a:xfrm>
        </p:spPr>
        <p:txBody>
          <a:bodyPr lIns="91426" tIns="45718" rIns="91426" bIns="45718"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2025/2/13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440"/>
            <a:ext cx="4114800" cy="365125"/>
          </a:xfrm>
        </p:spPr>
        <p:txBody>
          <a:bodyPr lIns="91426" tIns="45718" rIns="9142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440"/>
            <a:ext cx="2743200" cy="365125"/>
          </a:xfrm>
        </p:spPr>
        <p:txBody>
          <a:bodyPr lIns="91426" tIns="45718" rIns="91426" bIns="45718"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505" y="999589"/>
            <a:ext cx="8367561" cy="75713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900" smtClean="0"/>
            </a:lvl2pPr>
            <a:lvl3pPr>
              <a:defRPr lang="en-US" sz="19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803" y="2207151"/>
            <a:ext cx="7533216" cy="603428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8018"/>
            <a:ext cx="3962400" cy="4340087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0702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59360012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5007" y="100927"/>
            <a:ext cx="1705129" cy="38471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3778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846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568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673" indent="-228562" algn="l" defTabSz="914241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398" indent="-228562" algn="l" defTabSz="914241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39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36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846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568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673" indent="-228562" algn="l" defTabSz="914241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398" indent="-228562" algn="l" defTabSz="914241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0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1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19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B520A43-8C98-45FA-A47A-8C4F0DE08889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34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20" y="63563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3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35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C42792-698C-4F83-8FCE-D1DA7A387BB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13/02/2025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15F8025-5987-4015-8987-C82B7F5F02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0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2F4FEE0F-F52E-48EE-9F12-137D64A3C469}" type="datetimeFigureOut">
              <a:rPr lang="en-US"/>
              <a:pPr defTabSz="914400">
                <a:defRPr/>
              </a:pPr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9" y="635641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1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AA8B441-D112-43EA-A8D8-79A1471375F5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20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14BBE0-90C5-4516-B3EB-E84CFD2A21F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华文琥珀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7817C-7B71-42AF-900A-2817BE836D2B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75A3B-6662-4096-B8F1-4038B9AC79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文琥珀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文琥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09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69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1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2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36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4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119" indent="-45711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30" indent="-38093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5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2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2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9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2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8" y="365783"/>
            <a:ext cx="10515224" cy="1324636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8" y="1825901"/>
            <a:ext cx="10515224" cy="435172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0" y="6356833"/>
            <a:ext cx="2742447" cy="36427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833"/>
            <a:ext cx="4115176" cy="36427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26" y="6356833"/>
            <a:ext cx="2742447" cy="36427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793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99" indent="-216699" algn="l" defTabSz="86679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4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492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885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285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672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074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465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863" indent="-216699" algn="l" defTabSz="86679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396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93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90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579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6978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378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767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164" algn="l" defTabSz="8667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58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846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568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673" indent="-228562" algn="l" defTabSz="914241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398" indent="-228562" algn="l" defTabSz="914241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9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896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7" indent="-457107" algn="l" defTabSz="121896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06" indent="-380925" algn="l" defTabSz="121896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7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6" algn="l" defTabSz="121896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4" indent="-304736" algn="l" defTabSz="121896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27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1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2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36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4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119" indent="-45711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30" indent="-38093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5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2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2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9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2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9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846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568" indent="-228562" algn="l" defTabSz="914241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673" indent="-228562" algn="l" defTabSz="914241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398" indent="-228562" algn="l" defTabSz="914241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7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1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2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36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4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119" indent="-45711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30" indent="-38093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5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2" indent="-3047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2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9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2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4" algn="l" defTabSz="121899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png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1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82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6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gif"/><Relationship Id="rId7" Type="http://schemas.openxmlformats.org/officeDocument/2006/relationships/image" Target="../media/image92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gif"/><Relationship Id="rId9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6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slide" Target="slide26.xml"/><Relationship Id="rId3" Type="http://schemas.openxmlformats.org/officeDocument/2006/relationships/image" Target="../media/image96.jpeg"/><Relationship Id="rId7" Type="http://schemas.openxmlformats.org/officeDocument/2006/relationships/image" Target="../media/image98.png"/><Relationship Id="rId12" Type="http://schemas.openxmlformats.org/officeDocument/2006/relationships/image" Target="../media/image101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65.xml"/><Relationship Id="rId6" Type="http://schemas.openxmlformats.org/officeDocument/2006/relationships/slide" Target="slide24.xml"/><Relationship Id="rId11" Type="http://schemas.openxmlformats.org/officeDocument/2006/relationships/slide" Target="slide5.xml"/><Relationship Id="rId5" Type="http://schemas.openxmlformats.org/officeDocument/2006/relationships/image" Target="../media/image97.png"/><Relationship Id="rId15" Type="http://schemas.openxmlformats.org/officeDocument/2006/relationships/image" Target="../media/image103.gif"/><Relationship Id="rId10" Type="http://schemas.openxmlformats.org/officeDocument/2006/relationships/image" Target="../media/image100.png"/><Relationship Id="rId4" Type="http://schemas.openxmlformats.org/officeDocument/2006/relationships/slide" Target="slide4.xml"/><Relationship Id="rId9" Type="http://schemas.openxmlformats.org/officeDocument/2006/relationships/slide" Target="slide25.xml"/><Relationship Id="rId1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0.gif"/><Relationship Id="rId3" Type="http://schemas.openxmlformats.org/officeDocument/2006/relationships/audio" Target="../media/audio3.wav"/><Relationship Id="rId7" Type="http://schemas.openxmlformats.org/officeDocument/2006/relationships/image" Target="../media/image98.png"/><Relationship Id="rId12" Type="http://schemas.openxmlformats.org/officeDocument/2006/relationships/image" Target="../media/image109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97.png"/><Relationship Id="rId11" Type="http://schemas.openxmlformats.org/officeDocument/2006/relationships/image" Target="../media/image108.gif"/><Relationship Id="rId5" Type="http://schemas.openxmlformats.org/officeDocument/2006/relationships/image" Target="../media/image105.gif"/><Relationship Id="rId15" Type="http://schemas.openxmlformats.org/officeDocument/2006/relationships/image" Target="../media/image112.gif"/><Relationship Id="rId10" Type="http://schemas.openxmlformats.org/officeDocument/2006/relationships/image" Target="../media/image107.gif"/><Relationship Id="rId4" Type="http://schemas.openxmlformats.org/officeDocument/2006/relationships/image" Target="../media/image104.PNG"/><Relationship Id="rId9" Type="http://schemas.openxmlformats.org/officeDocument/2006/relationships/slide" Target="slide23.xml"/><Relationship Id="rId14" Type="http://schemas.openxmlformats.org/officeDocument/2006/relationships/image" Target="../media/image11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09.gif"/><Relationship Id="rId3" Type="http://schemas.openxmlformats.org/officeDocument/2006/relationships/audio" Target="../media/audio3.wav"/><Relationship Id="rId7" Type="http://schemas.openxmlformats.org/officeDocument/2006/relationships/image" Target="../media/image100.png"/><Relationship Id="rId12" Type="http://schemas.openxmlformats.org/officeDocument/2006/relationships/image" Target="../media/image108.gif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112.gif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99.png"/><Relationship Id="rId11" Type="http://schemas.openxmlformats.org/officeDocument/2006/relationships/image" Target="../media/image107.gif"/><Relationship Id="rId5" Type="http://schemas.openxmlformats.org/officeDocument/2006/relationships/image" Target="../media/image105.gif"/><Relationship Id="rId15" Type="http://schemas.openxmlformats.org/officeDocument/2006/relationships/image" Target="../media/image111.gif"/><Relationship Id="rId10" Type="http://schemas.openxmlformats.org/officeDocument/2006/relationships/slide" Target="slide2.xml"/><Relationship Id="rId4" Type="http://schemas.openxmlformats.org/officeDocument/2006/relationships/image" Target="../media/image104.PNG"/><Relationship Id="rId9" Type="http://schemas.openxmlformats.org/officeDocument/2006/relationships/slide" Target="slide23.xml"/><Relationship Id="rId14" Type="http://schemas.openxmlformats.org/officeDocument/2006/relationships/image" Target="../media/image11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09.gif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12" Type="http://schemas.openxmlformats.org/officeDocument/2006/relationships/image" Target="../media/image108.gif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112.gif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01.png"/><Relationship Id="rId11" Type="http://schemas.openxmlformats.org/officeDocument/2006/relationships/image" Target="../media/image107.gif"/><Relationship Id="rId5" Type="http://schemas.openxmlformats.org/officeDocument/2006/relationships/image" Target="../media/image105.gif"/><Relationship Id="rId15" Type="http://schemas.openxmlformats.org/officeDocument/2006/relationships/image" Target="../media/image111.gif"/><Relationship Id="rId10" Type="http://schemas.openxmlformats.org/officeDocument/2006/relationships/slide" Target="slide2.xml"/><Relationship Id="rId4" Type="http://schemas.openxmlformats.org/officeDocument/2006/relationships/image" Target="../media/image104.PNG"/><Relationship Id="rId9" Type="http://schemas.openxmlformats.org/officeDocument/2006/relationships/slide" Target="slide23.xml"/><Relationship Id="rId14" Type="http://schemas.openxmlformats.org/officeDocument/2006/relationships/image" Target="../media/image11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3.wdp"/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11" Type="http://schemas.microsoft.com/office/2007/relationships/hdphoto" Target="../media/hdphoto2.wdp"/><Relationship Id="rId5" Type="http://schemas.openxmlformats.org/officeDocument/2006/relationships/image" Target="../media/image61.png"/><Relationship Id="rId10" Type="http://schemas.openxmlformats.org/officeDocument/2006/relationships/image" Target="../media/image74.png"/><Relationship Id="rId4" Type="http://schemas.openxmlformats.org/officeDocument/2006/relationships/image" Target="../media/image6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10" Type="http://schemas.microsoft.com/office/2007/relationships/hdphoto" Target="../media/hdphoto4.wdp"/><Relationship Id="rId4" Type="http://schemas.openxmlformats.org/officeDocument/2006/relationships/image" Target="../media/image60.png"/><Relationship Id="rId9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70445" y="82464"/>
            <a:ext cx="1194558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923E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ỦY BAN NHÂN DÂN 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923E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TP.QUY NHƠN </a:t>
            </a:r>
            <a:b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923E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923E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 TIỂU HỌC LÊ HỒNG PHONG </a:t>
            </a:r>
            <a:endParaRPr lang="vi-VN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923E7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683939" y="5756134"/>
            <a:ext cx="7374461" cy="86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400" b="1" dirty="0" err="1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Đặng</a:t>
            </a:r>
            <a:r>
              <a:rPr lang="en-US" sz="2400" b="1" dirty="0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Hồng</a:t>
            </a:r>
            <a:r>
              <a:rPr lang="en-US" sz="2400" b="1" dirty="0" smtClean="0">
                <a:solidFill>
                  <a:srgbClr val="2F02B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Loan</a:t>
            </a:r>
            <a:endParaRPr lang="en-US" sz="2400" b="1" dirty="0">
              <a:solidFill>
                <a:srgbClr val="2F02B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572001" y="857250"/>
            <a:ext cx="36195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9" name="Picture 7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40376"/>
            <a:ext cx="142451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7" descr="untitled 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16118" y="5751514"/>
            <a:ext cx="1680633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2400"/>
          </a:p>
        </p:txBody>
      </p:sp>
      <p:pic>
        <p:nvPicPr>
          <p:cNvPr id="5132" name="Picture 7" descr="untitled h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909233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7" descr="untitled h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378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"/>
          <p:cNvSpPr txBox="1"/>
          <p:nvPr/>
        </p:nvSpPr>
        <p:spPr>
          <a:xfrm>
            <a:off x="304800" y="2187716"/>
            <a:ext cx="10972800" cy="707884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0070C0"/>
                </a:solidFill>
                <a:latin typeface="+mj-lt"/>
              </a:rPr>
              <a:t>    </a:t>
            </a:r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latin typeface="+mj-lt"/>
                <a:ea typeface="MS UI 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latin typeface="+mj-lt"/>
                <a:ea typeface="MS UI Gothic" panose="020B0600070205080204" pitchFamily="34" charset="-128"/>
                <a:cs typeface="Arial" panose="020B0604020202020204" pitchFamily="34" charset="0"/>
              </a:rPr>
              <a:t>QUÝ THẦY CÔ GIÁO VỀ DỰ GIỜ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latin typeface="+mj-lt"/>
                <a:ea typeface="MS UI Gothic" panose="020B0600070205080204" pitchFamily="34" charset="-128"/>
                <a:cs typeface="Arial" panose="020B0604020202020204" pitchFamily="34" charset="0"/>
              </a:rPr>
              <a:t>LỚP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latin typeface="+mj-lt"/>
                <a:ea typeface="MS UI 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latin typeface="+mj-lt"/>
                <a:ea typeface="MS UI Gothic" panose="020B0600070205080204" pitchFamily="34" charset="-128"/>
                <a:cs typeface="Arial" panose="020B0604020202020204" pitchFamily="34" charset="0"/>
              </a:rPr>
              <a:t>3H</a:t>
            </a:r>
            <a:endParaRPr lang="en-US" altLang="vi-VN" sz="40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4" name="Picture 15" descr="blumen-pflanzen12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402" y="152400"/>
            <a:ext cx="33250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8" descr="blumen-pflanzen12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53091" y="228600"/>
            <a:ext cx="33250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5406690" y="4708490"/>
            <a:ext cx="1603711" cy="801049"/>
            <a:chOff x="4055017" y="4760005"/>
            <a:chExt cx="1202783" cy="801049"/>
          </a:xfrm>
        </p:grpSpPr>
        <p:pic>
          <p:nvPicPr>
            <p:cNvPr id="16" name="Picture 6" descr="Bouque_of_pink_rosses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216919">
              <a:off x="4088788" y="4760005"/>
              <a:ext cx="1146115" cy="533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7" descr="FLOWRBOX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55017" y="5257800"/>
              <a:ext cx="1202783" cy="303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</p:pic>
      </p:grp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1219200" y="1284355"/>
            <a:ext cx="1046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</a:p>
        </p:txBody>
      </p:sp>
      <p:pic>
        <p:nvPicPr>
          <p:cNvPr id="26" name="Picture 15" descr="blumen-pflanzen12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6202824"/>
            <a:ext cx="406400" cy="37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8" descr="blumen-pflanzen12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8920" y="6248400"/>
            <a:ext cx="356680" cy="32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711975-36EA-432F-AA33-A0F2CFF63EE2}"/>
              </a:ext>
            </a:extLst>
          </p:cNvPr>
          <p:cNvSpPr txBox="1"/>
          <p:nvPr/>
        </p:nvSpPr>
        <p:spPr>
          <a:xfrm>
            <a:off x="2210753" y="3275472"/>
            <a:ext cx="79955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F0"/>
                </a:solidFill>
                <a:latin typeface="UTM Avo"/>
              </a:rPr>
              <a:t>HOẠT ĐỘNG </a:t>
            </a:r>
            <a:r>
              <a:rPr lang="en-US" sz="4000" b="1" dirty="0" err="1">
                <a:solidFill>
                  <a:srgbClr val="00B0F0"/>
                </a:solidFill>
                <a:latin typeface="UTM Avo"/>
              </a:rPr>
              <a:t>TRẢI</a:t>
            </a:r>
            <a:r>
              <a:rPr lang="en-US" sz="4000" b="1" dirty="0">
                <a:solidFill>
                  <a:srgbClr val="00B0F0"/>
                </a:solidFill>
                <a:latin typeface="UTM Avo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UTM Avo"/>
              </a:rPr>
              <a:t>NGHIỆM</a:t>
            </a:r>
            <a:endParaRPr lang="en-US" sz="4000" b="1" dirty="0" smtClean="0">
              <a:solidFill>
                <a:srgbClr val="00B0F0"/>
              </a:solidFill>
              <a:latin typeface="UTM Av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70C0"/>
                </a:solidFill>
                <a:latin typeface="UTM Avo"/>
              </a:rPr>
              <a:t>SINH</a:t>
            </a:r>
            <a:r>
              <a:rPr lang="en-US" sz="2800" b="1" dirty="0" smtClean="0">
                <a:solidFill>
                  <a:srgbClr val="0070C0"/>
                </a:solidFill>
                <a:latin typeface="UTM Avo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UTM Avo"/>
              </a:rPr>
              <a:t>HOẠT LỚP – SINH HOẠT THEO CHỦ ĐỀ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998184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2400"/>
          </a:p>
        </p:txBody>
      </p:sp>
      <p:pic>
        <p:nvPicPr>
          <p:cNvPr id="28675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1"/>
            <a:ext cx="17145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962650"/>
            <a:ext cx="94826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99234" y="0"/>
            <a:ext cx="12911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72752" y="5789614"/>
            <a:ext cx="1619249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Horizontal Scroll 14"/>
          <p:cNvSpPr/>
          <p:nvPr/>
        </p:nvSpPr>
        <p:spPr>
          <a:xfrm>
            <a:off x="99484" y="67732"/>
            <a:ext cx="11889316" cy="6858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80009" y="200057"/>
            <a:ext cx="1188227" cy="41801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Flowchart: Stored Data 32"/>
          <p:cNvSpPr/>
          <p:nvPr/>
        </p:nvSpPr>
        <p:spPr>
          <a:xfrm flipH="1">
            <a:off x="590550" y="152400"/>
            <a:ext cx="10483848" cy="533400"/>
          </a:xfrm>
          <a:prstGeom prst="flowChartOnlineStora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 HOẠCH HOẠT ĐỘNG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7400" y="863581"/>
            <a:ext cx="11252200" cy="58785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900" b="1" dirty="0" smtClean="0">
                <a:solidFill>
                  <a:srgbClr val="FF0000"/>
                </a:solidFill>
              </a:rPr>
              <a:t>1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9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9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9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ngoãn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9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9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9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23.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9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9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9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tai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n w="0"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76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图片 4">
            <a:extLst/>
          </p:cNvPr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684867" y="3318932"/>
            <a:ext cx="9518486" cy="29675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2838450" y="3999742"/>
            <a:ext cx="701674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“Thực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49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8D4991-6E36-4767-92C2-BE1F588AE528}"/>
              </a:ext>
            </a:extLst>
          </p:cNvPr>
          <p:cNvSpPr txBox="1"/>
          <p:nvPr/>
        </p:nvSpPr>
        <p:spPr>
          <a:xfrm>
            <a:off x="307521" y="3171908"/>
            <a:ext cx="1168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4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</a:t>
            </a:r>
            <a:r>
              <a:rPr kumimoji="0" 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sẻ</a:t>
            </a:r>
            <a:r>
              <a:rPr kumimoji="0" lang="en-US" sz="3600" b="1" i="0" u="none" strike="noStrike" kern="1200" cap="none" spc="0" normalizeH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với bạn kinh nghiệm phát hiện thực phẩm không an toàn và lựa chọn thực phẩm sạch</a:t>
            </a:r>
            <a:r>
              <a:rPr kumimoji="0" 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6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615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8D4991-6E36-4767-92C2-BE1F588AE528}"/>
              </a:ext>
            </a:extLst>
          </p:cNvPr>
          <p:cNvSpPr txBox="1"/>
          <p:nvPr/>
        </p:nvSpPr>
        <p:spPr>
          <a:xfrm>
            <a:off x="609600" y="2747440"/>
            <a:ext cx="1132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4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vi-VN" sz="3600" b="1" i="0" u="none" strike="noStrike" kern="1200" cap="none" spc="0" normalizeH="0" baseline="0" noProof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332047-ED75-1DB7-A5F2-AF66A3F1F353}"/>
              </a:ext>
            </a:extLst>
          </p:cNvPr>
          <p:cNvSpPr txBox="1"/>
          <p:nvPr/>
        </p:nvSpPr>
        <p:spPr>
          <a:xfrm>
            <a:off x="457200" y="3947769"/>
            <a:ext cx="1157967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8D4991-6E36-4767-92C2-BE1F588AE528}"/>
              </a:ext>
            </a:extLst>
          </p:cNvPr>
          <p:cNvSpPr txBox="1"/>
          <p:nvPr/>
        </p:nvSpPr>
        <p:spPr>
          <a:xfrm>
            <a:off x="609600" y="5077362"/>
            <a:ext cx="1158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3600" b="1" noProof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ngon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2715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8D4991-6E36-4767-92C2-BE1F588AE528}"/>
              </a:ext>
            </a:extLst>
          </p:cNvPr>
          <p:cNvSpPr txBox="1"/>
          <p:nvPr/>
        </p:nvSpPr>
        <p:spPr>
          <a:xfrm>
            <a:off x="1044506" y="3389313"/>
            <a:ext cx="10102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kumimoji="0" 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vi-VN" sz="3600" b="1" i="0" u="none" strike="noStrike" kern="1200" cap="none" spc="0" normalizeH="0" baseline="0" noProof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7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5" y="290249"/>
            <a:ext cx="5341221" cy="3157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916" y="2903912"/>
            <a:ext cx="68217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2"/>
            <a:ext cx="11988800" cy="6821487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Lỡ ăn thực phẩm bị mốc, có sao không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867152"/>
            <a:ext cx="5341221" cy="27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✓ Kinh nghiệm chụp ảnh thực phẩm tươi sống | Picture.vn"/>
          <p:cNvSpPr>
            <a:spLocks noChangeAspect="1" noChangeArrowheads="1"/>
          </p:cNvSpPr>
          <p:nvPr/>
        </p:nvSpPr>
        <p:spPr bwMode="auto">
          <a:xfrm>
            <a:off x="6511926" y="2383567"/>
            <a:ext cx="304800" cy="26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2" name="Picture 8" descr="✓ Kinh nghiệm chụp ảnh thực phẩm tươi sống | Picture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87" y="290249"/>
            <a:ext cx="5428344" cy="337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ách ăn thịt cá: Tin tức, Video, hình ảnh cách ăn thịt cá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658" y="3867152"/>
            <a:ext cx="5477691" cy="27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250487" y="2916923"/>
            <a:ext cx="68217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6075" y="5902371"/>
            <a:ext cx="68217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50487" y="5887924"/>
            <a:ext cx="68217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058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332047-ED75-1DB7-A5F2-AF66A3F1F353}"/>
              </a:ext>
            </a:extLst>
          </p:cNvPr>
          <p:cNvSpPr txBox="1"/>
          <p:nvPr/>
        </p:nvSpPr>
        <p:spPr>
          <a:xfrm>
            <a:off x="58360" y="2603011"/>
            <a:ext cx="1198335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6939" y="3829051"/>
            <a:ext cx="7486650" cy="284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91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142585"/>
              </p:ext>
            </p:extLst>
          </p:nvPr>
        </p:nvGraphicFramePr>
        <p:xfrm>
          <a:off x="116114" y="36514"/>
          <a:ext cx="12003312" cy="6737286"/>
        </p:xfrm>
        <a:graphic>
          <a:graphicData uri="http://schemas.openxmlformats.org/drawingml/2006/table">
            <a:tbl>
              <a:tblPr firstRow="1" bandRow="1"/>
              <a:tblGrid>
                <a:gridCol w="6001656">
                  <a:extLst>
                    <a:ext uri="{9D8B030D-6E8A-4147-A177-3AD203B41FA5}">
                      <a16:colId xmlns:a16="http://schemas.microsoft.com/office/drawing/2014/main" val="1904039084"/>
                    </a:ext>
                  </a:extLst>
                </a:gridCol>
                <a:gridCol w="6001656">
                  <a:extLst>
                    <a:ext uri="{9D8B030D-6E8A-4147-A177-3AD203B41FA5}">
                      <a16:colId xmlns:a16="http://schemas.microsoft.com/office/drawing/2014/main" val="370996890"/>
                    </a:ext>
                  </a:extLst>
                </a:gridCol>
              </a:tblGrid>
              <a:tr h="915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字魂59号-创粗黑"/>
                          <a:ea typeface="字魂59号-创粗黑"/>
                        </a:defRPr>
                      </a:lvl9pPr>
                    </a:lstStyle>
                    <a:p>
                      <a:pPr algn="ctr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414287"/>
                  </a:ext>
                </a:extLst>
              </a:tr>
              <a:tr h="13399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héo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dập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nát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khoẻ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men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75842"/>
                  </a:ext>
                </a:extLst>
              </a:tr>
              <a:tr h="4450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săn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nhão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héo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dập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nát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字魂59号-创粗黑"/>
                          <a:ea typeface="字魂59号-创粗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ga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+mn-cs"/>
                      </a:endParaRPr>
                    </a:p>
                    <a:p>
                      <a:endParaRPr lang="en-US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3405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8340" y="5108774"/>
            <a:ext cx="117710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chọn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uống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đóng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sẵn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chú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bao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bì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vẹn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xuất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mới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hạn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</a:rPr>
              <a:t>.</a:t>
            </a:r>
            <a:endParaRPr lang="en-US" sz="3200" dirty="0">
              <a:solidFill>
                <a:srgbClr val="FF0000"/>
              </a:solidFill>
              <a:latin typeface="字魂59号-创粗黑"/>
              <a:ea typeface="字魂59号-创粗黑"/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78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8D4991-6E36-4767-92C2-BE1F588AE528}"/>
              </a:ext>
            </a:extLst>
          </p:cNvPr>
          <p:cNvSpPr txBox="1"/>
          <p:nvPr/>
        </p:nvSpPr>
        <p:spPr>
          <a:xfrm>
            <a:off x="152400" y="2830156"/>
            <a:ext cx="1193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3600" b="1" noProof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ngon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463" y="4190107"/>
            <a:ext cx="11378737" cy="21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07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031" y="2762430"/>
            <a:ext cx="11802794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 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Để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khoai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mọc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mầm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cần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bỏ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khoai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túi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bóng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đen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thùng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gỗ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hộp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,..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nơi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thoáng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mát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tránh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sáng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trực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031" y="3830785"/>
            <a:ext cx="1180279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 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Để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chanh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tươi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lâu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, ta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cần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rửa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sạch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ráo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vào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túi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zip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kín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quản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ngăn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mát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tủ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lạnh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9819" y="4964567"/>
            <a:ext cx="1180279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 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Sữa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đã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mở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nắp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phải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quản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ngăn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mát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tủ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lạnh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khoảng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1-2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khi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mở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nắp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Roboto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2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83" y="-914400"/>
            <a:ext cx="685889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3" r="21335" b="8889"/>
          <a:stretch/>
        </p:blipFill>
        <p:spPr>
          <a:xfrm>
            <a:off x="3352464" y="1943100"/>
            <a:ext cx="1295568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171" y="2176671"/>
            <a:ext cx="39629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600" b="1" smtClean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>
              <a:solidFill>
                <a:srgbClr val="F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370984" cy="1066800"/>
          </a:xfrm>
          <a:prstGeom prst="roundRect">
            <a:avLst/>
          </a:prstGeom>
          <a:solidFill>
            <a:srgbClr val="F0F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70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E53B24B8-4371-4E19-A0E2-C8DE9C80F954}"/>
              </a:ext>
            </a:extLst>
          </p:cNvPr>
          <p:cNvSpPr/>
          <p:nvPr/>
        </p:nvSpPr>
        <p:spPr>
          <a:xfrm>
            <a:off x="1114425" y="2820787"/>
            <a:ext cx="10248900" cy="3475301"/>
          </a:xfrm>
          <a:prstGeom prst="roundRect">
            <a:avLst/>
          </a:prstGeom>
          <a:solidFill>
            <a:srgbClr val="F2B2F4"/>
          </a:solidFill>
          <a:ln w="381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Cùng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người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thân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chọn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mua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đồ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ăn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sạch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đồ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uống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tốt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cho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sức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khỏe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Tìm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hiểu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thêm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cách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bảo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quản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thực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phẩm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sao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cho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tươi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ngon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và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an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toàn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trải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23.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523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711200" y="381001"/>
            <a:ext cx="10871200" cy="6076951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Chúc quý thầy cô mạnh khỏe hạnh phúc.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Chúc các em  chăm ngoan học giỏi</a:t>
            </a:r>
            <a:endParaRPr lang="en-US" sz="3600" b="1" kern="10" dirty="0">
              <a:ln w="9525">
                <a:solidFill>
                  <a:srgbClr val="CC3399"/>
                </a:solidFill>
                <a:round/>
                <a:headEnd/>
                <a:tailEnd/>
              </a:ln>
              <a:solidFill>
                <a:srgbClr val="CC3399"/>
              </a:solidFill>
              <a:latin typeface="Times New Roman"/>
              <a:cs typeface="Times New Roman"/>
            </a:endParaRPr>
          </a:p>
        </p:txBody>
      </p:sp>
      <p:pic>
        <p:nvPicPr>
          <p:cNvPr id="31747" name="Picture 3" descr="Ea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9967" y="2852738"/>
            <a:ext cx="5588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3133" y="6172200"/>
            <a:ext cx="21420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6172200"/>
            <a:ext cx="203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7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946400" y="3733801"/>
            <a:ext cx="4603751" cy="295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8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31800" y="0"/>
            <a:ext cx="5573184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9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0" y="838200"/>
            <a:ext cx="62992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10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333375"/>
            <a:ext cx="57912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26" descr="6702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04801" y="4724400"/>
            <a:ext cx="314960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26" descr="6702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47767" y="4724400"/>
            <a:ext cx="3149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3" descr="blumen-pflanzen10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9601" y="2895601"/>
            <a:ext cx="5283201" cy="305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9" name="Picture 14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3200" y="3276600"/>
            <a:ext cx="375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3"/>
          <p:cNvGrpSpPr>
            <a:grpSpLocks/>
          </p:cNvGrpSpPr>
          <p:nvPr/>
        </p:nvGrpSpPr>
        <p:grpSpPr bwMode="auto">
          <a:xfrm rot="-5400000">
            <a:off x="330200" y="-330200"/>
            <a:ext cx="2590800" cy="3251200"/>
            <a:chOff x="3936" y="-15"/>
            <a:chExt cx="1817" cy="1788"/>
          </a:xfrm>
        </p:grpSpPr>
        <p:pic>
          <p:nvPicPr>
            <p:cNvPr id="55316" name="Picture 94" descr="hoa-hong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7" name="Picture 95" descr="hoa-d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8" name="Picture 96" descr="hoa-d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3"/>
          <p:cNvGrpSpPr>
            <a:grpSpLocks/>
          </p:cNvGrpSpPr>
          <p:nvPr/>
        </p:nvGrpSpPr>
        <p:grpSpPr bwMode="auto">
          <a:xfrm>
            <a:off x="8940800" y="0"/>
            <a:ext cx="3251200" cy="2971800"/>
            <a:chOff x="3936" y="-15"/>
            <a:chExt cx="1817" cy="1788"/>
          </a:xfrm>
        </p:grpSpPr>
        <p:pic>
          <p:nvPicPr>
            <p:cNvPr id="55313" name="Picture 94" descr="hoa-hong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4" name="Picture 95" descr="hoa-d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5" name="Picture 96" descr="hoa-d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12" name="Picture 23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6172200"/>
            <a:ext cx="219498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4280491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9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1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3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1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4" presetID="23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9" presetClass="exit" presetSubtype="1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55" presetClass="exit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9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6" grpId="1" animBg="1"/>
      <p:bldP spid="31746" grpId="2" animBg="1"/>
      <p:bldP spid="31746" grpId="3" animBg="1"/>
      <p:bldP spid="31746" grpId="4" animBg="1"/>
      <p:bldP spid="31746" grpId="5" animBg="1"/>
      <p:bldP spid="31746" grpId="6" animBg="1"/>
      <p:bldP spid="31746" grpId="7" animBg="1"/>
      <p:bldP spid="31746" grpId="8" animBg="1"/>
      <p:bldP spid="31746" grpId="9" animBg="1"/>
      <p:bldP spid="31746" grpId="10" animBg="1"/>
      <p:bldP spid="31746" grpId="11" animBg="1"/>
      <p:bldP spid="31746" grpId="1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19193">
            <a:off x="2575116" y="2366744"/>
            <a:ext cx="4466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Gluten Medium" pitchFamily="2" charset="0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 smtClean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Gluten Medium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Gluten Medium" pitchFamily="2" charset="0"/>
                <a:cs typeface="Arial" panose="020B0604020202020204" pitchFamily="34" charset="0"/>
              </a:rPr>
              <a:t>CHƠI</a:t>
            </a:r>
            <a:endParaRPr kumimoji="0" lang="en-US" altLang="zh-CN" sz="4000" b="1" i="0" u="none" strike="noStrike" kern="1200" cap="none" spc="0" normalizeH="0" baseline="0" noProof="0" dirty="0" smtClean="0">
              <a:ln w="22225">
                <a:solidFill>
                  <a:srgbClr val="0082B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Gluten Medium" pitchFamily="2" charset="0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Gluten Medium" pitchFamily="2" charset="0"/>
                <a:cs typeface="Arial" panose="020B0604020202020204" pitchFamily="34" charset="0"/>
              </a:rPr>
              <a:t>HỘP</a:t>
            </a:r>
            <a:r>
              <a:rPr kumimoji="0" lang="en-US" altLang="zh-CN" sz="4000" b="1" i="0" u="none" strike="noStrike" kern="1200" cap="none" spc="0" normalizeH="0" baseline="0" noProof="0" dirty="0" smtClean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Gluten Medium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Gluten Medium" pitchFamily="2" charset="0"/>
                <a:cs typeface="Arial" panose="020B0604020202020204" pitchFamily="34" charset="0"/>
              </a:rPr>
              <a:t>QUÀ</a:t>
            </a:r>
            <a:r>
              <a:rPr kumimoji="0" lang="en-US" altLang="zh-CN" sz="4000" b="1" i="0" u="none" strike="noStrike" kern="1200" cap="none" spc="0" normalizeH="0" baseline="0" noProof="0" dirty="0" smtClean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Gluten Medium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Gluten Medium" pitchFamily="2" charset="0"/>
                <a:cs typeface="Arial" panose="020B0604020202020204" pitchFamily="34" charset="0"/>
              </a:rPr>
              <a:t>BÍ</a:t>
            </a:r>
            <a:r>
              <a:rPr kumimoji="0" lang="en-US" altLang="zh-CN" sz="4000" b="1" i="0" u="none" strike="noStrike" kern="1200" cap="none" spc="0" normalizeH="0" baseline="0" noProof="0" dirty="0" smtClean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Gluten Medium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Gluten Medium" pitchFamily="2" charset="0"/>
                <a:cs typeface="Arial" panose="020B0604020202020204" pitchFamily="34" charset="0"/>
              </a:rPr>
              <a:t>MẬT</a:t>
            </a:r>
            <a:endParaRPr kumimoji="0" lang="zh-CN" altLang="en-US" sz="4000" b="1" i="0" u="none" strike="noStrike" kern="1200" cap="none" spc="0" normalizeH="0" baseline="0" noProof="0" dirty="0">
              <a:ln w="22225">
                <a:solidFill>
                  <a:srgbClr val="0082B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Gluten Medium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2252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8" y="1109417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33" y="59730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556" y="1109418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31" y="59730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83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3171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507855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56644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405086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114551" y="141862"/>
            <a:ext cx="7811990" cy="148231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món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đảm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66750" y="1761018"/>
            <a:ext cx="11525250" cy="211197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lề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y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92975" y="550846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63057" y="458337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96" y="395206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9544" y="417922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413674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4039744"/>
            <a:ext cx="714375" cy="11906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20058" y="3168559"/>
            <a:ext cx="607512" cy="4613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1" y="-33617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769400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403780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noProof="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800" b="1" noProof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noProof="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1800" b="1" noProof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noProof="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1800" b="1" noProof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noProof="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009346" y="107907"/>
            <a:ext cx="6276972" cy="142820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574240" y="1831355"/>
            <a:ext cx="8039114" cy="229292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Rau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Rau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phun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thuốc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Rau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3200" noProof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200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3200" noProof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61730" y="534723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31812" y="442214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51" y="379083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8299" y="401799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514642" y="3301215"/>
            <a:ext cx="607512" cy="4613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29807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454876" y="165063"/>
            <a:ext cx="9235143" cy="157258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906646" y="1942166"/>
            <a:ext cx="5142104" cy="21195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endParaRPr lang="en-US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Ngâm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Ngăn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mát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endParaRPr lang="en-US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defTabSz="914400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Ướp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622705" y="5352886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92787" y="4427795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26" y="3796487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9274" y="4023653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839971" y="2846337"/>
            <a:ext cx="607512" cy="4613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7"/>
          <p:cNvSpPr>
            <a:spLocks noChangeArrowheads="1" noChangeShapeType="1" noTextEdit="1"/>
          </p:cNvSpPr>
          <p:nvPr/>
        </p:nvSpPr>
        <p:spPr bwMode="auto">
          <a:xfrm>
            <a:off x="304800" y="3281363"/>
            <a:ext cx="11887200" cy="3581400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QUÝ THẦY CÔ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CÁC EM HỌC SINH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71227"/>
      </p:ext>
    </p:extLst>
  </p:cSld>
  <p:clrMapOvr>
    <a:masterClrMapping/>
  </p:clrMapOvr>
  <p:transition spd="slow">
    <p:dissolv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0D60-82CC-4E91-8A8D-F624297A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hầy Cô Cho Em Mùa Xuân - Candy Ngọc Hà ♫ Nhạc Thiếu Nhi [MV 2018]">
            <a:hlinkClick r:id="" action="ppaction://media"/>
            <a:extLst>
              <a:ext uri="{FF2B5EF4-FFF2-40B4-BE49-F238E27FC236}">
                <a16:creationId xmlns:a16="http://schemas.microsoft.com/office/drawing/2014/main" id="{708C10D5-B7DF-4706-854B-ED6983558C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0505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HtMu_BnTayM-mNhcLp41080p-ezgif.com-video-cutter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8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2400"/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575734" y="1327816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altLang="zh-CN" sz="2400" b="1" dirty="0"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algn="ctr">
              <a:defRPr/>
            </a:pP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76866" y="2882353"/>
            <a:ext cx="3505201" cy="860903"/>
            <a:chOff x="4504266" y="2882353"/>
            <a:chExt cx="3505201" cy="860903"/>
          </a:xfrm>
        </p:grpSpPr>
        <p:sp>
          <p:nvSpPr>
            <p:cNvPr id="3" name="Horizontal Scroll 2"/>
            <p:cNvSpPr/>
            <p:nvPr/>
          </p:nvSpPr>
          <p:spPr>
            <a:xfrm>
              <a:off x="4504266" y="2882353"/>
              <a:ext cx="3505201" cy="860903"/>
            </a:xfrm>
            <a:prstGeom prst="horizontalScroll">
              <a:avLst/>
            </a:prstGeom>
            <a:solidFill>
              <a:srgbClr val="00B05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6932" y="2899906"/>
              <a:ext cx="27940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40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dung :</a:t>
              </a:r>
              <a:endPara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07213" y="3487599"/>
            <a:ext cx="8898890" cy="1239158"/>
            <a:chOff x="1666738" y="3190712"/>
            <a:chExt cx="8898890" cy="1390055"/>
          </a:xfrm>
        </p:grpSpPr>
        <p:sp>
          <p:nvSpPr>
            <p:cNvPr id="27" name="Rectangle: Rounded Corners 50"/>
            <p:cNvSpPr/>
            <p:nvPr/>
          </p:nvSpPr>
          <p:spPr>
            <a:xfrm>
              <a:off x="2558913" y="3373592"/>
              <a:ext cx="8006715" cy="9696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666738" y="3190712"/>
              <a:ext cx="1389139" cy="1390055"/>
              <a:chOff x="837609" y="1946695"/>
              <a:chExt cx="1389139" cy="1390055"/>
            </a:xfrm>
          </p:grpSpPr>
          <p:pic>
            <p:nvPicPr>
              <p:cNvPr id="31" name="Picture 6" descr="Nature leaf cartoon Royalty Free Vector Image - VectorStock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219557">
                <a:off x="837609" y="1946695"/>
                <a:ext cx="1389139" cy="1390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矩形 13"/>
              <p:cNvSpPr/>
              <p:nvPr/>
            </p:nvSpPr>
            <p:spPr>
              <a:xfrm>
                <a:off x="1205648" y="2338030"/>
                <a:ext cx="930910" cy="7067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4000" b="1" spc="600" dirty="0">
                    <a:ln w="38100">
                      <a:solidFill>
                        <a:schemeClr val="accent6">
                          <a:lumMod val="75000"/>
                        </a:schemeClr>
                      </a:solidFill>
                    </a:ln>
                    <a:solidFill>
                      <a:schemeClr val="bg1"/>
                    </a:solidFill>
                    <a:latin typeface="SVN-Ziclets" panose="02000603000000000000" pitchFamily="2" charset="0"/>
                    <a:ea typeface="+mj-ea"/>
                  </a:rPr>
                  <a:t>0</a:t>
                </a:r>
                <a:r>
                  <a:rPr lang="vi-VN" altLang="en-US" sz="4000" b="1" spc="600" dirty="0">
                    <a:ln w="38100">
                      <a:solidFill>
                        <a:schemeClr val="accent6">
                          <a:lumMod val="75000"/>
                        </a:schemeClr>
                      </a:solidFill>
                    </a:ln>
                    <a:solidFill>
                      <a:schemeClr val="bg1"/>
                    </a:solidFill>
                    <a:latin typeface="SVN-Ziclets" panose="02000603000000000000" pitchFamily="2" charset="0"/>
                    <a:ea typeface="+mj-ea"/>
                  </a:rPr>
                  <a:t>1</a:t>
                </a:r>
              </a:p>
            </p:txBody>
          </p:sp>
        </p:grpSp>
        <p:sp>
          <p:nvSpPr>
            <p:cNvPr id="30" name="TextBox 62"/>
            <p:cNvSpPr txBox="1"/>
            <p:nvPr/>
          </p:nvSpPr>
          <p:spPr>
            <a:xfrm>
              <a:off x="2221324" y="3438112"/>
              <a:ext cx="7362825" cy="794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alt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</a:t>
              </a:r>
              <a:r>
                <a:rPr lang="vi-VN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 tuần </a:t>
              </a:r>
              <a:r>
                <a:rPr lang="en-US" alt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22.</a:t>
              </a:r>
              <a:endPara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475460" y="4459211"/>
            <a:ext cx="8898890" cy="1256385"/>
            <a:chOff x="1666738" y="3190712"/>
            <a:chExt cx="8898890" cy="1390055"/>
          </a:xfrm>
        </p:grpSpPr>
        <p:sp>
          <p:nvSpPr>
            <p:cNvPr id="40" name="Rectangle: Rounded Corners 50"/>
            <p:cNvSpPr/>
            <p:nvPr/>
          </p:nvSpPr>
          <p:spPr>
            <a:xfrm>
              <a:off x="2558913" y="3373592"/>
              <a:ext cx="8006715" cy="9696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666738" y="3190712"/>
              <a:ext cx="1389139" cy="1390055"/>
              <a:chOff x="837609" y="1946695"/>
              <a:chExt cx="1389139" cy="1390055"/>
            </a:xfrm>
          </p:grpSpPr>
          <p:pic>
            <p:nvPicPr>
              <p:cNvPr id="43" name="Picture 6" descr="Nature leaf cartoon Royalty Free Vector Image - VectorStock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219557">
                <a:off x="837609" y="1946695"/>
                <a:ext cx="1389139" cy="1390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矩形 13"/>
              <p:cNvSpPr/>
              <p:nvPr/>
            </p:nvSpPr>
            <p:spPr>
              <a:xfrm>
                <a:off x="1153946" y="2327060"/>
                <a:ext cx="104868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4000" b="1" spc="600" dirty="0">
                    <a:ln w="38100">
                      <a:solidFill>
                        <a:schemeClr val="accent6">
                          <a:lumMod val="75000"/>
                        </a:schemeClr>
                      </a:solidFill>
                    </a:ln>
                    <a:solidFill>
                      <a:schemeClr val="bg1"/>
                    </a:solidFill>
                    <a:latin typeface="SVN-Ziclets" panose="02000603000000000000" pitchFamily="2" charset="0"/>
                    <a:ea typeface="+mj-ea"/>
                  </a:rPr>
                  <a:t>02</a:t>
                </a:r>
                <a:endParaRPr lang="zh-CN" altLang="en-US" sz="4000" b="1" spc="600" dirty="0"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latin typeface="SVN-Ziclets" panose="02000603000000000000" pitchFamily="2" charset="0"/>
                  <a:ea typeface="+mj-ea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2151886" y="3402466"/>
              <a:ext cx="8007985" cy="783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Kế hoạch hoạt động tuần </a:t>
              </a:r>
              <a:r>
                <a:rPr lang="en-US" alt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23.</a:t>
              </a:r>
              <a:endPara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460523" y="5437613"/>
            <a:ext cx="10078334" cy="1261172"/>
            <a:chOff x="1706051" y="4322986"/>
            <a:chExt cx="9107754" cy="1390055"/>
          </a:xfrm>
        </p:grpSpPr>
        <p:sp>
          <p:nvSpPr>
            <p:cNvPr id="46" name="Rectangle: Rounded Corners 51"/>
            <p:cNvSpPr/>
            <p:nvPr/>
          </p:nvSpPr>
          <p:spPr>
            <a:xfrm>
              <a:off x="2612480" y="4533244"/>
              <a:ext cx="7122267" cy="9695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706051" y="4322986"/>
              <a:ext cx="1430771" cy="1390055"/>
              <a:chOff x="837609" y="1946695"/>
              <a:chExt cx="1430771" cy="1390055"/>
            </a:xfrm>
          </p:grpSpPr>
          <p:pic>
            <p:nvPicPr>
              <p:cNvPr id="49" name="Picture 6" descr="Nature leaf cartoon Royalty Free Vector Image - VectorStock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219557">
                <a:off x="837609" y="1946695"/>
                <a:ext cx="1389139" cy="1390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矩形 13"/>
              <p:cNvSpPr/>
              <p:nvPr/>
            </p:nvSpPr>
            <p:spPr>
              <a:xfrm>
                <a:off x="1219695" y="2288335"/>
                <a:ext cx="1048685" cy="706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4000" b="1" spc="600" dirty="0">
                    <a:ln w="38100">
                      <a:solidFill>
                        <a:schemeClr val="accent6">
                          <a:lumMod val="75000"/>
                        </a:schemeClr>
                      </a:solidFill>
                    </a:ln>
                    <a:solidFill>
                      <a:schemeClr val="bg1"/>
                    </a:solidFill>
                    <a:latin typeface="SVN-Ziclets" panose="02000603000000000000" pitchFamily="2" charset="0"/>
                    <a:ea typeface="+mj-ea"/>
                  </a:rPr>
                  <a:t>03</a:t>
                </a:r>
                <a:endParaRPr lang="zh-CN" altLang="en-US" sz="4000" b="1" spc="600" dirty="0"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latin typeface="SVN-Ziclets" panose="02000603000000000000" pitchFamily="2" charset="0"/>
                  <a:ea typeface="+mj-ea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656387" y="4605347"/>
              <a:ext cx="8157418" cy="7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 hoạt theo chủ </a:t>
              </a:r>
              <a:r>
                <a:rPr lang="vi-VN" alt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alt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endPara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lang="en-US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lang="en-US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lang="en-US" sz="32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lang="en-US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lang="vi-VN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24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SẠCH</a:t>
            </a:r>
            <a:endParaRPr 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62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2" name="图片 4">
            <a:extLst/>
          </p:cNvPr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2730497" y="3318932"/>
            <a:ext cx="7768169" cy="29675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3776450" y="3969493"/>
            <a:ext cx="53167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93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2400"/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altLang="zh-CN" sz="2400" b="1" dirty="0"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algn="ctr">
              <a:defRPr/>
            </a:pP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lang="en-US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lang="en-US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lang="en-US" sz="32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lang="en-US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lang="vi-VN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24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SẠCH</a:t>
            </a:r>
            <a:endParaRPr 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Kids discuss homework Premium Vector">
            <a:extLst>
              <a:ext uri="{FF2B5EF4-FFF2-40B4-BE49-F238E27FC236}">
                <a16:creationId xmlns:a16="http://schemas.microsoft.com/office/drawing/2014/main" id="{B87E33EF-0447-1A94-16EF-7228CF3C4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865" y="3042335"/>
            <a:ext cx="5815817" cy="33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3979AA8-695B-22E5-4E38-D25487C6E987}"/>
              </a:ext>
            </a:extLst>
          </p:cNvPr>
          <p:cNvSpPr txBox="1"/>
          <p:nvPr/>
        </p:nvSpPr>
        <p:spPr>
          <a:xfrm>
            <a:off x="1762630" y="4893299"/>
            <a:ext cx="3195235" cy="777061"/>
          </a:xfrm>
          <a:prstGeom prst="doubleWave">
            <a:avLst>
              <a:gd name="adj1" fmla="val 6250"/>
              <a:gd name="adj2" fmla="val -493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luận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nhóm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1428750" y="2572218"/>
            <a:ext cx="6172200" cy="321898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48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2" name="图片 4">
            <a:extLst/>
          </p:cNvPr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2730497" y="3318932"/>
            <a:ext cx="7768169" cy="29675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3776450" y="3969493"/>
            <a:ext cx="53167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347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222" y="1912495"/>
            <a:ext cx="5889555" cy="5807613"/>
          </a:xfrm>
          <a:prstGeom prst="rect">
            <a:avLst/>
          </a:prstGeom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685849" y="5018157"/>
            <a:ext cx="52266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KHEN THƯỞNG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904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8"/>
          <p:cNvSpPr>
            <a:spLocks noChangeArrowheads="1"/>
          </p:cNvSpPr>
          <p:nvPr/>
        </p:nvSpPr>
        <p:spPr bwMode="auto">
          <a:xfrm>
            <a:off x="101600" y="36513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7" descr="untitled 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168486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untitled h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484" y="504825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ntitled h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6251" y="1"/>
            <a:ext cx="145414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untitled h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372100"/>
            <a:ext cx="2336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53" y="5791200"/>
            <a:ext cx="683847" cy="889000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6400801"/>
            <a:ext cx="731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3"/>
          <p:cNvSpPr txBox="1"/>
          <p:nvPr/>
        </p:nvSpPr>
        <p:spPr>
          <a:xfrm>
            <a:off x="914400" y="1143001"/>
            <a:ext cx="1026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                            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1461-6EF6-BD9D-B1FB-75B066C608B9}"/>
              </a:ext>
            </a:extLst>
          </p:cNvPr>
          <p:cNvSpPr txBox="1"/>
          <p:nvPr/>
        </p:nvSpPr>
        <p:spPr>
          <a:xfrm>
            <a:off x="1100366" y="161617"/>
            <a:ext cx="9736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Sáu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14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</a:t>
            </a:r>
            <a:r>
              <a:rPr kumimoji="0" lang="en-US" sz="3200" b="0" i="0" u="sng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sng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trải</a:t>
            </a:r>
            <a:r>
              <a:rPr kumimoji="0" lang="en-US" sz="32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) </a:t>
            </a:r>
            <a:endParaRPr kumimoji="0" lang="en-US" sz="32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052B8-76F8-7C72-85D3-C33CF10FA8B9}"/>
              </a:ext>
            </a:extLst>
          </p:cNvPr>
          <p:cNvSpPr txBox="1"/>
          <p:nvPr/>
        </p:nvSpPr>
        <p:spPr>
          <a:xfrm>
            <a:off x="208643" y="1300451"/>
            <a:ext cx="1188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hủ</a:t>
            </a:r>
            <a:r>
              <a:rPr kumimoji="0" lang="en-US" sz="28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UỐNG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HỢP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VỆ</a:t>
            </a:r>
            <a:r>
              <a:rPr kumimoji="0" lang="en-US" sz="3200" b="1" i="0" u="none" strike="noStrike" kern="1200" cap="none" spc="0" normalizeH="0" baseline="0" noProof="0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SINH</a:t>
            </a:r>
            <a:endParaRPr kumimoji="0" lang="vi-VN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1911120"/>
            <a:ext cx="1168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图片 4">
            <a:extLst/>
          </p:cNvPr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684867" y="3318932"/>
            <a:ext cx="9518486" cy="29675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117851" y="3989160"/>
            <a:ext cx="643254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23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074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华文琥珀"/>
        <a:ea typeface="华康少女文字W5"/>
        <a:cs typeface=""/>
      </a:majorFont>
      <a:minorFont>
        <a:latin typeface="华文琥珀"/>
        <a:ea typeface="华康少女文字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4483384</TotalTime>
  <Words>1266</Words>
  <Application>Microsoft Office PowerPoint</Application>
  <PresentationFormat>Widescreen</PresentationFormat>
  <Paragraphs>197</Paragraphs>
  <Slides>28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28</vt:i4>
      </vt:variant>
    </vt:vector>
  </HeadingPairs>
  <TitlesOfParts>
    <vt:vector size="72" baseType="lpstr">
      <vt:lpstr>微软雅黑</vt:lpstr>
      <vt:lpstr>ＭＳ Ｐゴシック</vt:lpstr>
      <vt:lpstr>MS UI Gothic</vt:lpstr>
      <vt:lpstr>宋体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Cambria</vt:lpstr>
      <vt:lpstr>Cambria Math</vt:lpstr>
      <vt:lpstr>等线</vt:lpstr>
      <vt:lpstr>Gluten Medium</vt:lpstr>
      <vt:lpstr>Quicksand Medium</vt:lpstr>
      <vt:lpstr>Roboto</vt:lpstr>
      <vt:lpstr>华文琥珀</vt:lpstr>
      <vt:lpstr>SVN-Ziclets</vt:lpstr>
      <vt:lpstr>Tahoma</vt:lpstr>
      <vt:lpstr>Times New Roman</vt:lpstr>
      <vt:lpstr>UTM Avo</vt:lpstr>
      <vt:lpstr>华康少女文字W5</vt:lpstr>
      <vt:lpstr>字魂59号-创粗黑</vt:lpstr>
      <vt:lpstr>汉仪跳跳体简</vt:lpstr>
      <vt:lpstr>https://www.freeppt7.com</vt:lpstr>
      <vt:lpstr>6_Office Theme</vt:lpstr>
      <vt:lpstr>Hoạt động</vt:lpstr>
      <vt:lpstr>自定义设计方案</vt:lpstr>
      <vt:lpstr>1_https://www.freeppt7.com</vt:lpstr>
      <vt:lpstr>1_Office 主题</vt:lpstr>
      <vt:lpstr>7_Office Theme</vt:lpstr>
      <vt:lpstr>2_https://www.freeppt7.com</vt:lpstr>
      <vt:lpstr>8_Office Theme</vt:lpstr>
      <vt:lpstr>1_Hoạt động</vt:lpstr>
      <vt:lpstr>3_https://www.freeppt7.com</vt:lpstr>
      <vt:lpstr>2_Hoạt động</vt:lpstr>
      <vt:lpstr>1_Default Design</vt:lpstr>
      <vt:lpstr>5_Office Theme</vt:lpstr>
      <vt:lpstr>3_Hoạt động</vt:lpstr>
      <vt:lpstr>2_Office Theme</vt:lpstr>
      <vt:lpstr>4_Office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310</cp:revision>
  <cp:lastPrinted>2021-10-28T22:07:17Z</cp:lastPrinted>
  <dcterms:created xsi:type="dcterms:W3CDTF">2021-07-24T02:57:34Z</dcterms:created>
  <dcterms:modified xsi:type="dcterms:W3CDTF">2025-02-13T12:33:28Z</dcterms:modified>
</cp:coreProperties>
</file>