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6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5" r:id="rId3"/>
    <p:sldMasterId id="2147483745" r:id="rId4"/>
    <p:sldMasterId id="2147483748" r:id="rId5"/>
    <p:sldMasterId id="2147483761" r:id="rId6"/>
    <p:sldMasterId id="2147483766" r:id="rId7"/>
    <p:sldMasterId id="2147483778" r:id="rId8"/>
    <p:sldMasterId id="2147483815" r:id="rId9"/>
    <p:sldMasterId id="2147483827" r:id="rId10"/>
    <p:sldMasterId id="2147483833" r:id="rId11"/>
    <p:sldMasterId id="2147483990" r:id="rId12"/>
    <p:sldMasterId id="2147484010" r:id="rId13"/>
    <p:sldMasterId id="2147484034" r:id="rId14"/>
    <p:sldMasterId id="2147484046" r:id="rId15"/>
    <p:sldMasterId id="2147484136" r:id="rId16"/>
    <p:sldMasterId id="2147484148" r:id="rId17"/>
  </p:sldMasterIdLst>
  <p:notesMasterIdLst>
    <p:notesMasterId r:id="rId40"/>
  </p:notesMasterIdLst>
  <p:handoutMasterIdLst>
    <p:handoutMasterId r:id="rId41"/>
  </p:handoutMasterIdLst>
  <p:sldIdLst>
    <p:sldId id="3062" r:id="rId18"/>
    <p:sldId id="3142" r:id="rId19"/>
    <p:sldId id="3103" r:id="rId20"/>
    <p:sldId id="3131" r:id="rId21"/>
    <p:sldId id="3153" r:id="rId22"/>
    <p:sldId id="3132" r:id="rId23"/>
    <p:sldId id="3134" r:id="rId24"/>
    <p:sldId id="3136" r:id="rId25"/>
    <p:sldId id="3152" r:id="rId26"/>
    <p:sldId id="3135" r:id="rId27"/>
    <p:sldId id="3140" r:id="rId28"/>
    <p:sldId id="3141" r:id="rId29"/>
    <p:sldId id="3115" r:id="rId30"/>
    <p:sldId id="3143" r:id="rId31"/>
    <p:sldId id="3144" r:id="rId32"/>
    <p:sldId id="3145" r:id="rId33"/>
    <p:sldId id="3146" r:id="rId34"/>
    <p:sldId id="3147" r:id="rId35"/>
    <p:sldId id="3148" r:id="rId36"/>
    <p:sldId id="3149" r:id="rId37"/>
    <p:sldId id="3061" r:id="rId38"/>
    <p:sldId id="3060" r:id="rId39"/>
  </p:sldIdLst>
  <p:sldSz cx="12192000" cy="6858000"/>
  <p:notesSz cx="6858000" cy="9144000"/>
  <p:defaultTextStyle>
    <a:defPPr>
      <a:defRPr lang="en-US"/>
    </a:defPPr>
    <a:lvl1pPr marL="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3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0" Type="http://schemas.openxmlformats.org/officeDocument/2006/relationships/slide" Target="slides/slide3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80A1E-1318-4408-B2B1-A9D39D6F82B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81F8B-7E26-43DF-BF3E-65318928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7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45D9-8826-4A28-BB9B-0081BEAD29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3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19" y="1122680"/>
            <a:ext cx="10515600" cy="2387600"/>
          </a:xfr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19" y="3602448"/>
            <a:ext cx="10515600" cy="1655445"/>
          </a:xfrm>
        </p:spPr>
        <p:txBody>
          <a:bodyPr lIns="91426" tIns="45718" rIns="91426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327125"/>
            <a:ext cx="10515600" cy="585025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560067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4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AF6D-E69A-4AEE-9A07-C4D5E8938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1641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EB039-BC32-4DB4-A255-0DE4C7D24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86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8AA4-A03F-4AE4-8418-DB6847CB2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476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06449-8462-45A8-A6E5-A4A8712B2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5348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BCAF7-5CF5-427D-9204-0234419CA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8689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FD5B-5A83-4D0C-96DC-2F6F9F5DF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537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7567-DD55-40EA-B03D-D7EFEA22F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838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2A50-B042-4E6B-8D3A-CA905F545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49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8ED1-6278-4436-8E22-F1567CF03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797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6E0F-CBA7-409F-BCB7-5C3307F31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90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70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DB444-D388-48F3-A761-0B8DEC5FD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5965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0" y="213047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08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103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29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429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878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987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28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6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399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38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973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8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8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95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84" y="999557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86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62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85" y="100895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67670228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85" y="100895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17179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85" y="100895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456527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2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5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521"/>
            <a:ext cx="10363200" cy="1470025"/>
          </a:xfr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 lIns="91426" tIns="45718" rIns="9142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87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538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25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22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885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093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92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68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234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31134E-9EBF-4864-8492-C31C1557E77F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B502EF-D2A1-4AB6-A9EA-A1470DB6C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7137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0BE19A-638E-4D87-AF58-97A209B03936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5A6BAD-A56F-4CFA-8523-604A31707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45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F12EC0-5CCD-4EDA-8926-BE18CE01AE97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C91BA8-4E71-4788-A234-C611CA8AA2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7314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1BC023-5669-4974-AEFD-7970CC1EF2B9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5F039C-C14B-428B-AED9-43D384776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37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D29A8D-ADCD-4B86-883A-C0ADEC7EEBB5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0A9A44-BF14-4660-B0FB-779A96FAC0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689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0E2F4F-7D2E-4FFC-B8DF-1DC1C8265E6F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929BF0-86A9-4BF3-9D69-70A1331F4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9090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296366-6473-4334-BC97-77C3D607A7BB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8D21FB-D15A-40FE-809B-E67462665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6145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CC08E3-6F42-4817-A5CD-A9F58262BC61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8FAAA5-982E-4EE0-9615-334CA0E11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5261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7E212F-5559-4C9E-A2F7-6E4709C9411E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04369F-8BE0-4BC7-B757-D3A236BD6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616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5BB3DB-FBA7-4197-A01A-B5B137F29E72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C4681A-CF38-4999-A9AD-A0A069AB1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173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89"/>
            <a:ext cx="10363200" cy="1362075"/>
          </a:xfrm>
        </p:spPr>
        <p:txBody>
          <a:bodyPr lIns="91426" tIns="45718" rIns="9142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3"/>
            <a:ext cx="10363200" cy="1500187"/>
          </a:xfrm>
        </p:spPr>
        <p:txBody>
          <a:bodyPr lIns="91426" tIns="45718" rIns="9142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70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412F10-1C69-41B8-A1BE-8111277CCA34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96E06E-FEF5-44C9-AF3D-9B25CF46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5482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600206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B2EDDE-EA65-4FFC-BC82-6F3A2218F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175525"/>
      </p:ext>
    </p:extLst>
  </p:cSld>
  <p:clrMapOvr>
    <a:masterClrMapping/>
  </p:clrMapOvr>
  <p:transition spd="slow">
    <p:split orient="vert"/>
    <p:sndAc>
      <p:stSnd>
        <p:snd r:embed="rId1" name="Slide moi.wav"/>
      </p:stSnd>
    </p:sndAc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702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19B1EA-E2E5-4731-B580-1591AAD14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592197"/>
      </p:ext>
    </p:extLst>
  </p:cSld>
  <p:clrMapOvr>
    <a:masterClrMapping/>
  </p:clrMapOvr>
  <p:transition spd="slow">
    <p:split orient="vert"/>
    <p:sndAc>
      <p:stSnd>
        <p:snd r:embed="rId1" name="Slide moi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 lIns="91426" tIns="45718" rIns="9142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7"/>
            <a:ext cx="5389033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1702444"/>
            <a:ext cx="10515600" cy="447484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7"/>
            <a:ext cx="4011084" cy="1162051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46"/>
            <a:ext cx="6815667" cy="5853113"/>
          </a:xfrm>
        </p:spPr>
        <p:txBody>
          <a:bodyPr lIns="91426" tIns="45718" rIns="9142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8"/>
            <a:ext cx="7315200" cy="566739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6" tIns="45718" rIns="91426" bIns="45718"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marL="0" marR="0" lvl="0" indent="0" algn="l" defTabSz="91424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61"/>
            <a:ext cx="2743200" cy="4387851"/>
          </a:xfr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9" y="206461"/>
            <a:ext cx="8026400" cy="4387851"/>
          </a:xfr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05" y="999589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18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2959103"/>
            <a:ext cx="10515600" cy="2781300"/>
          </a:xfrm>
        </p:spPr>
        <p:txBody>
          <a:bodyPr lIns="91426" tIns="45718" rIns="91426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9" y="1722213"/>
            <a:ext cx="10515600" cy="1102995"/>
          </a:xfrm>
        </p:spPr>
        <p:txBody>
          <a:bodyPr lIns="144119" tIns="45718" rIns="91426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19" y="1122680"/>
            <a:ext cx="10515600" cy="2387600"/>
          </a:xfr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19" y="3602448"/>
            <a:ext cx="10515600" cy="1655445"/>
          </a:xfrm>
        </p:spPr>
        <p:txBody>
          <a:bodyPr lIns="91426" tIns="45718" rIns="91426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1702444"/>
            <a:ext cx="10515600" cy="447484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2959103"/>
            <a:ext cx="10515600" cy="2781300"/>
          </a:xfrm>
        </p:spPr>
        <p:txBody>
          <a:bodyPr lIns="91426" tIns="45718" rIns="91426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9" y="1722213"/>
            <a:ext cx="10515600" cy="1102995"/>
          </a:xfrm>
        </p:spPr>
        <p:txBody>
          <a:bodyPr lIns="144119" tIns="45718" rIns="91426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365129"/>
            <a:ext cx="10515600" cy="1325563"/>
          </a:xfrm>
        </p:spPr>
        <p:txBody>
          <a:bodyPr lIns="91426" tIns="45718" rIns="91426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24" y="365127"/>
            <a:ext cx="10515600" cy="800100"/>
          </a:xfrm>
        </p:spPr>
        <p:txBody>
          <a:bodyPr lIns="91426" tIns="45718" rIns="91426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8" y="1482096"/>
            <a:ext cx="5220971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41"/>
            <a:ext cx="5222240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19" y="1482096"/>
            <a:ext cx="5097145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19" y="2368641"/>
            <a:ext cx="5097145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65"/>
            <a:ext cx="775136" cy="230828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78" y="-1906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88" y="457202"/>
            <a:ext cx="4392295" cy="1055371"/>
          </a:xfrm>
        </p:spPr>
        <p:txBody>
          <a:bodyPr lIns="91426" tIns="45718" rIns="91426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511" y="1694180"/>
            <a:ext cx="439356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68" y="-7620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94" y="457202"/>
            <a:ext cx="4279900" cy="1055371"/>
          </a:xfrm>
        </p:spPr>
        <p:txBody>
          <a:bodyPr lIns="91426" tIns="45718" rIns="91426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19" y="1694180"/>
            <a:ext cx="428053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6"/>
            <a:ext cx="7734300" cy="5811839"/>
          </a:xfrm>
        </p:spPr>
        <p:txBody>
          <a:bodyPr vert="eaVert"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6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365129"/>
            <a:ext cx="10515600" cy="1325563"/>
          </a:xfrm>
        </p:spPr>
        <p:txBody>
          <a:bodyPr lIns="91426" tIns="45718" rIns="91426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327125"/>
            <a:ext cx="10515600" cy="585025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9" y="2131581"/>
            <a:ext cx="10363200" cy="1468967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446"/>
            <a:ext cx="2844800" cy="366183"/>
          </a:xfrm>
          <a:prstGeom prst="rect">
            <a:avLst/>
          </a:prstGeom>
        </p:spPr>
        <p:txBody>
          <a:bodyPr lIns="91426" tIns="45718" rIns="91426" bIns="45718"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19" y="6356446"/>
            <a:ext cx="3860800" cy="366183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446"/>
            <a:ext cx="2844800" cy="366183"/>
          </a:xfrm>
          <a:prstGeom prst="rect">
            <a:avLst/>
          </a:prstGeom>
        </p:spPr>
        <p:txBody>
          <a:bodyPr lIns="91426" tIns="45718" rIns="91426" bIns="45718"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521"/>
            <a:ext cx="10363200" cy="1470025"/>
          </a:xfr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 lIns="91426" tIns="45718" rIns="9142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04157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193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89"/>
            <a:ext cx="10363200" cy="1362075"/>
          </a:xfrm>
        </p:spPr>
        <p:txBody>
          <a:bodyPr lIns="91426" tIns="45718" rIns="9142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3"/>
            <a:ext cx="10363200" cy="1500187"/>
          </a:xfrm>
        </p:spPr>
        <p:txBody>
          <a:bodyPr lIns="91426" tIns="45718" rIns="9142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698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231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24" y="365127"/>
            <a:ext cx="10515600" cy="800100"/>
          </a:xfrm>
        </p:spPr>
        <p:txBody>
          <a:bodyPr lIns="91426" tIns="45718" rIns="91426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8" y="1482096"/>
            <a:ext cx="5220971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41"/>
            <a:ext cx="5222240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19" y="1482096"/>
            <a:ext cx="5097145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19" y="2368641"/>
            <a:ext cx="5097145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65"/>
            <a:ext cx="775136" cy="230828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 lIns="91426" tIns="45718" rIns="9142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7"/>
            <a:ext cx="5389033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811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7442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6081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7"/>
            <a:ext cx="4011084" cy="1162051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46"/>
            <a:ext cx="6815667" cy="5853113"/>
          </a:xfrm>
        </p:spPr>
        <p:txBody>
          <a:bodyPr lIns="91426" tIns="45718" rIns="9142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1211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8"/>
            <a:ext cx="7315200" cy="566739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6" tIns="45718" rIns="91426" bIns="45718"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marL="0" marR="0" lvl="0" indent="0" algn="l" defTabSz="91424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9686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18276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61"/>
            <a:ext cx="2743200" cy="4387851"/>
          </a:xfr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9" y="206461"/>
            <a:ext cx="8026400" cy="4387851"/>
          </a:xfr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1286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1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1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4623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78" y="-1906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88" y="457202"/>
            <a:ext cx="4392295" cy="1055371"/>
          </a:xfrm>
        </p:spPr>
        <p:txBody>
          <a:bodyPr lIns="91426" tIns="45718" rIns="91426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511" y="1694180"/>
            <a:ext cx="439356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44205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89"/>
            <a:ext cx="10363200" cy="1362075"/>
          </a:xfrm>
        </p:spPr>
        <p:txBody>
          <a:bodyPr lIns="91426" tIns="45718" rIns="9142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3"/>
            <a:ext cx="10363200" cy="1500187"/>
          </a:xfrm>
        </p:spPr>
        <p:txBody>
          <a:bodyPr lIns="91426" tIns="45718" rIns="9142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8219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40477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 lIns="91426" tIns="45718" rIns="9142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7"/>
            <a:ext cx="5389033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84770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27622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4421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7"/>
            <a:ext cx="4011084" cy="1162051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46"/>
            <a:ext cx="6815667" cy="5853113"/>
          </a:xfrm>
        </p:spPr>
        <p:txBody>
          <a:bodyPr lIns="91426" tIns="45718" rIns="9142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0563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8"/>
            <a:ext cx="7315200" cy="566739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6" tIns="45718" rIns="91426" bIns="45718"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marL="0" marR="0" lvl="0" indent="0" algn="l" defTabSz="91424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218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7092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61"/>
            <a:ext cx="2743200" cy="4387851"/>
          </a:xfr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9" y="206461"/>
            <a:ext cx="8026400" cy="4387851"/>
          </a:xfr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300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68" y="-7620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94" y="457202"/>
            <a:ext cx="4279900" cy="1055371"/>
          </a:xfrm>
        </p:spPr>
        <p:txBody>
          <a:bodyPr lIns="91426" tIns="45718" rIns="91426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19" y="1694180"/>
            <a:ext cx="428053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05" y="999589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18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911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06036873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81322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36915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19" y="1122680"/>
            <a:ext cx="10515600" cy="2387600"/>
          </a:xfr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19" y="3602448"/>
            <a:ext cx="10515600" cy="1655445"/>
          </a:xfrm>
        </p:spPr>
        <p:txBody>
          <a:bodyPr lIns="91426" tIns="45718" rIns="91426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1702444"/>
            <a:ext cx="10515600" cy="447484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2959103"/>
            <a:ext cx="10515600" cy="2781300"/>
          </a:xfrm>
        </p:spPr>
        <p:txBody>
          <a:bodyPr lIns="91426" tIns="45718" rIns="91426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9" y="1722213"/>
            <a:ext cx="10515600" cy="1102995"/>
          </a:xfrm>
        </p:spPr>
        <p:txBody>
          <a:bodyPr lIns="144119" tIns="45718" rIns="91426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365129"/>
            <a:ext cx="10515600" cy="1325563"/>
          </a:xfrm>
        </p:spPr>
        <p:txBody>
          <a:bodyPr lIns="91426" tIns="45718" rIns="91426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24" y="365127"/>
            <a:ext cx="10515600" cy="800100"/>
          </a:xfrm>
        </p:spPr>
        <p:txBody>
          <a:bodyPr lIns="91426" tIns="45718" rIns="91426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8" y="1482096"/>
            <a:ext cx="5220971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41"/>
            <a:ext cx="5222240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19" y="1482096"/>
            <a:ext cx="5097145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19" y="2368641"/>
            <a:ext cx="5097145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65"/>
            <a:ext cx="775136" cy="230828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9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6"/>
            <a:ext cx="7734300" cy="5811839"/>
          </a:xfrm>
        </p:spPr>
        <p:txBody>
          <a:bodyPr vert="eaVert"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78" y="-1906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88" y="457202"/>
            <a:ext cx="4392295" cy="1055371"/>
          </a:xfrm>
        </p:spPr>
        <p:txBody>
          <a:bodyPr lIns="91426" tIns="45718" rIns="91426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511" y="1694180"/>
            <a:ext cx="439356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68" y="-7620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94" y="457202"/>
            <a:ext cx="4279900" cy="1055371"/>
          </a:xfrm>
        </p:spPr>
        <p:txBody>
          <a:bodyPr lIns="91426" tIns="45718" rIns="91426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19" y="1694180"/>
            <a:ext cx="428053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6"/>
            <a:ext cx="7734300" cy="5811839"/>
          </a:xfrm>
        </p:spPr>
        <p:txBody>
          <a:bodyPr vert="eaVert"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7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327125"/>
            <a:ext cx="10515600" cy="585025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05" y="999589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18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070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59360012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3778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3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0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19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B520A43-8C98-45FA-A47A-8C4F0DE08889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34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3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5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11/02/2025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0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2F4FEE0F-F52E-48EE-9F12-137D64A3C469}" type="datetimeFigureOut">
              <a:rPr lang="en-US"/>
              <a:pPr defTabSz="914400"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9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1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A8B441-D112-43EA-A8D8-79A1471375F5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2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4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19" indent="-4571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8" y="365783"/>
            <a:ext cx="10515224" cy="1324636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8" y="1825901"/>
            <a:ext cx="10515224" cy="435172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0" y="6356833"/>
            <a:ext cx="2742447" cy="36427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833"/>
            <a:ext cx="4115176" cy="36427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26" y="6356833"/>
            <a:ext cx="2742447" cy="36427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793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9" indent="-216699" algn="l" defTabSz="86679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4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92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8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8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72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74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46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863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96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93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90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79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78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78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67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164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58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89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2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4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19" indent="-4571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4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19" indent="-4571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slide" Target="slide1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microsoft.com/office/2007/relationships/hdphoto" Target="../media/hdphoto2.wdp"/><Relationship Id="rId21" Type="http://schemas.openxmlformats.org/officeDocument/2006/relationships/slide" Target="slide3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image" Target="../media/image30.jpeg"/><Relationship Id="rId16" Type="http://schemas.openxmlformats.org/officeDocument/2006/relationships/image" Target="../media/image38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13.xml"/><Relationship Id="rId6" Type="http://schemas.openxmlformats.org/officeDocument/2006/relationships/slide" Target="slide10.xml"/><Relationship Id="rId11" Type="http://schemas.openxmlformats.org/officeDocument/2006/relationships/image" Target="../media/image35.png"/><Relationship Id="rId24" Type="http://schemas.openxmlformats.org/officeDocument/2006/relationships/slide" Target="slide2.xml"/><Relationship Id="rId5" Type="http://schemas.microsoft.com/office/2007/relationships/hdphoto" Target="../media/hdphoto3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microsoft.com/office/2007/relationships/hdphoto" Target="../media/hdphoto4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12" Type="http://schemas.microsoft.com/office/2007/relationships/hdphoto" Target="../media/hdphoto5.wdp"/><Relationship Id="rId17" Type="http://schemas.microsoft.com/office/2007/relationships/hdphoto" Target="../media/hdphoto13.wdp"/><Relationship Id="rId2" Type="http://schemas.openxmlformats.org/officeDocument/2006/relationships/image" Target="../media/image30.jpe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13.xml"/><Relationship Id="rId6" Type="http://schemas.openxmlformats.org/officeDocument/2006/relationships/slide" Target="slide10.xml"/><Relationship Id="rId11" Type="http://schemas.openxmlformats.org/officeDocument/2006/relationships/image" Target="../media/image35.png"/><Relationship Id="rId5" Type="http://schemas.microsoft.com/office/2007/relationships/hdphoto" Target="../media/hdphoto12.wdp"/><Relationship Id="rId15" Type="http://schemas.openxmlformats.org/officeDocument/2006/relationships/image" Target="../media/image32.png"/><Relationship Id="rId10" Type="http://schemas.openxmlformats.org/officeDocument/2006/relationships/image" Target="../media/image46.png"/><Relationship Id="rId19" Type="http://schemas.microsoft.com/office/2007/relationships/hdphoto" Target="../media/hdphoto14.wdp"/><Relationship Id="rId4" Type="http://schemas.openxmlformats.org/officeDocument/2006/relationships/image" Target="../media/image44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18" Type="http://schemas.openxmlformats.org/officeDocument/2006/relationships/slide" Target="slide18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6.wdp"/><Relationship Id="rId17" Type="http://schemas.openxmlformats.org/officeDocument/2006/relationships/slide" Target="slide17.xml"/><Relationship Id="rId2" Type="http://schemas.openxmlformats.org/officeDocument/2006/relationships/image" Target="../media/image50.jpeg"/><Relationship Id="rId16" Type="http://schemas.microsoft.com/office/2007/relationships/hdphoto" Target="../media/hdphoto14.wdp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" Target="slide6.xml"/><Relationship Id="rId15" Type="http://schemas.openxmlformats.org/officeDocument/2006/relationships/image" Target="../media/image48.png"/><Relationship Id="rId10" Type="http://schemas.openxmlformats.org/officeDocument/2006/relationships/image" Target="../media/image34.png"/><Relationship Id="rId19" Type="http://schemas.openxmlformats.org/officeDocument/2006/relationships/slide" Target="slide19.xml"/><Relationship Id="rId4" Type="http://schemas.microsoft.com/office/2007/relationships/hdphoto" Target="../media/hdphoto3.wdp"/><Relationship Id="rId9" Type="http://schemas.openxmlformats.org/officeDocument/2006/relationships/slide" Target="slide4.xml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6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3.png"/><Relationship Id="rId5" Type="http://schemas.openxmlformats.org/officeDocument/2006/relationships/slide" Target="slide16.xml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6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3.png"/><Relationship Id="rId5" Type="http://schemas.openxmlformats.org/officeDocument/2006/relationships/slide" Target="slide16.xml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6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3.png"/><Relationship Id="rId5" Type="http://schemas.openxmlformats.org/officeDocument/2006/relationships/slide" Target="slide16.xml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10" Type="http://schemas.microsoft.com/office/2007/relationships/hdphoto" Target="../media/hdphoto14.wdp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70445" y="82464"/>
            <a:ext cx="11945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ỦY BAN NHÂN DÂN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TP.QUY NHƠN </a:t>
            </a:r>
            <a:b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 TIỂU HỌC LÊ HỒNG PHONG </a:t>
            </a:r>
            <a:endParaRPr lang="vi-VN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923E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683939" y="5756134"/>
            <a:ext cx="7374461" cy="86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Đặng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Hồng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Loan</a:t>
            </a:r>
            <a:endParaRPr lang="en-US" sz="2400" b="1" dirty="0">
              <a:solidFill>
                <a:srgbClr val="2F02B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72001" y="857250"/>
            <a:ext cx="36195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40376"/>
            <a:ext cx="142451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7" descr="untitled 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16118" y="5751514"/>
            <a:ext cx="1680633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400"/>
          </a:p>
        </p:txBody>
      </p:sp>
      <p:pic>
        <p:nvPicPr>
          <p:cNvPr id="5132" name="Picture 7" descr="untitled h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90923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7" descr="untitled h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78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/>
          <p:nvPr/>
        </p:nvSpPr>
        <p:spPr>
          <a:xfrm>
            <a:off x="304800" y="2187716"/>
            <a:ext cx="10972800" cy="707884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QUÝ THẦY CÔ GIÁO VỀ DỰ GIỜ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LỚP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3H</a:t>
            </a:r>
            <a:endParaRPr lang="en-US" altLang="vi-VN" sz="4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4" name="Picture 15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402" y="152400"/>
            <a:ext cx="33250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8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53091" y="228600"/>
            <a:ext cx="33250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406690" y="4708490"/>
            <a:ext cx="1603711" cy="801049"/>
            <a:chOff x="4055017" y="4760005"/>
            <a:chExt cx="1202783" cy="801049"/>
          </a:xfrm>
        </p:grpSpPr>
        <p:pic>
          <p:nvPicPr>
            <p:cNvPr id="16" name="Picture 6" descr="Bouque_of_pink_rosses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16919">
              <a:off x="4088788" y="4760005"/>
              <a:ext cx="1146115" cy="533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FLOWRBOX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55017" y="5257800"/>
              <a:ext cx="1202783" cy="303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219200" y="1284355"/>
            <a:ext cx="1046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</p:txBody>
      </p:sp>
      <p:pic>
        <p:nvPicPr>
          <p:cNvPr id="26" name="Picture 15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6202824"/>
            <a:ext cx="406400" cy="37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8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8920" y="6248400"/>
            <a:ext cx="356680" cy="32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11975-36EA-432F-AA33-A0F2CFF63EE2}"/>
              </a:ext>
            </a:extLst>
          </p:cNvPr>
          <p:cNvSpPr txBox="1"/>
          <p:nvPr/>
        </p:nvSpPr>
        <p:spPr>
          <a:xfrm>
            <a:off x="2210753" y="3275472"/>
            <a:ext cx="7995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B0F0"/>
                </a:solidFill>
                <a:latin typeface="UTM Avo"/>
              </a:rPr>
              <a:t>ĐẠO</a:t>
            </a:r>
            <a:r>
              <a:rPr lang="en-US" sz="4000" b="1" dirty="0" smtClean="0">
                <a:solidFill>
                  <a:srgbClr val="00B0F0"/>
                </a:solidFill>
                <a:latin typeface="UTM Avo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UTM Avo"/>
              </a:rPr>
              <a:t>ĐỨC</a:t>
            </a:r>
            <a:endParaRPr lang="en-US" sz="4000" b="1" dirty="0" smtClean="0">
              <a:solidFill>
                <a:srgbClr val="00B0F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998184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914399" y="1892464"/>
            <a:ext cx="130047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4" y="2947245"/>
            <a:ext cx="11619124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ids discuss homework Premium Vector">
            <a:extLst>
              <a:ext uri="{FF2B5EF4-FFF2-40B4-BE49-F238E27FC236}">
                <a16:creationId xmlns:a16="http://schemas.microsoft.com/office/drawing/2014/main" id="{B87E33EF-0447-1A94-16EF-7228CF3C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60" y="4476751"/>
            <a:ext cx="3995635" cy="21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979AA8-695B-22E5-4E38-D25487C6E987}"/>
              </a:ext>
            </a:extLst>
          </p:cNvPr>
          <p:cNvSpPr txBox="1"/>
          <p:nvPr/>
        </p:nvSpPr>
        <p:spPr>
          <a:xfrm>
            <a:off x="4174235" y="5422530"/>
            <a:ext cx="3195235" cy="777061"/>
          </a:xfrm>
          <a:prstGeom prst="doubleWave">
            <a:avLst>
              <a:gd name="adj1" fmla="val 6250"/>
              <a:gd name="adj2" fmla="val -493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nhóm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150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066" y="642938"/>
            <a:ext cx="7357534" cy="5310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075" y="2198967"/>
            <a:ext cx="3219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75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69154"/>
            <a:ext cx="3900041" cy="33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" name="Pentagon 1"/>
          <p:cNvSpPr/>
          <p:nvPr/>
        </p:nvSpPr>
        <p:spPr>
          <a:xfrm rot="645451">
            <a:off x="959803" y="5007988"/>
            <a:ext cx="4933615" cy="990600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698157">
            <a:off x="1108594" y="5190351"/>
            <a:ext cx="475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 rot="9804846">
            <a:off x="5776395" y="4856188"/>
            <a:ext cx="4998450" cy="884834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20602557">
            <a:off x="6170470" y="4903083"/>
            <a:ext cx="475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3673" y="3088837"/>
            <a:ext cx="250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01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9" grpId="0" animBg="1"/>
      <p:bldP spid="2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711200" y="381001"/>
            <a:ext cx="10871200" cy="6076951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quý thầy cô mạnh khỏe hạnh phúc.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các em  chăm ngoan học giỏi</a:t>
            </a:r>
            <a:endParaRPr lang="en-US" sz="3600" b="1" kern="10" dirty="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/>
              <a:cs typeface="Times New Roman"/>
            </a:endParaRPr>
          </a:p>
        </p:txBody>
      </p:sp>
      <p:pic>
        <p:nvPicPr>
          <p:cNvPr id="31747" name="Picture 3" descr="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967" y="2852738"/>
            <a:ext cx="5588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3133" y="6172200"/>
            <a:ext cx="21420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6172200"/>
            <a:ext cx="203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7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46400" y="3733801"/>
            <a:ext cx="4603751" cy="29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31800" y="0"/>
            <a:ext cx="5573184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9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838200"/>
            <a:ext cx="62992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0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33375"/>
            <a:ext cx="57912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4801" y="4724400"/>
            <a:ext cx="31496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47767" y="4724400"/>
            <a:ext cx="314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blumen-pflanzen10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9601" y="2895601"/>
            <a:ext cx="5283201" cy="30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14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200" y="3276600"/>
            <a:ext cx="375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3"/>
          <p:cNvGrpSpPr>
            <a:grpSpLocks/>
          </p:cNvGrpSpPr>
          <p:nvPr/>
        </p:nvGrpSpPr>
        <p:grpSpPr bwMode="auto">
          <a:xfrm rot="-5400000">
            <a:off x="330200" y="-330200"/>
            <a:ext cx="2590800" cy="3251200"/>
            <a:chOff x="3936" y="-15"/>
            <a:chExt cx="1817" cy="1788"/>
          </a:xfrm>
        </p:grpSpPr>
        <p:pic>
          <p:nvPicPr>
            <p:cNvPr id="55316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7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8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8940800" y="0"/>
            <a:ext cx="3251200" cy="2971800"/>
            <a:chOff x="3936" y="-15"/>
            <a:chExt cx="1817" cy="1788"/>
          </a:xfrm>
        </p:grpSpPr>
        <p:pic>
          <p:nvPicPr>
            <p:cNvPr id="55313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4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5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12" name="Picture 23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6172200"/>
            <a:ext cx="21949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428049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1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3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3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9" presetClass="exit" presetSubtype="1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18012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smtClean="0">
                <a:solidFill>
                  <a:srgbClr val="FFFFFF"/>
                </a:solidFill>
              </a:rPr>
              <a:t>con </a:t>
            </a:r>
            <a:r>
              <a:rPr lang="en-US" sz="2933" b="1" dirty="0" err="1" smtClean="0">
                <a:solidFill>
                  <a:srgbClr val="FFFFFF"/>
                </a:solidFill>
              </a:rPr>
              <a:t>vật</a:t>
            </a:r>
            <a:r>
              <a:rPr lang="en-US" sz="2933" b="1" dirty="0" smtClean="0">
                <a:solidFill>
                  <a:srgbClr val="FFFFFF"/>
                </a:solidFill>
              </a:rPr>
              <a:t> </a:t>
            </a:r>
            <a:r>
              <a:rPr lang="en-US" sz="2933" b="1" dirty="0" err="1" smtClean="0">
                <a:solidFill>
                  <a:srgbClr val="FFFFFF"/>
                </a:solidFill>
              </a:rPr>
              <a:t>bị</a:t>
            </a:r>
            <a:r>
              <a:rPr lang="en-US" sz="2933" b="1" dirty="0" smtClean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nhốt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 smtClean="0">
                <a:solidFill>
                  <a:srgbClr val="FFFFFF"/>
                </a:solidFill>
              </a:rPr>
              <a:t>trong</a:t>
            </a:r>
            <a:r>
              <a:rPr lang="en-US" sz="2933" b="1" dirty="0" smtClean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những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chiếc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chuồng</a:t>
            </a:r>
            <a:r>
              <a:rPr lang="en-US" sz="2933" b="1" dirty="0">
                <a:solidFill>
                  <a:srgbClr val="FFFFFF"/>
                </a:solidFill>
              </a:rPr>
              <a:t>. </a:t>
            </a:r>
            <a:r>
              <a:rPr lang="en-US" sz="2933" b="1" dirty="0" err="1">
                <a:solidFill>
                  <a:srgbClr val="FFFFFF"/>
                </a:solidFill>
              </a:rPr>
              <a:t>Trong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lúc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kẻ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xấu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đang</a:t>
            </a:r>
            <a:r>
              <a:rPr lang="en-US" sz="2933" b="1" dirty="0">
                <a:solidFill>
                  <a:srgbClr val="FFFFFF"/>
                </a:solidFill>
              </a:rPr>
              <a:t> say </a:t>
            </a:r>
            <a:r>
              <a:rPr lang="en-US" sz="2933" b="1" dirty="0" err="1">
                <a:solidFill>
                  <a:srgbClr val="FFFFFF"/>
                </a:solidFill>
              </a:rPr>
              <a:t>ngủ</a:t>
            </a:r>
            <a:r>
              <a:rPr lang="en-US" sz="2933" b="1" dirty="0">
                <a:solidFill>
                  <a:srgbClr val="FFFFFF"/>
                </a:solidFill>
              </a:rPr>
              <a:t>, </a:t>
            </a:r>
            <a:r>
              <a:rPr lang="en-US" sz="2933" b="1" dirty="0" err="1">
                <a:solidFill>
                  <a:srgbClr val="FFFFFF"/>
                </a:solidFill>
              </a:rPr>
              <a:t>hãy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cố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gắng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trả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lời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đúng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 smtClean="0">
                <a:solidFill>
                  <a:srgbClr val="FFFFFF"/>
                </a:solidFill>
              </a:rPr>
              <a:t>các</a:t>
            </a:r>
            <a:r>
              <a:rPr lang="en-US" sz="2933" b="1" dirty="0" smtClean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câu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hỏi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và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giúp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smtClean="0">
                <a:solidFill>
                  <a:srgbClr val="FFFFFF"/>
                </a:solidFill>
              </a:rPr>
              <a:t>con </a:t>
            </a:r>
            <a:r>
              <a:rPr lang="en-US" sz="2933" b="1" dirty="0" err="1" smtClean="0">
                <a:solidFill>
                  <a:srgbClr val="FFFFFF"/>
                </a:solidFill>
              </a:rPr>
              <a:t>vật</a:t>
            </a:r>
            <a:r>
              <a:rPr lang="en-US" sz="2933" b="1" dirty="0" smtClean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trốn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thoát</a:t>
            </a:r>
            <a:r>
              <a:rPr lang="en-US" sz="2933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08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9008" y="59536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62" y="731247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79" y="57124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96" y="1824107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18" y="201776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3745442" y="741259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 dirty="0"/>
              <a:t>1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7084274" y="99062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 dirty="0"/>
              <a:t>2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4979350" y="2230772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07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Điểm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mạnh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của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hổ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là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gì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Khỏe</a:t>
            </a:r>
            <a:r>
              <a:rPr lang="en-US" sz="4000" dirty="0" smtClean="0">
                <a:solidFill>
                  <a:schemeClr val="bg1"/>
                </a:solidFill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</a:rPr>
              <a:t>nhanh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Điểm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yếu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của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nai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là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gì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Nhút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nhát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Nêu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điểm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mạnh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của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voi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To, </a:t>
            </a:r>
            <a:r>
              <a:rPr lang="en-US" sz="4000" dirty="0" err="1" smtClean="0">
                <a:solidFill>
                  <a:schemeClr val="bg1"/>
                </a:solidFill>
              </a:rPr>
              <a:t>khỏe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83" y="-914400"/>
            <a:ext cx="6858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/>
        </p:blipFill>
        <p:spPr>
          <a:xfrm>
            <a:off x="3352464" y="1943100"/>
            <a:ext cx="1295568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171" y="2176671"/>
            <a:ext cx="3962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370984" cy="1066800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02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08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62" y="712197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79" y="47599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18" y="201776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7"/>
          <p:cNvSpPr>
            <a:spLocks noChangeArrowheads="1" noChangeShapeType="1" noTextEdit="1"/>
          </p:cNvSpPr>
          <p:nvPr/>
        </p:nvSpPr>
        <p:spPr bwMode="auto">
          <a:xfrm>
            <a:off x="304800" y="3281363"/>
            <a:ext cx="11887200" cy="35814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QUÝ THẦY CÔ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CÁC EM HỌC SINH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1227"/>
      </p:ext>
    </p:extLst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0D60-82CC-4E91-8A8D-F624297A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ầy Cô Cho Em Mùa Xuân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708C10D5-B7DF-4706-854B-ED6983558C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0505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400"/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altLang="zh-CN" sz="24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algn="ctr">
              <a:defRPr/>
            </a:pP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lang="en-US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lang="en-US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lang="en-US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lang="en-U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lang="vi-VN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246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191264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20675" y="1823671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4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228" y="2346891"/>
            <a:ext cx="9807525" cy="44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1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" y="0"/>
            <a:ext cx="12051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20675" y="2021003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4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912495"/>
            <a:ext cx="7789334" cy="5807613"/>
          </a:xfrm>
          <a:prstGeom prst="rect">
            <a:avLst/>
          </a:prstGeom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197591" y="5033858"/>
            <a:ext cx="5864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11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20675" y="2021003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016118" y="3385603"/>
            <a:ext cx="4933615" cy="990600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0038" y="3653026"/>
            <a:ext cx="475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 rot="10800000">
            <a:off x="5968850" y="4708005"/>
            <a:ext cx="4933615" cy="990600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71978" y="4879657"/>
            <a:ext cx="475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45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9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914400" y="2021003"/>
            <a:ext cx="130047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451" y="3694021"/>
            <a:ext cx="571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66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Đạo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đức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: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KHÁM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PHÁ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THÂN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1)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914400" y="2021003"/>
            <a:ext cx="130047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367" y="3149216"/>
            <a:ext cx="571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902" y="3869431"/>
            <a:ext cx="11479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36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4483620</TotalTime>
  <Words>457</Words>
  <Application>Microsoft Office PowerPoint</Application>
  <PresentationFormat>Widescreen</PresentationFormat>
  <Paragraphs>94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22</vt:i4>
      </vt:variant>
    </vt:vector>
  </HeadingPairs>
  <TitlesOfParts>
    <vt:vector size="56" baseType="lpstr">
      <vt:lpstr>微软雅黑</vt:lpstr>
      <vt:lpstr>ＭＳ Ｐゴシック</vt:lpstr>
      <vt:lpstr>MS UI Gothic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Cambria</vt:lpstr>
      <vt:lpstr>Cambria Math</vt:lpstr>
      <vt:lpstr>Quicksand Medium</vt:lpstr>
      <vt:lpstr>Tahoma</vt:lpstr>
      <vt:lpstr>Times New Roman</vt:lpstr>
      <vt:lpstr>UTM Avo</vt:lpstr>
      <vt:lpstr>汉仪跳跳体简</vt:lpstr>
      <vt:lpstr>https://www.freeppt7.com</vt:lpstr>
      <vt:lpstr>6_Office Theme</vt:lpstr>
      <vt:lpstr>Hoạt động</vt:lpstr>
      <vt:lpstr>自定义设计方案</vt:lpstr>
      <vt:lpstr>1_https://www.freeppt7.com</vt:lpstr>
      <vt:lpstr>1_Office 主题</vt:lpstr>
      <vt:lpstr>7_Office Theme</vt:lpstr>
      <vt:lpstr>2_https://www.freeppt7.com</vt:lpstr>
      <vt:lpstr>8_Office Theme</vt:lpstr>
      <vt:lpstr>1_Hoạt động</vt:lpstr>
      <vt:lpstr>3_https://www.freeppt7.com</vt:lpstr>
      <vt:lpstr>2_Hoạt động</vt:lpstr>
      <vt:lpstr>1_Default Design</vt:lpstr>
      <vt:lpstr>5_Office Theme</vt:lpstr>
      <vt:lpstr>3_Hoạt động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315</cp:revision>
  <cp:lastPrinted>2021-10-28T22:07:17Z</cp:lastPrinted>
  <dcterms:created xsi:type="dcterms:W3CDTF">2021-07-24T02:57:34Z</dcterms:created>
  <dcterms:modified xsi:type="dcterms:W3CDTF">2025-02-11T08:03:22Z</dcterms:modified>
</cp:coreProperties>
</file>