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mf" ContentType="image/x-wmf"/>
  <Default Extension="wdp" ContentType="image/vnd.ms-photo"/>
  <Default Extension="gif" ContentType="image/gi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54.svg" ContentType="image/svg+xml"/>
  <Override PartName="/ppt/media/image5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handoutMasterIdLst>
    <p:handoutMasterId r:id="rId50"/>
  </p:handoutMasterIdLst>
  <p:sldIdLst>
    <p:sldId id="379" r:id="rId3"/>
    <p:sldId id="380" r:id="rId4"/>
    <p:sldId id="579" r:id="rId5"/>
    <p:sldId id="629" r:id="rId6"/>
    <p:sldId id="381" r:id="rId8"/>
    <p:sldId id="628" r:id="rId9"/>
    <p:sldId id="529" r:id="rId10"/>
    <p:sldId id="359" r:id="rId11"/>
    <p:sldId id="360" r:id="rId12"/>
    <p:sldId id="361" r:id="rId13"/>
    <p:sldId id="630" r:id="rId14"/>
    <p:sldId id="682" r:id="rId15"/>
    <p:sldId id="632" r:id="rId16"/>
    <p:sldId id="347" r:id="rId17"/>
    <p:sldId id="406" r:id="rId18"/>
    <p:sldId id="326" r:id="rId19"/>
    <p:sldId id="407" r:id="rId20"/>
    <p:sldId id="456" r:id="rId21"/>
    <p:sldId id="383" r:id="rId22"/>
    <p:sldId id="363" r:id="rId23"/>
    <p:sldId id="408" r:id="rId24"/>
    <p:sldId id="409" r:id="rId25"/>
    <p:sldId id="423" r:id="rId26"/>
    <p:sldId id="457" r:id="rId27"/>
    <p:sldId id="498" r:id="rId28"/>
    <p:sldId id="496" r:id="rId29"/>
    <p:sldId id="497" r:id="rId30"/>
    <p:sldId id="499" r:id="rId31"/>
    <p:sldId id="491" r:id="rId32"/>
    <p:sldId id="633" r:id="rId33"/>
    <p:sldId id="412" r:id="rId34"/>
    <p:sldId id="417" r:id="rId35"/>
    <p:sldId id="413" r:id="rId36"/>
    <p:sldId id="418" r:id="rId37"/>
    <p:sldId id="414" r:id="rId38"/>
    <p:sldId id="419" r:id="rId39"/>
    <p:sldId id="415" r:id="rId40"/>
    <p:sldId id="416" r:id="rId41"/>
    <p:sldId id="500" r:id="rId42"/>
    <p:sldId id="501" r:id="rId43"/>
    <p:sldId id="504" r:id="rId44"/>
    <p:sldId id="502" r:id="rId45"/>
    <p:sldId id="531" r:id="rId46"/>
    <p:sldId id="503" r:id="rId47"/>
    <p:sldId id="683" r:id="rId48"/>
    <p:sldId id="313" r:id="rId49"/>
  </p:sldIdLst>
  <p:sldSz cx="9144000" cy="5143500" type="screen16x9"/>
  <p:notesSz cx="6858000" cy="9144000"/>
  <p:custDataLst>
    <p:tags r:id="rId54"/>
  </p:custDataLst>
  <p:defaultTextStyle>
    <a:defPPr>
      <a:defRPr lang="zh-CN"/>
    </a:defPPr>
    <a:lvl1pPr marL="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7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53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3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93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49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695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08" userDrawn="1">
          <p15:clr>
            <a:srgbClr val="A4A3A4"/>
          </p15:clr>
        </p15:guide>
        <p15:guide id="2" pos="29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9AE9D"/>
    <a:srgbClr val="E8959F"/>
    <a:srgbClr val="341213"/>
    <a:srgbClr val="4DC8F5"/>
    <a:srgbClr val="FFF9D1"/>
    <a:srgbClr val="FF5050"/>
    <a:srgbClr val="0099FF"/>
    <a:srgbClr val="F5750B"/>
    <a:srgbClr val="18AD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98" autoAdjust="0"/>
    <p:restoredTop sz="96691" autoAdjust="0"/>
  </p:normalViewPr>
  <p:slideViewPr>
    <p:cSldViewPr showGuides="1">
      <p:cViewPr varScale="1">
        <p:scale>
          <a:sx n="92" d="100"/>
          <a:sy n="92" d="100"/>
        </p:scale>
        <p:origin x="306" y="72"/>
      </p:cViewPr>
      <p:guideLst>
        <p:guide orient="horz" pos="1708"/>
        <p:guide pos="290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2808" y="-108"/>
      </p:cViewPr>
      <p:guideLst>
        <p:guide orient="horz" pos="3036"/>
        <p:guide pos="217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4" Type="http://schemas.openxmlformats.org/officeDocument/2006/relationships/tags" Target="tags/tag5.xml"/><Relationship Id="rId53" Type="http://schemas.openxmlformats.org/officeDocument/2006/relationships/tableStyles" Target="tableStyles.xml"/><Relationship Id="rId52" Type="http://schemas.openxmlformats.org/officeDocument/2006/relationships/viewProps" Target="viewProps.xml"/><Relationship Id="rId51" Type="http://schemas.openxmlformats.org/officeDocument/2006/relationships/presProps" Target="presProps.xml"/><Relationship Id="rId5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UTM Avo" panose="02040603050506020204" pitchFamily="18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D2DCF-D198-4B9C-92FF-7101EEC347B6}" type="datetimeFigureOut">
              <a:rPr lang="zh-CN" altLang="en-US" smtClean="0">
                <a:latin typeface="UTM Avo" panose="02040603050506020204" pitchFamily="18" charset="0"/>
              </a:rPr>
            </a:fld>
            <a:endParaRPr lang="zh-CN" altLang="en-US">
              <a:latin typeface="UTM Avo" panose="02040603050506020204" pitchFamily="18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UTM Avo" panose="020406030505060202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B0940-DA8D-442A-8B31-84DA8CA060F3}" type="slidenum">
              <a:rPr lang="zh-CN" altLang="en-US" smtClean="0">
                <a:latin typeface="UTM Avo" panose="02040603050506020204" pitchFamily="18" charset="0"/>
              </a:rPr>
            </a:fld>
            <a:endParaRPr lang="zh-CN" altLang="en-US">
              <a:latin typeface="UTM Avo" panose="020406030505060202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B08EFC2C-4F6E-4872-8EE0-24AACB29B95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C0AE39EF-C0E5-4896-B9D3-7E7938E4611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3765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3765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3765" algn="l" defTabSz="913765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0965" algn="l" defTabSz="913765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7530" algn="l" defTabSz="913765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47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9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9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69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Slid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Oval 1"/>
          <p:cNvSpPr/>
          <p:nvPr userDrawn="1"/>
        </p:nvSpPr>
        <p:spPr>
          <a:xfrm>
            <a:off x="8304101" y="102392"/>
            <a:ext cx="1080120" cy="102919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2_Title and Content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140" y="1503"/>
            <a:ext cx="9124379" cy="514049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Content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399665" indent="0" algn="ctr">
              <a:buNone/>
              <a:defRPr sz="1200"/>
            </a:lvl8pPr>
            <a:lvl9pPr marL="274256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1972027" y="1447952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800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8304101" y="102392"/>
            <a:ext cx="1080120" cy="102919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" y="1"/>
            <a:ext cx="913865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" y="1"/>
            <a:ext cx="9143999" cy="51478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6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5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522000" y="295804"/>
            <a:ext cx="8100000" cy="594000"/>
          </a:xfrm>
        </p:spPr>
        <p:txBody>
          <a:bodyPr/>
          <a:lstStyle>
            <a:lvl1pPr algn="ct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9AE70B2-8BF9-45C0-BB95-33D1B9D3A854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1" tIns="34289" rIns="68571" bIns="34289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9" Type="http://schemas.microsoft.com/office/2007/relationships/hdphoto" Target="../media/image35.wdp"/><Relationship Id="rId8" Type="http://schemas.openxmlformats.org/officeDocument/2006/relationships/image" Target="../media/image34.png"/><Relationship Id="rId7" Type="http://schemas.openxmlformats.org/officeDocument/2006/relationships/image" Target="../media/image26.png"/><Relationship Id="rId6" Type="http://schemas.openxmlformats.org/officeDocument/2006/relationships/image" Target="../media/image31.png"/><Relationship Id="rId5" Type="http://schemas.openxmlformats.org/officeDocument/2006/relationships/image" Target="../media/image23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25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33.png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microsoft.com/office/2007/relationships/media" Target="../media/media2.mp3"/><Relationship Id="rId7" Type="http://schemas.openxmlformats.org/officeDocument/2006/relationships/audio" Target="NULL" TargetMode="External"/><Relationship Id="rId6" Type="http://schemas.microsoft.com/office/2007/relationships/hdphoto" Target="../media/image19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microsoft.com/office/2007/relationships/hdphoto" Target="../media/image16.wdp"/><Relationship Id="rId2" Type="http://schemas.openxmlformats.org/officeDocument/2006/relationships/image" Target="../media/image15.png"/><Relationship Id="rId10" Type="http://schemas.openxmlformats.org/officeDocument/2006/relationships/slideLayout" Target="../slideLayouts/slideLayout10.xml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40.png"/><Relationship Id="rId6" Type="http://schemas.openxmlformats.org/officeDocument/2006/relationships/slide" Target="slide8.xml"/><Relationship Id="rId5" Type="http://schemas.openxmlformats.org/officeDocument/2006/relationships/image" Target="../media/image39.GIF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slide" Target="slide7.xml"/><Relationship Id="rId1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hyperlink" Target="T&#272;.2.2.%20L&#192;M%20VI&#7878;C%20TH&#7852;T%20L&#192;%20VUI.ppt#-1,9,Slide%2013" TargetMode="External"/><Relationship Id="rId1" Type="http://schemas.openxmlformats.org/officeDocument/2006/relationships/hyperlink" Target="T&#272;.2.2.%20L&#192;M%20VI&#7878;C%20TH&#7852;T%20L&#192;%20VUI.ppt#-1,8,Slide%2012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42.png"/><Relationship Id="rId2" Type="http://schemas.openxmlformats.org/officeDocument/2006/relationships/hyperlink" Target="T&#272;.2.2.%20L&#192;M%20VI&#7878;C%20TH&#7852;T%20L&#192;%20VUI.ppt#-1,9,Slide%2013" TargetMode="External"/><Relationship Id="rId1" Type="http://schemas.openxmlformats.org/officeDocument/2006/relationships/hyperlink" Target="T&#272;.2.2.%20L&#192;M%20VI&#7878;C%20TH&#7852;T%20L&#192;%20VUI.ppt#-1,8,Slide%2012" TargetMode="Externa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43.png"/><Relationship Id="rId2" Type="http://schemas.openxmlformats.org/officeDocument/2006/relationships/hyperlink" Target="T&#272;.2.2.%20L&#192;M%20VI&#7878;C%20TH&#7852;T%20L&#192;%20VUI.ppt#-1,9,Slide%2013" TargetMode="External"/><Relationship Id="rId1" Type="http://schemas.openxmlformats.org/officeDocument/2006/relationships/hyperlink" Target="T&#272;.2.2.%20L&#192;M%20VI&#7878;C%20TH&#7852;T%20L&#192;%20VUI.ppt#-1,8,Slide%2012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44.png"/><Relationship Id="rId2" Type="http://schemas.openxmlformats.org/officeDocument/2006/relationships/hyperlink" Target="T&#272;.2.2.%20L&#192;M%20VI&#7878;C%20TH&#7852;T%20L&#192;%20VUI.ppt#-1,9,Slide%2013" TargetMode="External"/><Relationship Id="rId1" Type="http://schemas.openxmlformats.org/officeDocument/2006/relationships/hyperlink" Target="T&#272;.2.2.%20L&#192;M%20VI&#7878;C%20TH&#7852;T%20L&#192;%20VUI.ppt#-1,8,Slide%2012" TargetMode="Externa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3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audio" Target="../media/audio1.wav"/><Relationship Id="rId2" Type="http://schemas.openxmlformats.org/officeDocument/2006/relationships/image" Target="../media/image51.GIF"/><Relationship Id="rId1" Type="http://schemas.openxmlformats.org/officeDocument/2006/relationships/image" Target="../media/image50.GIF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52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4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56.svg"/><Relationship Id="rId3" Type="http://schemas.openxmlformats.org/officeDocument/2006/relationships/image" Target="../media/image55.png"/><Relationship Id="rId2" Type="http://schemas.openxmlformats.org/officeDocument/2006/relationships/image" Target="../media/image54.svg"/><Relationship Id="rId1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57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microsoft.com/office/2007/relationships/media" Target="../media/media2.mp3"/><Relationship Id="rId7" Type="http://schemas.openxmlformats.org/officeDocument/2006/relationships/audio" Target="NULL" TargetMode="External"/><Relationship Id="rId6" Type="http://schemas.microsoft.com/office/2007/relationships/hdphoto" Target="../media/image19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microsoft.com/office/2007/relationships/hdphoto" Target="../media/image16.wdp"/><Relationship Id="rId2" Type="http://schemas.openxmlformats.org/officeDocument/2006/relationships/image" Target="../media/image15.png"/><Relationship Id="rId10" Type="http://schemas.openxmlformats.org/officeDocument/2006/relationships/slideLayout" Target="../slideLayouts/slideLayout10.xml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9" Type="http://schemas.microsoft.com/office/2007/relationships/hdphoto" Target="../media/image28.wdp"/><Relationship Id="rId8" Type="http://schemas.openxmlformats.org/officeDocument/2006/relationships/image" Target="../media/image27.png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29.png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png"/><Relationship Id="rId7" Type="http://schemas.openxmlformats.org/officeDocument/2006/relationships/image" Target="../media/image26.png"/><Relationship Id="rId6" Type="http://schemas.openxmlformats.org/officeDocument/2006/relationships/image" Target="../media/image31.png"/><Relationship Id="rId5" Type="http://schemas.openxmlformats.org/officeDocument/2006/relationships/image" Target="../media/image23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25.png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`</a:t>
            </a:r>
            <a:endParaRPr 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2948" name="Picture 4" descr="Theme237515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" y="-185737"/>
            <a:ext cx="914281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9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991" y="3045021"/>
            <a:ext cx="3441252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950" name="Group 6"/>
          <p:cNvGrpSpPr/>
          <p:nvPr/>
        </p:nvGrpSpPr>
        <p:grpSpPr bwMode="auto">
          <a:xfrm rot="-130155">
            <a:off x="596" y="2628900"/>
            <a:ext cx="2666653" cy="2514600"/>
            <a:chOff x="17" y="2256"/>
            <a:chExt cx="1829" cy="2064"/>
          </a:xfrm>
        </p:grpSpPr>
        <p:grpSp>
          <p:nvGrpSpPr>
            <p:cNvPr id="82951" name="Group 7"/>
            <p:cNvGrpSpPr/>
            <p:nvPr/>
          </p:nvGrpSpPr>
          <p:grpSpPr bwMode="auto">
            <a:xfrm>
              <a:off x="17" y="3416"/>
              <a:ext cx="1829" cy="904"/>
              <a:chOff x="17" y="3416"/>
              <a:chExt cx="1829" cy="904"/>
            </a:xfrm>
          </p:grpSpPr>
          <p:sp>
            <p:nvSpPr>
              <p:cNvPr id="82952" name="Freeform 8"/>
              <p:cNvSpPr/>
              <p:nvPr/>
            </p:nvSpPr>
            <p:spPr bwMode="auto">
              <a:xfrm>
                <a:off x="601" y="3776"/>
                <a:ext cx="668" cy="393"/>
              </a:xfrm>
              <a:custGeom>
                <a:avLst/>
                <a:gdLst>
                  <a:gd name="T0" fmla="*/ 0 w 1336"/>
                  <a:gd name="T1" fmla="*/ 0 h 1572"/>
                  <a:gd name="T2" fmla="*/ 6 w 1336"/>
                  <a:gd name="T3" fmla="*/ 160 h 1572"/>
                  <a:gd name="T4" fmla="*/ 27 w 1336"/>
                  <a:gd name="T5" fmla="*/ 316 h 1572"/>
                  <a:gd name="T6" fmla="*/ 61 w 1336"/>
                  <a:gd name="T7" fmla="*/ 468 h 1572"/>
                  <a:gd name="T8" fmla="*/ 106 w 1336"/>
                  <a:gd name="T9" fmla="*/ 612 h 1572"/>
                  <a:gd name="T10" fmla="*/ 162 w 1336"/>
                  <a:gd name="T11" fmla="*/ 749 h 1572"/>
                  <a:gd name="T12" fmla="*/ 228 w 1336"/>
                  <a:gd name="T13" fmla="*/ 879 h 1572"/>
                  <a:gd name="T14" fmla="*/ 305 w 1336"/>
                  <a:gd name="T15" fmla="*/ 999 h 1572"/>
                  <a:gd name="T16" fmla="*/ 391 w 1336"/>
                  <a:gd name="T17" fmla="*/ 1112 h 1572"/>
                  <a:gd name="T18" fmla="*/ 488 w 1336"/>
                  <a:gd name="T19" fmla="*/ 1213 h 1572"/>
                  <a:gd name="T20" fmla="*/ 589 w 1336"/>
                  <a:gd name="T21" fmla="*/ 1304 h 1572"/>
                  <a:gd name="T22" fmla="*/ 700 w 1336"/>
                  <a:gd name="T23" fmla="*/ 1382 h 1572"/>
                  <a:gd name="T24" fmla="*/ 817 w 1336"/>
                  <a:gd name="T25" fmla="*/ 1448 h 1572"/>
                  <a:gd name="T26" fmla="*/ 939 w 1336"/>
                  <a:gd name="T27" fmla="*/ 1501 h 1572"/>
                  <a:gd name="T28" fmla="*/ 1067 w 1336"/>
                  <a:gd name="T29" fmla="*/ 1540 h 1572"/>
                  <a:gd name="T30" fmla="*/ 1201 w 1336"/>
                  <a:gd name="T31" fmla="*/ 1564 h 1572"/>
                  <a:gd name="T32" fmla="*/ 1336 w 1336"/>
                  <a:gd name="T33" fmla="*/ 1572 h 1572"/>
                  <a:gd name="T34" fmla="*/ 1336 w 1336"/>
                  <a:gd name="T35" fmla="*/ 1464 h 1572"/>
                  <a:gd name="T36" fmla="*/ 1209 w 1336"/>
                  <a:gd name="T37" fmla="*/ 1455 h 1572"/>
                  <a:gd name="T38" fmla="*/ 1085 w 1336"/>
                  <a:gd name="T39" fmla="*/ 1435 h 1572"/>
                  <a:gd name="T40" fmla="*/ 966 w 1336"/>
                  <a:gd name="T41" fmla="*/ 1398 h 1572"/>
                  <a:gd name="T42" fmla="*/ 852 w 1336"/>
                  <a:gd name="T43" fmla="*/ 1348 h 1572"/>
                  <a:gd name="T44" fmla="*/ 743 w 1336"/>
                  <a:gd name="T45" fmla="*/ 1286 h 1572"/>
                  <a:gd name="T46" fmla="*/ 641 w 1336"/>
                  <a:gd name="T47" fmla="*/ 1215 h 1572"/>
                  <a:gd name="T48" fmla="*/ 544 w 1336"/>
                  <a:gd name="T49" fmla="*/ 1130 h 1572"/>
                  <a:gd name="T50" fmla="*/ 456 w 1336"/>
                  <a:gd name="T51" fmla="*/ 1036 h 1572"/>
                  <a:gd name="T52" fmla="*/ 376 w 1336"/>
                  <a:gd name="T53" fmla="*/ 931 h 1572"/>
                  <a:gd name="T54" fmla="*/ 304 w 1336"/>
                  <a:gd name="T55" fmla="*/ 818 h 1572"/>
                  <a:gd name="T56" fmla="*/ 243 w 1336"/>
                  <a:gd name="T57" fmla="*/ 698 h 1572"/>
                  <a:gd name="T58" fmla="*/ 190 w 1336"/>
                  <a:gd name="T59" fmla="*/ 571 h 1572"/>
                  <a:gd name="T60" fmla="*/ 148 w 1336"/>
                  <a:gd name="T61" fmla="*/ 436 h 1572"/>
                  <a:gd name="T62" fmla="*/ 117 w 1336"/>
                  <a:gd name="T63" fmla="*/ 297 h 1572"/>
                  <a:gd name="T64" fmla="*/ 98 w 1336"/>
                  <a:gd name="T65" fmla="*/ 150 h 1572"/>
                  <a:gd name="T66" fmla="*/ 92 w 1336"/>
                  <a:gd name="T67" fmla="*/ 0 h 1572"/>
                  <a:gd name="T68" fmla="*/ 0 w 1336"/>
                  <a:gd name="T69" fmla="*/ 0 h 1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336" h="1572">
                    <a:moveTo>
                      <a:pt x="0" y="0"/>
                    </a:moveTo>
                    <a:lnTo>
                      <a:pt x="6" y="160"/>
                    </a:lnTo>
                    <a:lnTo>
                      <a:pt x="27" y="316"/>
                    </a:lnTo>
                    <a:lnTo>
                      <a:pt x="61" y="468"/>
                    </a:lnTo>
                    <a:lnTo>
                      <a:pt x="106" y="612"/>
                    </a:lnTo>
                    <a:lnTo>
                      <a:pt x="162" y="749"/>
                    </a:lnTo>
                    <a:lnTo>
                      <a:pt x="228" y="879"/>
                    </a:lnTo>
                    <a:lnTo>
                      <a:pt x="305" y="999"/>
                    </a:lnTo>
                    <a:lnTo>
                      <a:pt x="391" y="1112"/>
                    </a:lnTo>
                    <a:lnTo>
                      <a:pt x="488" y="1213"/>
                    </a:lnTo>
                    <a:lnTo>
                      <a:pt x="589" y="1304"/>
                    </a:lnTo>
                    <a:lnTo>
                      <a:pt x="700" y="1382"/>
                    </a:lnTo>
                    <a:lnTo>
                      <a:pt x="817" y="1448"/>
                    </a:lnTo>
                    <a:lnTo>
                      <a:pt x="939" y="1501"/>
                    </a:lnTo>
                    <a:lnTo>
                      <a:pt x="1067" y="1540"/>
                    </a:lnTo>
                    <a:lnTo>
                      <a:pt x="1201" y="1564"/>
                    </a:lnTo>
                    <a:lnTo>
                      <a:pt x="1336" y="1572"/>
                    </a:lnTo>
                    <a:lnTo>
                      <a:pt x="1336" y="1464"/>
                    </a:lnTo>
                    <a:lnTo>
                      <a:pt x="1209" y="1455"/>
                    </a:lnTo>
                    <a:lnTo>
                      <a:pt x="1085" y="1435"/>
                    </a:lnTo>
                    <a:lnTo>
                      <a:pt x="966" y="1398"/>
                    </a:lnTo>
                    <a:lnTo>
                      <a:pt x="852" y="1348"/>
                    </a:lnTo>
                    <a:lnTo>
                      <a:pt x="743" y="1286"/>
                    </a:lnTo>
                    <a:lnTo>
                      <a:pt x="641" y="1215"/>
                    </a:lnTo>
                    <a:lnTo>
                      <a:pt x="544" y="1130"/>
                    </a:lnTo>
                    <a:lnTo>
                      <a:pt x="456" y="1036"/>
                    </a:lnTo>
                    <a:lnTo>
                      <a:pt x="376" y="931"/>
                    </a:lnTo>
                    <a:lnTo>
                      <a:pt x="304" y="818"/>
                    </a:lnTo>
                    <a:lnTo>
                      <a:pt x="243" y="698"/>
                    </a:lnTo>
                    <a:lnTo>
                      <a:pt x="190" y="571"/>
                    </a:lnTo>
                    <a:lnTo>
                      <a:pt x="148" y="436"/>
                    </a:lnTo>
                    <a:lnTo>
                      <a:pt x="117" y="297"/>
                    </a:lnTo>
                    <a:lnTo>
                      <a:pt x="98" y="150"/>
                    </a:lnTo>
                    <a:lnTo>
                      <a:pt x="9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2953" name="Freeform 9"/>
              <p:cNvSpPr/>
              <p:nvPr/>
            </p:nvSpPr>
            <p:spPr bwMode="auto">
              <a:xfrm>
                <a:off x="682" y="3776"/>
                <a:ext cx="587" cy="346"/>
              </a:xfrm>
              <a:custGeom>
                <a:avLst/>
                <a:gdLst>
                  <a:gd name="T0" fmla="*/ 1174 w 1174"/>
                  <a:gd name="T1" fmla="*/ 1275 h 1383"/>
                  <a:gd name="T2" fmla="*/ 1064 w 1174"/>
                  <a:gd name="T3" fmla="*/ 1269 h 1383"/>
                  <a:gd name="T4" fmla="*/ 956 w 1174"/>
                  <a:gd name="T5" fmla="*/ 1250 h 1383"/>
                  <a:gd name="T6" fmla="*/ 853 w 1174"/>
                  <a:gd name="T7" fmla="*/ 1220 h 1383"/>
                  <a:gd name="T8" fmla="*/ 753 w 1174"/>
                  <a:gd name="T9" fmla="*/ 1175 h 1383"/>
                  <a:gd name="T10" fmla="*/ 659 w 1174"/>
                  <a:gd name="T11" fmla="*/ 1121 h 1383"/>
                  <a:gd name="T12" fmla="*/ 569 w 1174"/>
                  <a:gd name="T13" fmla="*/ 1060 h 1383"/>
                  <a:gd name="T14" fmla="*/ 484 w 1174"/>
                  <a:gd name="T15" fmla="*/ 985 h 1383"/>
                  <a:gd name="T16" fmla="*/ 408 w 1174"/>
                  <a:gd name="T17" fmla="*/ 903 h 1383"/>
                  <a:gd name="T18" fmla="*/ 339 w 1174"/>
                  <a:gd name="T19" fmla="*/ 814 h 1383"/>
                  <a:gd name="T20" fmla="*/ 276 w 1174"/>
                  <a:gd name="T21" fmla="*/ 714 h 1383"/>
                  <a:gd name="T22" fmla="*/ 223 w 1174"/>
                  <a:gd name="T23" fmla="*/ 611 h 1383"/>
                  <a:gd name="T24" fmla="*/ 177 w 1174"/>
                  <a:gd name="T25" fmla="*/ 499 h 1383"/>
                  <a:gd name="T26" fmla="*/ 139 w 1174"/>
                  <a:gd name="T27" fmla="*/ 382 h 1383"/>
                  <a:gd name="T28" fmla="*/ 113 w 1174"/>
                  <a:gd name="T29" fmla="*/ 259 h 1383"/>
                  <a:gd name="T30" fmla="*/ 97 w 1174"/>
                  <a:gd name="T31" fmla="*/ 131 h 1383"/>
                  <a:gd name="T32" fmla="*/ 92 w 1174"/>
                  <a:gd name="T33" fmla="*/ 0 h 1383"/>
                  <a:gd name="T34" fmla="*/ 0 w 1174"/>
                  <a:gd name="T35" fmla="*/ 0 h 1383"/>
                  <a:gd name="T36" fmla="*/ 5 w 1174"/>
                  <a:gd name="T37" fmla="*/ 141 h 1383"/>
                  <a:gd name="T38" fmla="*/ 24 w 1174"/>
                  <a:gd name="T39" fmla="*/ 278 h 1383"/>
                  <a:gd name="T40" fmla="*/ 52 w 1174"/>
                  <a:gd name="T41" fmla="*/ 411 h 1383"/>
                  <a:gd name="T42" fmla="*/ 92 w 1174"/>
                  <a:gd name="T43" fmla="*/ 540 h 1383"/>
                  <a:gd name="T44" fmla="*/ 141 w 1174"/>
                  <a:gd name="T45" fmla="*/ 661 h 1383"/>
                  <a:gd name="T46" fmla="*/ 200 w 1174"/>
                  <a:gd name="T47" fmla="*/ 775 h 1383"/>
                  <a:gd name="T48" fmla="*/ 269 w 1174"/>
                  <a:gd name="T49" fmla="*/ 881 h 1383"/>
                  <a:gd name="T50" fmla="*/ 344 w 1174"/>
                  <a:gd name="T51" fmla="*/ 979 h 1383"/>
                  <a:gd name="T52" fmla="*/ 427 w 1174"/>
                  <a:gd name="T53" fmla="*/ 1068 h 1383"/>
                  <a:gd name="T54" fmla="*/ 517 w 1174"/>
                  <a:gd name="T55" fmla="*/ 1149 h 1383"/>
                  <a:gd name="T56" fmla="*/ 615 w 1174"/>
                  <a:gd name="T57" fmla="*/ 1217 h 1383"/>
                  <a:gd name="T58" fmla="*/ 718 w 1174"/>
                  <a:gd name="T59" fmla="*/ 1275 h 1383"/>
                  <a:gd name="T60" fmla="*/ 826 w 1174"/>
                  <a:gd name="T61" fmla="*/ 1322 h 1383"/>
                  <a:gd name="T62" fmla="*/ 940 w 1174"/>
                  <a:gd name="T63" fmla="*/ 1354 h 1383"/>
                  <a:gd name="T64" fmla="*/ 1056 w 1174"/>
                  <a:gd name="T65" fmla="*/ 1377 h 1383"/>
                  <a:gd name="T66" fmla="*/ 1174 w 1174"/>
                  <a:gd name="T67" fmla="*/ 1383 h 1383"/>
                  <a:gd name="T68" fmla="*/ 1174 w 1174"/>
                  <a:gd name="T69" fmla="*/ 1275 h 1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174" h="1383">
                    <a:moveTo>
                      <a:pt x="1174" y="1275"/>
                    </a:moveTo>
                    <a:lnTo>
                      <a:pt x="1064" y="1269"/>
                    </a:lnTo>
                    <a:lnTo>
                      <a:pt x="956" y="1250"/>
                    </a:lnTo>
                    <a:lnTo>
                      <a:pt x="853" y="1220"/>
                    </a:lnTo>
                    <a:lnTo>
                      <a:pt x="753" y="1175"/>
                    </a:lnTo>
                    <a:lnTo>
                      <a:pt x="659" y="1121"/>
                    </a:lnTo>
                    <a:lnTo>
                      <a:pt x="569" y="1060"/>
                    </a:lnTo>
                    <a:lnTo>
                      <a:pt x="484" y="985"/>
                    </a:lnTo>
                    <a:lnTo>
                      <a:pt x="408" y="903"/>
                    </a:lnTo>
                    <a:lnTo>
                      <a:pt x="339" y="814"/>
                    </a:lnTo>
                    <a:lnTo>
                      <a:pt x="276" y="714"/>
                    </a:lnTo>
                    <a:lnTo>
                      <a:pt x="223" y="611"/>
                    </a:lnTo>
                    <a:lnTo>
                      <a:pt x="177" y="499"/>
                    </a:lnTo>
                    <a:lnTo>
                      <a:pt x="139" y="382"/>
                    </a:lnTo>
                    <a:lnTo>
                      <a:pt x="113" y="259"/>
                    </a:lnTo>
                    <a:lnTo>
                      <a:pt x="97" y="131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5" y="141"/>
                    </a:lnTo>
                    <a:lnTo>
                      <a:pt x="24" y="278"/>
                    </a:lnTo>
                    <a:lnTo>
                      <a:pt x="52" y="411"/>
                    </a:lnTo>
                    <a:lnTo>
                      <a:pt x="92" y="540"/>
                    </a:lnTo>
                    <a:lnTo>
                      <a:pt x="141" y="661"/>
                    </a:lnTo>
                    <a:lnTo>
                      <a:pt x="200" y="775"/>
                    </a:lnTo>
                    <a:lnTo>
                      <a:pt x="269" y="881"/>
                    </a:lnTo>
                    <a:lnTo>
                      <a:pt x="344" y="979"/>
                    </a:lnTo>
                    <a:lnTo>
                      <a:pt x="427" y="1068"/>
                    </a:lnTo>
                    <a:lnTo>
                      <a:pt x="517" y="1149"/>
                    </a:lnTo>
                    <a:lnTo>
                      <a:pt x="615" y="1217"/>
                    </a:lnTo>
                    <a:lnTo>
                      <a:pt x="718" y="1275"/>
                    </a:lnTo>
                    <a:lnTo>
                      <a:pt x="826" y="1322"/>
                    </a:lnTo>
                    <a:lnTo>
                      <a:pt x="940" y="1354"/>
                    </a:lnTo>
                    <a:lnTo>
                      <a:pt x="1056" y="1377"/>
                    </a:lnTo>
                    <a:lnTo>
                      <a:pt x="1174" y="1383"/>
                    </a:lnTo>
                    <a:lnTo>
                      <a:pt x="1174" y="1275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2954" name="Freeform 10"/>
              <p:cNvSpPr/>
              <p:nvPr/>
            </p:nvSpPr>
            <p:spPr bwMode="auto">
              <a:xfrm>
                <a:off x="763" y="3776"/>
                <a:ext cx="506" cy="299"/>
              </a:xfrm>
              <a:custGeom>
                <a:avLst/>
                <a:gdLst>
                  <a:gd name="T0" fmla="*/ 1012 w 1012"/>
                  <a:gd name="T1" fmla="*/ 1085 h 1193"/>
                  <a:gd name="T2" fmla="*/ 918 w 1012"/>
                  <a:gd name="T3" fmla="*/ 1078 h 1193"/>
                  <a:gd name="T4" fmla="*/ 827 w 1012"/>
                  <a:gd name="T5" fmla="*/ 1065 h 1193"/>
                  <a:gd name="T6" fmla="*/ 738 w 1012"/>
                  <a:gd name="T7" fmla="*/ 1037 h 1193"/>
                  <a:gd name="T8" fmla="*/ 654 w 1012"/>
                  <a:gd name="T9" fmla="*/ 1000 h 1193"/>
                  <a:gd name="T10" fmla="*/ 574 w 1012"/>
                  <a:gd name="T11" fmla="*/ 954 h 1193"/>
                  <a:gd name="T12" fmla="*/ 498 w 1012"/>
                  <a:gd name="T13" fmla="*/ 899 h 1193"/>
                  <a:gd name="T14" fmla="*/ 426 w 1012"/>
                  <a:gd name="T15" fmla="*/ 838 h 1193"/>
                  <a:gd name="T16" fmla="*/ 362 w 1012"/>
                  <a:gd name="T17" fmla="*/ 767 h 1193"/>
                  <a:gd name="T18" fmla="*/ 302 w 1012"/>
                  <a:gd name="T19" fmla="*/ 692 h 1193"/>
                  <a:gd name="T20" fmla="*/ 249 w 1012"/>
                  <a:gd name="T21" fmla="*/ 607 h 1193"/>
                  <a:gd name="T22" fmla="*/ 203 w 1012"/>
                  <a:gd name="T23" fmla="*/ 518 h 1193"/>
                  <a:gd name="T24" fmla="*/ 164 w 1012"/>
                  <a:gd name="T25" fmla="*/ 423 h 1193"/>
                  <a:gd name="T26" fmla="*/ 132 w 1012"/>
                  <a:gd name="T27" fmla="*/ 322 h 1193"/>
                  <a:gd name="T28" fmla="*/ 109 w 1012"/>
                  <a:gd name="T29" fmla="*/ 220 h 1193"/>
                  <a:gd name="T30" fmla="*/ 97 w 1012"/>
                  <a:gd name="T31" fmla="*/ 112 h 1193"/>
                  <a:gd name="T32" fmla="*/ 92 w 1012"/>
                  <a:gd name="T33" fmla="*/ 0 h 1193"/>
                  <a:gd name="T34" fmla="*/ 0 w 1012"/>
                  <a:gd name="T35" fmla="*/ 0 h 1193"/>
                  <a:gd name="T36" fmla="*/ 5 w 1012"/>
                  <a:gd name="T37" fmla="*/ 122 h 1193"/>
                  <a:gd name="T38" fmla="*/ 20 w 1012"/>
                  <a:gd name="T39" fmla="*/ 239 h 1193"/>
                  <a:gd name="T40" fmla="*/ 46 w 1012"/>
                  <a:gd name="T41" fmla="*/ 355 h 1193"/>
                  <a:gd name="T42" fmla="*/ 79 w 1012"/>
                  <a:gd name="T43" fmla="*/ 465 h 1193"/>
                  <a:gd name="T44" fmla="*/ 122 w 1012"/>
                  <a:gd name="T45" fmla="*/ 569 h 1193"/>
                  <a:gd name="T46" fmla="*/ 173 w 1012"/>
                  <a:gd name="T47" fmla="*/ 668 h 1193"/>
                  <a:gd name="T48" fmla="*/ 231 w 1012"/>
                  <a:gd name="T49" fmla="*/ 758 h 1193"/>
                  <a:gd name="T50" fmla="*/ 296 w 1012"/>
                  <a:gd name="T51" fmla="*/ 844 h 1193"/>
                  <a:gd name="T52" fmla="*/ 368 w 1012"/>
                  <a:gd name="T53" fmla="*/ 920 h 1193"/>
                  <a:gd name="T54" fmla="*/ 447 w 1012"/>
                  <a:gd name="T55" fmla="*/ 989 h 1193"/>
                  <a:gd name="T56" fmla="*/ 530 w 1012"/>
                  <a:gd name="T57" fmla="*/ 1049 h 1193"/>
                  <a:gd name="T58" fmla="*/ 619 w 1012"/>
                  <a:gd name="T59" fmla="*/ 1100 h 1193"/>
                  <a:gd name="T60" fmla="*/ 711 w 1012"/>
                  <a:gd name="T61" fmla="*/ 1139 h 1193"/>
                  <a:gd name="T62" fmla="*/ 811 w 1012"/>
                  <a:gd name="T63" fmla="*/ 1169 h 1193"/>
                  <a:gd name="T64" fmla="*/ 910 w 1012"/>
                  <a:gd name="T65" fmla="*/ 1187 h 1193"/>
                  <a:gd name="T66" fmla="*/ 1012 w 1012"/>
                  <a:gd name="T67" fmla="*/ 1193 h 1193"/>
                  <a:gd name="T68" fmla="*/ 1012 w 1012"/>
                  <a:gd name="T69" fmla="*/ 1085 h 1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12" h="1193">
                    <a:moveTo>
                      <a:pt x="1012" y="1085"/>
                    </a:moveTo>
                    <a:lnTo>
                      <a:pt x="918" y="1078"/>
                    </a:lnTo>
                    <a:lnTo>
                      <a:pt x="827" y="1065"/>
                    </a:lnTo>
                    <a:lnTo>
                      <a:pt x="738" y="1037"/>
                    </a:lnTo>
                    <a:lnTo>
                      <a:pt x="654" y="1000"/>
                    </a:lnTo>
                    <a:lnTo>
                      <a:pt x="574" y="954"/>
                    </a:lnTo>
                    <a:lnTo>
                      <a:pt x="498" y="899"/>
                    </a:lnTo>
                    <a:lnTo>
                      <a:pt x="426" y="838"/>
                    </a:lnTo>
                    <a:lnTo>
                      <a:pt x="362" y="767"/>
                    </a:lnTo>
                    <a:lnTo>
                      <a:pt x="302" y="692"/>
                    </a:lnTo>
                    <a:lnTo>
                      <a:pt x="249" y="607"/>
                    </a:lnTo>
                    <a:lnTo>
                      <a:pt x="203" y="518"/>
                    </a:lnTo>
                    <a:lnTo>
                      <a:pt x="164" y="423"/>
                    </a:lnTo>
                    <a:lnTo>
                      <a:pt x="132" y="322"/>
                    </a:lnTo>
                    <a:lnTo>
                      <a:pt x="109" y="220"/>
                    </a:lnTo>
                    <a:lnTo>
                      <a:pt x="97" y="112"/>
                    </a:lnTo>
                    <a:lnTo>
                      <a:pt x="92" y="0"/>
                    </a:lnTo>
                    <a:lnTo>
                      <a:pt x="0" y="0"/>
                    </a:lnTo>
                    <a:lnTo>
                      <a:pt x="5" y="122"/>
                    </a:lnTo>
                    <a:lnTo>
                      <a:pt x="20" y="239"/>
                    </a:lnTo>
                    <a:lnTo>
                      <a:pt x="46" y="355"/>
                    </a:lnTo>
                    <a:lnTo>
                      <a:pt x="79" y="465"/>
                    </a:lnTo>
                    <a:lnTo>
                      <a:pt x="122" y="569"/>
                    </a:lnTo>
                    <a:lnTo>
                      <a:pt x="173" y="668"/>
                    </a:lnTo>
                    <a:lnTo>
                      <a:pt x="231" y="758"/>
                    </a:lnTo>
                    <a:lnTo>
                      <a:pt x="296" y="844"/>
                    </a:lnTo>
                    <a:lnTo>
                      <a:pt x="368" y="920"/>
                    </a:lnTo>
                    <a:lnTo>
                      <a:pt x="447" y="989"/>
                    </a:lnTo>
                    <a:lnTo>
                      <a:pt x="530" y="1049"/>
                    </a:lnTo>
                    <a:lnTo>
                      <a:pt x="619" y="1100"/>
                    </a:lnTo>
                    <a:lnTo>
                      <a:pt x="711" y="1139"/>
                    </a:lnTo>
                    <a:lnTo>
                      <a:pt x="811" y="1169"/>
                    </a:lnTo>
                    <a:lnTo>
                      <a:pt x="910" y="1187"/>
                    </a:lnTo>
                    <a:lnTo>
                      <a:pt x="1012" y="1193"/>
                    </a:lnTo>
                    <a:lnTo>
                      <a:pt x="1012" y="1085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2955" name="Freeform 11"/>
              <p:cNvSpPr/>
              <p:nvPr/>
            </p:nvSpPr>
            <p:spPr bwMode="auto">
              <a:xfrm>
                <a:off x="401" y="3639"/>
                <a:ext cx="636" cy="374"/>
              </a:xfrm>
              <a:custGeom>
                <a:avLst/>
                <a:gdLst>
                  <a:gd name="T0" fmla="*/ 1271 w 1271"/>
                  <a:gd name="T1" fmla="*/ 1163 h 1495"/>
                  <a:gd name="T2" fmla="*/ 1168 w 1271"/>
                  <a:gd name="T3" fmla="*/ 1159 h 1495"/>
                  <a:gd name="T4" fmla="*/ 1071 w 1271"/>
                  <a:gd name="T5" fmla="*/ 1141 h 1495"/>
                  <a:gd name="T6" fmla="*/ 975 w 1271"/>
                  <a:gd name="T7" fmla="*/ 1112 h 1495"/>
                  <a:gd name="T8" fmla="*/ 888 w 1271"/>
                  <a:gd name="T9" fmla="*/ 1073 h 1495"/>
                  <a:gd name="T10" fmla="*/ 800 w 1271"/>
                  <a:gd name="T11" fmla="*/ 1023 h 1495"/>
                  <a:gd name="T12" fmla="*/ 716 w 1271"/>
                  <a:gd name="T13" fmla="*/ 965 h 1495"/>
                  <a:gd name="T14" fmla="*/ 642 w 1271"/>
                  <a:gd name="T15" fmla="*/ 898 h 1495"/>
                  <a:gd name="T16" fmla="*/ 571 w 1271"/>
                  <a:gd name="T17" fmla="*/ 822 h 1495"/>
                  <a:gd name="T18" fmla="*/ 508 w 1271"/>
                  <a:gd name="T19" fmla="*/ 742 h 1495"/>
                  <a:gd name="T20" fmla="*/ 451 w 1271"/>
                  <a:gd name="T21" fmla="*/ 650 h 1495"/>
                  <a:gd name="T22" fmla="*/ 401 w 1271"/>
                  <a:gd name="T23" fmla="*/ 554 h 1495"/>
                  <a:gd name="T24" fmla="*/ 359 w 1271"/>
                  <a:gd name="T25" fmla="*/ 453 h 1495"/>
                  <a:gd name="T26" fmla="*/ 326 w 1271"/>
                  <a:gd name="T27" fmla="*/ 346 h 1495"/>
                  <a:gd name="T28" fmla="*/ 302 w 1271"/>
                  <a:gd name="T29" fmla="*/ 236 h 1495"/>
                  <a:gd name="T30" fmla="*/ 287 w 1271"/>
                  <a:gd name="T31" fmla="*/ 119 h 1495"/>
                  <a:gd name="T32" fmla="*/ 283 w 1271"/>
                  <a:gd name="T33" fmla="*/ 0 h 1495"/>
                  <a:gd name="T34" fmla="*/ 0 w 1271"/>
                  <a:gd name="T35" fmla="*/ 0 h 1495"/>
                  <a:gd name="T36" fmla="*/ 6 w 1271"/>
                  <a:gd name="T37" fmla="*/ 152 h 1495"/>
                  <a:gd name="T38" fmla="*/ 27 w 1271"/>
                  <a:gd name="T39" fmla="*/ 301 h 1495"/>
                  <a:gd name="T40" fmla="*/ 57 w 1271"/>
                  <a:gd name="T41" fmla="*/ 442 h 1495"/>
                  <a:gd name="T42" fmla="*/ 101 w 1271"/>
                  <a:gd name="T43" fmla="*/ 582 h 1495"/>
                  <a:gd name="T44" fmla="*/ 153 w 1271"/>
                  <a:gd name="T45" fmla="*/ 710 h 1495"/>
                  <a:gd name="T46" fmla="*/ 218 w 1271"/>
                  <a:gd name="T47" fmla="*/ 835 h 1495"/>
                  <a:gd name="T48" fmla="*/ 291 w 1271"/>
                  <a:gd name="T49" fmla="*/ 948 h 1495"/>
                  <a:gd name="T50" fmla="*/ 372 w 1271"/>
                  <a:gd name="T51" fmla="*/ 1056 h 1495"/>
                  <a:gd name="T52" fmla="*/ 462 w 1271"/>
                  <a:gd name="T53" fmla="*/ 1154 h 1495"/>
                  <a:gd name="T54" fmla="*/ 562 w 1271"/>
                  <a:gd name="T55" fmla="*/ 1240 h 1495"/>
                  <a:gd name="T56" fmla="*/ 666 w 1271"/>
                  <a:gd name="T57" fmla="*/ 1314 h 1495"/>
                  <a:gd name="T58" fmla="*/ 776 w 1271"/>
                  <a:gd name="T59" fmla="*/ 1377 h 1495"/>
                  <a:gd name="T60" fmla="*/ 894 w 1271"/>
                  <a:gd name="T61" fmla="*/ 1429 h 1495"/>
                  <a:gd name="T62" fmla="*/ 1016 w 1271"/>
                  <a:gd name="T63" fmla="*/ 1464 h 1495"/>
                  <a:gd name="T64" fmla="*/ 1142 w 1271"/>
                  <a:gd name="T65" fmla="*/ 1488 h 1495"/>
                  <a:gd name="T66" fmla="*/ 1271 w 1271"/>
                  <a:gd name="T67" fmla="*/ 1495 h 1495"/>
                  <a:gd name="T68" fmla="*/ 1271 w 1271"/>
                  <a:gd name="T69" fmla="*/ 1163 h 1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71" h="1495">
                    <a:moveTo>
                      <a:pt x="1271" y="1163"/>
                    </a:moveTo>
                    <a:lnTo>
                      <a:pt x="1168" y="1159"/>
                    </a:lnTo>
                    <a:lnTo>
                      <a:pt x="1071" y="1141"/>
                    </a:lnTo>
                    <a:lnTo>
                      <a:pt x="975" y="1112"/>
                    </a:lnTo>
                    <a:lnTo>
                      <a:pt x="888" y="1073"/>
                    </a:lnTo>
                    <a:lnTo>
                      <a:pt x="800" y="1023"/>
                    </a:lnTo>
                    <a:lnTo>
                      <a:pt x="716" y="965"/>
                    </a:lnTo>
                    <a:lnTo>
                      <a:pt x="642" y="898"/>
                    </a:lnTo>
                    <a:lnTo>
                      <a:pt x="571" y="822"/>
                    </a:lnTo>
                    <a:lnTo>
                      <a:pt x="508" y="742"/>
                    </a:lnTo>
                    <a:lnTo>
                      <a:pt x="451" y="650"/>
                    </a:lnTo>
                    <a:lnTo>
                      <a:pt x="401" y="554"/>
                    </a:lnTo>
                    <a:lnTo>
                      <a:pt x="359" y="453"/>
                    </a:lnTo>
                    <a:lnTo>
                      <a:pt x="326" y="346"/>
                    </a:lnTo>
                    <a:lnTo>
                      <a:pt x="302" y="236"/>
                    </a:lnTo>
                    <a:lnTo>
                      <a:pt x="287" y="119"/>
                    </a:lnTo>
                    <a:lnTo>
                      <a:pt x="283" y="0"/>
                    </a:lnTo>
                    <a:lnTo>
                      <a:pt x="0" y="0"/>
                    </a:lnTo>
                    <a:lnTo>
                      <a:pt x="6" y="152"/>
                    </a:lnTo>
                    <a:lnTo>
                      <a:pt x="27" y="301"/>
                    </a:lnTo>
                    <a:lnTo>
                      <a:pt x="57" y="442"/>
                    </a:lnTo>
                    <a:lnTo>
                      <a:pt x="101" y="582"/>
                    </a:lnTo>
                    <a:lnTo>
                      <a:pt x="153" y="710"/>
                    </a:lnTo>
                    <a:lnTo>
                      <a:pt x="218" y="835"/>
                    </a:lnTo>
                    <a:lnTo>
                      <a:pt x="291" y="948"/>
                    </a:lnTo>
                    <a:lnTo>
                      <a:pt x="372" y="1056"/>
                    </a:lnTo>
                    <a:lnTo>
                      <a:pt x="462" y="1154"/>
                    </a:lnTo>
                    <a:lnTo>
                      <a:pt x="562" y="1240"/>
                    </a:lnTo>
                    <a:lnTo>
                      <a:pt x="666" y="1314"/>
                    </a:lnTo>
                    <a:lnTo>
                      <a:pt x="776" y="1377"/>
                    </a:lnTo>
                    <a:lnTo>
                      <a:pt x="894" y="1429"/>
                    </a:lnTo>
                    <a:lnTo>
                      <a:pt x="1016" y="1464"/>
                    </a:lnTo>
                    <a:lnTo>
                      <a:pt x="1142" y="1488"/>
                    </a:lnTo>
                    <a:lnTo>
                      <a:pt x="1271" y="1495"/>
                    </a:lnTo>
                    <a:lnTo>
                      <a:pt x="1271" y="1163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2956" name="Freeform 12"/>
              <p:cNvSpPr/>
              <p:nvPr/>
            </p:nvSpPr>
            <p:spPr bwMode="auto">
              <a:xfrm>
                <a:off x="368" y="3639"/>
                <a:ext cx="669" cy="393"/>
              </a:xfrm>
              <a:custGeom>
                <a:avLst/>
                <a:gdLst>
                  <a:gd name="T0" fmla="*/ 0 w 1337"/>
                  <a:gd name="T1" fmla="*/ 0 h 1572"/>
                  <a:gd name="T2" fmla="*/ 6 w 1337"/>
                  <a:gd name="T3" fmla="*/ 160 h 1572"/>
                  <a:gd name="T4" fmla="*/ 26 w 1337"/>
                  <a:gd name="T5" fmla="*/ 316 h 1572"/>
                  <a:gd name="T6" fmla="*/ 61 w 1337"/>
                  <a:gd name="T7" fmla="*/ 468 h 1572"/>
                  <a:gd name="T8" fmla="*/ 106 w 1337"/>
                  <a:gd name="T9" fmla="*/ 612 h 1572"/>
                  <a:gd name="T10" fmla="*/ 161 w 1337"/>
                  <a:gd name="T11" fmla="*/ 749 h 1572"/>
                  <a:gd name="T12" fmla="*/ 228 w 1337"/>
                  <a:gd name="T13" fmla="*/ 879 h 1572"/>
                  <a:gd name="T14" fmla="*/ 305 w 1337"/>
                  <a:gd name="T15" fmla="*/ 999 h 1572"/>
                  <a:gd name="T16" fmla="*/ 391 w 1337"/>
                  <a:gd name="T17" fmla="*/ 1112 h 1572"/>
                  <a:gd name="T18" fmla="*/ 487 w 1337"/>
                  <a:gd name="T19" fmla="*/ 1213 h 1572"/>
                  <a:gd name="T20" fmla="*/ 589 w 1337"/>
                  <a:gd name="T21" fmla="*/ 1304 h 1572"/>
                  <a:gd name="T22" fmla="*/ 700 w 1337"/>
                  <a:gd name="T23" fmla="*/ 1382 h 1572"/>
                  <a:gd name="T24" fmla="*/ 816 w 1337"/>
                  <a:gd name="T25" fmla="*/ 1447 h 1572"/>
                  <a:gd name="T26" fmla="*/ 939 w 1337"/>
                  <a:gd name="T27" fmla="*/ 1500 h 1572"/>
                  <a:gd name="T28" fmla="*/ 1068 w 1337"/>
                  <a:gd name="T29" fmla="*/ 1541 h 1572"/>
                  <a:gd name="T30" fmla="*/ 1201 w 1337"/>
                  <a:gd name="T31" fmla="*/ 1565 h 1572"/>
                  <a:gd name="T32" fmla="*/ 1337 w 1337"/>
                  <a:gd name="T33" fmla="*/ 1572 h 1572"/>
                  <a:gd name="T34" fmla="*/ 1337 w 1337"/>
                  <a:gd name="T35" fmla="*/ 1464 h 1572"/>
                  <a:gd name="T36" fmla="*/ 1209 w 1337"/>
                  <a:gd name="T37" fmla="*/ 1455 h 1572"/>
                  <a:gd name="T38" fmla="*/ 1084 w 1337"/>
                  <a:gd name="T39" fmla="*/ 1435 h 1572"/>
                  <a:gd name="T40" fmla="*/ 965 w 1337"/>
                  <a:gd name="T41" fmla="*/ 1398 h 1572"/>
                  <a:gd name="T42" fmla="*/ 852 w 1337"/>
                  <a:gd name="T43" fmla="*/ 1348 h 1572"/>
                  <a:gd name="T44" fmla="*/ 742 w 1337"/>
                  <a:gd name="T45" fmla="*/ 1286 h 1572"/>
                  <a:gd name="T46" fmla="*/ 641 w 1337"/>
                  <a:gd name="T47" fmla="*/ 1214 h 1572"/>
                  <a:gd name="T48" fmla="*/ 544 w 1337"/>
                  <a:gd name="T49" fmla="*/ 1130 h 1572"/>
                  <a:gd name="T50" fmla="*/ 456 w 1337"/>
                  <a:gd name="T51" fmla="*/ 1035 h 1572"/>
                  <a:gd name="T52" fmla="*/ 376 w 1337"/>
                  <a:gd name="T53" fmla="*/ 931 h 1572"/>
                  <a:gd name="T54" fmla="*/ 304 w 1337"/>
                  <a:gd name="T55" fmla="*/ 817 h 1572"/>
                  <a:gd name="T56" fmla="*/ 243 w 1337"/>
                  <a:gd name="T57" fmla="*/ 698 h 1572"/>
                  <a:gd name="T58" fmla="*/ 189 w 1337"/>
                  <a:gd name="T59" fmla="*/ 570 h 1572"/>
                  <a:gd name="T60" fmla="*/ 148 w 1337"/>
                  <a:gd name="T61" fmla="*/ 436 h 1572"/>
                  <a:gd name="T62" fmla="*/ 116 w 1337"/>
                  <a:gd name="T63" fmla="*/ 297 h 1572"/>
                  <a:gd name="T64" fmla="*/ 98 w 1337"/>
                  <a:gd name="T65" fmla="*/ 149 h 1572"/>
                  <a:gd name="T66" fmla="*/ 92 w 1337"/>
                  <a:gd name="T67" fmla="*/ 0 h 1572"/>
                  <a:gd name="T68" fmla="*/ 0 w 1337"/>
                  <a:gd name="T69" fmla="*/ 0 h 1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337" h="1572">
                    <a:moveTo>
                      <a:pt x="0" y="0"/>
                    </a:moveTo>
                    <a:lnTo>
                      <a:pt x="6" y="160"/>
                    </a:lnTo>
                    <a:lnTo>
                      <a:pt x="26" y="316"/>
                    </a:lnTo>
                    <a:lnTo>
                      <a:pt x="61" y="468"/>
                    </a:lnTo>
                    <a:lnTo>
                      <a:pt x="106" y="612"/>
                    </a:lnTo>
                    <a:lnTo>
                      <a:pt x="161" y="749"/>
                    </a:lnTo>
                    <a:lnTo>
                      <a:pt x="228" y="879"/>
                    </a:lnTo>
                    <a:lnTo>
                      <a:pt x="305" y="999"/>
                    </a:lnTo>
                    <a:lnTo>
                      <a:pt x="391" y="1112"/>
                    </a:lnTo>
                    <a:lnTo>
                      <a:pt x="487" y="1213"/>
                    </a:lnTo>
                    <a:lnTo>
                      <a:pt x="589" y="1304"/>
                    </a:lnTo>
                    <a:lnTo>
                      <a:pt x="700" y="1382"/>
                    </a:lnTo>
                    <a:lnTo>
                      <a:pt x="816" y="1447"/>
                    </a:lnTo>
                    <a:lnTo>
                      <a:pt x="939" y="1500"/>
                    </a:lnTo>
                    <a:lnTo>
                      <a:pt x="1068" y="1541"/>
                    </a:lnTo>
                    <a:lnTo>
                      <a:pt x="1201" y="1565"/>
                    </a:lnTo>
                    <a:lnTo>
                      <a:pt x="1337" y="1572"/>
                    </a:lnTo>
                    <a:lnTo>
                      <a:pt x="1337" y="1464"/>
                    </a:lnTo>
                    <a:lnTo>
                      <a:pt x="1209" y="1455"/>
                    </a:lnTo>
                    <a:lnTo>
                      <a:pt x="1084" y="1435"/>
                    </a:lnTo>
                    <a:lnTo>
                      <a:pt x="965" y="1398"/>
                    </a:lnTo>
                    <a:lnTo>
                      <a:pt x="852" y="1348"/>
                    </a:lnTo>
                    <a:lnTo>
                      <a:pt x="742" y="1286"/>
                    </a:lnTo>
                    <a:lnTo>
                      <a:pt x="641" y="1214"/>
                    </a:lnTo>
                    <a:lnTo>
                      <a:pt x="544" y="1130"/>
                    </a:lnTo>
                    <a:lnTo>
                      <a:pt x="456" y="1035"/>
                    </a:lnTo>
                    <a:lnTo>
                      <a:pt x="376" y="931"/>
                    </a:lnTo>
                    <a:lnTo>
                      <a:pt x="304" y="817"/>
                    </a:lnTo>
                    <a:lnTo>
                      <a:pt x="243" y="698"/>
                    </a:lnTo>
                    <a:lnTo>
                      <a:pt x="189" y="570"/>
                    </a:lnTo>
                    <a:lnTo>
                      <a:pt x="148" y="436"/>
                    </a:lnTo>
                    <a:lnTo>
                      <a:pt x="116" y="297"/>
                    </a:lnTo>
                    <a:lnTo>
                      <a:pt x="98" y="149"/>
                    </a:lnTo>
                    <a:lnTo>
                      <a:pt x="9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2957" name="Freeform 13"/>
              <p:cNvSpPr/>
              <p:nvPr/>
            </p:nvSpPr>
            <p:spPr bwMode="auto">
              <a:xfrm>
                <a:off x="17" y="3423"/>
                <a:ext cx="889" cy="527"/>
              </a:xfrm>
              <a:custGeom>
                <a:avLst/>
                <a:gdLst>
                  <a:gd name="T0" fmla="*/ 989 w 1272"/>
                  <a:gd name="T1" fmla="*/ 0 h 1495"/>
                  <a:gd name="T2" fmla="*/ 984 w 1272"/>
                  <a:gd name="T3" fmla="*/ 121 h 1495"/>
                  <a:gd name="T4" fmla="*/ 969 w 1272"/>
                  <a:gd name="T5" fmla="*/ 236 h 1495"/>
                  <a:gd name="T6" fmla="*/ 945 w 1272"/>
                  <a:gd name="T7" fmla="*/ 348 h 1495"/>
                  <a:gd name="T8" fmla="*/ 913 w 1272"/>
                  <a:gd name="T9" fmla="*/ 452 h 1495"/>
                  <a:gd name="T10" fmla="*/ 871 w 1272"/>
                  <a:gd name="T11" fmla="*/ 554 h 1495"/>
                  <a:gd name="T12" fmla="*/ 820 w 1272"/>
                  <a:gd name="T13" fmla="*/ 650 h 1495"/>
                  <a:gd name="T14" fmla="*/ 764 w 1272"/>
                  <a:gd name="T15" fmla="*/ 742 h 1495"/>
                  <a:gd name="T16" fmla="*/ 700 w 1272"/>
                  <a:gd name="T17" fmla="*/ 823 h 1495"/>
                  <a:gd name="T18" fmla="*/ 632 w 1272"/>
                  <a:gd name="T19" fmla="*/ 897 h 1495"/>
                  <a:gd name="T20" fmla="*/ 553 w 1272"/>
                  <a:gd name="T21" fmla="*/ 964 h 1495"/>
                  <a:gd name="T22" fmla="*/ 472 w 1272"/>
                  <a:gd name="T23" fmla="*/ 1023 h 1495"/>
                  <a:gd name="T24" fmla="*/ 385 w 1272"/>
                  <a:gd name="T25" fmla="*/ 1072 h 1495"/>
                  <a:gd name="T26" fmla="*/ 295 w 1272"/>
                  <a:gd name="T27" fmla="*/ 1111 h 1495"/>
                  <a:gd name="T28" fmla="*/ 201 w 1272"/>
                  <a:gd name="T29" fmla="*/ 1139 h 1495"/>
                  <a:gd name="T30" fmla="*/ 102 w 1272"/>
                  <a:gd name="T31" fmla="*/ 1157 h 1495"/>
                  <a:gd name="T32" fmla="*/ 0 w 1272"/>
                  <a:gd name="T33" fmla="*/ 1162 h 1495"/>
                  <a:gd name="T34" fmla="*/ 0 w 1272"/>
                  <a:gd name="T35" fmla="*/ 1495 h 1495"/>
                  <a:gd name="T36" fmla="*/ 130 w 1272"/>
                  <a:gd name="T37" fmla="*/ 1487 h 1495"/>
                  <a:gd name="T38" fmla="*/ 254 w 1272"/>
                  <a:gd name="T39" fmla="*/ 1463 h 1495"/>
                  <a:gd name="T40" fmla="*/ 377 w 1272"/>
                  <a:gd name="T41" fmla="*/ 1428 h 1495"/>
                  <a:gd name="T42" fmla="*/ 493 w 1272"/>
                  <a:gd name="T43" fmla="*/ 1376 h 1495"/>
                  <a:gd name="T44" fmla="*/ 605 w 1272"/>
                  <a:gd name="T45" fmla="*/ 1314 h 1495"/>
                  <a:gd name="T46" fmla="*/ 711 w 1272"/>
                  <a:gd name="T47" fmla="*/ 1239 h 1495"/>
                  <a:gd name="T48" fmla="*/ 807 w 1272"/>
                  <a:gd name="T49" fmla="*/ 1153 h 1495"/>
                  <a:gd name="T50" fmla="*/ 899 w 1272"/>
                  <a:gd name="T51" fmla="*/ 1057 h 1495"/>
                  <a:gd name="T52" fmla="*/ 980 w 1272"/>
                  <a:gd name="T53" fmla="*/ 950 h 1495"/>
                  <a:gd name="T54" fmla="*/ 1054 w 1272"/>
                  <a:gd name="T55" fmla="*/ 837 h 1495"/>
                  <a:gd name="T56" fmla="*/ 1117 w 1272"/>
                  <a:gd name="T57" fmla="*/ 712 h 1495"/>
                  <a:gd name="T58" fmla="*/ 1171 w 1272"/>
                  <a:gd name="T59" fmla="*/ 581 h 1495"/>
                  <a:gd name="T60" fmla="*/ 1214 w 1272"/>
                  <a:gd name="T61" fmla="*/ 444 h 1495"/>
                  <a:gd name="T62" fmla="*/ 1244 w 1272"/>
                  <a:gd name="T63" fmla="*/ 300 h 1495"/>
                  <a:gd name="T64" fmla="*/ 1264 w 1272"/>
                  <a:gd name="T65" fmla="*/ 152 h 1495"/>
                  <a:gd name="T66" fmla="*/ 1272 w 1272"/>
                  <a:gd name="T67" fmla="*/ 0 h 1495"/>
                  <a:gd name="T68" fmla="*/ 989 w 1272"/>
                  <a:gd name="T69" fmla="*/ 0 h 1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72" h="1495">
                    <a:moveTo>
                      <a:pt x="989" y="0"/>
                    </a:moveTo>
                    <a:lnTo>
                      <a:pt x="984" y="121"/>
                    </a:lnTo>
                    <a:lnTo>
                      <a:pt x="969" y="236"/>
                    </a:lnTo>
                    <a:lnTo>
                      <a:pt x="945" y="348"/>
                    </a:lnTo>
                    <a:lnTo>
                      <a:pt x="913" y="452"/>
                    </a:lnTo>
                    <a:lnTo>
                      <a:pt x="871" y="554"/>
                    </a:lnTo>
                    <a:lnTo>
                      <a:pt x="820" y="650"/>
                    </a:lnTo>
                    <a:lnTo>
                      <a:pt x="764" y="742"/>
                    </a:lnTo>
                    <a:lnTo>
                      <a:pt x="700" y="823"/>
                    </a:lnTo>
                    <a:lnTo>
                      <a:pt x="632" y="897"/>
                    </a:lnTo>
                    <a:lnTo>
                      <a:pt x="553" y="964"/>
                    </a:lnTo>
                    <a:lnTo>
                      <a:pt x="472" y="1023"/>
                    </a:lnTo>
                    <a:lnTo>
                      <a:pt x="385" y="1072"/>
                    </a:lnTo>
                    <a:lnTo>
                      <a:pt x="295" y="1111"/>
                    </a:lnTo>
                    <a:lnTo>
                      <a:pt x="201" y="1139"/>
                    </a:lnTo>
                    <a:lnTo>
                      <a:pt x="102" y="1157"/>
                    </a:lnTo>
                    <a:lnTo>
                      <a:pt x="0" y="1162"/>
                    </a:lnTo>
                    <a:lnTo>
                      <a:pt x="0" y="1495"/>
                    </a:lnTo>
                    <a:lnTo>
                      <a:pt x="130" y="1487"/>
                    </a:lnTo>
                    <a:lnTo>
                      <a:pt x="254" y="1463"/>
                    </a:lnTo>
                    <a:lnTo>
                      <a:pt x="377" y="1428"/>
                    </a:lnTo>
                    <a:lnTo>
                      <a:pt x="493" y="1376"/>
                    </a:lnTo>
                    <a:lnTo>
                      <a:pt x="605" y="1314"/>
                    </a:lnTo>
                    <a:lnTo>
                      <a:pt x="711" y="1239"/>
                    </a:lnTo>
                    <a:lnTo>
                      <a:pt x="807" y="1153"/>
                    </a:lnTo>
                    <a:lnTo>
                      <a:pt x="899" y="1057"/>
                    </a:lnTo>
                    <a:lnTo>
                      <a:pt x="980" y="950"/>
                    </a:lnTo>
                    <a:lnTo>
                      <a:pt x="1054" y="837"/>
                    </a:lnTo>
                    <a:lnTo>
                      <a:pt x="1117" y="712"/>
                    </a:lnTo>
                    <a:lnTo>
                      <a:pt x="1171" y="581"/>
                    </a:lnTo>
                    <a:lnTo>
                      <a:pt x="1214" y="444"/>
                    </a:lnTo>
                    <a:lnTo>
                      <a:pt x="1244" y="300"/>
                    </a:lnTo>
                    <a:lnTo>
                      <a:pt x="1264" y="152"/>
                    </a:lnTo>
                    <a:lnTo>
                      <a:pt x="1272" y="0"/>
                    </a:lnTo>
                    <a:lnTo>
                      <a:pt x="989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2958" name="Freeform 14"/>
              <p:cNvSpPr/>
              <p:nvPr/>
            </p:nvSpPr>
            <p:spPr bwMode="auto">
              <a:xfrm>
                <a:off x="17" y="3423"/>
                <a:ext cx="937" cy="554"/>
              </a:xfrm>
              <a:custGeom>
                <a:avLst/>
                <a:gdLst>
                  <a:gd name="T0" fmla="*/ 0 w 1338"/>
                  <a:gd name="T1" fmla="*/ 1572 h 1572"/>
                  <a:gd name="T2" fmla="*/ 137 w 1338"/>
                  <a:gd name="T3" fmla="*/ 1564 h 1572"/>
                  <a:gd name="T4" fmla="*/ 271 w 1338"/>
                  <a:gd name="T5" fmla="*/ 1540 h 1572"/>
                  <a:gd name="T6" fmla="*/ 399 w 1338"/>
                  <a:gd name="T7" fmla="*/ 1501 h 1572"/>
                  <a:gd name="T8" fmla="*/ 521 w 1338"/>
                  <a:gd name="T9" fmla="*/ 1448 h 1572"/>
                  <a:gd name="T10" fmla="*/ 638 w 1338"/>
                  <a:gd name="T11" fmla="*/ 1382 h 1572"/>
                  <a:gd name="T12" fmla="*/ 749 w 1338"/>
                  <a:gd name="T13" fmla="*/ 1304 h 1572"/>
                  <a:gd name="T14" fmla="*/ 850 w 1338"/>
                  <a:gd name="T15" fmla="*/ 1213 h 1572"/>
                  <a:gd name="T16" fmla="*/ 947 w 1338"/>
                  <a:gd name="T17" fmla="*/ 1112 h 1572"/>
                  <a:gd name="T18" fmla="*/ 1033 w 1338"/>
                  <a:gd name="T19" fmla="*/ 999 h 1572"/>
                  <a:gd name="T20" fmla="*/ 1110 w 1338"/>
                  <a:gd name="T21" fmla="*/ 879 h 1572"/>
                  <a:gd name="T22" fmla="*/ 1176 w 1338"/>
                  <a:gd name="T23" fmla="*/ 749 h 1572"/>
                  <a:gd name="T24" fmla="*/ 1232 w 1338"/>
                  <a:gd name="T25" fmla="*/ 612 h 1572"/>
                  <a:gd name="T26" fmla="*/ 1277 w 1338"/>
                  <a:gd name="T27" fmla="*/ 468 h 1572"/>
                  <a:gd name="T28" fmla="*/ 1311 w 1338"/>
                  <a:gd name="T29" fmla="*/ 316 h 1572"/>
                  <a:gd name="T30" fmla="*/ 1332 w 1338"/>
                  <a:gd name="T31" fmla="*/ 160 h 1572"/>
                  <a:gd name="T32" fmla="*/ 1338 w 1338"/>
                  <a:gd name="T33" fmla="*/ 0 h 1572"/>
                  <a:gd name="T34" fmla="*/ 1246 w 1338"/>
                  <a:gd name="T35" fmla="*/ 0 h 1572"/>
                  <a:gd name="T36" fmla="*/ 1240 w 1338"/>
                  <a:gd name="T37" fmla="*/ 150 h 1572"/>
                  <a:gd name="T38" fmla="*/ 1221 w 1338"/>
                  <a:gd name="T39" fmla="*/ 297 h 1572"/>
                  <a:gd name="T40" fmla="*/ 1190 w 1338"/>
                  <a:gd name="T41" fmla="*/ 436 h 1572"/>
                  <a:gd name="T42" fmla="*/ 1148 w 1338"/>
                  <a:gd name="T43" fmla="*/ 571 h 1572"/>
                  <a:gd name="T44" fmla="*/ 1095 w 1338"/>
                  <a:gd name="T45" fmla="*/ 698 h 1572"/>
                  <a:gd name="T46" fmla="*/ 1034 w 1338"/>
                  <a:gd name="T47" fmla="*/ 818 h 1572"/>
                  <a:gd name="T48" fmla="*/ 962 w 1338"/>
                  <a:gd name="T49" fmla="*/ 931 h 1572"/>
                  <a:gd name="T50" fmla="*/ 882 w 1338"/>
                  <a:gd name="T51" fmla="*/ 1036 h 1572"/>
                  <a:gd name="T52" fmla="*/ 794 w 1338"/>
                  <a:gd name="T53" fmla="*/ 1130 h 1572"/>
                  <a:gd name="T54" fmla="*/ 697 w 1338"/>
                  <a:gd name="T55" fmla="*/ 1215 h 1572"/>
                  <a:gd name="T56" fmla="*/ 595 w 1338"/>
                  <a:gd name="T57" fmla="*/ 1286 h 1572"/>
                  <a:gd name="T58" fmla="*/ 486 w 1338"/>
                  <a:gd name="T59" fmla="*/ 1348 h 1572"/>
                  <a:gd name="T60" fmla="*/ 372 w 1338"/>
                  <a:gd name="T61" fmla="*/ 1398 h 1572"/>
                  <a:gd name="T62" fmla="*/ 253 w 1338"/>
                  <a:gd name="T63" fmla="*/ 1435 h 1572"/>
                  <a:gd name="T64" fmla="*/ 129 w 1338"/>
                  <a:gd name="T65" fmla="*/ 1455 h 1572"/>
                  <a:gd name="T66" fmla="*/ 0 w 1338"/>
                  <a:gd name="T67" fmla="*/ 1464 h 1572"/>
                  <a:gd name="T68" fmla="*/ 0 w 1338"/>
                  <a:gd name="T69" fmla="*/ 1572 h 1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338" h="1572">
                    <a:moveTo>
                      <a:pt x="0" y="1572"/>
                    </a:moveTo>
                    <a:lnTo>
                      <a:pt x="137" y="1564"/>
                    </a:lnTo>
                    <a:lnTo>
                      <a:pt x="271" y="1540"/>
                    </a:lnTo>
                    <a:lnTo>
                      <a:pt x="399" y="1501"/>
                    </a:lnTo>
                    <a:lnTo>
                      <a:pt x="521" y="1448"/>
                    </a:lnTo>
                    <a:lnTo>
                      <a:pt x="638" y="1382"/>
                    </a:lnTo>
                    <a:lnTo>
                      <a:pt x="749" y="1304"/>
                    </a:lnTo>
                    <a:lnTo>
                      <a:pt x="850" y="1213"/>
                    </a:lnTo>
                    <a:lnTo>
                      <a:pt x="947" y="1112"/>
                    </a:lnTo>
                    <a:lnTo>
                      <a:pt x="1033" y="999"/>
                    </a:lnTo>
                    <a:lnTo>
                      <a:pt x="1110" y="879"/>
                    </a:lnTo>
                    <a:lnTo>
                      <a:pt x="1176" y="749"/>
                    </a:lnTo>
                    <a:lnTo>
                      <a:pt x="1232" y="612"/>
                    </a:lnTo>
                    <a:lnTo>
                      <a:pt x="1277" y="468"/>
                    </a:lnTo>
                    <a:lnTo>
                      <a:pt x="1311" y="316"/>
                    </a:lnTo>
                    <a:lnTo>
                      <a:pt x="1332" y="160"/>
                    </a:lnTo>
                    <a:lnTo>
                      <a:pt x="1338" y="0"/>
                    </a:lnTo>
                    <a:lnTo>
                      <a:pt x="1246" y="0"/>
                    </a:lnTo>
                    <a:lnTo>
                      <a:pt x="1240" y="150"/>
                    </a:lnTo>
                    <a:lnTo>
                      <a:pt x="1221" y="297"/>
                    </a:lnTo>
                    <a:lnTo>
                      <a:pt x="1190" y="436"/>
                    </a:lnTo>
                    <a:lnTo>
                      <a:pt x="1148" y="571"/>
                    </a:lnTo>
                    <a:lnTo>
                      <a:pt x="1095" y="698"/>
                    </a:lnTo>
                    <a:lnTo>
                      <a:pt x="1034" y="818"/>
                    </a:lnTo>
                    <a:lnTo>
                      <a:pt x="962" y="931"/>
                    </a:lnTo>
                    <a:lnTo>
                      <a:pt x="882" y="1036"/>
                    </a:lnTo>
                    <a:lnTo>
                      <a:pt x="794" y="1130"/>
                    </a:lnTo>
                    <a:lnTo>
                      <a:pt x="697" y="1215"/>
                    </a:lnTo>
                    <a:lnTo>
                      <a:pt x="595" y="1286"/>
                    </a:lnTo>
                    <a:lnTo>
                      <a:pt x="486" y="1348"/>
                    </a:lnTo>
                    <a:lnTo>
                      <a:pt x="372" y="1398"/>
                    </a:lnTo>
                    <a:lnTo>
                      <a:pt x="253" y="1435"/>
                    </a:lnTo>
                    <a:lnTo>
                      <a:pt x="129" y="1455"/>
                    </a:lnTo>
                    <a:lnTo>
                      <a:pt x="0" y="1464"/>
                    </a:lnTo>
                    <a:lnTo>
                      <a:pt x="0" y="1572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2959" name="Freeform 15"/>
              <p:cNvSpPr/>
              <p:nvPr/>
            </p:nvSpPr>
            <p:spPr bwMode="auto">
              <a:xfrm>
                <a:off x="17" y="3423"/>
                <a:ext cx="823" cy="488"/>
              </a:xfrm>
              <a:custGeom>
                <a:avLst/>
                <a:gdLst>
                  <a:gd name="T0" fmla="*/ 1084 w 1176"/>
                  <a:gd name="T1" fmla="*/ 0 h 1383"/>
                  <a:gd name="T2" fmla="*/ 1079 w 1176"/>
                  <a:gd name="T3" fmla="*/ 131 h 1383"/>
                  <a:gd name="T4" fmla="*/ 1063 w 1176"/>
                  <a:gd name="T5" fmla="*/ 259 h 1383"/>
                  <a:gd name="T6" fmla="*/ 1037 w 1176"/>
                  <a:gd name="T7" fmla="*/ 379 h 1383"/>
                  <a:gd name="T8" fmla="*/ 999 w 1176"/>
                  <a:gd name="T9" fmla="*/ 496 h 1383"/>
                  <a:gd name="T10" fmla="*/ 953 w 1176"/>
                  <a:gd name="T11" fmla="*/ 607 h 1383"/>
                  <a:gd name="T12" fmla="*/ 900 w 1176"/>
                  <a:gd name="T13" fmla="*/ 713 h 1383"/>
                  <a:gd name="T14" fmla="*/ 837 w 1176"/>
                  <a:gd name="T15" fmla="*/ 811 h 1383"/>
                  <a:gd name="T16" fmla="*/ 768 w 1176"/>
                  <a:gd name="T17" fmla="*/ 901 h 1383"/>
                  <a:gd name="T18" fmla="*/ 692 w 1176"/>
                  <a:gd name="T19" fmla="*/ 984 h 1383"/>
                  <a:gd name="T20" fmla="*/ 607 w 1176"/>
                  <a:gd name="T21" fmla="*/ 1058 h 1383"/>
                  <a:gd name="T22" fmla="*/ 517 w 1176"/>
                  <a:gd name="T23" fmla="*/ 1120 h 1383"/>
                  <a:gd name="T24" fmla="*/ 423 w 1176"/>
                  <a:gd name="T25" fmla="*/ 1175 h 1383"/>
                  <a:gd name="T26" fmla="*/ 323 w 1176"/>
                  <a:gd name="T27" fmla="*/ 1220 h 1383"/>
                  <a:gd name="T28" fmla="*/ 220 w 1176"/>
                  <a:gd name="T29" fmla="*/ 1250 h 1383"/>
                  <a:gd name="T30" fmla="*/ 112 w 1176"/>
                  <a:gd name="T31" fmla="*/ 1269 h 1383"/>
                  <a:gd name="T32" fmla="*/ 0 w 1176"/>
                  <a:gd name="T33" fmla="*/ 1275 h 1383"/>
                  <a:gd name="T34" fmla="*/ 0 w 1176"/>
                  <a:gd name="T35" fmla="*/ 1383 h 1383"/>
                  <a:gd name="T36" fmla="*/ 120 w 1176"/>
                  <a:gd name="T37" fmla="*/ 1377 h 1383"/>
                  <a:gd name="T38" fmla="*/ 236 w 1176"/>
                  <a:gd name="T39" fmla="*/ 1354 h 1383"/>
                  <a:gd name="T40" fmla="*/ 350 w 1176"/>
                  <a:gd name="T41" fmla="*/ 1322 h 1383"/>
                  <a:gd name="T42" fmla="*/ 457 w 1176"/>
                  <a:gd name="T43" fmla="*/ 1275 h 1383"/>
                  <a:gd name="T44" fmla="*/ 561 w 1176"/>
                  <a:gd name="T45" fmla="*/ 1216 h 1383"/>
                  <a:gd name="T46" fmla="*/ 659 w 1176"/>
                  <a:gd name="T47" fmla="*/ 1148 h 1383"/>
                  <a:gd name="T48" fmla="*/ 749 w 1176"/>
                  <a:gd name="T49" fmla="*/ 1067 h 1383"/>
                  <a:gd name="T50" fmla="*/ 832 w 1176"/>
                  <a:gd name="T51" fmla="*/ 978 h 1383"/>
                  <a:gd name="T52" fmla="*/ 907 w 1176"/>
                  <a:gd name="T53" fmla="*/ 879 h 1383"/>
                  <a:gd name="T54" fmla="*/ 976 w 1176"/>
                  <a:gd name="T55" fmla="*/ 773 h 1383"/>
                  <a:gd name="T56" fmla="*/ 1035 w 1176"/>
                  <a:gd name="T57" fmla="*/ 659 h 1383"/>
                  <a:gd name="T58" fmla="*/ 1084 w 1176"/>
                  <a:gd name="T59" fmla="*/ 538 h 1383"/>
                  <a:gd name="T60" fmla="*/ 1124 w 1176"/>
                  <a:gd name="T61" fmla="*/ 411 h 1383"/>
                  <a:gd name="T62" fmla="*/ 1152 w 1176"/>
                  <a:gd name="T63" fmla="*/ 278 h 1383"/>
                  <a:gd name="T64" fmla="*/ 1171 w 1176"/>
                  <a:gd name="T65" fmla="*/ 141 h 1383"/>
                  <a:gd name="T66" fmla="*/ 1176 w 1176"/>
                  <a:gd name="T67" fmla="*/ 0 h 1383"/>
                  <a:gd name="T68" fmla="*/ 1084 w 1176"/>
                  <a:gd name="T69" fmla="*/ 0 h 1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176" h="1383">
                    <a:moveTo>
                      <a:pt x="1084" y="0"/>
                    </a:moveTo>
                    <a:lnTo>
                      <a:pt x="1079" y="131"/>
                    </a:lnTo>
                    <a:lnTo>
                      <a:pt x="1063" y="259"/>
                    </a:lnTo>
                    <a:lnTo>
                      <a:pt x="1037" y="379"/>
                    </a:lnTo>
                    <a:lnTo>
                      <a:pt x="999" y="496"/>
                    </a:lnTo>
                    <a:lnTo>
                      <a:pt x="953" y="607"/>
                    </a:lnTo>
                    <a:lnTo>
                      <a:pt x="900" y="713"/>
                    </a:lnTo>
                    <a:lnTo>
                      <a:pt x="837" y="811"/>
                    </a:lnTo>
                    <a:lnTo>
                      <a:pt x="768" y="901"/>
                    </a:lnTo>
                    <a:lnTo>
                      <a:pt x="692" y="984"/>
                    </a:lnTo>
                    <a:lnTo>
                      <a:pt x="607" y="1058"/>
                    </a:lnTo>
                    <a:lnTo>
                      <a:pt x="517" y="1120"/>
                    </a:lnTo>
                    <a:lnTo>
                      <a:pt x="423" y="1175"/>
                    </a:lnTo>
                    <a:lnTo>
                      <a:pt x="323" y="1220"/>
                    </a:lnTo>
                    <a:lnTo>
                      <a:pt x="220" y="1250"/>
                    </a:lnTo>
                    <a:lnTo>
                      <a:pt x="112" y="1269"/>
                    </a:lnTo>
                    <a:lnTo>
                      <a:pt x="0" y="1275"/>
                    </a:lnTo>
                    <a:lnTo>
                      <a:pt x="0" y="1383"/>
                    </a:lnTo>
                    <a:lnTo>
                      <a:pt x="120" y="1377"/>
                    </a:lnTo>
                    <a:lnTo>
                      <a:pt x="236" y="1354"/>
                    </a:lnTo>
                    <a:lnTo>
                      <a:pt x="350" y="1322"/>
                    </a:lnTo>
                    <a:lnTo>
                      <a:pt x="457" y="1275"/>
                    </a:lnTo>
                    <a:lnTo>
                      <a:pt x="561" y="1216"/>
                    </a:lnTo>
                    <a:lnTo>
                      <a:pt x="659" y="1148"/>
                    </a:lnTo>
                    <a:lnTo>
                      <a:pt x="749" y="1067"/>
                    </a:lnTo>
                    <a:lnTo>
                      <a:pt x="832" y="978"/>
                    </a:lnTo>
                    <a:lnTo>
                      <a:pt x="907" y="879"/>
                    </a:lnTo>
                    <a:lnTo>
                      <a:pt x="976" y="773"/>
                    </a:lnTo>
                    <a:lnTo>
                      <a:pt x="1035" y="659"/>
                    </a:lnTo>
                    <a:lnTo>
                      <a:pt x="1084" y="538"/>
                    </a:lnTo>
                    <a:lnTo>
                      <a:pt x="1124" y="411"/>
                    </a:lnTo>
                    <a:lnTo>
                      <a:pt x="1152" y="278"/>
                    </a:lnTo>
                    <a:lnTo>
                      <a:pt x="1171" y="141"/>
                    </a:lnTo>
                    <a:lnTo>
                      <a:pt x="1176" y="0"/>
                    </a:lnTo>
                    <a:lnTo>
                      <a:pt x="1084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2960" name="Freeform 16"/>
              <p:cNvSpPr/>
              <p:nvPr/>
            </p:nvSpPr>
            <p:spPr bwMode="auto">
              <a:xfrm>
                <a:off x="19" y="3416"/>
                <a:ext cx="708" cy="431"/>
              </a:xfrm>
              <a:custGeom>
                <a:avLst/>
                <a:gdLst>
                  <a:gd name="T0" fmla="*/ 919 w 1011"/>
                  <a:gd name="T1" fmla="*/ 0 h 1223"/>
                  <a:gd name="T2" fmla="*/ 914 w 1011"/>
                  <a:gd name="T3" fmla="*/ 112 h 1223"/>
                  <a:gd name="T4" fmla="*/ 902 w 1011"/>
                  <a:gd name="T5" fmla="*/ 222 h 1223"/>
                  <a:gd name="T6" fmla="*/ 879 w 1011"/>
                  <a:gd name="T7" fmla="*/ 326 h 1223"/>
                  <a:gd name="T8" fmla="*/ 847 w 1011"/>
                  <a:gd name="T9" fmla="*/ 428 h 1223"/>
                  <a:gd name="T10" fmla="*/ 808 w 1011"/>
                  <a:gd name="T11" fmla="*/ 525 h 1223"/>
                  <a:gd name="T12" fmla="*/ 763 w 1011"/>
                  <a:gd name="T13" fmla="*/ 619 h 1223"/>
                  <a:gd name="T14" fmla="*/ 710 w 1011"/>
                  <a:gd name="T15" fmla="*/ 703 h 1223"/>
                  <a:gd name="T16" fmla="*/ 650 w 1011"/>
                  <a:gd name="T17" fmla="*/ 785 h 1223"/>
                  <a:gd name="T18" fmla="*/ 585 w 1011"/>
                  <a:gd name="T19" fmla="*/ 857 h 1223"/>
                  <a:gd name="T20" fmla="*/ 514 w 1011"/>
                  <a:gd name="T21" fmla="*/ 920 h 1223"/>
                  <a:gd name="T22" fmla="*/ 438 w 1011"/>
                  <a:gd name="T23" fmla="*/ 979 h 1223"/>
                  <a:gd name="T24" fmla="*/ 358 w 1011"/>
                  <a:gd name="T25" fmla="*/ 1026 h 1223"/>
                  <a:gd name="T26" fmla="*/ 274 w 1011"/>
                  <a:gd name="T27" fmla="*/ 1063 h 1223"/>
                  <a:gd name="T28" fmla="*/ 185 w 1011"/>
                  <a:gd name="T29" fmla="*/ 1092 h 1223"/>
                  <a:gd name="T30" fmla="*/ 94 w 1011"/>
                  <a:gd name="T31" fmla="*/ 1109 h 1223"/>
                  <a:gd name="T32" fmla="*/ 0 w 1011"/>
                  <a:gd name="T33" fmla="*/ 1115 h 1223"/>
                  <a:gd name="T34" fmla="*/ 0 w 1011"/>
                  <a:gd name="T35" fmla="*/ 1223 h 1223"/>
                  <a:gd name="T36" fmla="*/ 102 w 1011"/>
                  <a:gd name="T37" fmla="*/ 1217 h 1223"/>
                  <a:gd name="T38" fmla="*/ 204 w 1011"/>
                  <a:gd name="T39" fmla="*/ 1198 h 1223"/>
                  <a:gd name="T40" fmla="*/ 301 w 1011"/>
                  <a:gd name="T41" fmla="*/ 1167 h 1223"/>
                  <a:gd name="T42" fmla="*/ 393 w 1011"/>
                  <a:gd name="T43" fmla="*/ 1125 h 1223"/>
                  <a:gd name="T44" fmla="*/ 482 w 1011"/>
                  <a:gd name="T45" fmla="*/ 1072 h 1223"/>
                  <a:gd name="T46" fmla="*/ 566 w 1011"/>
                  <a:gd name="T47" fmla="*/ 1009 h 1223"/>
                  <a:gd name="T48" fmla="*/ 645 w 1011"/>
                  <a:gd name="T49" fmla="*/ 939 h 1223"/>
                  <a:gd name="T50" fmla="*/ 716 w 1011"/>
                  <a:gd name="T51" fmla="*/ 858 h 1223"/>
                  <a:gd name="T52" fmla="*/ 781 w 1011"/>
                  <a:gd name="T53" fmla="*/ 770 h 1223"/>
                  <a:gd name="T54" fmla="*/ 839 w 1011"/>
                  <a:gd name="T55" fmla="*/ 675 h 1223"/>
                  <a:gd name="T56" fmla="*/ 889 w 1011"/>
                  <a:gd name="T57" fmla="*/ 573 h 1223"/>
                  <a:gd name="T58" fmla="*/ 932 w 1011"/>
                  <a:gd name="T59" fmla="*/ 470 h 1223"/>
                  <a:gd name="T60" fmla="*/ 965 w 1011"/>
                  <a:gd name="T61" fmla="*/ 358 h 1223"/>
                  <a:gd name="T62" fmla="*/ 991 w 1011"/>
                  <a:gd name="T63" fmla="*/ 240 h 1223"/>
                  <a:gd name="T64" fmla="*/ 1006 w 1011"/>
                  <a:gd name="T65" fmla="*/ 121 h 1223"/>
                  <a:gd name="T66" fmla="*/ 1011 w 1011"/>
                  <a:gd name="T67" fmla="*/ 0 h 1223"/>
                  <a:gd name="T68" fmla="*/ 919 w 1011"/>
                  <a:gd name="T69" fmla="*/ 0 h 1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11" h="1223">
                    <a:moveTo>
                      <a:pt x="919" y="0"/>
                    </a:moveTo>
                    <a:lnTo>
                      <a:pt x="914" y="112"/>
                    </a:lnTo>
                    <a:lnTo>
                      <a:pt x="902" y="222"/>
                    </a:lnTo>
                    <a:lnTo>
                      <a:pt x="879" y="326"/>
                    </a:lnTo>
                    <a:lnTo>
                      <a:pt x="847" y="428"/>
                    </a:lnTo>
                    <a:lnTo>
                      <a:pt x="808" y="525"/>
                    </a:lnTo>
                    <a:lnTo>
                      <a:pt x="763" y="619"/>
                    </a:lnTo>
                    <a:lnTo>
                      <a:pt x="710" y="703"/>
                    </a:lnTo>
                    <a:lnTo>
                      <a:pt x="650" y="785"/>
                    </a:lnTo>
                    <a:lnTo>
                      <a:pt x="585" y="857"/>
                    </a:lnTo>
                    <a:lnTo>
                      <a:pt x="514" y="920"/>
                    </a:lnTo>
                    <a:lnTo>
                      <a:pt x="438" y="979"/>
                    </a:lnTo>
                    <a:lnTo>
                      <a:pt x="358" y="1026"/>
                    </a:lnTo>
                    <a:lnTo>
                      <a:pt x="274" y="1063"/>
                    </a:lnTo>
                    <a:lnTo>
                      <a:pt x="185" y="1092"/>
                    </a:lnTo>
                    <a:lnTo>
                      <a:pt x="94" y="1109"/>
                    </a:lnTo>
                    <a:lnTo>
                      <a:pt x="0" y="1115"/>
                    </a:lnTo>
                    <a:lnTo>
                      <a:pt x="0" y="1223"/>
                    </a:lnTo>
                    <a:lnTo>
                      <a:pt x="102" y="1217"/>
                    </a:lnTo>
                    <a:lnTo>
                      <a:pt x="204" y="1198"/>
                    </a:lnTo>
                    <a:lnTo>
                      <a:pt x="301" y="1167"/>
                    </a:lnTo>
                    <a:lnTo>
                      <a:pt x="393" y="1125"/>
                    </a:lnTo>
                    <a:lnTo>
                      <a:pt x="482" y="1072"/>
                    </a:lnTo>
                    <a:lnTo>
                      <a:pt x="566" y="1009"/>
                    </a:lnTo>
                    <a:lnTo>
                      <a:pt x="645" y="939"/>
                    </a:lnTo>
                    <a:lnTo>
                      <a:pt x="716" y="858"/>
                    </a:lnTo>
                    <a:lnTo>
                      <a:pt x="781" y="770"/>
                    </a:lnTo>
                    <a:lnTo>
                      <a:pt x="839" y="675"/>
                    </a:lnTo>
                    <a:lnTo>
                      <a:pt x="889" y="573"/>
                    </a:lnTo>
                    <a:lnTo>
                      <a:pt x="932" y="470"/>
                    </a:lnTo>
                    <a:lnTo>
                      <a:pt x="965" y="358"/>
                    </a:lnTo>
                    <a:lnTo>
                      <a:pt x="991" y="240"/>
                    </a:lnTo>
                    <a:lnTo>
                      <a:pt x="1006" y="121"/>
                    </a:lnTo>
                    <a:lnTo>
                      <a:pt x="1011" y="0"/>
                    </a:lnTo>
                    <a:lnTo>
                      <a:pt x="919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pic>
            <p:nvPicPr>
              <p:cNvPr id="82961" name="Picture 1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0" y="3912"/>
                <a:ext cx="366" cy="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962" name="Picture 1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8" y="3960"/>
                <a:ext cx="275" cy="2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963" name="Picture 1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2" y="3654"/>
                <a:ext cx="366" cy="3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964" name="Picture 2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2" y="3984"/>
                <a:ext cx="214" cy="1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2965" name="Freeform 21"/>
              <p:cNvSpPr/>
              <p:nvPr/>
            </p:nvSpPr>
            <p:spPr bwMode="auto">
              <a:xfrm>
                <a:off x="164" y="3565"/>
                <a:ext cx="937" cy="554"/>
              </a:xfrm>
              <a:custGeom>
                <a:avLst/>
                <a:gdLst>
                  <a:gd name="T0" fmla="*/ 0 w 1337"/>
                  <a:gd name="T1" fmla="*/ 1572 h 1572"/>
                  <a:gd name="T2" fmla="*/ 136 w 1337"/>
                  <a:gd name="T3" fmla="*/ 1565 h 1572"/>
                  <a:gd name="T4" fmla="*/ 269 w 1337"/>
                  <a:gd name="T5" fmla="*/ 1541 h 1572"/>
                  <a:gd name="T6" fmla="*/ 398 w 1337"/>
                  <a:gd name="T7" fmla="*/ 1500 h 1572"/>
                  <a:gd name="T8" fmla="*/ 521 w 1337"/>
                  <a:gd name="T9" fmla="*/ 1447 h 1572"/>
                  <a:gd name="T10" fmla="*/ 637 w 1337"/>
                  <a:gd name="T11" fmla="*/ 1382 h 1572"/>
                  <a:gd name="T12" fmla="*/ 748 w 1337"/>
                  <a:gd name="T13" fmla="*/ 1304 h 1572"/>
                  <a:gd name="T14" fmla="*/ 850 w 1337"/>
                  <a:gd name="T15" fmla="*/ 1213 h 1572"/>
                  <a:gd name="T16" fmla="*/ 946 w 1337"/>
                  <a:gd name="T17" fmla="*/ 1112 h 1572"/>
                  <a:gd name="T18" fmla="*/ 1032 w 1337"/>
                  <a:gd name="T19" fmla="*/ 999 h 1572"/>
                  <a:gd name="T20" fmla="*/ 1109 w 1337"/>
                  <a:gd name="T21" fmla="*/ 879 h 1572"/>
                  <a:gd name="T22" fmla="*/ 1176 w 1337"/>
                  <a:gd name="T23" fmla="*/ 749 h 1572"/>
                  <a:gd name="T24" fmla="*/ 1231 w 1337"/>
                  <a:gd name="T25" fmla="*/ 612 h 1572"/>
                  <a:gd name="T26" fmla="*/ 1276 w 1337"/>
                  <a:gd name="T27" fmla="*/ 468 h 1572"/>
                  <a:gd name="T28" fmla="*/ 1311 w 1337"/>
                  <a:gd name="T29" fmla="*/ 316 h 1572"/>
                  <a:gd name="T30" fmla="*/ 1331 w 1337"/>
                  <a:gd name="T31" fmla="*/ 160 h 1572"/>
                  <a:gd name="T32" fmla="*/ 1337 w 1337"/>
                  <a:gd name="T33" fmla="*/ 0 h 1572"/>
                  <a:gd name="T34" fmla="*/ 1245 w 1337"/>
                  <a:gd name="T35" fmla="*/ 0 h 1572"/>
                  <a:gd name="T36" fmla="*/ 1238 w 1337"/>
                  <a:gd name="T37" fmla="*/ 149 h 1572"/>
                  <a:gd name="T38" fmla="*/ 1221 w 1337"/>
                  <a:gd name="T39" fmla="*/ 297 h 1572"/>
                  <a:gd name="T40" fmla="*/ 1189 w 1337"/>
                  <a:gd name="T41" fmla="*/ 436 h 1572"/>
                  <a:gd name="T42" fmla="*/ 1148 w 1337"/>
                  <a:gd name="T43" fmla="*/ 570 h 1572"/>
                  <a:gd name="T44" fmla="*/ 1094 w 1337"/>
                  <a:gd name="T45" fmla="*/ 698 h 1572"/>
                  <a:gd name="T46" fmla="*/ 1033 w 1337"/>
                  <a:gd name="T47" fmla="*/ 817 h 1572"/>
                  <a:gd name="T48" fmla="*/ 961 w 1337"/>
                  <a:gd name="T49" fmla="*/ 931 h 1572"/>
                  <a:gd name="T50" fmla="*/ 881 w 1337"/>
                  <a:gd name="T51" fmla="*/ 1035 h 1572"/>
                  <a:gd name="T52" fmla="*/ 793 w 1337"/>
                  <a:gd name="T53" fmla="*/ 1130 h 1572"/>
                  <a:gd name="T54" fmla="*/ 696 w 1337"/>
                  <a:gd name="T55" fmla="*/ 1214 h 1572"/>
                  <a:gd name="T56" fmla="*/ 594 w 1337"/>
                  <a:gd name="T57" fmla="*/ 1286 h 1572"/>
                  <a:gd name="T58" fmla="*/ 485 w 1337"/>
                  <a:gd name="T59" fmla="*/ 1348 h 1572"/>
                  <a:gd name="T60" fmla="*/ 372 w 1337"/>
                  <a:gd name="T61" fmla="*/ 1398 h 1572"/>
                  <a:gd name="T62" fmla="*/ 253 w 1337"/>
                  <a:gd name="T63" fmla="*/ 1435 h 1572"/>
                  <a:gd name="T64" fmla="*/ 128 w 1337"/>
                  <a:gd name="T65" fmla="*/ 1455 h 1572"/>
                  <a:gd name="T66" fmla="*/ 0 w 1337"/>
                  <a:gd name="T67" fmla="*/ 1464 h 1572"/>
                  <a:gd name="T68" fmla="*/ 0 w 1337"/>
                  <a:gd name="T69" fmla="*/ 1572 h 1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337" h="1572">
                    <a:moveTo>
                      <a:pt x="0" y="1572"/>
                    </a:moveTo>
                    <a:lnTo>
                      <a:pt x="136" y="1565"/>
                    </a:lnTo>
                    <a:lnTo>
                      <a:pt x="269" y="1541"/>
                    </a:lnTo>
                    <a:lnTo>
                      <a:pt x="398" y="1500"/>
                    </a:lnTo>
                    <a:lnTo>
                      <a:pt x="521" y="1447"/>
                    </a:lnTo>
                    <a:lnTo>
                      <a:pt x="637" y="1382"/>
                    </a:lnTo>
                    <a:lnTo>
                      <a:pt x="748" y="1304"/>
                    </a:lnTo>
                    <a:lnTo>
                      <a:pt x="850" y="1213"/>
                    </a:lnTo>
                    <a:lnTo>
                      <a:pt x="946" y="1112"/>
                    </a:lnTo>
                    <a:lnTo>
                      <a:pt x="1032" y="999"/>
                    </a:lnTo>
                    <a:lnTo>
                      <a:pt x="1109" y="879"/>
                    </a:lnTo>
                    <a:lnTo>
                      <a:pt x="1176" y="749"/>
                    </a:lnTo>
                    <a:lnTo>
                      <a:pt x="1231" y="612"/>
                    </a:lnTo>
                    <a:lnTo>
                      <a:pt x="1276" y="468"/>
                    </a:lnTo>
                    <a:lnTo>
                      <a:pt x="1311" y="316"/>
                    </a:lnTo>
                    <a:lnTo>
                      <a:pt x="1331" y="160"/>
                    </a:lnTo>
                    <a:lnTo>
                      <a:pt x="1337" y="0"/>
                    </a:lnTo>
                    <a:lnTo>
                      <a:pt x="1245" y="0"/>
                    </a:lnTo>
                    <a:lnTo>
                      <a:pt x="1238" y="149"/>
                    </a:lnTo>
                    <a:lnTo>
                      <a:pt x="1221" y="297"/>
                    </a:lnTo>
                    <a:lnTo>
                      <a:pt x="1189" y="436"/>
                    </a:lnTo>
                    <a:lnTo>
                      <a:pt x="1148" y="570"/>
                    </a:lnTo>
                    <a:lnTo>
                      <a:pt x="1094" y="698"/>
                    </a:lnTo>
                    <a:lnTo>
                      <a:pt x="1033" y="817"/>
                    </a:lnTo>
                    <a:lnTo>
                      <a:pt x="961" y="931"/>
                    </a:lnTo>
                    <a:lnTo>
                      <a:pt x="881" y="1035"/>
                    </a:lnTo>
                    <a:lnTo>
                      <a:pt x="793" y="1130"/>
                    </a:lnTo>
                    <a:lnTo>
                      <a:pt x="696" y="1214"/>
                    </a:lnTo>
                    <a:lnTo>
                      <a:pt x="594" y="1286"/>
                    </a:lnTo>
                    <a:lnTo>
                      <a:pt x="485" y="1348"/>
                    </a:lnTo>
                    <a:lnTo>
                      <a:pt x="372" y="1398"/>
                    </a:lnTo>
                    <a:lnTo>
                      <a:pt x="253" y="1435"/>
                    </a:lnTo>
                    <a:lnTo>
                      <a:pt x="128" y="1455"/>
                    </a:lnTo>
                    <a:lnTo>
                      <a:pt x="0" y="1464"/>
                    </a:lnTo>
                    <a:lnTo>
                      <a:pt x="0" y="1572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2966" name="Freeform 22"/>
              <p:cNvSpPr/>
              <p:nvPr/>
            </p:nvSpPr>
            <p:spPr bwMode="auto">
              <a:xfrm>
                <a:off x="164" y="3565"/>
                <a:ext cx="824" cy="488"/>
              </a:xfrm>
              <a:custGeom>
                <a:avLst/>
                <a:gdLst>
                  <a:gd name="T0" fmla="*/ 1083 w 1176"/>
                  <a:gd name="T1" fmla="*/ 0 h 1382"/>
                  <a:gd name="T2" fmla="*/ 1078 w 1176"/>
                  <a:gd name="T3" fmla="*/ 131 h 1382"/>
                  <a:gd name="T4" fmla="*/ 1062 w 1176"/>
                  <a:gd name="T5" fmla="*/ 257 h 1382"/>
                  <a:gd name="T6" fmla="*/ 1036 w 1176"/>
                  <a:gd name="T7" fmla="*/ 379 h 1382"/>
                  <a:gd name="T8" fmla="*/ 999 w 1176"/>
                  <a:gd name="T9" fmla="*/ 495 h 1382"/>
                  <a:gd name="T10" fmla="*/ 953 w 1176"/>
                  <a:gd name="T11" fmla="*/ 607 h 1382"/>
                  <a:gd name="T12" fmla="*/ 898 w 1176"/>
                  <a:gd name="T13" fmla="*/ 713 h 1382"/>
                  <a:gd name="T14" fmla="*/ 836 w 1176"/>
                  <a:gd name="T15" fmla="*/ 811 h 1382"/>
                  <a:gd name="T16" fmla="*/ 767 w 1176"/>
                  <a:gd name="T17" fmla="*/ 901 h 1382"/>
                  <a:gd name="T18" fmla="*/ 691 w 1176"/>
                  <a:gd name="T19" fmla="*/ 982 h 1382"/>
                  <a:gd name="T20" fmla="*/ 606 w 1176"/>
                  <a:gd name="T21" fmla="*/ 1056 h 1382"/>
                  <a:gd name="T22" fmla="*/ 516 w 1176"/>
                  <a:gd name="T23" fmla="*/ 1120 h 1382"/>
                  <a:gd name="T24" fmla="*/ 421 w 1176"/>
                  <a:gd name="T25" fmla="*/ 1174 h 1382"/>
                  <a:gd name="T26" fmla="*/ 322 w 1176"/>
                  <a:gd name="T27" fmla="*/ 1217 h 1382"/>
                  <a:gd name="T28" fmla="*/ 219 w 1176"/>
                  <a:gd name="T29" fmla="*/ 1248 h 1382"/>
                  <a:gd name="T30" fmla="*/ 111 w 1176"/>
                  <a:gd name="T31" fmla="*/ 1267 h 1382"/>
                  <a:gd name="T32" fmla="*/ 0 w 1176"/>
                  <a:gd name="T33" fmla="*/ 1274 h 1382"/>
                  <a:gd name="T34" fmla="*/ 0 w 1176"/>
                  <a:gd name="T35" fmla="*/ 1382 h 1382"/>
                  <a:gd name="T36" fmla="*/ 120 w 1176"/>
                  <a:gd name="T37" fmla="*/ 1376 h 1382"/>
                  <a:gd name="T38" fmla="*/ 236 w 1176"/>
                  <a:gd name="T39" fmla="*/ 1353 h 1382"/>
                  <a:gd name="T40" fmla="*/ 349 w 1176"/>
                  <a:gd name="T41" fmla="*/ 1320 h 1382"/>
                  <a:gd name="T42" fmla="*/ 456 w 1176"/>
                  <a:gd name="T43" fmla="*/ 1274 h 1382"/>
                  <a:gd name="T44" fmla="*/ 560 w 1176"/>
                  <a:gd name="T45" fmla="*/ 1216 h 1382"/>
                  <a:gd name="T46" fmla="*/ 658 w 1176"/>
                  <a:gd name="T47" fmla="*/ 1145 h 1382"/>
                  <a:gd name="T48" fmla="*/ 748 w 1176"/>
                  <a:gd name="T49" fmla="*/ 1066 h 1382"/>
                  <a:gd name="T50" fmla="*/ 831 w 1176"/>
                  <a:gd name="T51" fmla="*/ 977 h 1382"/>
                  <a:gd name="T52" fmla="*/ 907 w 1176"/>
                  <a:gd name="T53" fmla="*/ 879 h 1382"/>
                  <a:gd name="T54" fmla="*/ 975 w 1176"/>
                  <a:gd name="T55" fmla="*/ 773 h 1382"/>
                  <a:gd name="T56" fmla="*/ 1034 w 1176"/>
                  <a:gd name="T57" fmla="*/ 659 h 1382"/>
                  <a:gd name="T58" fmla="*/ 1083 w 1176"/>
                  <a:gd name="T59" fmla="*/ 536 h 1382"/>
                  <a:gd name="T60" fmla="*/ 1123 w 1176"/>
                  <a:gd name="T61" fmla="*/ 410 h 1382"/>
                  <a:gd name="T62" fmla="*/ 1151 w 1176"/>
                  <a:gd name="T63" fmla="*/ 277 h 1382"/>
                  <a:gd name="T64" fmla="*/ 1170 w 1176"/>
                  <a:gd name="T65" fmla="*/ 141 h 1382"/>
                  <a:gd name="T66" fmla="*/ 1176 w 1176"/>
                  <a:gd name="T67" fmla="*/ 0 h 1382"/>
                  <a:gd name="T68" fmla="*/ 1083 w 1176"/>
                  <a:gd name="T69" fmla="*/ 0 h 1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176" h="1382">
                    <a:moveTo>
                      <a:pt x="1083" y="0"/>
                    </a:moveTo>
                    <a:lnTo>
                      <a:pt x="1078" y="131"/>
                    </a:lnTo>
                    <a:lnTo>
                      <a:pt x="1062" y="257"/>
                    </a:lnTo>
                    <a:lnTo>
                      <a:pt x="1036" y="379"/>
                    </a:lnTo>
                    <a:lnTo>
                      <a:pt x="999" y="495"/>
                    </a:lnTo>
                    <a:lnTo>
                      <a:pt x="953" y="607"/>
                    </a:lnTo>
                    <a:lnTo>
                      <a:pt x="898" y="713"/>
                    </a:lnTo>
                    <a:lnTo>
                      <a:pt x="836" y="811"/>
                    </a:lnTo>
                    <a:lnTo>
                      <a:pt x="767" y="901"/>
                    </a:lnTo>
                    <a:lnTo>
                      <a:pt x="691" y="982"/>
                    </a:lnTo>
                    <a:lnTo>
                      <a:pt x="606" y="1056"/>
                    </a:lnTo>
                    <a:lnTo>
                      <a:pt x="516" y="1120"/>
                    </a:lnTo>
                    <a:lnTo>
                      <a:pt x="421" y="1174"/>
                    </a:lnTo>
                    <a:lnTo>
                      <a:pt x="322" y="1217"/>
                    </a:lnTo>
                    <a:lnTo>
                      <a:pt x="219" y="1248"/>
                    </a:lnTo>
                    <a:lnTo>
                      <a:pt x="111" y="1267"/>
                    </a:lnTo>
                    <a:lnTo>
                      <a:pt x="0" y="1274"/>
                    </a:lnTo>
                    <a:lnTo>
                      <a:pt x="0" y="1382"/>
                    </a:lnTo>
                    <a:lnTo>
                      <a:pt x="120" y="1376"/>
                    </a:lnTo>
                    <a:lnTo>
                      <a:pt x="236" y="1353"/>
                    </a:lnTo>
                    <a:lnTo>
                      <a:pt x="349" y="1320"/>
                    </a:lnTo>
                    <a:lnTo>
                      <a:pt x="456" y="1274"/>
                    </a:lnTo>
                    <a:lnTo>
                      <a:pt x="560" y="1216"/>
                    </a:lnTo>
                    <a:lnTo>
                      <a:pt x="658" y="1145"/>
                    </a:lnTo>
                    <a:lnTo>
                      <a:pt x="748" y="1066"/>
                    </a:lnTo>
                    <a:lnTo>
                      <a:pt x="831" y="977"/>
                    </a:lnTo>
                    <a:lnTo>
                      <a:pt x="907" y="879"/>
                    </a:lnTo>
                    <a:lnTo>
                      <a:pt x="975" y="773"/>
                    </a:lnTo>
                    <a:lnTo>
                      <a:pt x="1034" y="659"/>
                    </a:lnTo>
                    <a:lnTo>
                      <a:pt x="1083" y="536"/>
                    </a:lnTo>
                    <a:lnTo>
                      <a:pt x="1123" y="410"/>
                    </a:lnTo>
                    <a:lnTo>
                      <a:pt x="1151" y="277"/>
                    </a:lnTo>
                    <a:lnTo>
                      <a:pt x="1170" y="141"/>
                    </a:lnTo>
                    <a:lnTo>
                      <a:pt x="1176" y="0"/>
                    </a:lnTo>
                    <a:lnTo>
                      <a:pt x="1083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2967" name="Freeform 23"/>
              <p:cNvSpPr/>
              <p:nvPr/>
            </p:nvSpPr>
            <p:spPr bwMode="auto">
              <a:xfrm>
                <a:off x="164" y="3565"/>
                <a:ext cx="710" cy="420"/>
              </a:xfrm>
              <a:custGeom>
                <a:avLst/>
                <a:gdLst>
                  <a:gd name="T0" fmla="*/ 922 w 1014"/>
                  <a:gd name="T1" fmla="*/ 0 h 1193"/>
                  <a:gd name="T2" fmla="*/ 916 w 1014"/>
                  <a:gd name="T3" fmla="*/ 112 h 1193"/>
                  <a:gd name="T4" fmla="*/ 904 w 1014"/>
                  <a:gd name="T5" fmla="*/ 220 h 1193"/>
                  <a:gd name="T6" fmla="*/ 881 w 1014"/>
                  <a:gd name="T7" fmla="*/ 322 h 1193"/>
                  <a:gd name="T8" fmla="*/ 850 w 1014"/>
                  <a:gd name="T9" fmla="*/ 423 h 1193"/>
                  <a:gd name="T10" fmla="*/ 810 w 1014"/>
                  <a:gd name="T11" fmla="*/ 517 h 1193"/>
                  <a:gd name="T12" fmla="*/ 764 w 1014"/>
                  <a:gd name="T13" fmla="*/ 607 h 1193"/>
                  <a:gd name="T14" fmla="*/ 711 w 1014"/>
                  <a:gd name="T15" fmla="*/ 691 h 1193"/>
                  <a:gd name="T16" fmla="*/ 651 w 1014"/>
                  <a:gd name="T17" fmla="*/ 767 h 1193"/>
                  <a:gd name="T18" fmla="*/ 587 w 1014"/>
                  <a:gd name="T19" fmla="*/ 838 h 1193"/>
                  <a:gd name="T20" fmla="*/ 515 w 1014"/>
                  <a:gd name="T21" fmla="*/ 899 h 1193"/>
                  <a:gd name="T22" fmla="*/ 439 w 1014"/>
                  <a:gd name="T23" fmla="*/ 953 h 1193"/>
                  <a:gd name="T24" fmla="*/ 359 w 1014"/>
                  <a:gd name="T25" fmla="*/ 1000 h 1193"/>
                  <a:gd name="T26" fmla="*/ 275 w 1014"/>
                  <a:gd name="T27" fmla="*/ 1037 h 1193"/>
                  <a:gd name="T28" fmla="*/ 186 w 1014"/>
                  <a:gd name="T29" fmla="*/ 1064 h 1193"/>
                  <a:gd name="T30" fmla="*/ 95 w 1014"/>
                  <a:gd name="T31" fmla="*/ 1078 h 1193"/>
                  <a:gd name="T32" fmla="*/ 0 w 1014"/>
                  <a:gd name="T33" fmla="*/ 1085 h 1193"/>
                  <a:gd name="T34" fmla="*/ 0 w 1014"/>
                  <a:gd name="T35" fmla="*/ 1193 h 1193"/>
                  <a:gd name="T36" fmla="*/ 104 w 1014"/>
                  <a:gd name="T37" fmla="*/ 1187 h 1193"/>
                  <a:gd name="T38" fmla="*/ 202 w 1014"/>
                  <a:gd name="T39" fmla="*/ 1169 h 1193"/>
                  <a:gd name="T40" fmla="*/ 302 w 1014"/>
                  <a:gd name="T41" fmla="*/ 1139 h 1193"/>
                  <a:gd name="T42" fmla="*/ 394 w 1014"/>
                  <a:gd name="T43" fmla="*/ 1100 h 1193"/>
                  <a:gd name="T44" fmla="*/ 483 w 1014"/>
                  <a:gd name="T45" fmla="*/ 1049 h 1193"/>
                  <a:gd name="T46" fmla="*/ 567 w 1014"/>
                  <a:gd name="T47" fmla="*/ 989 h 1193"/>
                  <a:gd name="T48" fmla="*/ 644 w 1014"/>
                  <a:gd name="T49" fmla="*/ 921 h 1193"/>
                  <a:gd name="T50" fmla="*/ 717 w 1014"/>
                  <a:gd name="T51" fmla="*/ 844 h 1193"/>
                  <a:gd name="T52" fmla="*/ 781 w 1014"/>
                  <a:gd name="T53" fmla="*/ 759 h 1193"/>
                  <a:gd name="T54" fmla="*/ 840 w 1014"/>
                  <a:gd name="T55" fmla="*/ 667 h 1193"/>
                  <a:gd name="T56" fmla="*/ 892 w 1014"/>
                  <a:gd name="T57" fmla="*/ 569 h 1193"/>
                  <a:gd name="T58" fmla="*/ 933 w 1014"/>
                  <a:gd name="T59" fmla="*/ 465 h 1193"/>
                  <a:gd name="T60" fmla="*/ 968 w 1014"/>
                  <a:gd name="T61" fmla="*/ 355 h 1193"/>
                  <a:gd name="T62" fmla="*/ 993 w 1014"/>
                  <a:gd name="T63" fmla="*/ 239 h 1193"/>
                  <a:gd name="T64" fmla="*/ 1008 w 1014"/>
                  <a:gd name="T65" fmla="*/ 122 h 1193"/>
                  <a:gd name="T66" fmla="*/ 1014 w 1014"/>
                  <a:gd name="T67" fmla="*/ 0 h 1193"/>
                  <a:gd name="T68" fmla="*/ 922 w 1014"/>
                  <a:gd name="T69" fmla="*/ 0 h 1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14" h="1193">
                    <a:moveTo>
                      <a:pt x="922" y="0"/>
                    </a:moveTo>
                    <a:lnTo>
                      <a:pt x="916" y="112"/>
                    </a:lnTo>
                    <a:lnTo>
                      <a:pt x="904" y="220"/>
                    </a:lnTo>
                    <a:lnTo>
                      <a:pt x="881" y="322"/>
                    </a:lnTo>
                    <a:lnTo>
                      <a:pt x="850" y="423"/>
                    </a:lnTo>
                    <a:lnTo>
                      <a:pt x="810" y="517"/>
                    </a:lnTo>
                    <a:lnTo>
                      <a:pt x="764" y="607"/>
                    </a:lnTo>
                    <a:lnTo>
                      <a:pt x="711" y="691"/>
                    </a:lnTo>
                    <a:lnTo>
                      <a:pt x="651" y="767"/>
                    </a:lnTo>
                    <a:lnTo>
                      <a:pt x="587" y="838"/>
                    </a:lnTo>
                    <a:lnTo>
                      <a:pt x="515" y="899"/>
                    </a:lnTo>
                    <a:lnTo>
                      <a:pt x="439" y="953"/>
                    </a:lnTo>
                    <a:lnTo>
                      <a:pt x="359" y="1000"/>
                    </a:lnTo>
                    <a:lnTo>
                      <a:pt x="275" y="1037"/>
                    </a:lnTo>
                    <a:lnTo>
                      <a:pt x="186" y="1064"/>
                    </a:lnTo>
                    <a:lnTo>
                      <a:pt x="95" y="1078"/>
                    </a:lnTo>
                    <a:lnTo>
                      <a:pt x="0" y="1085"/>
                    </a:lnTo>
                    <a:lnTo>
                      <a:pt x="0" y="1193"/>
                    </a:lnTo>
                    <a:lnTo>
                      <a:pt x="104" y="1187"/>
                    </a:lnTo>
                    <a:lnTo>
                      <a:pt x="202" y="1169"/>
                    </a:lnTo>
                    <a:lnTo>
                      <a:pt x="302" y="1139"/>
                    </a:lnTo>
                    <a:lnTo>
                      <a:pt x="394" y="1100"/>
                    </a:lnTo>
                    <a:lnTo>
                      <a:pt x="483" y="1049"/>
                    </a:lnTo>
                    <a:lnTo>
                      <a:pt x="567" y="989"/>
                    </a:lnTo>
                    <a:lnTo>
                      <a:pt x="644" y="921"/>
                    </a:lnTo>
                    <a:lnTo>
                      <a:pt x="717" y="844"/>
                    </a:lnTo>
                    <a:lnTo>
                      <a:pt x="781" y="759"/>
                    </a:lnTo>
                    <a:lnTo>
                      <a:pt x="840" y="667"/>
                    </a:lnTo>
                    <a:lnTo>
                      <a:pt x="892" y="569"/>
                    </a:lnTo>
                    <a:lnTo>
                      <a:pt x="933" y="465"/>
                    </a:lnTo>
                    <a:lnTo>
                      <a:pt x="968" y="355"/>
                    </a:lnTo>
                    <a:lnTo>
                      <a:pt x="993" y="239"/>
                    </a:lnTo>
                    <a:lnTo>
                      <a:pt x="1008" y="122"/>
                    </a:lnTo>
                    <a:lnTo>
                      <a:pt x="1014" y="0"/>
                    </a:lnTo>
                    <a:lnTo>
                      <a:pt x="922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pic>
            <p:nvPicPr>
              <p:cNvPr id="82968" name="Picture 2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" y="3504"/>
                <a:ext cx="768" cy="7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969" name="Picture 2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3870"/>
                <a:ext cx="488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2970" name="Group 26"/>
            <p:cNvGrpSpPr/>
            <p:nvPr/>
          </p:nvGrpSpPr>
          <p:grpSpPr bwMode="auto">
            <a:xfrm>
              <a:off x="288" y="2256"/>
              <a:ext cx="624" cy="1419"/>
              <a:chOff x="288" y="2256"/>
              <a:chExt cx="624" cy="1419"/>
            </a:xfrm>
          </p:grpSpPr>
          <p:pic>
            <p:nvPicPr>
              <p:cNvPr id="82971" name="Picture 2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2387"/>
                <a:ext cx="192" cy="2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972" name="Picture 2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" y="3342"/>
                <a:ext cx="324" cy="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973" name="Picture 2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3196"/>
                <a:ext cx="432" cy="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974" name="Picture 3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2936"/>
                <a:ext cx="432" cy="4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975" name="Picture 3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6" y="2668"/>
                <a:ext cx="240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976" name="Picture 3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2256"/>
                <a:ext cx="192" cy="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33CC33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290EF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82977" name="WordArt 33"/>
          <p:cNvSpPr>
            <a:spLocks noChangeArrowheads="1" noChangeShapeType="1" noTextEdit="1"/>
          </p:cNvSpPr>
          <p:nvPr/>
        </p:nvSpPr>
        <p:spPr bwMode="auto">
          <a:xfrm>
            <a:off x="907892" y="613913"/>
            <a:ext cx="8146327" cy="360640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Up">
              <a:avLst>
                <a:gd name="adj" fmla="val 74583"/>
              </a:avLst>
            </a:prstTxWarp>
            <a:scene3d>
              <a:camera prst="legacyPerspectiveBottom">
                <a:rot lat="20999999" lon="0" rev="0"/>
              </a:camera>
              <a:lightRig rig="legacyFlat3" dir="t"/>
            </a:scene3d>
            <a:sp3d extrusionH="121893000" prstMaterial="legacyMatte">
              <a:extrusionClr>
                <a:srgbClr val="FFFF00"/>
              </a:extrusion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700" b="0" i="0" u="none" strike="noStrike" kern="10" cap="none" spc="0" normalizeH="0" baseline="0" noProof="0" dirty="0" err="1">
                <a:ln w="9525">
                  <a:round/>
                </a:ln>
                <a:solidFill>
                  <a:srgbClr val="FF0000"/>
                </a:solidFill>
                <a:effectLst/>
                <a:uLnTx/>
                <a:uFillTx/>
                <a:latin typeface=".VnTifani HeavyH" panose="020B7200000000000000"/>
                <a:ea typeface="+mn-ea"/>
                <a:cs typeface="+mn-cs"/>
              </a:rPr>
              <a:t>NhiÖt</a:t>
            </a:r>
            <a:r>
              <a:rPr kumimoji="0" lang="en-US" sz="2700" b="0" i="0" u="none" strike="noStrike" kern="10" cap="none" spc="0" normalizeH="0" baseline="0" noProof="0" dirty="0">
                <a:ln w="9525">
                  <a:round/>
                </a:ln>
                <a:solidFill>
                  <a:srgbClr val="FF0000"/>
                </a:solidFill>
                <a:effectLst/>
                <a:uLnTx/>
                <a:uFillTx/>
                <a:latin typeface=".VnTifani HeavyH" panose="020B7200000000000000"/>
                <a:ea typeface="+mn-ea"/>
                <a:cs typeface="+mn-cs"/>
              </a:rPr>
              <a:t> </a:t>
            </a:r>
            <a:r>
              <a:rPr kumimoji="0" lang="en-US" sz="2700" b="0" i="0" u="none" strike="noStrike" kern="10" cap="none" spc="0" normalizeH="0" baseline="0" noProof="0" dirty="0" err="1">
                <a:ln w="9525">
                  <a:round/>
                </a:ln>
                <a:solidFill>
                  <a:srgbClr val="FF0000"/>
                </a:solidFill>
                <a:effectLst/>
                <a:uLnTx/>
                <a:uFillTx/>
                <a:latin typeface=".VnTifani HeavyH" panose="020B7200000000000000"/>
                <a:ea typeface="+mn-ea"/>
                <a:cs typeface="+mn-cs"/>
              </a:rPr>
              <a:t>liÖt</a:t>
            </a:r>
            <a:r>
              <a:rPr kumimoji="0" lang="en-US" sz="2700" b="0" i="0" u="none" strike="noStrike" kern="10" cap="none" spc="0" normalizeH="0" baseline="0" noProof="0" dirty="0">
                <a:ln w="9525">
                  <a:round/>
                </a:ln>
                <a:solidFill>
                  <a:srgbClr val="FF0000"/>
                </a:solidFill>
                <a:effectLst/>
                <a:uLnTx/>
                <a:uFillTx/>
                <a:latin typeface=".VnTifani HeavyH" panose="020B7200000000000000"/>
                <a:ea typeface="+mn-ea"/>
                <a:cs typeface="+mn-cs"/>
              </a:rPr>
              <a:t> </a:t>
            </a:r>
            <a:r>
              <a:rPr kumimoji="0" lang="en-US" sz="2700" b="0" i="0" u="none" strike="noStrike" kern="10" cap="none" spc="0" normalizeH="0" baseline="0" noProof="0" dirty="0" err="1">
                <a:ln w="9525">
                  <a:round/>
                </a:ln>
                <a:solidFill>
                  <a:srgbClr val="FF0000"/>
                </a:solidFill>
                <a:effectLst/>
                <a:uLnTx/>
                <a:uFillTx/>
                <a:latin typeface=".VnTifani HeavyH" panose="020B7200000000000000"/>
                <a:ea typeface="+mn-ea"/>
                <a:cs typeface="+mn-cs"/>
              </a:rPr>
              <a:t>chµo</a:t>
            </a:r>
            <a:r>
              <a:rPr kumimoji="0" lang="en-US" sz="2700" b="0" i="0" u="none" strike="noStrike" kern="10" cap="none" spc="0" normalizeH="0" baseline="0" noProof="0" dirty="0">
                <a:ln w="9525">
                  <a:round/>
                </a:ln>
                <a:solidFill>
                  <a:srgbClr val="FF0000"/>
                </a:solidFill>
                <a:effectLst/>
                <a:uLnTx/>
                <a:uFillTx/>
                <a:latin typeface=".VnTifani HeavyH" panose="020B7200000000000000"/>
                <a:ea typeface="+mn-ea"/>
                <a:cs typeface="+mn-cs"/>
              </a:rPr>
              <a:t> </a:t>
            </a:r>
            <a:r>
              <a:rPr kumimoji="0" lang="en-US" sz="2700" b="0" i="0" u="none" strike="noStrike" kern="10" cap="none" spc="0" normalizeH="0" baseline="0" noProof="0" dirty="0" err="1">
                <a:ln w="9525">
                  <a:round/>
                </a:ln>
                <a:solidFill>
                  <a:srgbClr val="FF0000"/>
                </a:solidFill>
                <a:effectLst/>
                <a:uLnTx/>
                <a:uFillTx/>
                <a:latin typeface=".VnTifani HeavyH" panose="020B7200000000000000"/>
                <a:ea typeface="+mn-ea"/>
                <a:cs typeface="+mn-cs"/>
              </a:rPr>
              <a:t>mõng</a:t>
            </a:r>
            <a:endParaRPr kumimoji="0" lang="en-US" sz="2700" b="0" i="0" u="none" strike="noStrike" kern="10" cap="none" spc="0" normalizeH="0" baseline="0" noProof="0" dirty="0">
              <a:ln w="9525">
                <a:round/>
              </a:ln>
              <a:solidFill>
                <a:srgbClr val="FF0000"/>
              </a:solidFill>
              <a:effectLst/>
              <a:uLnTx/>
              <a:uFillTx/>
              <a:latin typeface=".VnTifani HeavyH" panose="020B720000000000000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700" b="0" i="0" u="none" strike="noStrike" kern="10" cap="none" spc="0" normalizeH="0" baseline="0" noProof="0" dirty="0">
                <a:ln w="9525">
                  <a:round/>
                </a:ln>
                <a:solidFill>
                  <a:srgbClr val="FF0000"/>
                </a:solidFill>
                <a:effectLst/>
                <a:uLnTx/>
                <a:uFillTx/>
                <a:latin typeface=".VnTifani HeavyH" panose="020B7200000000000000"/>
                <a:ea typeface="+mn-ea"/>
                <a:cs typeface="+mn-cs"/>
              </a:rPr>
              <a:t> </a:t>
            </a:r>
            <a:r>
              <a:rPr kumimoji="0" lang="en-US" sz="2700" b="0" i="0" u="none" strike="noStrike" kern="10" cap="none" spc="0" normalizeH="0" baseline="0" noProof="0" dirty="0" err="1">
                <a:ln w="9525">
                  <a:round/>
                </a:ln>
                <a:solidFill>
                  <a:srgbClr val="FF0000"/>
                </a:solidFill>
                <a:effectLst/>
                <a:uLnTx/>
                <a:uFillTx/>
                <a:latin typeface=".VnTifani HeavyH" panose="020B7200000000000000"/>
                <a:ea typeface="+mn-ea"/>
                <a:cs typeface="+mn-cs"/>
              </a:rPr>
              <a:t>c¸c</a:t>
            </a:r>
            <a:r>
              <a:rPr kumimoji="0" lang="en-US" sz="2700" b="0" i="0" u="none" strike="noStrike" kern="10" cap="none" spc="0" normalizeH="0" baseline="0" noProof="0" dirty="0">
                <a:ln w="9525">
                  <a:round/>
                </a:ln>
                <a:solidFill>
                  <a:srgbClr val="FF0000"/>
                </a:solidFill>
                <a:effectLst/>
                <a:uLnTx/>
                <a:uFillTx/>
                <a:latin typeface=".VnTifani HeavyH" panose="020B7200000000000000"/>
                <a:ea typeface="+mn-ea"/>
                <a:cs typeface="+mn-cs"/>
              </a:rPr>
              <a:t> </a:t>
            </a:r>
            <a:r>
              <a:rPr kumimoji="0" lang="en-US" sz="2700" b="0" i="0" u="none" strike="noStrike" kern="10" cap="none" spc="0" normalizeH="0" baseline="0" noProof="0" dirty="0" err="1">
                <a:ln w="9525">
                  <a:round/>
                </a:ln>
                <a:solidFill>
                  <a:srgbClr val="FF0000"/>
                </a:solidFill>
                <a:effectLst/>
                <a:uLnTx/>
                <a:uFillTx/>
                <a:latin typeface=".VnTifani HeavyH" panose="020B7200000000000000"/>
                <a:ea typeface="+mn-ea"/>
                <a:cs typeface="+mn-cs"/>
              </a:rPr>
              <a:t>thÇy</a:t>
            </a:r>
            <a:r>
              <a:rPr kumimoji="0" lang="en-US" sz="2700" b="0" i="0" u="none" strike="noStrike" kern="10" cap="none" spc="0" normalizeH="0" baseline="0" noProof="0" dirty="0">
                <a:ln w="9525">
                  <a:round/>
                </a:ln>
                <a:solidFill>
                  <a:srgbClr val="FF0000"/>
                </a:solidFill>
                <a:effectLst/>
                <a:uLnTx/>
                <a:uFillTx/>
                <a:latin typeface=".VnTifani HeavyH" panose="020B7200000000000000"/>
                <a:ea typeface="+mn-ea"/>
                <a:cs typeface="+mn-cs"/>
              </a:rPr>
              <a:t> c« </a:t>
            </a:r>
            <a:r>
              <a:rPr kumimoji="0" lang="en-US" sz="2700" b="0" i="0" u="none" strike="noStrike" kern="10" cap="none" spc="0" normalizeH="0" baseline="0" noProof="0" dirty="0" err="1">
                <a:ln w="9525">
                  <a:round/>
                </a:ln>
                <a:solidFill>
                  <a:srgbClr val="FF0000"/>
                </a:solidFill>
                <a:effectLst/>
                <a:uLnTx/>
                <a:uFillTx/>
                <a:latin typeface=".VnTifani HeavyH" panose="020B7200000000000000"/>
                <a:ea typeface="+mn-ea"/>
                <a:cs typeface="+mn-cs"/>
              </a:rPr>
              <a:t>gi¸o</a:t>
            </a:r>
            <a:r>
              <a:rPr kumimoji="0" lang="en-US" sz="2700" b="0" i="0" u="none" strike="noStrike" kern="10" cap="none" spc="0" normalizeH="0" baseline="0" noProof="0" dirty="0">
                <a:ln w="9525">
                  <a:round/>
                </a:ln>
                <a:solidFill>
                  <a:srgbClr val="FF0000"/>
                </a:solidFill>
                <a:effectLst/>
                <a:uLnTx/>
                <a:uFillTx/>
                <a:latin typeface=".VnTifani HeavyH" panose="020B7200000000000000"/>
                <a:ea typeface="+mn-ea"/>
                <a:cs typeface="+mn-cs"/>
              </a:rPr>
              <a:t> </a:t>
            </a:r>
            <a:r>
              <a:rPr kumimoji="0" lang="en-US" sz="2700" b="0" i="0" u="none" strike="noStrike" kern="10" cap="none" spc="0" normalizeH="0" baseline="0" noProof="0" dirty="0" err="1">
                <a:ln w="9525">
                  <a:round/>
                </a:ln>
                <a:solidFill>
                  <a:srgbClr val="FF0000"/>
                </a:solidFill>
                <a:effectLst/>
                <a:uLnTx/>
                <a:uFillTx/>
                <a:latin typeface=".VnTifani HeavyH" panose="020B7200000000000000"/>
                <a:ea typeface="+mn-ea"/>
                <a:cs typeface="+mn-cs"/>
              </a:rPr>
              <a:t>vÒ</a:t>
            </a:r>
            <a:r>
              <a:rPr kumimoji="0" lang="en-US" sz="2700" b="0" i="0" u="none" strike="noStrike" kern="10" cap="none" spc="0" normalizeH="0" baseline="0" noProof="0" dirty="0">
                <a:ln w="9525">
                  <a:round/>
                </a:ln>
                <a:solidFill>
                  <a:srgbClr val="FF0000"/>
                </a:solidFill>
                <a:effectLst/>
                <a:uLnTx/>
                <a:uFillTx/>
                <a:latin typeface=".VnTifani HeavyH" panose="020B7200000000000000"/>
                <a:ea typeface="+mn-ea"/>
                <a:cs typeface="+mn-cs"/>
              </a:rPr>
              <a:t> </a:t>
            </a:r>
            <a:r>
              <a:rPr kumimoji="0" lang="en-US" sz="2700" b="0" i="0" u="none" strike="noStrike" kern="10" cap="none" spc="0" normalizeH="0" baseline="0" noProof="0" dirty="0" err="1">
                <a:ln w="9525">
                  <a:round/>
                </a:ln>
                <a:solidFill>
                  <a:srgbClr val="FF0000"/>
                </a:solidFill>
                <a:effectLst/>
                <a:uLnTx/>
                <a:uFillTx/>
                <a:latin typeface=".VnTifani HeavyH" panose="020B7200000000000000"/>
                <a:ea typeface="+mn-ea"/>
                <a:cs typeface="+mn-cs"/>
              </a:rPr>
              <a:t>dù</a:t>
            </a:r>
            <a:r>
              <a:rPr kumimoji="0" lang="en-US" sz="2700" b="0" i="0" u="none" strike="noStrike" kern="10" cap="none" spc="0" normalizeH="0" baseline="0" noProof="0" dirty="0">
                <a:ln w="9525">
                  <a:round/>
                </a:ln>
                <a:solidFill>
                  <a:srgbClr val="FF0000"/>
                </a:solidFill>
                <a:effectLst/>
                <a:uLnTx/>
                <a:uFillTx/>
                <a:latin typeface=".VnTifani HeavyH" panose="020B7200000000000000"/>
                <a:ea typeface="+mn-ea"/>
                <a:cs typeface="+mn-cs"/>
              </a:rPr>
              <a:t> GIỜ</a:t>
            </a:r>
            <a:endParaRPr kumimoji="0" lang="en-US" sz="2700" b="0" i="0" u="none" strike="noStrike" kern="10" cap="none" spc="0" normalizeH="0" baseline="0" noProof="0" dirty="0">
              <a:ln w="9525">
                <a:round/>
              </a:ln>
              <a:solidFill>
                <a:srgbClr val="FF0000"/>
              </a:solidFill>
              <a:effectLst/>
              <a:uLnTx/>
              <a:uFillTx/>
              <a:latin typeface=".VnTifani HeavyH" panose="020B720000000000000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700" b="0" i="0" u="none" strike="noStrike" kern="10" cap="none" spc="0" normalizeH="0" baseline="0" noProof="0" dirty="0">
                <a:ln w="9525">
                  <a:round/>
                </a:ln>
                <a:solidFill>
                  <a:srgbClr val="FF0000"/>
                </a:solidFill>
                <a:effectLst/>
                <a:uLnTx/>
                <a:uFillTx/>
                <a:latin typeface=".VnTifani HeavyH" panose="020B7200000000000000"/>
                <a:ea typeface="+mn-ea"/>
                <a:cs typeface="+mn-cs"/>
              </a:rPr>
              <a:t> </a:t>
            </a:r>
            <a:endParaRPr kumimoji="0" lang="en-US" sz="2700" b="0" i="0" u="none" strike="noStrike" kern="10" cap="none" spc="0" normalizeH="0" baseline="0" noProof="0" dirty="0">
              <a:ln w="9525">
                <a:round/>
              </a:ln>
              <a:solidFill>
                <a:srgbClr val="FF0000"/>
              </a:solidFill>
              <a:effectLst/>
              <a:uLnTx/>
              <a:uFillTx/>
              <a:latin typeface=".VnTifani HeavyH" panose="020B7200000000000000"/>
              <a:ea typeface="+mn-ea"/>
              <a:cs typeface="+mn-cs"/>
            </a:endParaRPr>
          </a:p>
        </p:txBody>
      </p:sp>
      <p:sp>
        <p:nvSpPr>
          <p:cNvPr id="82978" name="WordArt 34"/>
          <p:cNvSpPr>
            <a:spLocks noChangeArrowheads="1" noChangeShapeType="1" noTextEdit="1"/>
          </p:cNvSpPr>
          <p:nvPr/>
        </p:nvSpPr>
        <p:spPr bwMode="auto">
          <a:xfrm>
            <a:off x="1025531" y="101206"/>
            <a:ext cx="7333295" cy="4500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000099"/>
                  </a:solidFill>
                  <a:round/>
                </a:ln>
                <a:solidFill>
                  <a:srgbClr val="000099"/>
                </a:soli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LÊ HỒNG PHONG</a:t>
            </a:r>
            <a:endParaRPr kumimoji="0" lang="en-US" sz="2700" b="1" i="0" u="none" strike="noStrike" kern="10" cap="none" spc="0" normalizeH="0" baseline="0" noProof="0" dirty="0">
              <a:ln w="9525">
                <a:solidFill>
                  <a:srgbClr val="000099"/>
                </a:solidFill>
                <a:round/>
              </a:ln>
              <a:solidFill>
                <a:srgbClr val="000099"/>
              </a:solidFill>
              <a:effectLst>
                <a:outerShdw dist="563972" dir="14049741" sx="125000" sy="125000" algn="tl" rotWithShape="0">
                  <a:srgbClr val="C7DFD3">
                    <a:alpha val="8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979" name="WordArt 35"/>
          <p:cNvSpPr>
            <a:spLocks noChangeArrowheads="1" noChangeShapeType="1" noTextEdit="1"/>
          </p:cNvSpPr>
          <p:nvPr/>
        </p:nvSpPr>
        <p:spPr bwMode="auto">
          <a:xfrm>
            <a:off x="1385941" y="2727187"/>
            <a:ext cx="7321957" cy="177467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50" b="0" i="0" u="none" strike="noStrike" kern="10" cap="none" spc="0" normalizeH="0" baseline="0" noProof="0" dirty="0" err="1">
                <a:ln w="9525">
                  <a:solidFill>
                    <a:srgbClr val="00FF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4050" b="0" i="0" u="none" strike="noStrike" kern="10" cap="none" spc="0" normalizeH="0" baseline="0" noProof="0" dirty="0">
                <a:ln w="9525">
                  <a:solidFill>
                    <a:srgbClr val="00FF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0" cap="none" spc="0" normalizeH="0" baseline="0" noProof="0" dirty="0" err="1">
                <a:ln w="9525">
                  <a:solidFill>
                    <a:srgbClr val="00FF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4050" b="0" i="0" u="none" strike="noStrike" kern="10" cap="none" spc="0" normalizeH="0" baseline="0" noProof="0" dirty="0">
                <a:ln w="9525">
                  <a:solidFill>
                    <a:srgbClr val="00FF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0" cap="none" spc="0" normalizeH="0" baseline="0" noProof="0" dirty="0" err="1">
                <a:ln w="9525">
                  <a:solidFill>
                    <a:srgbClr val="00FF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Việt-Lớp</a:t>
            </a:r>
            <a:r>
              <a:rPr kumimoji="0" lang="en-US" sz="4050" b="0" i="0" u="none" strike="noStrike" kern="10" cap="none" spc="0" normalizeH="0" baseline="0" noProof="0" dirty="0">
                <a:ln w="9525">
                  <a:solidFill>
                    <a:srgbClr val="00FF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2G</a:t>
            </a:r>
            <a:endParaRPr kumimoji="0" lang="en-US" sz="4050" b="0" i="0" u="none" strike="noStrike" kern="10" cap="none" spc="0" normalizeH="0" baseline="0" noProof="0" dirty="0">
              <a:ln w="9525">
                <a:solidFill>
                  <a:srgbClr val="00FFFF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50" b="0" i="0" u="none" strike="noStrike" kern="10" cap="none" spc="0" normalizeH="0" baseline="0" noProof="0" dirty="0" err="1">
                <a:ln w="9525">
                  <a:solidFill>
                    <a:srgbClr val="00FF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4050" b="0" i="0" u="none" strike="noStrike" kern="10" cap="none" spc="0" normalizeH="0" baseline="0" noProof="0" dirty="0">
                <a:ln w="9525">
                  <a:solidFill>
                    <a:srgbClr val="00FF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0" cap="none" spc="0" normalizeH="0" baseline="0" noProof="0" dirty="0" err="1">
                <a:ln w="9525">
                  <a:solidFill>
                    <a:srgbClr val="00FF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4050" b="0" i="0" u="none" strike="noStrike" kern="10" cap="none" spc="0" normalizeH="0" baseline="0" noProof="0" dirty="0">
                <a:ln w="9525">
                  <a:solidFill>
                    <a:srgbClr val="00FF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50" b="0" i="0" u="none" strike="noStrike" kern="10" cap="none" spc="0" normalizeH="0" baseline="0" noProof="0" dirty="0" err="1">
                <a:ln w="9525">
                  <a:solidFill>
                    <a:srgbClr val="00FF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Phan</a:t>
            </a:r>
            <a:r>
              <a:rPr kumimoji="0" lang="en-US" sz="4050" b="0" i="0" u="none" strike="noStrike" kern="10" cap="none" spc="0" normalizeH="0" baseline="0" noProof="0" dirty="0">
                <a:ln w="9525">
                  <a:solidFill>
                    <a:srgbClr val="00FF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0" cap="none" spc="0" normalizeH="0" baseline="0" noProof="0" dirty="0" err="1">
                <a:ln w="9525">
                  <a:solidFill>
                    <a:srgbClr val="00FF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4050" b="0" i="0" u="none" strike="noStrike" kern="10" cap="none" spc="0" normalizeH="0" baseline="0" noProof="0" dirty="0">
                <a:ln w="9525">
                  <a:solidFill>
                    <a:srgbClr val="00FF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0" i="0" u="none" strike="noStrike" kern="10" cap="none" spc="0" normalizeH="0" baseline="0" noProof="0" dirty="0" err="1">
                <a:ln w="9525">
                  <a:solidFill>
                    <a:srgbClr val="00FFFF"/>
                  </a:solidFill>
                  <a:rou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Nữ</a:t>
            </a:r>
            <a:endParaRPr kumimoji="0" lang="en-US" sz="4050" b="0" i="0" u="none" strike="noStrike" kern="10" cap="none" spc="0" normalizeH="0" baseline="0" noProof="0" dirty="0">
              <a:ln w="9525">
                <a:solidFill>
                  <a:srgbClr val="00FFFF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050" b="0" i="0" u="none" strike="noStrike" kern="10" cap="none" spc="0" normalizeH="0" baseline="0" noProof="0" dirty="0">
              <a:ln w="9525">
                <a:solidFill>
                  <a:srgbClr val="00FFFF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980" name="WordArt 36"/>
          <p:cNvSpPr>
            <a:spLocks noChangeArrowheads="1" noChangeShapeType="1" noTextEdit="1"/>
          </p:cNvSpPr>
          <p:nvPr/>
        </p:nvSpPr>
        <p:spPr bwMode="auto">
          <a:xfrm>
            <a:off x="-5942230" y="4686300"/>
            <a:ext cx="5942826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BR" sz="2700" b="1" i="1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uLnTx/>
                <a:uFillTx/>
                <a:latin typeface=".VnAristote" panose="020B7200000000000000"/>
                <a:ea typeface="+mn-ea"/>
                <a:cs typeface="+mn-cs"/>
              </a:rPr>
              <a:t>Gi¸o viªn: NguyÔn ThÞ Thu Hµ</a:t>
            </a:r>
            <a:endParaRPr kumimoji="0" lang="en-US" sz="2700" b="1" i="1" u="none" strike="noStrike" kern="10" cap="none" spc="0" normalizeH="0" baseline="0" noProof="0">
              <a:ln w="9525">
                <a:solidFill>
                  <a:srgbClr val="FFFF00"/>
                </a:solidFill>
                <a:round/>
              </a:ln>
              <a:solidFill>
                <a:srgbClr val="FF00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uLnTx/>
              <a:uFillTx/>
              <a:latin typeface=".VnAristote" panose="020B7200000000000000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09717"/>
            <a:ext cx="9144000" cy="48337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2" t="15194" r="18271" b="16363"/>
          <a:stretch>
            <a:fillRect/>
          </a:stretch>
        </p:blipFill>
        <p:spPr>
          <a:xfrm>
            <a:off x="597" y="2343151"/>
            <a:ext cx="1299886" cy="1443904"/>
          </a:xfrm>
          <a:prstGeom prst="rect">
            <a:avLst/>
          </a:prstGeom>
        </p:spPr>
      </p:pic>
      <p:pic>
        <p:nvPicPr>
          <p:cNvPr id="1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6045" y="1543050"/>
            <a:ext cx="457200" cy="457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1" t="11958" r="14877" b="10222"/>
          <a:stretch>
            <a:fillRect/>
          </a:stretch>
        </p:blipFill>
        <p:spPr>
          <a:xfrm>
            <a:off x="11000" y="2251758"/>
            <a:ext cx="1474470" cy="17097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7498"/>
          <a:stretch>
            <a:fillRect/>
          </a:stretch>
        </p:blipFill>
        <p:spPr>
          <a:xfrm>
            <a:off x="714375" y="1257300"/>
            <a:ext cx="1169906" cy="994458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017" y="339801"/>
            <a:ext cx="2804152" cy="2061451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ounded Rectangle 2"/>
          <p:cNvSpPr/>
          <p:nvPr/>
        </p:nvSpPr>
        <p:spPr>
          <a:xfrm>
            <a:off x="1539025" y="2571750"/>
            <a:ext cx="7473352" cy="1709749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396" tIns="45698" rIns="91396" bIns="45698" rtlCol="0" anchor="ctr"/>
          <a:lstStyle/>
          <a:p>
            <a:pPr algn="ctr"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) Ơn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     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     Nghĩa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60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19730" y="3388995"/>
            <a:ext cx="544195" cy="32131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?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28308" y="2726609"/>
            <a:ext cx="432048" cy="36004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?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449" y="413070"/>
            <a:ext cx="931351" cy="6209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899785" y="2726690"/>
            <a:ext cx="944245" cy="37719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685800"/>
            <a:r>
              <a:rPr lang="en-US" sz="24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29230" y="3308985"/>
            <a:ext cx="946150" cy="4432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685800"/>
            <a:r>
              <a:rPr lang="en-US" sz="24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995420" y="3710305"/>
            <a:ext cx="295529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0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cha, mẹ, con</a:t>
            </a:r>
            <a:r>
              <a:rPr lang="en-US" altLang="is-IS" sz="3000" b="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 </a:t>
            </a:r>
            <a:endParaRPr lang="en-US" altLang="is-IS" sz="3000" b="0" u="sng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09877E-6 L -0.96129 0.57716 " pathEditMode="relative" rAng="0" ptsTypes="AA">
                                      <p:cBhvr>
                                        <p:cTn id="57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73" y="28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41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0" grpId="0" animBg="1"/>
      <p:bldP spid="21" grpId="0" bldLvl="0" animBg="1"/>
      <p:bldP spid="21" grpId="1" bldLvl="0" animBg="1"/>
      <p:bldP spid="22" grpId="0" bldLvl="0" animBg="1"/>
      <p:bldP spid="22" grpId="1" bldLvl="0" animBg="1"/>
      <p:bldP spid="2" grpId="0"/>
      <p:bldP spid="24" grpId="0"/>
      <p:bldP spid="24" grpId="1"/>
      <p:bldP spid="25" grpId="0"/>
      <p:bldP spid="2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856" y="369281"/>
            <a:ext cx="9144000" cy="48107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51" b="85590" l="10000" r="90000">
                        <a14:foregroundMark x1="61818" y1="58952" x2="61818" y2="58952"/>
                        <a14:foregroundMark x1="62273" y1="55022" x2="62273" y2="55022"/>
                        <a14:foregroundMark x1="57273" y1="33188" x2="57273" y2="33188"/>
                        <a14:backgroundMark x1="61364" y1="81659" x2="61364" y2="81659"/>
                        <a14:backgroundMark x1="60455" y1="61135" x2="60455" y2="61135"/>
                        <a14:backgroundMark x1="55909" y1="30131" x2="55909" y2="30131"/>
                        <a14:backgroundMark x1="55909" y1="32314" x2="55909" y2="32314"/>
                        <a14:backgroundMark x1="60455" y1="51965" x2="60455" y2="51965"/>
                        <a14:backgroundMark x1="60000" y1="56769" x2="60000" y2="56769"/>
                        <a14:backgroundMark x1="60000" y1="54585" x2="60000" y2="54585"/>
                        <a14:backgroundMark x1="60455" y1="65066" x2="60455" y2="65066"/>
                        <a14:backgroundMark x1="61818" y1="71616" x2="61818" y2="71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61" b="11972"/>
          <a:stretch>
            <a:fillRect/>
          </a:stretch>
        </p:blipFill>
        <p:spPr>
          <a:xfrm flipH="1">
            <a:off x="1463627" y="1540686"/>
            <a:ext cx="1723363" cy="1302527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1968618" y="369277"/>
            <a:ext cx="294129" cy="4557932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154" y="3250643"/>
            <a:ext cx="1978847" cy="16765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00" b="90000" l="3333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680" y="-735965"/>
            <a:ext cx="2044700" cy="1933575"/>
          </a:xfrm>
          <a:prstGeom prst="rect">
            <a:avLst/>
          </a:prstGeom>
        </p:spPr>
      </p:pic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end="134229.312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86800" y="0"/>
            <a:ext cx="457200" cy="457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427763" y="1948316"/>
            <a:ext cx="4420859" cy="823925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95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95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95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495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95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95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95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95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  <a:endParaRPr kumimoji="0" lang="en-US" sz="495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0.00065 0.195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976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00691 0.1946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972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00209 0.1699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849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4.79167E-6 -0.3219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179705" y="987299"/>
            <a:ext cx="9144000" cy="856309"/>
          </a:xfrm>
          <a:prstGeom prst="rect">
            <a:avLst/>
          </a:prstGeom>
          <a:blipFill>
            <a:blip r:embed="rId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585" y="2557145"/>
            <a:ext cx="2847340" cy="2049145"/>
          </a:xfrm>
          <a:prstGeom prst="rect">
            <a:avLst/>
          </a:prstGeom>
        </p:spPr>
      </p:pic>
      <p:pic>
        <p:nvPicPr>
          <p:cNvPr id="15" name="Picture 1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385" y="1924050"/>
            <a:ext cx="2975610" cy="146812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731574"/>
            <a:ext cx="4571999" cy="25111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1" y="4731574"/>
            <a:ext cx="4571999" cy="251114"/>
          </a:xfrm>
          <a:prstGeom prst="rect">
            <a:avLst/>
          </a:prstGeom>
        </p:spPr>
      </p:pic>
      <p:sp>
        <p:nvSpPr>
          <p:cNvPr id="42" name="Flowchart: Summing Junction 41">
            <a:hlinkClick r:id="rId6" action="ppaction://hlinksldjump"/>
          </p:cNvPr>
          <p:cNvSpPr/>
          <p:nvPr/>
        </p:nvSpPr>
        <p:spPr>
          <a:xfrm>
            <a:off x="8549017" y="4586196"/>
            <a:ext cx="486801" cy="486801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" y="57150"/>
            <a:ext cx="674759" cy="30331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460" y="393700"/>
            <a:ext cx="8822055" cy="4749800"/>
          </a:xfrm>
          <a:prstGeom prst="rect">
            <a:avLst/>
          </a:prstGeom>
        </p:spPr>
        <p:txBody>
          <a:bodyPr wrap="square" lIns="91396" tIns="45698" rIns="91396" bIns="45698">
            <a:noAutofit/>
          </a:bodyPr>
          <a:lstStyle/>
          <a:p>
            <a:r>
              <a:rPr lang="en-US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         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 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dirty="0">
                <a:solidFill>
                  <a:prstClr val="black"/>
                </a:solidFill>
                <a:cs typeface="Times New Roman" panose="02020603050405020304" pitchFamily="18" charset="0"/>
              </a:rPr>
              <a:t>.   </a:t>
            </a:r>
            <a:r>
              <a:rPr lang="en-US" sz="3200" kern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 cha  </a:t>
            </a:r>
            <a:r>
              <a:rPr lang="en-US" sz="3200" kern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như</a:t>
            </a:r>
            <a:r>
              <a:rPr lang="en-US" sz="3200" kern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kern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núi</a:t>
            </a:r>
            <a:r>
              <a:rPr lang="en-US" sz="3200" kern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kern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ngất</a:t>
            </a:r>
            <a:r>
              <a:rPr lang="en-US" sz="3200" kern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kern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trời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kern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Nghĩa </a:t>
            </a:r>
            <a:r>
              <a:rPr lang="en-US" sz="3200" kern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mẹ</a:t>
            </a:r>
            <a:r>
              <a:rPr lang="en-US" sz="3200" kern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kern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như</a:t>
            </a:r>
            <a:r>
              <a:rPr lang="en-US" sz="3200" kern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kern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nước</a:t>
            </a:r>
            <a:r>
              <a:rPr lang="en-US" sz="3200" kern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ở </a:t>
            </a:r>
            <a:r>
              <a:rPr lang="en-US" sz="3200" kern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ngoài</a:t>
            </a:r>
            <a:r>
              <a:rPr lang="en-US" sz="3200" kern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kern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Biển</a:t>
            </a:r>
            <a:r>
              <a:rPr lang="en-US" sz="3200" kern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kern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Đông</a:t>
            </a:r>
            <a:r>
              <a:rPr lang="en-US" sz="2000" kern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2000" kern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sz="2000" kern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kern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</a:t>
            </a:r>
            <a:r>
              <a:rPr lang="en-US" sz="3200" kern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Có </a:t>
            </a:r>
            <a:r>
              <a:rPr lang="en-US" sz="3200" kern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vàng</a:t>
            </a:r>
            <a:r>
              <a:rPr lang="en-US" sz="3200" kern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200" kern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vàng</a:t>
            </a:r>
            <a:r>
              <a:rPr lang="en-US" sz="3200" kern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kern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chẳng</a:t>
            </a:r>
            <a:r>
              <a:rPr lang="en-US" sz="3200" kern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hay </a:t>
            </a:r>
            <a:r>
              <a:rPr lang="en-US" sz="3200" kern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phô</a:t>
            </a:r>
            <a:endParaRPr lang="en-US" sz="3200" kern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kern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3200" kern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con, con nói </a:t>
            </a:r>
            <a:r>
              <a:rPr lang="en-US" sz="3200" kern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trầm</a:t>
            </a:r>
            <a:r>
              <a:rPr lang="en-US" sz="3200" kern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kern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trồ</a:t>
            </a:r>
            <a:r>
              <a:rPr lang="en-US" sz="3200" kern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kern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mẹ</a:t>
            </a:r>
            <a:r>
              <a:rPr lang="en-US" sz="3200" kern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kern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nghe</a:t>
            </a:r>
            <a:r>
              <a:rPr lang="en-US" sz="3200" kern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       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   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Ơn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nặng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lắm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con ơi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          Nghĩa mẹ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bằng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chín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tháng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cưu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r">
              <a:lnSpc>
                <a:spcPct val="100000"/>
              </a:lnSpc>
              <a:spcBef>
                <a:spcPts val="600"/>
              </a:spcBef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alt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vi-VN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55" y="158115"/>
            <a:ext cx="8996045" cy="48393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07878" y="555526"/>
            <a:ext cx="5976664" cy="643890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164288" y="10058"/>
            <a:ext cx="1979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TIẾNG VIỆT 2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54144" y="471723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5750" y="933450"/>
            <a:ext cx="8838565" cy="279019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 defTabSz="685800">
              <a:lnSpc>
                <a:spcPct val="150000"/>
              </a:lnSpc>
              <a:defRPr/>
            </a:pPr>
            <a:r>
              <a:rPr lang="en-US" sz="3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và đọc</a:t>
            </a:r>
            <a:r>
              <a:rPr lang="en-US" sz="3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3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lang="en-US" sz="39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lnSpc>
                <a:spcPct val="150000"/>
              </a:lnSpc>
              <a:defRPr/>
            </a:pP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(</a:t>
            </a:r>
            <a:r>
              <a:rPr lang="en-US" sz="3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Quốc Toàn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3375" y="459740"/>
            <a:ext cx="6942455" cy="520700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altLang="vi-VN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và đọc:</a:t>
            </a:r>
            <a:r>
              <a:rPr lang="en-US" alt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 bữa cơm đầu tiên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7807" y="987574"/>
            <a:ext cx="4256809" cy="2428875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 còn thiếu gì nữa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gì cũng có rồi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 thức chan, thức gắp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 chín đầy một nồ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24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endParaRPr lang="vi-VN" sz="20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805" y="2773680"/>
            <a:ext cx="4445000" cy="2205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031740" y="586740"/>
            <a:ext cx="3744595" cy="2302510"/>
          </a:xfrm>
          <a:prstGeom prst="rect">
            <a:avLst/>
          </a:prstGeom>
        </p:spPr>
        <p:txBody>
          <a:bodyPr wrap="square" lIns="91396" tIns="45698" rIns="91396" bIns="45698">
            <a:noAutofit/>
          </a:bodyPr>
          <a:lstStyle/>
          <a:p>
            <a:endParaRPr lang="vi-VN" sz="20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 đã lau từng ch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iếc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Đũa lại so từng đôi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 trái ớt đỏ tươi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góc mâm phần bố.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46467" y="2211710"/>
            <a:ext cx="3744416" cy="3352165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endParaRPr lang="vi-VN" sz="20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endParaRPr lang="vi-VN" sz="24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 còn thiếu gì nữa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gì cũng đủ rồi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 thừa vết nhọ nồi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má hồng ánh 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vi-VN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1600" i="1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pPr algn="r"/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Quốc Toàn</a:t>
            </a:r>
            <a:endParaRPr lang="vi-VN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41203" y="1648741"/>
            <a:ext cx="8474197" cy="7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NỐI TIẾP LUYỆN ĐỌC DÒNG THƠ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10893" y="338"/>
            <a:ext cx="236029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TIẾNG VIỆT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26541" y="434678"/>
            <a:ext cx="8699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1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7318" y="2669553"/>
            <a:ext cx="8474197" cy="7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0070" y="459740"/>
            <a:ext cx="6715760" cy="520700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altLang="vi-VN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và đọc: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 bữa cơm đầu tiên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7807" y="987574"/>
            <a:ext cx="4256809" cy="2428875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 còn thiếu gì nữa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gì cũng có rồi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 thức chan, thức gắp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 chín đầy một nồ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24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endParaRPr lang="vi-VN" sz="20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805" y="2773680"/>
            <a:ext cx="4445000" cy="2205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031740" y="586740"/>
            <a:ext cx="3744595" cy="2302510"/>
          </a:xfrm>
          <a:prstGeom prst="rect">
            <a:avLst/>
          </a:prstGeom>
        </p:spPr>
        <p:txBody>
          <a:bodyPr wrap="square" lIns="91396" tIns="45698" rIns="91396" bIns="45698">
            <a:noAutofit/>
          </a:bodyPr>
          <a:lstStyle/>
          <a:p>
            <a:endParaRPr lang="vi-VN" sz="20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 đã lau từng ch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iếc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Đũa lại so từng đôi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 trái ớt đỏ tươi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góc mâm phần bố.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46467" y="2211710"/>
            <a:ext cx="3744416" cy="3352165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endParaRPr lang="vi-VN" sz="20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endParaRPr lang="vi-VN" sz="24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 còn thiếu gì nữa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gì cũng đủ rồi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 thừa vết nhọ nồi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má hồng ánh 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vi-VN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1600" i="1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pPr algn="r"/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Quốc Toàn</a:t>
            </a:r>
            <a:endParaRPr lang="vi-VN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288290" y="-57150"/>
            <a:ext cx="9049385" cy="5143500"/>
          </a:xfrm>
          <a:prstGeom prst="rect">
            <a:avLst/>
          </a:prstGeom>
          <a:gradFill rotWithShape="1">
            <a:gsLst>
              <a:gs pos="0">
                <a:srgbClr val="F3ABF5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4500">
              <a:solidFill>
                <a:srgbClr val="000000"/>
              </a:solidFill>
            </a:endParaRPr>
          </a:p>
        </p:txBody>
      </p:sp>
      <p:sp>
        <p:nvSpPr>
          <p:cNvPr id="6147" name="Text Box 18"/>
          <p:cNvSpPr txBox="1">
            <a:spLocks noChangeArrowheads="1"/>
          </p:cNvSpPr>
          <p:nvPr/>
        </p:nvSpPr>
        <p:spPr bwMode="auto">
          <a:xfrm>
            <a:off x="3588545" y="-357187"/>
            <a:ext cx="2697956" cy="78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4500">
              <a:solidFill>
                <a:srgbClr val="000000"/>
              </a:solidFill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217295" y="545465"/>
            <a:ext cx="6468745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u="sng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Chia </a:t>
            </a:r>
            <a:r>
              <a:rPr lang="en-US" altLang="en-US" sz="3000" u="sng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sẻ</a:t>
            </a:r>
            <a:r>
              <a:rPr lang="en-US" altLang="en-US" sz="3000" u="sng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u="sng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3000" u="sng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000" u="sng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đọc</a:t>
            </a:r>
            <a:r>
              <a:rPr lang="en-US" altLang="en-US" sz="3000" dirty="0" smtClean="0">
                <a:solidFill>
                  <a:srgbClr val="0000CC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3000" dirty="0" err="1" smtClean="0">
                <a:solidFill>
                  <a:srgbClr val="0000CC"/>
                </a:solidFill>
                <a:cs typeface="Times New Roman" panose="02020603050405020304" pitchFamily="18" charset="0"/>
              </a:rPr>
              <a:t>Nấu bữa cơm đầu tiên</a:t>
            </a:r>
            <a:endParaRPr lang="en-US" altLang="en-US" sz="3000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428750" y="1320404"/>
            <a:ext cx="2686050" cy="59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300" dirty="0">
                <a:solidFill>
                  <a:srgbClr val="C00000"/>
                </a:solidFill>
                <a:cs typeface="Times New Roman" panose="02020603050405020304" pitchFamily="18" charset="0"/>
              </a:rPr>
              <a:t>* </a:t>
            </a:r>
            <a:r>
              <a:rPr lang="en-US" altLang="en-US" sz="3300" u="sng" dirty="0" err="1">
                <a:solidFill>
                  <a:srgbClr val="C00000"/>
                </a:solidFill>
                <a:cs typeface="Times New Roman" panose="02020603050405020304" pitchFamily="18" charset="0"/>
              </a:rPr>
              <a:t>Luyện</a:t>
            </a:r>
            <a:r>
              <a:rPr lang="en-US" altLang="en-US" sz="3300" u="sng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300" u="sng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đọc</a:t>
            </a:r>
            <a:r>
              <a:rPr lang="en-US" altLang="en-US" sz="3300" u="sng" dirty="0">
                <a:solidFill>
                  <a:srgbClr val="C00000"/>
                </a:solidFill>
                <a:cs typeface="Times New Roman" panose="02020603050405020304" pitchFamily="18" charset="0"/>
              </a:rPr>
              <a:t>:</a:t>
            </a:r>
            <a:endParaRPr lang="en-US" altLang="en-US" sz="3300" u="sng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4686300" y="1314450"/>
            <a:ext cx="3200400" cy="59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300">
                <a:solidFill>
                  <a:srgbClr val="C00000"/>
                </a:solidFill>
                <a:cs typeface="Times New Roman" panose="02020603050405020304" pitchFamily="18" charset="0"/>
              </a:rPr>
              <a:t>* </a:t>
            </a:r>
            <a:r>
              <a:rPr lang="en-US" altLang="en-US" sz="3300" u="sng">
                <a:solidFill>
                  <a:srgbClr val="C00000"/>
                </a:solidFill>
                <a:cs typeface="Times New Roman" panose="02020603050405020304" pitchFamily="18" charset="0"/>
              </a:rPr>
              <a:t>Tìm hiểu bài:</a:t>
            </a:r>
            <a:endParaRPr lang="en-US" altLang="en-US" sz="3300" u="sng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1" name="Line 7"/>
          <p:cNvSpPr>
            <a:spLocks noChangeShapeType="1"/>
          </p:cNvSpPr>
          <p:nvPr/>
        </p:nvSpPr>
        <p:spPr bwMode="auto">
          <a:xfrm>
            <a:off x="4572000" y="1600200"/>
            <a:ext cx="0" cy="28575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45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4" name="Text Box 6"/>
          <p:cNvSpPr txBox="1">
            <a:spLocks noChangeArrowheads="1"/>
          </p:cNvSpPr>
          <p:nvPr/>
        </p:nvSpPr>
        <p:spPr bwMode="auto">
          <a:xfrm>
            <a:off x="1376363" y="1865710"/>
            <a:ext cx="62388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is-IS" altLang="en-US" sz="3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endParaRPr lang="en-US" altLang="en-US" sz="3000" u="sng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6155" name="Text Box 6"/>
          <p:cNvSpPr txBox="1">
            <a:spLocks noChangeArrowheads="1"/>
          </p:cNvSpPr>
          <p:nvPr/>
        </p:nvSpPr>
        <p:spPr bwMode="auto">
          <a:xfrm>
            <a:off x="1558528" y="3331573"/>
            <a:ext cx="2597944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is-IS" altLang="en-US" sz="3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is-IS" altLang="en-US" sz="3000" b="0" i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-</a:t>
            </a:r>
            <a:r>
              <a:rPr lang="is-IS" altLang="en-US" sz="3000" b="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is-IS" sz="3000" b="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bát</a:t>
            </a:r>
            <a:endParaRPr lang="en-US" altLang="is-IS" sz="3000" b="0" u="sng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800600" y="1865710"/>
            <a:ext cx="160020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is-IS" altLang="en-US" sz="3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endParaRPr lang="en-US" altLang="en-US" sz="3000" u="sng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4800600" y="2333626"/>
            <a:ext cx="200025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is-IS" altLang="en-US" sz="3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endParaRPr lang="en-US" altLang="en-US" sz="3000" u="sng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800600" y="2833688"/>
            <a:ext cx="200025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is-IS" altLang="en-US" sz="3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endParaRPr lang="en-US" altLang="en-US" sz="3000" u="sng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 Box 6">
            <a:hlinkClick r:id="rId1" action="ppaction://hlinkpres?slideindex=8&amp;slidetitle=Slide 12"/>
          </p:cNvPr>
          <p:cNvSpPr txBox="1">
            <a:spLocks noChangeArrowheads="1"/>
          </p:cNvSpPr>
          <p:nvPr/>
        </p:nvSpPr>
        <p:spPr bwMode="auto">
          <a:xfrm>
            <a:off x="6967538" y="4857750"/>
            <a:ext cx="285750" cy="252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is-IS" altLang="en-US" sz="1050">
                <a:solidFill>
                  <a:srgbClr val="000000"/>
                </a:solidFill>
                <a:cs typeface="Times New Roman" panose="02020603050405020304" pitchFamily="18" charset="0"/>
              </a:rPr>
              <a:t>1</a:t>
            </a:r>
            <a:endParaRPr lang="en-US" altLang="en-US" sz="1050" u="sng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6162" name="Text Box 6">
            <a:hlinkClick r:id="rId2" action="ppaction://hlinkpres?slideindex=9&amp;slidetitle=Slide 13"/>
          </p:cNvPr>
          <p:cNvSpPr txBox="1">
            <a:spLocks noChangeArrowheads="1"/>
          </p:cNvSpPr>
          <p:nvPr/>
        </p:nvSpPr>
        <p:spPr bwMode="auto">
          <a:xfrm>
            <a:off x="7310438" y="4857750"/>
            <a:ext cx="285750" cy="252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is-IS" altLang="en-US" sz="1050">
                <a:solidFill>
                  <a:srgbClr val="000000"/>
                </a:solidFill>
                <a:cs typeface="Times New Roman" panose="02020603050405020304" pitchFamily="18" charset="0"/>
              </a:rPr>
              <a:t>2</a:t>
            </a:r>
            <a:endParaRPr lang="en-US" altLang="en-US" sz="1050" u="sng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3" name="Action Button: End 22">
            <a:hlinkClick r:id="" action="ppaction://noaction" highlightClick="1"/>
          </p:cNvPr>
          <p:cNvSpPr/>
          <p:nvPr/>
        </p:nvSpPr>
        <p:spPr>
          <a:xfrm>
            <a:off x="7658100" y="4857750"/>
            <a:ext cx="228600" cy="22860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4500" b="1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1516856" y="2177706"/>
            <a:ext cx="2597944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is-IS" altLang="en-US" sz="3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is-IS" altLang="en-US" sz="3000" b="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- </a:t>
            </a:r>
            <a:r>
              <a:rPr lang="en-US" altLang="is-IS" sz="3000" b="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thức chan</a:t>
            </a:r>
            <a:endParaRPr lang="en-US" altLang="is-IS" sz="3000" b="0" u="sng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1558766" y="2754393"/>
            <a:ext cx="2597944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is-IS" altLang="en-US" sz="3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is-IS" altLang="en-US" sz="3000" b="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- </a:t>
            </a:r>
            <a:r>
              <a:rPr lang="en-US" altLang="is-IS" sz="3000" b="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thức gắp</a:t>
            </a:r>
            <a:endParaRPr lang="en-US" altLang="is-IS" sz="3000" b="0" u="sng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1672828" y="3782449"/>
            <a:ext cx="2597944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b="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3000" b="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nữa</a:t>
            </a:r>
            <a:endParaRPr lang="en-US" altLang="en-US" sz="3000" b="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5" grpId="0"/>
      <p:bldP spid="22" grpId="0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819650"/>
          </a:xfrm>
          <a:prstGeom prst="rect">
            <a:avLst/>
          </a:prstGeom>
        </p:spPr>
      </p:pic>
      <p:sp>
        <p:nvSpPr>
          <p:cNvPr id="4" name="文本框 32"/>
          <p:cNvSpPr txBox="1"/>
          <p:nvPr/>
        </p:nvSpPr>
        <p:spPr>
          <a:xfrm>
            <a:off x="2149075" y="2337585"/>
            <a:ext cx="48458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5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kumimoji="0" lang="en-US" altLang="zh-CN" sz="45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50030" y="339502"/>
            <a:ext cx="3993968" cy="5200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Chẳng còn thiếu gì nữa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gì cũng có rồi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Này thức chan, thức gắp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Cơm chín đầy một nồi.</a:t>
            </a:r>
            <a:endParaRPr lang="vi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Bát đã lau từng ch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iếc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Đũa lại so từng đôi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Thêm trái ớt đỏ tươi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góc mâm phần bố.</a:t>
            </a:r>
            <a:endParaRPr lang="vi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Chẳng còn thiếu gì nữa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gì cũng đủ rồi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Lại thừa vết nhọ nồi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má hồng ánh lửa.</a:t>
            </a:r>
            <a:endParaRPr lang="vi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Trần Quốc Toàn</a:t>
            </a:r>
            <a:endParaRPr lang="vi-VN" sz="2000" dirty="0"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-82619" y="446414"/>
            <a:ext cx="4787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 bữa cơm đầu tiên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105979" y="446414"/>
            <a:ext cx="0" cy="126124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150030" y="2031690"/>
            <a:ext cx="0" cy="126346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168664" y="3548282"/>
            <a:ext cx="0" cy="1348011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lowchart: Terminator 7"/>
          <p:cNvSpPr/>
          <p:nvPr/>
        </p:nvSpPr>
        <p:spPr>
          <a:xfrm>
            <a:off x="302320" y="1347304"/>
            <a:ext cx="4313519" cy="831093"/>
          </a:xfrm>
          <a:prstGeom prst="flowChartTerminator">
            <a:avLst/>
          </a:prstGeom>
          <a:solidFill>
            <a:srgbClr val="01007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BÀI THƠ CHIA LÀM MẤY ĐOẠN ?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9" name="Flowchart: Terminator 8"/>
          <p:cNvSpPr/>
          <p:nvPr/>
        </p:nvSpPr>
        <p:spPr>
          <a:xfrm>
            <a:off x="279777" y="4291430"/>
            <a:ext cx="2916050" cy="60486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ĐỌC ĐOẠN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688178" y="446414"/>
            <a:ext cx="338713" cy="2922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704746" y="2031690"/>
            <a:ext cx="331752" cy="2922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747824" y="3523044"/>
            <a:ext cx="331752" cy="2922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 bldLvl="0" animBg="1"/>
      <p:bldP spid="8" grpId="1" bldLvl="0" animBg="1"/>
      <p:bldP spid="9" grpId="0" animBg="1"/>
      <p:bldP spid="9" grpId="1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41203" y="1648741"/>
            <a:ext cx="8474197" cy="7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NỐI TIẾP LUYỆN ĐỌC KHỔ THƠ</a:t>
            </a:r>
            <a:endParaRPr lang="en-US" sz="3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10893" y="338"/>
            <a:ext cx="236029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TIẾNG VIỆT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26541" y="434678"/>
            <a:ext cx="8699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2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00396" y="3292031"/>
            <a:ext cx="3880425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10893" y="338"/>
            <a:ext cx="236029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TIẾNG VIỆT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26541" y="434678"/>
            <a:ext cx="8699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2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6156516" y="771612"/>
            <a:ext cx="71755" cy="36004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364580" y="1131747"/>
            <a:ext cx="71755" cy="31940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171211" y="1924318"/>
            <a:ext cx="57150" cy="2730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300389" y="1563910"/>
            <a:ext cx="57150" cy="228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932054" y="1491520"/>
            <a:ext cx="72390" cy="30099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084035" y="1924318"/>
            <a:ext cx="72390" cy="2730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484336" y="1799730"/>
            <a:ext cx="1376045" cy="6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Box 2"/>
          <p:cNvSpPr txBox="1"/>
          <p:nvPr/>
        </p:nvSpPr>
        <p:spPr>
          <a:xfrm>
            <a:off x="5149215" y="1222375"/>
            <a:ext cx="3022600" cy="3733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  <p:sp>
        <p:nvSpPr>
          <p:cNvPr id="13" name="Text Box 12"/>
          <p:cNvSpPr txBox="1"/>
          <p:nvPr/>
        </p:nvSpPr>
        <p:spPr>
          <a:xfrm>
            <a:off x="2700020" y="511175"/>
            <a:ext cx="4737100" cy="24422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Chẳng còn thiếu gì nữa</a:t>
            </a:r>
            <a:b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Cái gì cũng có rồi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Này thức chan, thức gắp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Cơm chín đầy một nồi.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2" name="Straight Connector 1"/>
          <p:cNvCxnSpPr/>
          <p:nvPr/>
        </p:nvCxnSpPr>
        <p:spPr>
          <a:xfrm flipH="1">
            <a:off x="5076281" y="1799730"/>
            <a:ext cx="115189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012315" y="1471295"/>
            <a:ext cx="575945" cy="576580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 b="1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>
              <a:ln>
                <a:solidFill>
                  <a:schemeClr val="accent2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10893" y="338"/>
            <a:ext cx="236029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TIẾNG VIỆT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26541" y="434678"/>
            <a:ext cx="8699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2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5940616" y="1275802"/>
            <a:ext cx="72390" cy="37211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796380" y="1708327"/>
            <a:ext cx="71755" cy="37274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084851" y="2586623"/>
            <a:ext cx="72390" cy="36004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868044" y="2139855"/>
            <a:ext cx="72390" cy="3003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6012280" y="2586623"/>
            <a:ext cx="72390" cy="3454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747351" y="2521725"/>
            <a:ext cx="93599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1"/>
          <p:cNvSpPr txBox="1"/>
          <p:nvPr/>
        </p:nvSpPr>
        <p:spPr>
          <a:xfrm>
            <a:off x="2771775" y="1224280"/>
            <a:ext cx="4572000" cy="18376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Bát đã lau từng ch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iếc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Đũa lại so từng đôi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Thêm trái ớt đỏ tươi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Để góc mâm phần bố.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4850221" y="2952890"/>
            <a:ext cx="10083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012315" y="1471295"/>
            <a:ext cx="575945" cy="576580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 b="1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>
              <a:ln>
                <a:solidFill>
                  <a:schemeClr val="accent2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5185" y="459754"/>
            <a:ext cx="4830688" cy="520700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95830" y="771525"/>
            <a:ext cx="4138295" cy="3044825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endParaRPr lang="vi-VN" sz="20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endParaRPr lang="vi-VN" sz="24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 còn thiếu gì nữa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gì cũng đủ rồi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 thừa vết nhọ nồi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má hồng ánh 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vi-VN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1600" i="1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endParaRPr lang="en-US" altLang="vi-VN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5579936" y="1563457"/>
            <a:ext cx="72390" cy="37211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860390" y="1935657"/>
            <a:ext cx="71755" cy="37274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219709" y="2427510"/>
            <a:ext cx="72390" cy="30035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507636" y="2787918"/>
            <a:ext cx="72390" cy="36004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140291" y="2756675"/>
            <a:ext cx="93599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580661" y="2787918"/>
            <a:ext cx="72390" cy="36004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331595" y="1419860"/>
            <a:ext cx="575945" cy="576580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 b="1">
                <a:ln>
                  <a:solidFill>
                    <a:schemeClr val="accent2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 b="1">
              <a:ln>
                <a:solidFill>
                  <a:schemeClr val="accent2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50030" y="339502"/>
            <a:ext cx="3993968" cy="5200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Chẳng còn thiếu gì nữa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gì cũng có rồi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Này thức chan, thức gắp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Cơm chín đầy một nồi.</a:t>
            </a:r>
            <a:endParaRPr lang="vi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Bát đã lau từng ch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iếc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Đũa lại so từng đôi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Thêm trái ớt đỏ tươi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góc mâm phần bố.</a:t>
            </a:r>
            <a:endParaRPr lang="vi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Chẳng còn thiếu gì nữa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gì cũng đủ rồi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Lại thừa vết nhọ nồi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má hồng ánh lửa.</a:t>
            </a:r>
            <a:endParaRPr lang="vi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Trần Quốc Toàn</a:t>
            </a:r>
            <a:endParaRPr lang="vi-VN" sz="2000" dirty="0"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-82619" y="446414"/>
            <a:ext cx="4787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 bữa cơm đầu tiên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105979" y="446414"/>
            <a:ext cx="0" cy="126124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150030" y="2031690"/>
            <a:ext cx="0" cy="126346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168664" y="3548282"/>
            <a:ext cx="0" cy="1348011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Terminator 8"/>
          <p:cNvSpPr/>
          <p:nvPr/>
        </p:nvSpPr>
        <p:spPr>
          <a:xfrm>
            <a:off x="279777" y="4291430"/>
            <a:ext cx="2916050" cy="60486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ĐỌC ĐOẠN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688178" y="446414"/>
            <a:ext cx="338713" cy="2922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704746" y="2031690"/>
            <a:ext cx="331752" cy="2922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747824" y="3523044"/>
            <a:ext cx="331752" cy="2922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 bldLvl="0" animBg="1"/>
      <p:bldP spid="9" grpId="1" bldLvl="0" animBg="1"/>
      <p:bldP spid="10" grpId="0" bldLvl="0" animBg="1"/>
      <p:bldP spid="11" grpId="0" bldLvl="0" animBg="1"/>
      <p:bldP spid="12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35560" y="339090"/>
            <a:ext cx="9316720" cy="5143500"/>
          </a:xfrm>
          <a:prstGeom prst="rect">
            <a:avLst/>
          </a:prstGeom>
          <a:gradFill rotWithShape="1">
            <a:gsLst>
              <a:gs pos="0">
                <a:srgbClr val="F3ABF5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4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147" name="Text Box 18"/>
          <p:cNvSpPr txBox="1">
            <a:spLocks noChangeArrowheads="1"/>
          </p:cNvSpPr>
          <p:nvPr/>
        </p:nvSpPr>
        <p:spPr bwMode="auto">
          <a:xfrm>
            <a:off x="3588545" y="-357187"/>
            <a:ext cx="2697956" cy="78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4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637620" y="-76781"/>
            <a:ext cx="577215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408340" y="474329"/>
            <a:ext cx="2686050" cy="59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altLang="en-US" sz="33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altLang="en-US" sz="33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3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33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altLang="en-US" sz="33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4457700" y="553928"/>
            <a:ext cx="3200400" cy="59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altLang="en-US" sz="33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33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3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altLang="en-US" sz="33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3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3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altLang="en-US" sz="33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Line 7"/>
          <p:cNvSpPr>
            <a:spLocks noChangeShapeType="1"/>
          </p:cNvSpPr>
          <p:nvPr/>
        </p:nvSpPr>
        <p:spPr bwMode="auto">
          <a:xfrm>
            <a:off x="4094390" y="700088"/>
            <a:ext cx="0" cy="28575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154" name="Text Box 6"/>
          <p:cNvSpPr txBox="1">
            <a:spLocks noChangeArrowheads="1"/>
          </p:cNvSpPr>
          <p:nvPr/>
        </p:nvSpPr>
        <p:spPr bwMode="auto">
          <a:xfrm>
            <a:off x="1376363" y="1865710"/>
            <a:ext cx="62388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s-I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55" name="Text Box 6"/>
          <p:cNvSpPr txBox="1">
            <a:spLocks noChangeArrowheads="1"/>
          </p:cNvSpPr>
          <p:nvPr/>
        </p:nvSpPr>
        <p:spPr bwMode="auto">
          <a:xfrm>
            <a:off x="1408339" y="2060621"/>
            <a:ext cx="2597944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s-I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s-IS" alt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is-IS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is-I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bát</a:t>
            </a:r>
            <a:endParaRPr kumimoji="0" lang="en-US" altLang="is-IS" sz="3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629150" y="1283508"/>
            <a:ext cx="160020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s-I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4800600" y="2333626"/>
            <a:ext cx="200025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s-I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800600" y="2834005"/>
            <a:ext cx="2000250" cy="861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s-I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 Box 6">
            <a:hlinkClick r:id="rId1" action="ppaction://hlinkpres?slideindex=8&amp;slidetitle=Slide 12"/>
          </p:cNvPr>
          <p:cNvSpPr txBox="1">
            <a:spLocks noChangeArrowheads="1"/>
          </p:cNvSpPr>
          <p:nvPr/>
        </p:nvSpPr>
        <p:spPr bwMode="auto">
          <a:xfrm>
            <a:off x="6967538" y="4857750"/>
            <a:ext cx="285750" cy="252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s-IS" altLang="en-US" sz="10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altLang="en-US" sz="105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62" name="Text Box 6">
            <a:hlinkClick r:id="rId2" action="ppaction://hlinkpres?slideindex=9&amp;slidetitle=Slide 13"/>
          </p:cNvPr>
          <p:cNvSpPr txBox="1">
            <a:spLocks noChangeArrowheads="1"/>
          </p:cNvSpPr>
          <p:nvPr/>
        </p:nvSpPr>
        <p:spPr bwMode="auto">
          <a:xfrm>
            <a:off x="7310438" y="4857750"/>
            <a:ext cx="285750" cy="252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s-IS" altLang="en-US" sz="10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altLang="en-US" sz="105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Action Button: End 22">
            <a:hlinkClick r:id="" action="ppaction://noaction" highlightClick="1"/>
          </p:cNvPr>
          <p:cNvSpPr/>
          <p:nvPr/>
        </p:nvSpPr>
        <p:spPr>
          <a:xfrm>
            <a:off x="7658100" y="4857750"/>
            <a:ext cx="228600" cy="22860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5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1408340" y="1103286"/>
            <a:ext cx="2597944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s-I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s-IS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is-I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 chan</a:t>
            </a:r>
            <a:endParaRPr kumimoji="0" lang="en-US" altLang="is-IS" sz="3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1418035" y="1587429"/>
            <a:ext cx="2597944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s-I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s-IS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is-I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 gắp</a:t>
            </a:r>
            <a:endParaRPr kumimoji="0" lang="en-US" altLang="is-IS" sz="3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1452393" y="2586878"/>
            <a:ext cx="2597944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nữa</a:t>
            </a: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4302239" y="1115955"/>
            <a:ext cx="331470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s-I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s-IS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is-IS" altLang="en-US" sz="3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is-IS" sz="3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 chan</a:t>
            </a:r>
            <a:endParaRPr kumimoji="0" lang="en-US" altLang="is-IS" sz="3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855" y="1738630"/>
            <a:ext cx="4801235" cy="3651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30480" y="51435"/>
            <a:ext cx="9300210" cy="5143500"/>
          </a:xfrm>
          <a:prstGeom prst="rect">
            <a:avLst/>
          </a:prstGeom>
          <a:gradFill rotWithShape="1">
            <a:gsLst>
              <a:gs pos="0">
                <a:srgbClr val="F3ABF5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4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147" name="Text Box 18"/>
          <p:cNvSpPr txBox="1">
            <a:spLocks noChangeArrowheads="1"/>
          </p:cNvSpPr>
          <p:nvPr/>
        </p:nvSpPr>
        <p:spPr bwMode="auto">
          <a:xfrm>
            <a:off x="3588545" y="-357187"/>
            <a:ext cx="2697956" cy="78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4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224280" y="66675"/>
            <a:ext cx="6613525" cy="44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Nấu bữa cơm đầu tiên</a:t>
            </a:r>
            <a:endParaRPr kumimoji="0" lang="en-US" altLang="en-US" sz="3000" b="1" i="0" u="none" strike="noStrike" kern="1200" cap="none" spc="0" normalizeH="0" baseline="0" noProof="0" dirty="0" err="1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408340" y="474329"/>
            <a:ext cx="2686050" cy="59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altLang="en-US" sz="33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altLang="en-US" sz="33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3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33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altLang="en-US" sz="33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4457700" y="553928"/>
            <a:ext cx="3200400" cy="59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altLang="en-US" sz="33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33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3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altLang="en-US" sz="33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3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3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altLang="en-US" sz="33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Line 7"/>
          <p:cNvSpPr>
            <a:spLocks noChangeShapeType="1"/>
          </p:cNvSpPr>
          <p:nvPr/>
        </p:nvSpPr>
        <p:spPr bwMode="auto">
          <a:xfrm>
            <a:off x="4094390" y="700088"/>
            <a:ext cx="0" cy="28575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154" name="Text Box 6"/>
          <p:cNvSpPr txBox="1">
            <a:spLocks noChangeArrowheads="1"/>
          </p:cNvSpPr>
          <p:nvPr/>
        </p:nvSpPr>
        <p:spPr bwMode="auto">
          <a:xfrm>
            <a:off x="1376363" y="1865710"/>
            <a:ext cx="62388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s-I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55" name="Text Box 6"/>
          <p:cNvSpPr txBox="1">
            <a:spLocks noChangeArrowheads="1"/>
          </p:cNvSpPr>
          <p:nvPr/>
        </p:nvSpPr>
        <p:spPr bwMode="auto">
          <a:xfrm>
            <a:off x="1408339" y="2060621"/>
            <a:ext cx="2597944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s-I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s-IS" alt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is-IS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is-I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bát</a:t>
            </a:r>
            <a:endParaRPr kumimoji="0" lang="en-US" altLang="is-IS" sz="3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629150" y="1283508"/>
            <a:ext cx="160020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s-I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4800600" y="2333626"/>
            <a:ext cx="200025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s-I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800600" y="2834005"/>
            <a:ext cx="2000250" cy="861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s-I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 Box 6">
            <a:hlinkClick r:id="rId1" action="ppaction://hlinkpres?slideindex=8&amp;slidetitle=Slide 12"/>
          </p:cNvPr>
          <p:cNvSpPr txBox="1">
            <a:spLocks noChangeArrowheads="1"/>
          </p:cNvSpPr>
          <p:nvPr/>
        </p:nvSpPr>
        <p:spPr bwMode="auto">
          <a:xfrm>
            <a:off x="6967538" y="4857750"/>
            <a:ext cx="285750" cy="252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s-IS" altLang="en-US" sz="10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altLang="en-US" sz="105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62" name="Text Box 6">
            <a:hlinkClick r:id="rId2" action="ppaction://hlinkpres?slideindex=9&amp;slidetitle=Slide 13"/>
          </p:cNvPr>
          <p:cNvSpPr txBox="1">
            <a:spLocks noChangeArrowheads="1"/>
          </p:cNvSpPr>
          <p:nvPr/>
        </p:nvSpPr>
        <p:spPr bwMode="auto">
          <a:xfrm>
            <a:off x="7310438" y="4857750"/>
            <a:ext cx="285750" cy="252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s-IS" altLang="en-US" sz="10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altLang="en-US" sz="105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Action Button: End 22">
            <a:hlinkClick r:id="" action="ppaction://noaction" highlightClick="1"/>
          </p:cNvPr>
          <p:cNvSpPr/>
          <p:nvPr/>
        </p:nvSpPr>
        <p:spPr>
          <a:xfrm>
            <a:off x="7658100" y="4857750"/>
            <a:ext cx="228600" cy="22860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5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1408340" y="1103286"/>
            <a:ext cx="2597944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s-I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s-IS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is-I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 chan</a:t>
            </a:r>
            <a:endParaRPr kumimoji="0" lang="en-US" altLang="is-IS" sz="3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1418035" y="1587429"/>
            <a:ext cx="2597944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s-I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s-IS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is-I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 gắp</a:t>
            </a:r>
            <a:endParaRPr kumimoji="0" lang="en-US" altLang="is-IS" sz="3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1452393" y="2586878"/>
            <a:ext cx="2597944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nữa</a:t>
            </a: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4302125" y="1115695"/>
            <a:ext cx="363982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s-I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s-IS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is-IS" altLang="en-US" sz="3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is-IS" sz="3000" b="0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 chan</a:t>
            </a:r>
            <a:r>
              <a:rPr kumimoji="0" lang="en-US" altLang="is-IS" sz="3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is-IS" sz="30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 gắp</a:t>
            </a:r>
            <a:endParaRPr kumimoji="0" lang="en-US" altLang="is-IS" sz="3000" b="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927600" y="2961005"/>
            <a:ext cx="2000250" cy="861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s-I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3855" y="1682750"/>
            <a:ext cx="5039360" cy="3453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50030" y="339502"/>
            <a:ext cx="3993968" cy="5200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Chẳng còn thiếu gì nữa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gì cũng có rồi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Này thức chan, thức gắp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Cơm chín đầy một nồi.</a:t>
            </a:r>
            <a:endParaRPr lang="vi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Bát đã lau từng ch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iếc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Đũa lại so từng đôi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Thêm trái ớt đỏ tươi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góc mâm phần bố.</a:t>
            </a:r>
            <a:endParaRPr lang="vi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Chẳng còn thiếu gì nữa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Cái gì cũng đủ rồi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Lại thừa vết nhọ nồi</a:t>
            </a:r>
            <a:b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má hồng ánh lửa.</a:t>
            </a:r>
            <a:endParaRPr lang="vi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Trần Quốc Toàn</a:t>
            </a:r>
            <a:endParaRPr lang="vi-VN" sz="2000" dirty="0">
              <a:cs typeface="Times New Roman" panose="02020603050405020304" pitchFamily="18" charset="0"/>
            </a:endParaRPr>
          </a:p>
          <a:p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-82619" y="446414"/>
            <a:ext cx="4787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 bữa cơm đầu tiên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105979" y="446414"/>
            <a:ext cx="0" cy="126124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150030" y="2031690"/>
            <a:ext cx="0" cy="126346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168664" y="3548282"/>
            <a:ext cx="0" cy="1348011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lowchart: Terminator 8"/>
          <p:cNvSpPr/>
          <p:nvPr/>
        </p:nvSpPr>
        <p:spPr>
          <a:xfrm>
            <a:off x="279777" y="4291430"/>
            <a:ext cx="2916050" cy="60486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ĐỌC ĐOẠN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688178" y="446414"/>
            <a:ext cx="338713" cy="2922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704746" y="2031690"/>
            <a:ext cx="331752" cy="2922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747824" y="3523044"/>
            <a:ext cx="331752" cy="2922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 bldLvl="0" animBg="1"/>
      <p:bldP spid="9" grpId="1" bldLvl="0" animBg="1"/>
      <p:bldP spid="10" grpId="0" bldLvl="0" animBg="1"/>
      <p:bldP spid="11" grpId="0" bldLvl="0" animBg="1"/>
      <p:bldP spid="12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27940" y="51435"/>
            <a:ext cx="9237345" cy="5143500"/>
          </a:xfrm>
          <a:prstGeom prst="rect">
            <a:avLst/>
          </a:prstGeom>
          <a:gradFill rotWithShape="1">
            <a:gsLst>
              <a:gs pos="0">
                <a:srgbClr val="F3ABF5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4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147" name="Text Box 18"/>
          <p:cNvSpPr txBox="1">
            <a:spLocks noChangeArrowheads="1"/>
          </p:cNvSpPr>
          <p:nvPr/>
        </p:nvSpPr>
        <p:spPr bwMode="auto">
          <a:xfrm>
            <a:off x="3588545" y="-357187"/>
            <a:ext cx="2697956" cy="78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4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954405" y="3810"/>
            <a:ext cx="7305040" cy="63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</a:t>
            </a:r>
            <a:r>
              <a:rPr kumimoji="0" lang="en-US" alt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alt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Nấu bữa cơm đầu tiên</a:t>
            </a:r>
            <a:endParaRPr kumimoji="0" lang="en-US" altLang="en-US" sz="3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408340" y="474329"/>
            <a:ext cx="2686050" cy="59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altLang="en-US" sz="33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altLang="en-US" sz="33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3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altLang="en-US" sz="33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altLang="en-US" sz="33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4457700" y="553928"/>
            <a:ext cx="3200400" cy="59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altLang="en-US" sz="33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33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3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altLang="en-US" sz="33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3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33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altLang="en-US" sz="33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Line 7"/>
          <p:cNvSpPr>
            <a:spLocks noChangeShapeType="1"/>
          </p:cNvSpPr>
          <p:nvPr/>
        </p:nvSpPr>
        <p:spPr bwMode="auto">
          <a:xfrm>
            <a:off x="4094390" y="700088"/>
            <a:ext cx="0" cy="28575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5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154" name="Text Box 6"/>
          <p:cNvSpPr txBox="1">
            <a:spLocks noChangeArrowheads="1"/>
          </p:cNvSpPr>
          <p:nvPr/>
        </p:nvSpPr>
        <p:spPr bwMode="auto">
          <a:xfrm>
            <a:off x="1376363" y="1865710"/>
            <a:ext cx="62388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s-I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55" name="Text Box 6"/>
          <p:cNvSpPr txBox="1">
            <a:spLocks noChangeArrowheads="1"/>
          </p:cNvSpPr>
          <p:nvPr/>
        </p:nvSpPr>
        <p:spPr bwMode="auto">
          <a:xfrm>
            <a:off x="1408339" y="2060621"/>
            <a:ext cx="2597944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s-I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s-IS" altLang="en-US" sz="3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is-IS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is-I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bát</a:t>
            </a:r>
            <a:endParaRPr kumimoji="0" lang="en-US" altLang="is-IS" sz="3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629150" y="1283508"/>
            <a:ext cx="160020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s-I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4800600" y="2333626"/>
            <a:ext cx="200025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s-I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800600" y="2834005"/>
            <a:ext cx="2000250" cy="861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s-I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en-US" sz="30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 Box 6">
            <a:hlinkClick r:id="rId1" action="ppaction://hlinkpres?slideindex=8&amp;slidetitle=Slide 12"/>
          </p:cNvPr>
          <p:cNvSpPr txBox="1">
            <a:spLocks noChangeArrowheads="1"/>
          </p:cNvSpPr>
          <p:nvPr/>
        </p:nvSpPr>
        <p:spPr bwMode="auto">
          <a:xfrm>
            <a:off x="6967538" y="4857750"/>
            <a:ext cx="285750" cy="252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s-IS" altLang="en-US" sz="10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altLang="en-US" sz="105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162" name="Text Box 6">
            <a:hlinkClick r:id="rId2" action="ppaction://hlinkpres?slideindex=9&amp;slidetitle=Slide 13"/>
          </p:cNvPr>
          <p:cNvSpPr txBox="1">
            <a:spLocks noChangeArrowheads="1"/>
          </p:cNvSpPr>
          <p:nvPr/>
        </p:nvSpPr>
        <p:spPr bwMode="auto">
          <a:xfrm>
            <a:off x="7310438" y="4857750"/>
            <a:ext cx="285750" cy="252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s-IS" altLang="en-US" sz="10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altLang="en-US" sz="1050" b="1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Action Button: End 22">
            <a:hlinkClick r:id="" action="ppaction://noaction" highlightClick="1"/>
          </p:cNvPr>
          <p:cNvSpPr/>
          <p:nvPr/>
        </p:nvSpPr>
        <p:spPr>
          <a:xfrm>
            <a:off x="7658100" y="4857750"/>
            <a:ext cx="228600" cy="22860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5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1408340" y="1103286"/>
            <a:ext cx="2597944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s-I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s-IS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is-I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 chan</a:t>
            </a:r>
            <a:endParaRPr kumimoji="0" lang="en-US" altLang="is-IS" sz="3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1418035" y="1587429"/>
            <a:ext cx="2597944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s-I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s-IS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is-I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 gắp</a:t>
            </a:r>
            <a:endParaRPr kumimoji="0" lang="en-US" altLang="is-IS" sz="3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1452393" y="2586878"/>
            <a:ext cx="2597944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alt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nữa</a:t>
            </a: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4302239" y="1115955"/>
            <a:ext cx="331470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is-IS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is-IS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is-IS" altLang="en-US" sz="3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is-IS" sz="30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nhọ nồi</a:t>
            </a:r>
            <a:endParaRPr kumimoji="0" lang="en-US" altLang="is-IS" sz="30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610" y="1587500"/>
            <a:ext cx="4946015" cy="3382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o con đã cắ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92075"/>
            <a:ext cx="9144000" cy="495022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55" y="158115"/>
            <a:ext cx="8996045" cy="48393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07878" y="555526"/>
            <a:ext cx="5976664" cy="643890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10893" y="338"/>
            <a:ext cx="236029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TIẾNG VIỆT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26541" y="434678"/>
            <a:ext cx="8699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2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6171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9915" y="459740"/>
            <a:ext cx="6685915" cy="520700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altLang="vi-VN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và đọc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 bữa cơm đầu tiên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7807" y="987574"/>
            <a:ext cx="4256809" cy="2428875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 còn thiếu gì nữa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gì cũng có rồi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 thức chan, thức gắp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 chín đầy một nồ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24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endParaRPr lang="vi-VN" sz="20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805" y="2773680"/>
            <a:ext cx="4445000" cy="2205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031740" y="586740"/>
            <a:ext cx="3744595" cy="2302510"/>
          </a:xfrm>
          <a:prstGeom prst="rect">
            <a:avLst/>
          </a:prstGeom>
        </p:spPr>
        <p:txBody>
          <a:bodyPr wrap="square" lIns="91396" tIns="45698" rIns="91396" bIns="45698">
            <a:noAutofit/>
          </a:bodyPr>
          <a:lstStyle/>
          <a:p>
            <a:endParaRPr lang="vi-VN" sz="20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 đã lau từng ch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iếc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Đũa lại so từng đôi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 trái ớt đỏ tươi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góc mâm phần bố.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46467" y="2211710"/>
            <a:ext cx="3744416" cy="3352165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endParaRPr lang="vi-VN" sz="20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endParaRPr lang="vi-VN" sz="24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 còn thiếu gì nữa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gì cũng đủ rồi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 thừa vết nhọ nồi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má hồng ánh 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vi-VN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1600" i="1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pPr algn="r"/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Quốc Toàn</a:t>
            </a:r>
            <a:endParaRPr lang="vi-VN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5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8" y="2530026"/>
            <a:ext cx="2661935" cy="2484667"/>
          </a:xfrm>
          <a:prstGeom prst="rect">
            <a:avLst/>
          </a:prstGeom>
        </p:spPr>
      </p:pic>
      <p:pic>
        <p:nvPicPr>
          <p:cNvPr id="12" name="5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61" y="2694347"/>
            <a:ext cx="2694068" cy="2449153"/>
          </a:xfrm>
          <a:prstGeom prst="rect">
            <a:avLst/>
          </a:prstGeom>
        </p:spPr>
      </p:pic>
      <p:pic>
        <p:nvPicPr>
          <p:cNvPr id="13" name="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46" y="225608"/>
            <a:ext cx="1633397" cy="24687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32857" y="1687286"/>
            <a:ext cx="6879770" cy="85280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100" b="1" i="0" u="none" strike="noStrike" kern="1200" cap="all" spc="0" normalizeH="0" baseline="0" noProof="0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vi-VN" sz="5100" b="1" i="0" u="none" strike="noStrike" kern="1200" cap="all" spc="0" normalizeH="0" baseline="0" noProof="0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</a:t>
            </a:r>
            <a:r>
              <a:rPr kumimoji="0" lang="en-US" sz="5100" b="1" i="0" u="none" strike="noStrike" kern="1200" cap="all" spc="0" normalizeH="0" baseline="0" noProof="0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ĐỒNG</a:t>
            </a:r>
            <a:r>
              <a:rPr kumimoji="0" lang="en-US" sz="5100" b="1" i="0" u="none" strike="noStrike" kern="1200" cap="all" spc="0" normalizeH="0" noProof="0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THANH</a:t>
            </a:r>
            <a:endParaRPr kumimoji="0" lang="en-US" sz="5100" b="1" i="0" u="none" strike="noStrike" kern="120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9320" y="459740"/>
            <a:ext cx="6366510" cy="520700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altLang="vi-VN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và đọc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 bữa cơm đầu tiên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7807" y="987574"/>
            <a:ext cx="4256809" cy="2428875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 còn thiếu gì nữa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gì cũng có rồi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 thức chan, thức gắp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 chín đầy một nồ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24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endParaRPr lang="vi-VN" sz="20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805" y="2773680"/>
            <a:ext cx="4445000" cy="2205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031740" y="586740"/>
            <a:ext cx="3744595" cy="2302510"/>
          </a:xfrm>
          <a:prstGeom prst="rect">
            <a:avLst/>
          </a:prstGeom>
        </p:spPr>
        <p:txBody>
          <a:bodyPr wrap="square" lIns="91396" tIns="45698" rIns="91396" bIns="45698">
            <a:noAutofit/>
          </a:bodyPr>
          <a:lstStyle/>
          <a:p>
            <a:endParaRPr lang="vi-VN" sz="20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 đã lau từng ch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iếc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Đũa lại so từng đôi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 trái ớt đỏ tươi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góc mâm phần bố.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46467" y="2211710"/>
            <a:ext cx="3744416" cy="3352165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endParaRPr lang="vi-VN" sz="20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endParaRPr lang="vi-VN" sz="24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 còn thiếu gì nữa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gì cũng đủ rồi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 thừa vết nhọ nồi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má hồng ánh 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vi-VN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1600" i="1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pPr algn="r"/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Quốc Toàn</a:t>
            </a:r>
            <a:endParaRPr lang="vi-VN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5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8" y="2530026"/>
            <a:ext cx="2661935" cy="2484667"/>
          </a:xfrm>
          <a:prstGeom prst="rect">
            <a:avLst/>
          </a:prstGeom>
        </p:spPr>
      </p:pic>
      <p:pic>
        <p:nvPicPr>
          <p:cNvPr id="12" name="5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61" y="2694347"/>
            <a:ext cx="2694068" cy="2449153"/>
          </a:xfrm>
          <a:prstGeom prst="rect">
            <a:avLst/>
          </a:prstGeom>
        </p:spPr>
      </p:pic>
      <p:pic>
        <p:nvPicPr>
          <p:cNvPr id="13" name="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46" y="225608"/>
            <a:ext cx="1633397" cy="24687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32857" y="1687286"/>
            <a:ext cx="6879770" cy="85280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100" b="1" i="0" u="none" strike="noStrike" kern="1200" cap="all" spc="0" normalizeH="0" baseline="0" noProof="0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kumimoji="0" lang="en-US" sz="5100" b="1" i="0" u="none" strike="noStrike" kern="1200" cap="all" spc="0" normalizeH="0" noProof="0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100" b="1" i="0" u="none" strike="noStrike" kern="1200" cap="all" spc="0" normalizeH="0" noProof="0" dirty="0" err="1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hs</a:t>
            </a:r>
            <a:r>
              <a:rPr kumimoji="0" lang="en-US" sz="5100" b="1" i="0" u="none" strike="noStrike" kern="1200" cap="all" spc="0" normalizeH="0" noProof="0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5100" b="1" i="0" u="none" strike="noStrike" kern="1200" cap="all" spc="0" normalizeH="0" baseline="0" noProof="0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5100" b="1" i="0" u="none" strike="noStrike" kern="1200" cap="all" spc="0" normalizeH="0" baseline="0" noProof="0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CẢ</a:t>
            </a:r>
            <a:r>
              <a:rPr kumimoji="0" lang="en-US" sz="5100" b="1" i="0" u="none" strike="noStrike" kern="1200" cap="all" spc="0" normalizeH="0" noProof="0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</a:t>
            </a:r>
            <a:r>
              <a:rPr kumimoji="0" lang="vi-VN" sz="5100" b="1" i="0" u="none" strike="noStrike" kern="1200" cap="all" spc="0" normalizeH="0" baseline="0" noProof="0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100" b="1" i="0" u="none" strike="noStrike" kern="1200" cap="all" spc="0" normalizeH="0" baseline="0" noProof="0" dirty="0" smtClean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endParaRPr kumimoji="0" lang="en-US" sz="5100" b="1" i="0" u="none" strike="noStrike" kern="120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2945" y="459740"/>
            <a:ext cx="6572885" cy="520700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altLang="vi-VN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và đọc: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 bữa cơm đầu tiên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747" y="987574"/>
            <a:ext cx="4256809" cy="2428875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 còn thiếu gì nữa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gì cũng có rồi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 thức chan, thức gắp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 chín đầy một nồ</a:t>
            </a: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240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endParaRPr lang="vi-VN" sz="20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805" y="2773680"/>
            <a:ext cx="4445000" cy="2205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031740" y="586740"/>
            <a:ext cx="3744595" cy="2302510"/>
          </a:xfrm>
          <a:prstGeom prst="rect">
            <a:avLst/>
          </a:prstGeom>
        </p:spPr>
        <p:txBody>
          <a:bodyPr wrap="square" lIns="91396" tIns="45698" rIns="91396" bIns="45698">
            <a:noAutofit/>
          </a:bodyPr>
          <a:lstStyle/>
          <a:p>
            <a:endParaRPr lang="vi-VN" sz="20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 đã lau từng ch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iếc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Đũa lại so từng đôi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 trái ớt đỏ tươi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góc mâm phần bố.</a:t>
            </a: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46467" y="2211710"/>
            <a:ext cx="3744416" cy="3352165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endParaRPr lang="vi-VN" sz="20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endParaRPr lang="vi-VN" sz="2400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 còn thiếu gì nữa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gì cũng đủ rồi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 thừa vết nhọ nồi</a:t>
            </a:r>
            <a:b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má hồng ánh 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vi-VN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1600" i="1" dirty="0">
              <a:solidFill>
                <a:prstClr val="black"/>
              </a:solidFill>
              <a:latin typeface="+mj-lt"/>
              <a:cs typeface="Times New Roman" panose="02020603050405020304" pitchFamily="18" charset="0"/>
            </a:endParaRPr>
          </a:p>
          <a:p>
            <a:pPr algn="r"/>
            <a:r>
              <a:rPr 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Quốc Toàn</a:t>
            </a:r>
            <a:endParaRPr lang="vi-VN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43485"/>
            <a:ext cx="9144000" cy="48000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92200" y="1236345"/>
            <a:ext cx="7934960" cy="95313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41203" y="1648741"/>
            <a:ext cx="8474197" cy="818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CHƠI: </a:t>
            </a:r>
            <a:r>
              <a:rPr kumimoji="0" lang="en-US" sz="315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“PHÓNG VIÊN NHÍ”</a:t>
            </a:r>
            <a:endParaRPr kumimoji="0" lang="en-US" sz="315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10893" y="338"/>
            <a:ext cx="236029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TIẾNG VIỆT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26541" y="434678"/>
            <a:ext cx="8699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2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58887" y="1681399"/>
            <a:ext cx="8474197" cy="749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5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kumimoji="0" lang="en-US" sz="285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5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“Để góc mâm phần bố” </a:t>
            </a:r>
            <a:r>
              <a:rPr lang="en-US" sz="28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5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5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10893" y="338"/>
            <a:ext cx="236029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TIẾNG VIỆT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26541" y="434678"/>
            <a:ext cx="8699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2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8886" y="2720984"/>
            <a:ext cx="8474197" cy="749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5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kumimoji="0" lang="en-US" sz="285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5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Để góc mâm phần bố</a:t>
            </a:r>
            <a:r>
              <a:rPr lang="en-US" sz="28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5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5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endParaRPr kumimoji="0" lang="en-US" sz="285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9070" y="1275715"/>
            <a:ext cx="9126855" cy="279019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 defTabSz="685800">
              <a:lnSpc>
                <a:spcPct val="150000"/>
              </a:lnSpc>
              <a:defRPr/>
            </a:pPr>
            <a:r>
              <a:rPr lang="en-US" sz="3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39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9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lnSpc>
                <a:spcPct val="150000"/>
              </a:lnSpc>
              <a:defRPr/>
            </a:pPr>
            <a:r>
              <a:rPr lang="en-US" sz="3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3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Lời bài hát nói đến điều gì?  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endParaRPr lang="en-US" sz="3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475740" y="2644775"/>
            <a:ext cx="3065145" cy="3778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25755" y="2546985"/>
            <a:ext cx="8818245" cy="1373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75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775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75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775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775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775" b="1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Nấu bữa cơm đầu tiên</a:t>
            </a:r>
            <a:r>
              <a:rPr kumimoji="0" lang="en-US" sz="2775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75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sz="2775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kumimoji="0" lang="en-US" sz="2775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775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75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775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75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Trần Quốc Toàn</a:t>
            </a:r>
            <a:r>
              <a:rPr kumimoji="0" lang="en-US" sz="2775" i="0" u="none" strike="noStrike" kern="1200" cap="none" spc="0" normalizeH="0" noProof="0" dirty="0" smtClean="0">
                <a:ln>
                  <a:noFill/>
                </a:ln>
                <a:solidFill>
                  <a:srgbClr val="2A01B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75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sz="2775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775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775" noProof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775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10893" y="338"/>
            <a:ext cx="236029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TIẾNG VIỆT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26541" y="434678"/>
            <a:ext cx="8699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2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9803" y="2547249"/>
            <a:ext cx="8474197" cy="749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5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5120" y="1844675"/>
            <a:ext cx="9045575" cy="749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5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5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5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85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5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285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Nấu bữa cơm đầu tiên</a:t>
            </a:r>
            <a:r>
              <a:rPr kumimoji="0" lang="en-US" sz="285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sz="285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kumimoji="0" lang="en-US" sz="285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85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5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85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5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5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5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sz="285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5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5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58887" y="1681399"/>
            <a:ext cx="8474197" cy="1407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bài thơ, các bạn đã học tập bạn nhỏ trong bài điều gì?</a:t>
            </a:r>
            <a:endParaRPr kumimoji="0" lang="en-US" sz="285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10893" y="338"/>
            <a:ext cx="236029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TIẾNG VIỆT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26541" y="434678"/>
            <a:ext cx="8699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2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8886" y="2720984"/>
            <a:ext cx="8474197" cy="749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5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5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an30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489982" y="107768"/>
            <a:ext cx="7778931" cy="4702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0" descr="people008"/>
          <p:cNvPicPr>
            <a:picLocks noChangeAspect="1" noChangeArrowheads="1" noCrop="1"/>
          </p:cNvPicPr>
          <p:nvPr/>
        </p:nvPicPr>
        <p:blipFill>
          <a:blip r:embed="rId2">
            <a:lum contrast="12000"/>
          </a:blip>
          <a:srcRect/>
          <a:stretch>
            <a:fillRect/>
          </a:stretch>
        </p:blipFill>
        <p:spPr bwMode="auto">
          <a:xfrm>
            <a:off x="293915" y="1489166"/>
            <a:ext cx="2392136" cy="278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>
    <p:zoom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ẤU BỮA CƠM ĐẦU TIÊN--BÀI HÁT PHỔ THƠ TIẾNG VIỆT LỚP 2 SÁCH CÁNH DIỀ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236075" cy="53800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9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195082" y="435822"/>
            <a:ext cx="7026354" cy="4353347"/>
          </a:xfrm>
          <a:prstGeom prst="rect">
            <a:avLst/>
          </a:prstGeom>
        </p:spPr>
      </p:pic>
      <p:sp>
        <p:nvSpPr>
          <p:cNvPr id="2" name="Google Shape;290;p7"/>
          <p:cNvSpPr txBox="1"/>
          <p:nvPr/>
        </p:nvSpPr>
        <p:spPr>
          <a:xfrm>
            <a:off x="2827553" y="1865417"/>
            <a:ext cx="4091743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8" tIns="34275" rIns="68568" bIns="3427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 panose="02020603050405020304"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Nhận xét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65439">
            <a:off x="625106" y="3512671"/>
            <a:ext cx="2363577" cy="11388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0150" y="1885950"/>
            <a:ext cx="6508641" cy="1372895"/>
          </a:xfrm>
          <a:prstGeom prst="rect">
            <a:avLst/>
          </a:prstGeom>
          <a:noFill/>
        </p:spPr>
        <p:txBody>
          <a:bodyPr spcFirstLastPara="1" wrap="square" lIns="68580" tIns="34290" rIns="68580" bIns="34290" numCol="1">
            <a:prstTxWarp prst="textArchUp">
              <a:avLst/>
            </a:prstTxWarp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50" b="1" i="0" u="none" strike="noStrike" kern="1200" cap="none" spc="0" normalizeH="0" baseline="0" noProof="0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4050" b="1" i="0" u="none" strike="noStrike" kern="1200" cap="none" spc="0" normalizeH="0" noProof="0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1" i="0" u="none" strike="noStrike" kern="1200" cap="none" spc="0" normalizeH="0" noProof="0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4050" b="1" i="0" u="none" strike="noStrike" kern="1200" cap="none" spc="0" normalizeH="0" noProof="0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1" i="0" u="none" strike="noStrike" kern="1200" cap="none" spc="0" normalizeH="0" noProof="0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endParaRPr kumimoji="0" lang="en-US" sz="405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5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</a:t>
            </a:r>
            <a:r>
              <a:rPr kumimoji="0" lang="en-US" sz="405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sz="405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405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05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405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405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4050" b="1" i="0" u="none" strike="noStrike" kern="1200" cap="none" spc="0" normalizeH="0" noProof="0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1" i="0" u="none" strike="noStrike" kern="1200" cap="none" spc="0" normalizeH="0" noProof="0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endParaRPr kumimoji="0" lang="en-US" sz="405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5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5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5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5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5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405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!</a:t>
            </a:r>
            <a:endParaRPr kumimoji="0" lang="en-US" sz="405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74" name="Picture 2" descr="50+ Ảnh động trái tim cực đẹp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574" y="0"/>
            <a:ext cx="1869831" cy="132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 idx="4294967295"/>
          </p:nvPr>
        </p:nvSpPr>
        <p:spPr>
          <a:xfrm>
            <a:off x="1619672" y="1851818"/>
            <a:ext cx="6858000" cy="1439863"/>
          </a:xfrm>
        </p:spPr>
        <p:txBody>
          <a:bodyPr>
            <a:normAutofit/>
          </a:bodyPr>
          <a:lstStyle/>
          <a:p>
            <a:br>
              <a:rPr lang="en-US" sz="3600" b="1" dirty="0">
                <a:solidFill>
                  <a:srgbClr val="FF8119"/>
                </a:solidFill>
              </a:rPr>
            </a:b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Hoc10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chúc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8119"/>
                </a:solidFill>
                <a:cs typeface="Arial" panose="020B0604020202020204" pitchFamily="34" charset="0"/>
              </a:rPr>
              <a:t>tốt</a:t>
            </a:r>
            <a:r>
              <a:rPr lang="en-US" sz="3600" b="1" dirty="0">
                <a:solidFill>
                  <a:srgbClr val="FF8119"/>
                </a:solidFill>
                <a:cs typeface="Arial" panose="020B0604020202020204" pitchFamily="34" charset="0"/>
              </a:rPr>
              <a:t>!</a:t>
            </a:r>
            <a:endParaRPr lang="en-US" sz="3600" b="1" dirty="0">
              <a:solidFill>
                <a:srgbClr val="FF8119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9070" y="1275715"/>
            <a:ext cx="9126855" cy="279019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 defTabSz="685800">
              <a:lnSpc>
                <a:spcPct val="150000"/>
              </a:lnSpc>
              <a:defRPr/>
            </a:pPr>
            <a:r>
              <a:rPr lang="en-US" sz="3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39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15</a:t>
            </a:r>
            <a:r>
              <a:rPr lang="en-US" sz="3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cái thảo hiền</a:t>
            </a:r>
            <a:r>
              <a:rPr lang="en-US" sz="3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endParaRPr lang="en-US" sz="3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454785" y="2644775"/>
            <a:ext cx="3065145" cy="3778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856" y="369281"/>
            <a:ext cx="9144000" cy="48107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651" b="85590" l="10000" r="90000">
                        <a14:foregroundMark x1="61818" y1="58952" x2="61818" y2="58952"/>
                        <a14:foregroundMark x1="62273" y1="55022" x2="62273" y2="55022"/>
                        <a14:foregroundMark x1="57273" y1="33188" x2="57273" y2="33188"/>
                        <a14:backgroundMark x1="61364" y1="81659" x2="61364" y2="81659"/>
                        <a14:backgroundMark x1="60455" y1="61135" x2="60455" y2="61135"/>
                        <a14:backgroundMark x1="55909" y1="30131" x2="55909" y2="30131"/>
                        <a14:backgroundMark x1="55909" y1="32314" x2="55909" y2="32314"/>
                        <a14:backgroundMark x1="60455" y1="51965" x2="60455" y2="51965"/>
                        <a14:backgroundMark x1="60000" y1="56769" x2="60000" y2="56769"/>
                        <a14:backgroundMark x1="60000" y1="54585" x2="60000" y2="54585"/>
                        <a14:backgroundMark x1="60455" y1="65066" x2="60455" y2="65066"/>
                        <a14:backgroundMark x1="61818" y1="71616" x2="61818" y2="71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61" b="11972"/>
          <a:stretch>
            <a:fillRect/>
          </a:stretch>
        </p:blipFill>
        <p:spPr>
          <a:xfrm flipH="1">
            <a:off x="1463627" y="1540686"/>
            <a:ext cx="1723363" cy="1302527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1968618" y="369277"/>
            <a:ext cx="294129" cy="4557932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154" y="3250643"/>
            <a:ext cx="1978847" cy="16765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00" b="90000" l="3333" r="97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680" y="-735965"/>
            <a:ext cx="2044700" cy="1933575"/>
          </a:xfrm>
          <a:prstGeom prst="rect">
            <a:avLst/>
          </a:prstGeom>
        </p:spPr>
      </p:pic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end="134229.312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86800" y="0"/>
            <a:ext cx="457200" cy="457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427763" y="1948316"/>
            <a:ext cx="4420859" cy="823925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95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95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0.00065 0.195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976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00691 0.1946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972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00209 0.1699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849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4.79167E-6 -0.3219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32"/>
          <p:cNvSpPr txBox="1">
            <a:spLocks noGrp="1"/>
          </p:cNvSpPr>
          <p:nvPr>
            <p:ph idx="4294967295"/>
          </p:nvPr>
        </p:nvSpPr>
        <p:spPr>
          <a:xfrm>
            <a:off x="683568" y="267494"/>
            <a:ext cx="5254625" cy="440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2743200" lvl="8" indent="0" algn="ctr" defTabSz="457200">
              <a:buNone/>
              <a:defRPr/>
            </a:pPr>
            <a:r>
              <a:rPr lang="en-US" altLang="zh-CN" sz="27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CHIA SẺ</a:t>
            </a:r>
            <a:endParaRPr lang="en-US" altLang="zh-CN" sz="27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9845" y="555750"/>
            <a:ext cx="8429669" cy="520700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(cha,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con)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/>
          <a:stretch>
            <a:fillRect/>
          </a:stretch>
        </p:blipFill>
        <p:spPr>
          <a:xfrm>
            <a:off x="99695" y="1132205"/>
            <a:ext cx="9128760" cy="3659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24348"/>
            <a:ext cx="9144000" cy="4819152"/>
          </a:xfrm>
          <a:prstGeom prst="rect">
            <a:avLst/>
          </a:prstGeom>
        </p:spPr>
      </p:pic>
      <p:pic>
        <p:nvPicPr>
          <p:cNvPr id="8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21830" y="2009135"/>
            <a:ext cx="342945" cy="3429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1" t="11958" r="14877" b="10222"/>
          <a:stretch>
            <a:fillRect/>
          </a:stretch>
        </p:blipFill>
        <p:spPr>
          <a:xfrm>
            <a:off x="355986" y="2006315"/>
            <a:ext cx="1694230" cy="14439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2" t="15194" r="18271" b="16363"/>
          <a:stretch>
            <a:fillRect/>
          </a:stretch>
        </p:blipFill>
        <p:spPr>
          <a:xfrm>
            <a:off x="562542" y="2065450"/>
            <a:ext cx="1299886" cy="14439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7498"/>
          <a:stretch>
            <a:fillRect/>
          </a:stretch>
        </p:blipFill>
        <p:spPr>
          <a:xfrm>
            <a:off x="658204" y="1204174"/>
            <a:ext cx="1169906" cy="994458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60" y="311785"/>
            <a:ext cx="5665470" cy="194056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ounded Rectangle 2"/>
          <p:cNvSpPr/>
          <p:nvPr/>
        </p:nvSpPr>
        <p:spPr>
          <a:xfrm>
            <a:off x="2057400" y="2330450"/>
            <a:ext cx="6906895" cy="185483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BACC6"/>
            </a:solidFill>
            <a:prstDash val="solid"/>
          </a:ln>
          <a:effectLst/>
        </p:spPr>
        <p:txBody>
          <a:bodyPr lIns="91396" tIns="45698" rIns="91396" bIns="45698" rtlCol="0" anchor="ctr"/>
          <a:lstStyle/>
          <a:p>
            <a:pPr marL="281305" marR="0" lvl="0" indent="-281305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AutoNum type="arabicParenBoth"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        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núi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Nghĩa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129" y="821754"/>
            <a:ext cx="698604" cy="46055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003612" y="2592062"/>
            <a:ext cx="432048" cy="36004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?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716145" y="2571750"/>
            <a:ext cx="844550" cy="42735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685800"/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866515" y="3509645"/>
            <a:ext cx="295529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0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cha, mẹ, con</a:t>
            </a:r>
            <a:r>
              <a:rPr lang="en-US" altLang="is-IS" sz="3000" b="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 </a:t>
            </a:r>
            <a:endParaRPr lang="en-US" altLang="is-IS" sz="3000" b="0" u="sng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04 -0.08303 L -0.88854 0.45494 " pathEditMode="relative" rAng="0" ptsTypes="AA">
                                      <p:cBhvr>
                                        <p:cTn id="42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37" y="268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 bldLvl="0" animBg="1"/>
      <p:bldP spid="22" grpId="0" bldLvl="0" animBg="1"/>
      <p:bldP spid="22" grpId="1" bldLvl="0" animBg="1"/>
      <p:bldP spid="2" grpId="0"/>
      <p:bldP spid="23" grpId="0"/>
      <p:bldP spid="2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50652"/>
            <a:ext cx="9144000" cy="4833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2" t="15194" r="18271" b="16363"/>
          <a:stretch>
            <a:fillRect/>
          </a:stretch>
        </p:blipFill>
        <p:spPr>
          <a:xfrm>
            <a:off x="141787" y="2345103"/>
            <a:ext cx="1299886" cy="1443904"/>
          </a:xfrm>
          <a:prstGeom prst="rect">
            <a:avLst/>
          </a:prstGeom>
        </p:spPr>
      </p:pic>
      <p:pic>
        <p:nvPicPr>
          <p:cNvPr id="9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6045" y="2658928"/>
            <a:ext cx="457200" cy="457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1" t="11958" r="14877" b="10222"/>
          <a:stretch>
            <a:fillRect/>
          </a:stretch>
        </p:blipFill>
        <p:spPr>
          <a:xfrm>
            <a:off x="141787" y="2079258"/>
            <a:ext cx="1474470" cy="17097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7498"/>
          <a:stretch>
            <a:fillRect/>
          </a:stretch>
        </p:blipFill>
        <p:spPr>
          <a:xfrm>
            <a:off x="856720" y="1337568"/>
            <a:ext cx="1169906" cy="9944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l="63417" t="48580" r="22101" b="17898"/>
          <a:stretch>
            <a:fillRect/>
          </a:stretch>
        </p:blipFill>
        <p:spPr>
          <a:xfrm>
            <a:off x="3254375" y="350520"/>
            <a:ext cx="4617720" cy="2273935"/>
          </a:xfrm>
          <a:prstGeom prst="rect">
            <a:avLst/>
          </a:prstGeom>
        </p:spPr>
      </p:pic>
      <p:sp>
        <p:nvSpPr>
          <p:cNvPr id="14" name="Rounded Rectangle 5"/>
          <p:cNvSpPr/>
          <p:nvPr/>
        </p:nvSpPr>
        <p:spPr>
          <a:xfrm>
            <a:off x="1475740" y="2658745"/>
            <a:ext cx="7560310" cy="208216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lIns="91396" tIns="45698" rIns="91396" bIns="45698"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(2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) 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chẳng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phô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,         nói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83572" y="3652013"/>
            <a:ext cx="432048" cy="36004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?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96055" y="3580130"/>
            <a:ext cx="823595" cy="41465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685800"/>
            <a:r>
              <a:rPr lang="en-US" sz="24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652" y="1177212"/>
            <a:ext cx="931351" cy="620900"/>
          </a:xfrm>
          <a:prstGeom prst="rect">
            <a:avLst/>
          </a:prstGeom>
        </p:spPr>
      </p:pic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996055" y="4062730"/>
            <a:ext cx="295529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6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0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cha, mẹ, con</a:t>
            </a:r>
            <a:r>
              <a:rPr lang="en-US" altLang="is-IS" sz="3000" b="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 </a:t>
            </a:r>
            <a:endParaRPr lang="en-US" altLang="is-IS" sz="3000" b="0" u="sng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46914E-6 L -0.93542 0.46049 " pathEditMode="relative" rAng="0" ptsTypes="AA">
                                      <p:cBhvr>
                                        <p:cTn id="36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71" y="230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 bldLvl="0" animBg="1"/>
      <p:bldP spid="4" grpId="0" bldLvl="0" animBg="1"/>
      <p:bldP spid="4" grpId="1" bldLvl="0" animBg="1"/>
      <p:bldP spid="2" grpId="0"/>
      <p:bldP spid="15" grpId="0"/>
      <p:bldP spid="15" grpId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5.xml><?xml version="1.0" encoding="utf-8"?>
<p:tagLst xmlns:p="http://schemas.openxmlformats.org/presentationml/2006/main">
  <p:tag name="ISPRING_RESOURCE_PATHS_HASH_2" val="4df27d38f79e52afc1779e4ff342b044debeba"/>
  <p:tag name="ISPRING_RESOURCE_PATHS_HASH_PRESENTER" val="4a3a478bfd6cb1622a7e13d6416b58061b854d5"/>
  <p:tag name="ISPRING_PLAYERS_CUSTOMIZATION" val="UEsDBBQAAgAIAMJVUUeGTlx93QMAAGkOAAAdAAAAdW5pdmVyc2FsL2NvbW1vbl9tZXNzYWdlcy5sbmetV91u2zYUvi/QdyAEFNgulrYDWhSD44C2GFuILLkSHScbBoGRGJsIRXr6cZtd7Wn2YHuSHVJyEqcdLMW7sGDS/r7z950jcnD2NZdoy4tSaHXqvD955yCuUp0JtTp1FvT8p08OKiumMia14qeO0g46G75+NZBMrWq24vD99SuEBjkvS1iWQ7N6XCORnTrzUTIOZ3McXCd+OAmTkTdxhmOdb5i6R75e6R9+/vjp6/sPH38cvG1xXWjiGfb9fSJkmT6860AU0Cj0E2AjfhKQK+oMzbMfLlxQ3wuIM2y/9EPPI3LpDM3zIG4RRSSgSex7Lkm8OAlCanPhE0pcZ3ita7RmW44qjbaCf0HVmkMdK1FwVEqR2R9SDRuq5oeMuRFeesEkoWHoxwkJ3N2OMyQqQ27BvoA6erJEOCYREBSs5MULsIkttYUjLGU/hqk3mfrwocaFqVitJXyqvn7MSQDV4uoQakbiGE9IMgqvoE4gq7APIrwANV30QVyTGBRA4kOYAF96E0y9MDAKikhMI2/8IJ+UKaSVvEcsTQGHNgXfCl2XsGMUxbNGSGU/KzH5vADhetj/jkgbQiSUletKbDm4UGSH6wItMyauqcznhfdrco49n7gJlMoNlwm1vWyMMVC/0hViUmoTANhl2ZaplKMbnrIapHQPf8tEZv+2YRC28eSPWvyJWNV2zpu26QKXXL05Oc41j/owLJasUB066BnVXst/G2xelxBpVfF8Ux2K4kkmTv4XL46Na47j+D+D6lKXIyN6Zr9vODFInETwWoNuHwndHUFmoA8YazkTsjvKC87B0LzgJYx4XiBP3fawGYQtQaDRSzkuIfN7LlxCRXrgl2QUe9TkmN+Uojr4SrKFaur9fY2kcAaQvOKPOrnhtxr6X3K2hSLCvigb4Zy8wFgvQewmqxmBT+d0yxKAQytWwXkLgUtS5BB/1oFzMSO7DDbjdS8TS13LzI4zKe7siIXa1HmTkE1Tp8bobaFzuytZueulZsKfHeNFE1zUGJ0/MXiINCY4Gk+TMQ7GxJzmTA/LjiDQsvHJp3Hi45GBg6hzVqVreK/c6lplHYmaA5lLzjGQtSmNOSvS9T9//d2R45knzS5qd3/pRQIdauYSeSD7LdAVL38/RELxaB9nF11Q7QF2h+t4nrVVb5OHKcXj6QyEAceRPsAZji5gJthDljOcseIOBgrVWpZ9WGykpv4V74V7PMLXlRSK98EeN5JNwNSbJ9h17X0GtC9Fete8yjLE7FAzFxsJF5uuZOMpDmDePOPjmah6EtoRv+tu6LNm/dhl228n/sOqtJfCwdsnd8R/AVBLAwQUAAIACADCVVFHuYMDpcIDAAAWDwAAJwAAAHVuaXZlcnNhbC9mbGFzaF9wdWJsaXNoaW5nX3NldHRpbmdzLnhtbOVX3XLaOBS+5yk03ullMekm2zQDZDqJmTIlwIKzba8YYR2wNrLklWQoverT7IPtk+yRlRBTaOpsJzvd2dwQH53znf9Pdvv8YybICrThSnaCo2YrICATxbhcdoLruPf8NCDGUsmoUBI6gVQBOe822nkxF9ykU7AWVQ1BGGnOctsJUmvzszBcr9dNbnLtTpUoLOKbZqKyMNdgQFrQYS7oBn/sJgcTdBsNQtpedKVYIYBwhiFI7qKjoieoSYPQq81pcrPUqpDsQgmliV7OO8FPrfLvTsdDXfIMpEvOdFHoxPaMMsZdPFRM+ScgKfBlioEftY4DsubMpp3gxbGDQfVwH6YE90lQB3OhMBtpb/EzsJRRS/2jd6hhARrLCqZrdQEIuiOraFr4aLcCL2IbSTOexHhCXKk6wWU8m0S9aBINL6LZ9WTgQ61tEffjQVTLZjroX0az4SiOprM38dXg0UZx9D5+hFH9yN58GEeTQX/4dhaPRoO4P763KqtbqWM73G1JG1unCl0tvE2LbC4pFzjOX1TfgMWFEFQvIVY9jmOyoMJAQH7PYflrQQW3Gzc6uDc3APlrk0NiJ24uOoHrdXAP5wExMByW7dCdvNrO3MvTndRD7/0+rYNRtqm1NElxOu3dcFUld1oLJXcyc89krgTb5gPZHNiQZlDZuekNlz3UPArIAnsgMNPXmlMREG4x82RrbIq5sdyWW96rahLEQjYBcjXdq0SSUm12Cr4tuluspPtOFYKRjSqI4DdArCLYuiLD/1Ig1Q0kC62yUookYYkRHD2uOKyBnfs6esCvOfqALrICLZGfcgHWe/ij4J/IHBZKIy7QFTIZyrnx+M1HAefUmHtQehfjMz/3/eFl9P6ZS5CyFUVOeBw4Nhyy3D4FPsXcpUIXQiisZgUCK5PQwkDZH8ZZqVYnzdq+U7oqm+4aWYJiuznG4zHxIMHR5PKWT2sAJlQSJcWG0AS337gRWnFVGJT4YfHQ5h8F6E0Jl2WoS9wgdKYZ6DporaMXPx+f/PLy9NVZM/zr85/PHzS6ZcSxoM6bp8SLBxm+tuUXt8k37L7C2t+weoC792x7SmduvNme18MXzC1v7lNLO3SUd5gBS57+EQlwdB1jnaI6EzSeRL/V0RtiwWrNdzStBTeqozV6W0dr4sl9XCH2OmbvqJZIzf8J1SHeIkt/ZeE9InjGcbSfjCD+leX5rtcHv3lPszw/bsm+h2/+LxXzT9tX+J139nZ48PPLnWRc8gzr6C7j7Tdb9+S4hV8BB48aDUTb/ZbtNv4GUEsDBBQAAgAIAMJVUUdGxXBrugIAAFUKAAAhAAAAdW5pdmVyc2FsL2ZsYXNoX3NraW5fc2V0dGluZ3MueG1slVZdT+MwEHy/X1GV96bqB1DJVCKFSkjcgQ7Eu5NsE6uOHdlOuf77sxObOG1CSiUkPDtjr9ez2yK5J2z9azRCMadcvIFShKXSIA4bkeRuHJVKcTaJOVPA1IRxkWM6Xl9tqw8KKuaQih9AaM10Gk630wHNDsfQHHO5xJ7xfV4xzwvMjs885ZMIx/tU8JIlg7LsWICghO01c7a6vg9nfUxKpHpSkLdyerh+3PRv3pYUAqQEk9JssbxdhYMqiiOg7qTFfBEuby7UNEd9f/sT2YFIoirZcnEdrhZ9sgKn0C7ytPr085ne/ccCBf/UYI0Lio8gfrQ5L8riJx4pBE9NQdua2Wq+nA9rKMeJbr/LDzEXMgdpxe3NZr596FPY8pwZw/7r9z0y7So4fTV1PRkI5tEjCmslSkCBW9UxmfHPl1Lp/nBxH2k4rzrnV1xKn9VgDe8vfBKWeCQLNIwPTsscNnW6HrGNN/zNJqwmxXqHqbTcL8xLUMDBgl6GDdgw/+iqnjE9sGG+UZLAC6PH8wxOQ7XIPXGI7WN+X30dBYb10hXMrVzUnPRsGld6qVrAcXKewFqadN5JDubZUFBhdUrBWU6I4QNJsSKc/Ta86FhdRqLgJGCd1u0rpIii0GW3Kkc9pP1yVethN9bfCc3d6vVI6RF+N8ZK4TjL9XeSHI+sTveI3mYcdCvMkNR0EE9sxz1NlVifKMdiD+KdcyovlTCu4GIyr3urj44Crwgo6K4yspt0lZ+VeQTiUb8aAWebNlbzMpJmVP+pDwKfkLigfbSeaC1Vmd6PYfJlSw+wHgAs4uzLAfWqDuUlVYTCAVzze0B15b67Iald2me4e/UMO+VbziIXedLOisYsPq8d6BB86Ly6FXWk7XvLaxtf4UhWV2u1vhvD3tatyewGmrGfP8uqtXVTa2cdP6+hBs3Pyf9QSwMEFAACAAgAwlVRR2b3kIiVAwAAJw4AACYAAAB1bml2ZXJzYWwvaHRtbF9wdWJsaXNoaW5nX3NldHRpbmdzLnhtbN1X3XIaNxS+5yk06uQyrJ06jeMBPBl7GTMhQGGdnytGrA6saq20lbQQctWn6YP1SXq0sjEEh6wzTaYtN7BH53zn/9PSOv+YS7IEY4VWbXrcPKIEVKq5UIs2vU66T08psY4pzqRW0KZKU3LeabSKciaFzSbgHKpagjDKnhWuTTPnirMoWq1WTWEL40+1LB3i22aq86gwYEE5MFEh2Rq/3LoASzuNBiGtIHqjeSmBCI4hKOGjY/LK5ZJGQWvG0puF0aXiF1pqQ8xi1qY/HVWfO52AdClyUD4320GhF7szxrnw4TA5EZ+AZCAWGcZ9fHRCyUpwl7XpsxMPg+rRPkwFHnJgHuZCYzLK3eLn4BhnjoXH4NDAHAxWFWzHmRIQdEe2pengo9sIgoivFctFmuAJ8ZVq08tkOo678TgeXMTT63E/hFrbIukl/biWzaTfu4yng2EST6ZXyZv+o42S+H3yCKP6kV19GMXjfm/wepoMh/2kN7q3qqq7VcdWtNuSFrZOl2a78C4r85liQuI0f1Z9Cw73QTKzgER3BY7JnEkLlPxWwOLXkknh1n50cG1uAIpXtoDUjf1ctKnvNb2HC4AYGA7LZuiev9zM3IvTndSj4P0+rQejbDHnWJrhdLq74dqW3GnNtdrJzD+TmZZ8k88ciywxlVdGMEmJcJhaujl1vgCuKySW39seN+fK7eWWZszYnRJuyuhXJe2806XkZK1LIsUNEKcJNqPM8VcGZHunyNzovJJKZh2xUnAgSwEr4OehMgHwS44+oIu8REsknEKCCx5+L8UnMoO5NogLbInUhHJhA37zUcAFs/YelN3F+CRMcm9wGb9/4hNkfMlwyx8Hji2EvHDfA59h7kqjCyk1VnMLAiuTstJC1R8ueKVWJ83avjO2rJruG1mBYrsFxhMw8SDF0RLqliFrAKZMEa3kmrAU99n6EVoKXVqUhGEJ0PabAgymRKgq1AVeQ+jMcDB10I6On/188vyXF6cvz5rRX3/8+fSg0S3HjSTz3gLJXRzk7NqWn90PX7H7Ag9/xeoAG+/ZdrXJ/XjzPa8PXxm3TLhPLa3IE9HDnFYx74+htOF1gpnHdWZiNI7f1tEbYAlqTWw8qQU3rKM1fF1HaxzoerRF1XXM3jGjkGz/E6oDvBcW4RLCm0GKXOCwfreV/yHrcPiKD8vyD63Dv7cIBznhf1uD8LR5Fd55921FD/6NaaB8989dp/E3UEsDBBQAAgAIAMJVUUf/ogaAlAEAAA8GAAAfAAAAdW5pdmVyc2FsL2h0bWxfc2tpbl9zZXR0aW5ncy5qc42Uy27CMBBF93wFSrcVikJ4dddAkSqxqNTuqi6cYEKEY1u2k5Ii/r1xwsNOJoBX9tXxHc9YM4dev1xO5PRf+odqX50/7HOlYa0pkeFnWycdeqp1R5Jkjb+SFJOEYqeB5OerF/l4JSBjh1amYfGpbaXh5zCA5oAmAE0CWg5ov4C219oGEWmKfxexZ2RVZ2SUOcyUYnQQMaowVQPKRIoqxnlaVstMsAGzHIsadd3AXboAukERtkxvk1fHdvCIpRzRYsViNghRtIsFy+i6i94WHIvyw3c14M3Gr4FnAiSR6l3htBl4MX6b21Y2yQWWEp/iev5oOgtAmKAQE8PXH/rBaHIDtYzbCTXoPJGJOtMjfxzMfJPmKMatKrnVsjFaej3KKbxXXUXiBBVYPGLFeMYf+EAuWKwr0kK92XA0hFHC0Dqh8V1L/VhtW4PTyXy4XJjgNdHTr1ktxBottIXaL+2aHFDfNy8rayid48pG3BV0lUAiFJhBIIfEHJ4kqjlJ9Pm77yClULRNywFRPvjn3tPs+XvsHf8BUEsDBBQAAgAIAMJVUUc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DCVVFHnb6aWHcAAACCAAAAHAAAAHVuaXZlcnNhbC9sb2NhbF9zZXR0aW5ncy54bWwdzD0KwzAMQOE9pxCa2iH92TrEydYtJdD0ACJWi0GWiy1Ccvuabm/4eN2wRYGVcwlJHV5PFwTWJfmgH4ev+d7eEIqRepKk7FATwtA3naSF5MlmFRb4Cu2cZ441jB8Uq5wyF1Yjq2c4jDtMf3SEFsb6fwf2eO6bH1BLAwQUAAIACAADdMtEzoIJN+wCAACICAAAFAAAAHVuaXZlcnNhbC9wbGF5ZXIueG1srVVNb9swDD2nwP6DoXutpF3XNJBbdAWKHdahQNZtt0C1GVuLbXmSXDf99aP8bc/pVmAHAzbF90jxkTS7ek5i5wmUFjL1yMKdEwdSXwYiDT3y8PX2eEmuLt8dsSzme1COCDySp8ICeEycALSvRGYQfM9N5JGewUVm4mRKSCXMHrnPkLuLtCTvjmbokmqPRMZkK0qLonCFRkQaahnnlkS7vkxopkBDakDRKg3iNNiV+Tsan0Sm1Owz0D1kZt4euCZpOZ61GJAUp65UIT2Zzxf0x93ntR9Bwo9Fqg1PfSAOVnJWlvKR+7s7GeQxaGubsSrJNRhjkyhtM2ZWYrFMHa18j1QOmwS05iFoN05DQissnQCzbcx1VPPoAa3l1TtR85Z+G/u9adxK5WjnnOWPsdARHvUhnXUSyOgwKkvK65Yd9NB00K1lIo6CX7lQEJSf39oWmS9IFbDtuDJPVxc+HuDbLfeNVPsbhGEX1Qq6rWhuJZpbgloOt42+7ihIc9stcJMraEo1Y08iAPmFK8VtW1walQOjI2ONpUMwo9WVa5E6QVhkkvjsH7SxfiNpfurXlCkB/0OYT0jU1kSkATzfCvQxkGBNDWCxrc01WezamF1OOn9Men09MFU51qLgRRzDVQg4hgE3nHZ2eggKimt08XM1wvYODoIjEUYxPmaSYXx6kCbhajfJ0Ds4CI6lv5uAtua2jHRcx1EztR3E6MQ6YX6ujUzES9megz1jVmUfvjZyzdF1JtqD8/kfoziI0QzmlkysLvvW21fN4b2dU6M7n01WWQbdivMAJs8qr2YW8mzkE8CW57G56efU7MMedJTz1HRMc33HfpfFWryAU4jA/ukWp7YmEdie8ciH5WmPAfXE7TIIX5qmIjJaS1KpeUg5hrV5ElBUmGpWPqLqoZJ5Goy0cbPu56Bj3FXXCrgTwxYzXZxg88nMI+/xpb7LxdlFd5XzxUWDLfO6rwJXubxhVdcJd51B635tL8LqmcfX31BLAwQUAAIACADCVVFHJ1b2OMEHAAD+HQAAKQAAAHVuaXZlcnNhbC9za2luX2N1c3RvbWl6YXRpb25fc2V0dGluZ3MueG1srVnbbuM4En3fryA8GGD2Jb7ItwzcXuhCJ0LbssdSku5dLAzaZmIhkuiRaHdn4If5mv2w/ZIpUlIsKbYjdSZCB61inVNF1oWkMoie3UDfRZz57h+EuyywKedu8BQN/4HQYMU8Fs5CGlEe1Y+SBzdYs29m8MiEDKQRJ8GahGtdjEbDBhrJH9TvqX2jD29trd1CvTZu4T4ycEeHsWvFuFZ0GDNaTX1QL1DEvCFd0YCfZh3Uc6NvAWYQ0ZCbwZp+Hyp57exQfgY3IVm7oBcNu23xHFKrB6MtHtRudnodfGipiqJ0kd4xmkbj0Otd99Qmwo12p6EctH5LaSmo2ek0r7uHZq/VUeBtdN0Flja+7qJ2r91uGYcWbgEaqapmtPRDT7luNlWwhvvX+mE00nqNBmo2m0rbOHS6ykhrINBWgENV+mIBFUPRlO5B1dRmX0EjfaSN2gds4K7eQf0W7jYah7amKY3GcXGPs8su11Faejrpcr5DeDIEJ0dFbtVPJNdgtQtDUHaov/UIp2hJImoRn36qybwMuMxa9MvkBc088kLDf9aSTJVZneJSB/PSWAjiABiH5wgHdTmc6kovs2WSlSN3/am23HHOgqsVCzjwXQUs9IlXG/4UZ1IyzzJItqdhFdwjWdGjuZ78KQtLbEF2w3MJtGL+lgQvY/bErpZk9fwUsl2wLuXm5mVLQ88NnkG7cd3T8UVDnhtxk1M/5x/ui6c8bAtBjahwr4vFUwrpkSX1UosN+VMBdzT5/ooUoHs3crmEqk3xXIJuyRPNB6CviucyJgAr+aj1xPM+iNPvHNQV0QxaF9Vl1eSNxM3zIoptd9uq+bQN2ZNY7Dzu/UC/4jwGvSh4Eh42xFMKJCYoDJaKUrJscv5GQTF5LfaSgQ9WILjZ5pKIJOVMW+jTyUy1vi7G05vpQjNvakM9rkokyvKXVrf/vdnpQudKcCWZ7Ik6Hue5kCTrNMpxWc58Ol4AIR4vLPzFqQ3F78rQ6Z0zNi1cGyb/qUwwm+P72lD8LgO9m8+x5SzssWnghWkvrKkj12WMHWzUhl/ZDm3IniLO0N6l3xDfUATt2Q0pijx3LQdEy3aDHS1hz5irD6Z1s3Cm07G9wJaRSmpDHKyREZJvkA7VieaqjefAEcIWGf4YfCHjLxmQ6nmVSW7Nm9sx/HOEI7fu08aDf/wHvJlhC+JHgxLACbZt9QYvtOkXiBxk3LQiaPoZEu1zRdBXbENmYLsEzFLvzRvVMaeWSK45tp25qb9m1ooEiAXeCyKrFeAQ7B57l+0ikIhko+s4x6LKhmz82x2ktamOT6RwzIncQCbzk7un4EW4LhUpKCsdGyJWv92Z/16MVHOMjQUEz5g+LBxZ9cIegfIIGEfE85iYBpgm6z0JVnCIoyuygxR7AbW1u5ZqWwKTF878vnP/QIQnpfVzUpWWgb/8fPVh70xnDG3lgYRBuRIrsOU6w9sp+3C6BNdhP9/y9+aSWY+rv8uRv2F2M9W2z06tTIw+Pq+CCz8wKRvyHs9hY4R2oLmsEghPIGOgB/rE9SoBTWsE5pJLBA2RuMJUIrCmCYfF0Ado7iEWOUfuIUbVKB6wZpuOWHW6FAfSEmAZvTgPTueOuDZ4FG5wr/mzpI8MeoRHyR4iC3I3ihPq6sfsVU2UtBOLfplt7QmRBW49xZdBcMxzfXEyL0d7N8HpasbtOLckD2znrWXv89xn2ZIhVDs/Xplt9hL6GDJfSj0SpcUWbwr/+qAj8RTnsd3sxbcEr43VuX670FVLx+K0KErdK4+DNBeejR17MVY1wQD57hO+2sCG9CjO8OW54tOegUcq8CXLa1MSrjb///N/5WkK/sRSlEh/rcoDVSz6GH7l+4/FOI3+W4LHUbU8VL6UBCaH5RRa/uwssyFZS9VxVP12Agljy/xgu3BV6vCRJZmo88/QRuRRrjackPAZ2pDDmFeVSE5fJAiv7MPxDrHjnhvQivAP93UxececLVTDkJcrKBTPXT3H2+MaEZR8R0Ee3LIq8Om3qgWNqkBJ1y6vzim3irQnQF3G78eq3J/cOV4Fxxsr3IjZjucuwAEPmTcTnw7efisDBfGlY+nRIQ/FnSl9y2pEG/YtiV2ilZUUNcW3upk4VGZ0j7Ki9pzCFWudUU0ERb175kGD1OPJZNTz8iJK1zX5YW34SLwoQbzK3jgO5/1kKOP5UVjUt+h3/kY/Iyzq22LXmMIF461PxaEsNP3aoZEwKy8TOdChAQFhusDpW15HeDAWX72izEQSQV7TZ2s6lLuf4/o0KWYhyzpcP+PxIHjdxycCs3yxk/tUYeCYvPXL2TvgLvfo+dSW84ACzC61fD+V/4nOqQKIv84WFyOWIv6ypZ9qcNcgq40vvqbXUMLxqSaWM/4Kfg63TbuZaGYZpPTmMtSX3Vw280omA9HDq5lica1fBg3qb9ZpUL8UoUFCez6Awc5f0hBDDrg0Tc68LKu9ST9z3MuTWaqSBPbMaJaAb4A7gOtGaisjyOWVPNi8ZlX8llXwdx53PbqnaavKCDKLc3n+gwiq43Jyq3xMH3k2vRNJ5SpIet0xF7Pa+YGzMHm9OYmLRypWHSfLSE7/RLtKN5+MsRP7UdqoRcJnezTjhcDXT9gC3XPrP6hnt1noUm/+llWUART4zv6J9y9QSwMEFAACAAgASlVRRyOGeibgFAAAGGIAABcAAAB1bml2ZXJzYWwvdW5pdmVyc2FsLnBuZ+3d+VdS6f8AcEuzVc1vNpobObaYuWSOWopLi1kfSy0rLffUMRVEQ1xQZKzMstSmJh1F07RcC3NFcS0XKgwyUVMEM0pEBFRkcUG+OPM5c2aac75/wPdczuFyLvd17n3uvc99nvdzf3g/d9xcnJQ2aW6Sk5NTOnXy+Dk5OQUDOTn56A2Ksn9ibuxYkf2sgZ9zOiqHJWmzZCsKIUfOHJGTq87cvBywTra+MfLkJbicnHLn6ncNAVYWJCcX8OLU8SPn43w5NAkxMd6HMMsDueFLQktK6jEGP5ZUx3U2lAdZGeS8vnyKuOd1DfRuEWbakGKS1tyn0he2+ZVi+H23caWrL+nLWy/uOrXzdvMn1wcLxxyvTpAtOUsPyEjhdM5Cnjn8fcvPWPZsyl2eKCHf3DzEjmlmxYwn5TXVaC4vTHVmPqdLHtt4wOLZ6SH29lGCzcsa8ooa/r+s+fvikLr8C6vzCWWKZsvwZxImV2UUbmK1J+y29ZYDHXLyf18cIDjU3xYyjdyW3xPs9FzKAv4lIiPlB3ZNkR/BlpesVJIYcMO0eIrl90c0SU0O2+YxBQddFH/zHB+sFfR+t5N7ihVnvOMHBFXbDbRfd/5zo2xhJj+wB6sdeLj6dJru99uyib84PLnfvSlnL4YoCApEeY39Hbx8+4uDntsGte/L3aW0QW1rj2pFmaHhP3f4f3LDZ//ZB3CAAxzgAAc4wAEOcIADHOAABzjAAQ5wgAMc4AAHOMABDnCAAxzgAAc4wAEOcIADHOAABzjAAQ5wgAMc4AAHOMABDnCAAxzgAAc4wAEOcIADHOAABzjAAQ5wgAMc4AAHOMABDnCAA/z/K++4mPwlV92vGcnngC7ThB3qHjzJV6uLopVO0bKRxg3NWs1mzU5N4jHbra4Brc96JtzYHZy4j8F/ZV9rhCjeouqVtnA8qZECPqZd+rmI04iXInJiFtxBN1ARBBNlNVPkQrhHLFpIvd51fWf1Rv/04HRWW8FTl6hWnTCI0FaIHcNs/SuZWzIx7POzqnhGymi5D9UQMYZk10803aaS6wPjSRJeOjlu8YtDVH8rSH0vaZ9LXeTZQHx0t3G+9PwQta1ngsNrhF+wh/fMtmUmXkFwEK73TsIax3sGlriSmWGyDT2W/JydC0+YYLUnxwtMpSOBgVI2bIlGSJdEtlIS2T21g5e80KaJbxmZQZfxvkM7DmdSJ42J66Xz+pVnRHAPVybq60CD0ykd4rVp68cmY+hELf3ALtl19NaWr384/yMoCs1HFbAj5Cng0sSurpLgKkQC3Yaqvj7trif6o3/YaZHkeGIFGwoKdNdKz1wWTUEY0aRG6UCIdGEj/8Jo2dhQT6RkmebRFi8U5bHNyVxTvIVw+56wXukyo8B+KTY9POVWg0nYSKmU9Wt9VLmJB58SHN7W4PvOETqP+3BWyn1Ru08fOhzTlH6GeE5Uzz12iZ7digLFW4gMygMvZTyW749FQ7SOBb75b5Hh48JMu8QAKxLVMogMQXrBx3B+bDHY1evlIbfpJWXfQTbvFR2xuC+TjRWh4hZGCivT+xYTXArL9PeWWLqFZy5EFr/kfLMjByN8+k0/GIPrZsuL1xv+hyKlKqIwF80qBi9I2ovOeYUYR9YtvDtmU1RiKU51Op/IYo/l3NPm1LDvQRK0EKARVRtM1jMunN9S5RB1W79qQns3wog4bhYfRf/JK3tw92qWPbQ84vF1d7piTvO0rTO8ivkbsxJB00pt6l+XBl9p7Gl4OYF9CWVSY5oyxq9R6cxyYv2xcaZiykiHDvqm/xRS50i1VL0pIFqD8GzkfhWLEXlei8uZvLXpjPHR89EaWMLEk9cd4qu3Y572Wqf+WaqEb3U4I+Mr81mwbAJZL6MlF/4bpdqIYBLIqklNyDgw2JMrq61vtMrg27Q7Y7r0sp4wOVuJ99vSm5iMyfQLZ9QNFNKK0XO/y8ezwHB5R84T3YIC/0Sv+rOjwo+mPsp8U/Sa/Muxxm73rAZTk68cGoSuCJtj8t35orUd1vrN9J7RYJbxmEmPsuDKkFeP7NbRr+W2Lc9Ceu/tWM1mOLuFMr6ivtCyjSHabduZigQ9bMtfLHOCGU2clh14U/KXvnM47quDiIhkS1jK3VwTF21hiuDT2m5r/bXdy1UF3FZPnal1OJx2CUhYHdGSbrW6z1xFk7lTeqX0h/N5ulOoXrNRF9SjMBgY2b9uU/LRQs9tBlPFOmyS+9moIlKwGVMhrXX9ExbRN5EdqNlp8BN4vaMkScwx6oS7bSE02T0wX/45K0Y5bdHHpsARg+4/bGC5Y1hgOWHivLghDScdbn/uG89HVWbTxKmVY4sP28emFp6KNA5RNkfADp/2E3pa+PbcXW1bEhV9Y/t1vFrVD1HCJXYRpcxEEC6+dyheooTjqu37MfnLYHtckKAyFjU3zbyVYF+L57tLFw69ESzNatFicnJxSSPfSlewLMRCrmUbt+EgdX4R3dyGLLb1Hu6MnxJxpO64pv0PdKd9Snn4RM6cazsXWjlOnkFanaF+E8a28tyzC/iqmWf8xjy1Xm83GMHFUcbc/RzxmcHt00OXGN59hfmuQWJVTNq2el/DnfW3Kde7Z3bldBIpgi36x1NSxoN7Xl05tGKrb/zUqCl9/NRBppGzoVsLu6q9DdmnhJ5pZN5ARoxOVNPNW98jsF5ZyMeXY1Gt3w5I5lr7Gkgv4LLG0L8tGYVmD1ry1itH5Tz+9ZhRpxmtZxQW6mUVsV5JzR12lXoCuu72+IlITrqWcnTr8PP48LbFHbAtKlK/fvYcdKV8+2DJUF0MiryQ4uURi+I2Z9K4kY9zqyToqYZYx74brex5n2xe0bq0ETkdbmiB5hgilYvLjKHMj7vyFmN8Uk2kN9TfaLIXNzhK6nb29ZQWOWAuOp2oG1NxfTD8xREDa+RePl0Wut3EEnXsBE/foR7iDCvO31WblUCqgaTtas69JGo5S3441DIu0k3QxaJddY6cXYMvuTCqY4fLqMLh8pwft0/F9JBpjPuGbr3o2mEvqxIt5z86gZ/9s6vU8kfWgEfjwfQjPjyzMC1sgymBes996ALPcQRxWmd2OOaWCu4Us006aas44UsWJ1FQ2isRjZ1JJBJfs13z7qyLGE9fRLWGjNT1ozHVV4nNxAUDZU2DEUyP8EQDN3pNudJKgHaZFLZJzX38SgsOgnE4i1uaigV/UFKj7mT7lKxPGGK1UgtsJEXaR6rZcfgWdQbR35/Gf31gMMI6rMhu0SyRVMYcmtW6g0+ne5JQSRVDvyGNQ3GHt+/RPjJeTeX/bK2/2sNek0dwk5uqhtz5L6gLo5YfrTiFWJEWO6akgQ2lZnFQr+MIp2wMo2l9IgzXi0y0ZBys34b+8zyQZAs6CetpNjpIl50EVT+QKqEJE9XWb1ZjvNLAlvnhGcUh8gNhFw+6bcnEe8YqdFu+QWazZG02kidkuqgbZNkH8PBcb/rvpVtO25rWlYGV8c50yD2/GaQI1s/vL1G/mPw6sDSEGH1i9aLTlFq+CKy4anunBMgWiUfAFXHzDwa3eHqGe+r0rb08fx/J0G4DleXvtiDPTN7EQyTYH7tHoUXjibbHqN4hCWh3UZVPkk/hp2gJ5yCiff+7OgdzZTNoImH9RkjtdCfxt3S6+F4pyMit7lWOoVlgZLlDX4dlHtz+S5Tu/musNC9rKbZx8MLbWcWOyMDxlgg4C2Uh5Zr+1PNBIyu5nBBpY1jke8AKBSl2ZAnz3Exvs0mbKfwG58KrTqfvSR/jSfRrv3OjXv0Z02xTyiPgYk5DpfXFmlMWCYZuFB41gyuMuukr49u3BB6/q0eIruGNW16gJtH3uFE06qMg1AZMA4Ec2Bwj1q2EGKF6N6jpz0C71SmI5KIk++Xy9T1YLYazx+jHhVgfu+TXm+fOwSfsUeaYjLRJW179Z6qvvxXn0eQlVQOXsXMwHUyEjrksvioN/wxuMB9R3cJJvGEMpihnBBSWQV/G0G/Ogjkn75UX70/V+sYpuyus7m9Y0x5KIJYsfaptfi+u+3COeDHwA6nADFEnFa9k6B+7e9BibOb2vfFrHPaGNFltE3dlFF4NDovLSLU04Nwfn3cCa44qBnhywi5Z5cdBteKclZUu468Q+LJ2rVTNIGm5yaMq6atTQRN+qtwVPeoqwZZwrLNM0HjTwkFaDQK3z23eLvuTyztKEczmegBGX10hLZidDmd0/5E796Q8szq/mquP4ShkQuWRcQ+4I5FV+japII+rTG8Nnpuurk7f6xMSmh3drD7dWpQk6EFyBVuY4clFNB6+gJ1ROMkBg5LqAmmq/5N90K3ukd8NW/CpkRnIzIvLFoWdCyP0xtnh40Oo6CDMw6AGq1HGw5c/Ga3tFtmDGriB2pgSKL8Dks2ynaTOp6ls341NeouoHGtkm3rgRqUpBEkLS7jkQcZPdIfwN2z3bWTi8b18zjUFx2ZIwradbnG9PhOEB0ske1m8EyS/GtnG2OUmJip0x2Fgy6qZDUqH7IpqRaqZSPRBcHwQ9Y7dSsnd3VSTVkTzV/wtmxSv01eprxgcahO1pDOTmUFu74uA+SUXQeZ79sYoONIWxrUGLiJH7ljfatRsFA4goDNUPbvOR6Ob1RBqXRSC2a390VPmZzo7HxKSr3iXT0ndQ0r8rkf9UdUfBF+qwV3zXjzHLIwTutqhBU8rH+MrNlSHLvCQk14hfEoLIucZ42oS7IDJQ1ntP5fA9Y69/Vl8kHOyjuIEvmU6L+D5HH0bfFnErWRa/9FiNin6Sm1A4GyHatbyendqOMe2R+wFnshzClhGsJoh+wU9oRi27q2scdWt7qDZ1Yf04SZoQr1OwEF6DM2j0ECrdfaOYppmS8X5zqpkL4+oW6nrcEWWgnpTi0mLz4yHuednft+00fhmHetFUXpV8c46oopIwcWn1GG2tXbvs6+qaq7xI+YXq5D9xrUF2uF0fO/H9fcWWj399si7m8Z1wmYnUb2BcUW9s7HxKlXNViVwv0+EKi3GL4ZuccvC5zmkDatBXn4yVVf8ZVo0zs744K1pcMtpUtbRXKLmulMhnVSokwtF6Mxrudwq0rM1byWSd2SOJ1TE+FFdihE25PDEMKORw0YjDXHUBl06126tY85k+nvK/I38XXDMdniOSe37d17XcviaxMDl2wTzAr57CIjmiQTBUEP5lVUoTvh+tAtMwW6WlXrRtEXIlEA0bjClvftxyLMadlXPE04riayf31UTHB25Ei1pZXW5tzJrdmdykMlQXDN3HZomEGR1znPodZpWjJ7V2DpRfqhFPDJAK5AIv4gYHIsmyxqrlOsjDPt6dzyq+kiCfU1EyNyhJEpPAiY2bK/4gUjXdswZG94fR1Fd6dRhsGPe4OLDTk+NMfKPc5C3QOGhjObw56FEvx/eHYdBFNKcRHMw+a9bs4d//mbc1BtPSw3cooaYI1ozu8R2SSyMFLeIky6suEoSwBIUaIEwcEPFLg7pxcwSQxQU0pIKL81pm1nw8Mx0pKqW7kaPVM8G87ChMU5tBmehSNQka0lNUCthTh0b1dSlSlHkDNYfY8VU85m0obG4Oupl5zFno5z2EMhbhM9v8VXt44MvvhxPf6ZvkLHr8rw/z1ryW7WIu6Riv7Cv0sZOKCDY6q1w2pN4GzGzgubxQy3SJ9LLrfx8Xl0Tukh/p9vXtY62GWGwY0vTTLw5zKNLo+Br2FRTmUjDnsL3kEWD9qMY70Do8x2yGt7/08wE1T6a9aMjeeoJnaBN5IxG8wi4jG1ru3/tuvOashrOBK5pfn9tXnZ4W1bFXrAqljqhO7by3mossQjD/MGr8I1iGtJo4NdNiE+fZ/RBHJsGqkfs+/hekS4DjmWAJ1jGqazShZ+HkbX01UeqU7NRUqziV3Gyj4/Q5Z11+WY95WXTILnqpOXk5KZ96unk6uCovJD+M6/CIepwYIrDrypqTEHLx4Qkmyoqy8d1tfjTWt4MaMt/i1+U3R5Tyj8771uVCUWSWdXGPLts5upgl2RDl4XZXyY3h/CO2AtUM1fvJFkMVrP7EjUScKzwE7rw07cgD7jf8pQlMnP2z/FAUi7s6QsrdvpqvnXZ8Ej5ehNvnQuq7XGBezsani1FWNH6UK5DWvtBs4ceHBrX18W4+o7c8PZTt0Y86K1aJqj86ChJWP5c8TCIjpZKSlsfJd3J9l09Uhl5Kwl1diSm7XCBOzjr26Stek7SCiwyvdxsddTvMtSh59uOQ0mjHmezd9iSqdaD7Fx+EtbKxQvdxdiaUJOB+Cyq94YLd5J8nrAnbAYEliGQpOlhspeP5AH7B9hJWgxhycNvZS7bdHbPCosu4C3zYlF3nZjhF/1mau1x8G66SC9XIMZSJ23bZePs+az++X7UNijtUuxqz560ZVTYoa7e7jQ2ZDlkh8WRmj7UuvOnGQ2Z36zDdUQ9/m/nu0GzjUa7p+/vXwbf7cc/QsvG29xP4IV9rl6tsr4ixF682jo9WH83XsR/HeydmeDNrr25FAc/O9T0FZ5GqNFu0cV5sAmLAbKTzSB2tMUe1L6GgU41TEAq86ZiPuVV5zfXhr5lXIsqbJx8M/H8Nj8vBLQfsaljHxa3O5D/nCmZryA5zu7HjdaanRsVfMCRJsrj2QeddY0mbLHqYHbn4l9J6zPGHDhBhwaKm6ygove0i4e7OS8PU5sR0uxpSO6Sp4+2wVSaqH5vOMnB+2l8FvdIXvO5ofex/2FDMdXln92YxXHDpm0IBFHiF3e0TMyxX6QMOx0J0436IvbrjRFw5wbN/kp+r63oEmoTRBJOfIQ+IiZJs8HKuE1qzhEdLYTZp5E5g53mjwWjAxdcUYsVbUnRYvf2ytDsUKNRj0z7f+T03y6/trvY6Wbeu3c1eYPbv3uL5Gix022D2lql75PnR8mvXXcz6qZ6/UqT3zvLf6b+H+t45OEzJlVGylujHdIfVV/55yQC/v45q0n9V6cb4ByJVVsn/693WlvOYxrnBlJBd4x/Kap7brDD9M+A5W9p/1WVZKQGOU+mgRqdnrq9+36iAv/PnxUrTlEKah3OolfEbSqgRD2TK4KoAsrp72cYmNhR9kPfCvgHgyn1goVR5h8TIBxNudLzr6kEEszdOE80u2bIUnnSCeN8Jz2ss5zsc8rR5Tj2qP/1/wVQSwMEFAACAAgASlVRR5F1CYhMAAAAawAAABsAAAB1bml2ZXJzYWwvdW5pdmVyc2FsLnBuZy54bWyzsa/IzVEoSy0qzszPs1Uy1DNQsrfj5bIpKEoty0wtV6gAigEFIUBJodJWycQIwS3PTCnJAKowMDFACGakZqZnlNgqmVsgBPWBZgIAUEsBAgAAFAACAAgAwlVRR4ZOXH3dAwAAaQ4AAB0AAAAAAAAAAQAAAAAAAAAAAHVuaXZlcnNhbC9jb21tb25fbWVzc2FnZXMubG5nUEsBAgAAFAACAAgAwlVRR7mDA6XCAwAAFg8AACcAAAAAAAAAAQAAAAAAGAQAAHVuaXZlcnNhbC9mbGFzaF9wdWJsaXNoaW5nX3NldHRpbmdzLnhtbFBLAQIAABQAAgAIAMJVUUdGxXBrugIAAFUKAAAhAAAAAAAAAAEAAAAAAB8IAAB1bml2ZXJzYWwvZmxhc2hfc2tpbl9zZXR0aW5ncy54bWxQSwECAAAUAAIACADCVVFHZveQiJUDAAAnDgAAJgAAAAAAAAABAAAAAAAYCwAAdW5pdmVyc2FsL2h0bWxfcHVibGlzaGluZ19zZXR0aW5ncy54bWxQSwECAAAUAAIACADCVVFH/6IGgJQBAAAPBgAAHwAAAAAAAAABAAAAAADxDgAAdW5pdmVyc2FsL2h0bWxfc2tpbl9zZXR0aW5ncy5qc1BLAQIAABQAAgAIAMJVUUca2uo7qgAAAB8BAAAaAAAAAAAAAAEAAAAAAMIQAAB1bml2ZXJzYWwvaTE4bl9wcmVzZXRzLnhtbFBLAQIAABQAAgAIAMJVUUedvppYdwAAAIIAAAAcAAAAAAAAAAEAAAAAAKQRAAB1bml2ZXJzYWwvbG9jYWxfc2V0dGluZ3MueG1sUEsBAgAAFAACAAgAA3TLRM6CCTfsAgAAiAgAABQAAAAAAAAAAQAAAAAAVRIAAHVuaXZlcnNhbC9wbGF5ZXIueG1sUEsBAgAAFAACAAgAwlVRRydW9jjBBwAA/h0AACkAAAAAAAAAAQAAAAAAcxUAAHVuaXZlcnNhbC9za2luX2N1c3RvbWl6YXRpb25fc2V0dGluZ3MueG1sUEsBAgAAFAACAAgASlVRRyOGeibgFAAAGGIAABcAAAAAAAAAAAAAAAAAex0AAHVuaXZlcnNhbC91bml2ZXJzYWwucG5nUEsBAgAAFAACAAgASlVRR5F1CYhMAAAAawAAABsAAAAAAAAAAQAAAAAAkDIAAHVuaXZlcnNhbC91bml2ZXJzYWwucG5nLnhtbFBLBQYAAAAACwALAEkDAAAVMwAAAAA="/>
  <p:tag name="ISPRING_ULTRA_SCORM_COURSE_ID" val="4735A48F-D29E-4DEC-924E-A88CECEFF1D8"/>
  <p:tag name="ISPRING_SCORM_RATE_SLIDES" val="1"/>
  <p:tag name="ISPRING_SCORM_RATE_QUIZZES" val="0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Content List"/>
  <p:tag name="ISPRING_PRESENTATION_TITLE" val="PPT_014"/>
</p:tagLst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4954</Words>
  <Application>WPS Presentation</Application>
  <PresentationFormat>On-screen Show (16:9)</PresentationFormat>
  <Paragraphs>428</Paragraphs>
  <Slides>46</Slides>
  <Notes>16</Notes>
  <HiddenSlides>0</HiddenSlides>
  <MMClips>18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63" baseType="lpstr">
      <vt:lpstr>Arial</vt:lpstr>
      <vt:lpstr>SimSun</vt:lpstr>
      <vt:lpstr>Wingdings</vt:lpstr>
      <vt:lpstr>UTM Avo</vt:lpstr>
      <vt:lpstr>Arial</vt:lpstr>
      <vt:lpstr>Segoe Print</vt:lpstr>
      <vt:lpstr>Times New Roman</vt:lpstr>
      <vt:lpstr>.VnTifani HeavyH</vt:lpstr>
      <vt:lpstr>.VnAristote</vt:lpstr>
      <vt:lpstr>汉仪小麦体简</vt:lpstr>
      <vt:lpstr>Microsoft YaHei</vt:lpstr>
      <vt:lpstr>Arial Unicode MS</vt:lpstr>
      <vt:lpstr>Calibri</vt:lpstr>
      <vt:lpstr>Times New Roman</vt:lpstr>
      <vt:lpstr>华康海报体W12(P)</vt:lpstr>
      <vt:lpstr>方正卡通简体</vt:lpstr>
      <vt:lpstr>5_Office Theme</vt:lpstr>
      <vt:lpstr>`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Hoc10 chúc các em học tốt!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PPT_014</dc:title>
  <dc:creator>Huy Duẩn</dc:creator>
  <cp:lastModifiedBy>Admin</cp:lastModifiedBy>
  <cp:revision>339</cp:revision>
  <dcterms:created xsi:type="dcterms:W3CDTF">2015-09-25T00:55:00Z</dcterms:created>
  <dcterms:modified xsi:type="dcterms:W3CDTF">2025-01-15T00:28:49Z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33D2DFDA96FE49E688263B814CF67E09_12</vt:lpwstr>
  </property>
  <property fmtid="{D5CDD505-2E9C-101B-9397-08002B2CF9AE}" pid="3" name="KSOProductBuildVer">
    <vt:lpwstr>1033-12.2.0.19805</vt:lpwstr>
  </property>
</Properties>
</file>