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5" r:id="rId2"/>
    <p:sldMasterId id="2147483686" r:id="rId3"/>
  </p:sldMasterIdLst>
  <p:notesMasterIdLst>
    <p:notesMasterId r:id="rId18"/>
  </p:notesMasterIdLst>
  <p:sldIdLst>
    <p:sldId id="9528" r:id="rId4"/>
    <p:sldId id="258" r:id="rId5"/>
    <p:sldId id="9526" r:id="rId6"/>
    <p:sldId id="9527" r:id="rId7"/>
    <p:sldId id="443" r:id="rId8"/>
    <p:sldId id="444" r:id="rId9"/>
    <p:sldId id="440" r:id="rId10"/>
    <p:sldId id="427" r:id="rId11"/>
    <p:sldId id="428" r:id="rId12"/>
    <p:sldId id="445" r:id="rId13"/>
    <p:sldId id="426" r:id="rId14"/>
    <p:sldId id="436" r:id="rId15"/>
    <p:sldId id="431" r:id="rId16"/>
    <p:sldId id="446" r:id="rId17"/>
  </p:sldIdLst>
  <p:sldSz cx="16276638" cy="9144000"/>
  <p:notesSz cx="6858000" cy="9144000"/>
  <p:custDataLst>
    <p:tags r:id="rId1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5" d="100"/>
          <a:sy n="55" d="100"/>
        </p:scale>
        <p:origin x="564" y="13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73733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Arial"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charset="0"/>
              <a:ea typeface="宋体" panose="02010600030101010101" pitchFamily="2" charset="-122"/>
              <a:cs typeface="+mn-cs"/>
            </a:endParaRPr>
          </a:p>
        </p:txBody>
      </p:sp>
    </p:spTree>
    <p:extLst>
      <p:ext uri="{BB962C8B-B14F-4D97-AF65-F5344CB8AC3E}">
        <p14:creationId xmlns:p14="http://schemas.microsoft.com/office/powerpoint/2010/main" val="32932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1800235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p>
        </p:txBody>
      </p:sp>
      <p:sp>
        <p:nvSpPr>
          <p:cNvPr id="3" name="Subtitle 2"/>
          <p:cNvSpPr>
            <a:spLocks noGrp="1"/>
          </p:cNvSpPr>
          <p:nvPr>
            <p:ph type="subTitle" idx="1"/>
          </p:nvPr>
        </p:nvSpPr>
        <p:spPr>
          <a:xfrm>
            <a:off x="2441497" y="5181600"/>
            <a:ext cx="11393647" cy="2336800"/>
          </a:xfrm>
        </p:spPr>
        <p:txBody>
          <a:bodyPr/>
          <a:lstStyle>
            <a:lvl1pPr marL="0" indent="0" algn="ctr">
              <a:buNone/>
              <a:defRPr>
                <a:solidFill>
                  <a:schemeClr val="tx1">
                    <a:tint val="75000"/>
                  </a:schemeClr>
                </a:solidFill>
              </a:defRPr>
            </a:lvl1pPr>
            <a:lvl2pPr marL="726118" indent="0" algn="ctr">
              <a:buNone/>
              <a:defRPr>
                <a:solidFill>
                  <a:schemeClr val="tx1">
                    <a:tint val="75000"/>
                  </a:schemeClr>
                </a:solidFill>
              </a:defRPr>
            </a:lvl2pPr>
            <a:lvl3pPr marL="1452237" indent="0" algn="ctr">
              <a:buNone/>
              <a:defRPr>
                <a:solidFill>
                  <a:schemeClr val="tx1">
                    <a:tint val="75000"/>
                  </a:schemeClr>
                </a:solidFill>
              </a:defRPr>
            </a:lvl3pPr>
            <a:lvl4pPr marL="2178356" indent="0" algn="ctr">
              <a:buNone/>
              <a:defRPr>
                <a:solidFill>
                  <a:schemeClr val="tx1">
                    <a:tint val="75000"/>
                  </a:schemeClr>
                </a:solidFill>
              </a:defRPr>
            </a:lvl4pPr>
            <a:lvl5pPr marL="2904474" indent="0" algn="ctr">
              <a:buNone/>
              <a:defRPr>
                <a:solidFill>
                  <a:schemeClr val="tx1">
                    <a:tint val="75000"/>
                  </a:schemeClr>
                </a:solidFill>
              </a:defRPr>
            </a:lvl5pPr>
            <a:lvl6pPr marL="3630591" indent="0" algn="ctr">
              <a:buNone/>
              <a:defRPr>
                <a:solidFill>
                  <a:schemeClr val="tx1">
                    <a:tint val="75000"/>
                  </a:schemeClr>
                </a:solidFill>
              </a:defRPr>
            </a:lvl6pPr>
            <a:lvl7pPr marL="4356709" indent="0" algn="ctr">
              <a:buNone/>
              <a:defRPr>
                <a:solidFill>
                  <a:schemeClr val="tx1">
                    <a:tint val="75000"/>
                  </a:schemeClr>
                </a:solidFill>
              </a:defRPr>
            </a:lvl7pPr>
            <a:lvl8pPr marL="5082828" indent="0" algn="ctr">
              <a:buNone/>
              <a:defRPr>
                <a:solidFill>
                  <a:schemeClr val="tx1">
                    <a:tint val="75000"/>
                  </a:schemeClr>
                </a:solidFill>
              </a:defRPr>
            </a:lvl8pPr>
            <a:lvl9pPr marL="58089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B01423-D198-4896-B996-AF6CD71AA325}" type="slidenum">
              <a:rPr lang="en-US" altLang="en-US" smtClean="0"/>
              <a:pPr>
                <a:defRPr/>
              </a:pPr>
              <a:t>‹#›</a:t>
            </a:fld>
            <a:endParaRPr lang="en-US" altLang="en-US"/>
          </a:p>
        </p:txBody>
      </p:sp>
    </p:spTree>
    <p:extLst>
      <p:ext uri="{BB962C8B-B14F-4D97-AF65-F5344CB8AC3E}">
        <p14:creationId xmlns:p14="http://schemas.microsoft.com/office/powerpoint/2010/main" val="1419113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D28DD1-89CB-4A9B-8160-1008CEEB8C29}" type="slidenum">
              <a:rPr lang="en-US" altLang="en-US" smtClean="0"/>
              <a:pPr>
                <a:defRPr/>
              </a:pPr>
              <a:t>‹#›</a:t>
            </a:fld>
            <a:endParaRPr lang="en-US" altLang="en-US"/>
          </a:p>
        </p:txBody>
      </p:sp>
    </p:spTree>
    <p:extLst>
      <p:ext uri="{BB962C8B-B14F-4D97-AF65-F5344CB8AC3E}">
        <p14:creationId xmlns:p14="http://schemas.microsoft.com/office/powerpoint/2010/main" val="2396216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8"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1"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4A9502-423E-4957-ACD4-EFEAFA456813}" type="slidenum">
              <a:rPr lang="en-US" altLang="en-US" smtClean="0"/>
              <a:pPr>
                <a:defRPr/>
              </a:pPr>
              <a:t>‹#›</a:t>
            </a:fld>
            <a:endParaRPr lang="en-US" altLang="en-US"/>
          </a:p>
        </p:txBody>
      </p:sp>
    </p:spTree>
    <p:extLst>
      <p:ext uri="{BB962C8B-B14F-4D97-AF65-F5344CB8AC3E}">
        <p14:creationId xmlns:p14="http://schemas.microsoft.com/office/powerpoint/2010/main" val="295296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008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2034580" y="1496484"/>
            <a:ext cx="12207479" cy="3183467"/>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2034580" y="4802717"/>
            <a:ext cx="12207479" cy="220768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1119019" y="8475134"/>
            <a:ext cx="3662244" cy="486833"/>
          </a:xfrm>
          <a:prstGeom prst="rect">
            <a:avLst/>
          </a:prstGeom>
        </p:spPr>
        <p:txBody>
          <a:bodyPr/>
          <a:lstStyle/>
          <a:p>
            <a:fld id="{A00A9E6E-4E5F-465C-A3CB-FCC0EA580DCC}" type="datetimeFigureOut">
              <a:rPr lang="en-US" smtClean="0"/>
              <a:t>1/8/2025</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11495375" y="8475134"/>
            <a:ext cx="3662244" cy="486833"/>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708864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1119019" y="2434167"/>
            <a:ext cx="14038600"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1119019" y="8475134"/>
            <a:ext cx="3662244" cy="486833"/>
          </a:xfrm>
          <a:prstGeom prst="rect">
            <a:avLst/>
          </a:prstGeom>
        </p:spPr>
        <p:txBody>
          <a:bodyPr/>
          <a:lstStyle/>
          <a:p>
            <a:fld id="{A00A9E6E-4E5F-465C-A3CB-FCC0EA580DCC}" type="datetimeFigureOut">
              <a:rPr lang="en-US" smtClean="0"/>
              <a:t>1/8/2025</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11495375" y="8475134"/>
            <a:ext cx="3662244" cy="486833"/>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063103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1110542" y="2279652"/>
            <a:ext cx="14038600" cy="3803649"/>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1110542" y="6119285"/>
            <a:ext cx="14038600" cy="2000249"/>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1119019" y="8475134"/>
            <a:ext cx="3662244" cy="486833"/>
          </a:xfrm>
          <a:prstGeom prst="rect">
            <a:avLst/>
          </a:prstGeom>
        </p:spPr>
        <p:txBody>
          <a:bodyPr/>
          <a:lstStyle/>
          <a:p>
            <a:fld id="{A00A9E6E-4E5F-465C-A3CB-FCC0EA580DCC}" type="datetimeFigureOut">
              <a:rPr lang="en-US" smtClean="0"/>
              <a:t>1/8/2025</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11495375" y="8475134"/>
            <a:ext cx="3662244" cy="486833"/>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98320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1119019" y="2434167"/>
            <a:ext cx="6917571"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8240048" y="2434167"/>
            <a:ext cx="6917571" cy="5801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1119019" y="8475134"/>
            <a:ext cx="3662244" cy="486833"/>
          </a:xfrm>
          <a:prstGeom prst="rect">
            <a:avLst/>
          </a:prstGeom>
        </p:spPr>
        <p:txBody>
          <a:bodyPr/>
          <a:lstStyle/>
          <a:p>
            <a:fld id="{A00A9E6E-4E5F-465C-A3CB-FCC0EA580DCC}" type="datetimeFigureOut">
              <a:rPr lang="en-US" smtClean="0"/>
              <a:t>1/8/2025</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11495375" y="8475134"/>
            <a:ext cx="3662244" cy="486833"/>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239278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1121139" y="486834"/>
            <a:ext cx="14038600" cy="176741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1121140" y="2241551"/>
            <a:ext cx="6885780" cy="1098549"/>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1121140" y="3340100"/>
            <a:ext cx="6885780" cy="4912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8240048" y="2241551"/>
            <a:ext cx="6919691" cy="1098549"/>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8240048" y="3340100"/>
            <a:ext cx="6919691" cy="49127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1119019" y="8475134"/>
            <a:ext cx="3662244" cy="486833"/>
          </a:xfrm>
          <a:prstGeom prst="rect">
            <a:avLst/>
          </a:prstGeom>
        </p:spPr>
        <p:txBody>
          <a:bodyPr/>
          <a:lstStyle/>
          <a:p>
            <a:fld id="{A00A9E6E-4E5F-465C-A3CB-FCC0EA580DCC}" type="datetimeFigureOut">
              <a:rPr lang="en-US" smtClean="0"/>
              <a:t>1/8/2025</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11495375" y="8475134"/>
            <a:ext cx="3662244" cy="486833"/>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878250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1119019" y="8475134"/>
            <a:ext cx="3662244" cy="486833"/>
          </a:xfrm>
          <a:prstGeom prst="rect">
            <a:avLst/>
          </a:prstGeom>
        </p:spPr>
        <p:txBody>
          <a:bodyPr/>
          <a:lstStyle/>
          <a:p>
            <a:fld id="{A00A9E6E-4E5F-465C-A3CB-FCC0EA580DCC}" type="datetimeFigureOut">
              <a:rPr lang="en-US" smtClean="0"/>
              <a:t>1/8/2025</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11495375" y="8475134"/>
            <a:ext cx="3662244" cy="486833"/>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313083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1119019" y="8475134"/>
            <a:ext cx="3662244" cy="486833"/>
          </a:xfrm>
          <a:prstGeom prst="rect">
            <a:avLst/>
          </a:prstGeom>
        </p:spPr>
        <p:txBody>
          <a:bodyPr/>
          <a:lstStyle/>
          <a:p>
            <a:fld id="{A00A9E6E-4E5F-465C-A3CB-FCC0EA580DCC}" type="datetimeFigureOut">
              <a:rPr lang="en-US" smtClean="0"/>
              <a:t>1/8/2025</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11495375" y="8475134"/>
            <a:ext cx="3662244" cy="486833"/>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86623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00BA3F-51CF-473C-BBC7-9F80CB3FD932}" type="slidenum">
              <a:rPr lang="en-US" altLang="en-US" smtClean="0"/>
              <a:pPr>
                <a:defRPr/>
              </a:pPr>
              <a:t>‹#›</a:t>
            </a:fld>
            <a:endParaRPr lang="en-US" altLang="en-US"/>
          </a:p>
        </p:txBody>
      </p:sp>
    </p:spTree>
    <p:extLst>
      <p:ext uri="{BB962C8B-B14F-4D97-AF65-F5344CB8AC3E}">
        <p14:creationId xmlns:p14="http://schemas.microsoft.com/office/powerpoint/2010/main" val="3932429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1121140" y="609600"/>
            <a:ext cx="5249639" cy="21336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6919691" y="1316567"/>
            <a:ext cx="8240048" cy="64981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1121140" y="2743200"/>
            <a:ext cx="5249639" cy="508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1119019" y="8475134"/>
            <a:ext cx="3662244" cy="486833"/>
          </a:xfrm>
          <a:prstGeom prst="rect">
            <a:avLst/>
          </a:prstGeom>
        </p:spPr>
        <p:txBody>
          <a:bodyPr/>
          <a:lstStyle/>
          <a:p>
            <a:fld id="{A00A9E6E-4E5F-465C-A3CB-FCC0EA580DCC}" type="datetimeFigureOut">
              <a:rPr lang="en-US" smtClean="0"/>
              <a:t>1/8/2025</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11495375" y="8475134"/>
            <a:ext cx="3662244" cy="486833"/>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59645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1121140" y="609600"/>
            <a:ext cx="5249639" cy="21336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6919691" y="1316567"/>
            <a:ext cx="8240048" cy="64981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1121140" y="2743200"/>
            <a:ext cx="5249639" cy="508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1119019" y="8475134"/>
            <a:ext cx="3662244" cy="486833"/>
          </a:xfrm>
          <a:prstGeom prst="rect">
            <a:avLst/>
          </a:prstGeom>
        </p:spPr>
        <p:txBody>
          <a:bodyPr/>
          <a:lstStyle/>
          <a:p>
            <a:fld id="{A00A9E6E-4E5F-465C-A3CB-FCC0EA580DCC}" type="datetimeFigureOut">
              <a:rPr lang="en-US" smtClean="0"/>
              <a:t>1/8/2025</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11495375" y="8475134"/>
            <a:ext cx="3662244" cy="486833"/>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49983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1119019" y="486834"/>
            <a:ext cx="14038600" cy="176741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1119019" y="2434167"/>
            <a:ext cx="14038600" cy="580178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1119019" y="8475134"/>
            <a:ext cx="3662244" cy="486833"/>
          </a:xfrm>
          <a:prstGeom prst="rect">
            <a:avLst/>
          </a:prstGeom>
        </p:spPr>
        <p:txBody>
          <a:bodyPr/>
          <a:lstStyle/>
          <a:p>
            <a:fld id="{A00A9E6E-4E5F-465C-A3CB-FCC0EA580DCC}" type="datetimeFigureOut">
              <a:rPr lang="en-US" smtClean="0"/>
              <a:t>1/8/2025</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5391637" y="8475134"/>
            <a:ext cx="5493365" cy="48683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11495375" y="8475134"/>
            <a:ext cx="3662244" cy="486833"/>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246553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1496484"/>
            <a:ext cx="13835142" cy="3183467"/>
          </a:xfrm>
        </p:spPr>
        <p:txBody>
          <a:bodyPr anchor="b"/>
          <a:lstStyle>
            <a:lvl1pPr algn="ct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AD8B6900-5977-41F3-ACB4-E8C7CBE6A1A9}" type="datetimeFigureOut">
              <a:rPr lang="en-US" smtClean="0">
                <a:solidFill>
                  <a:prstClr val="black">
                    <a:tint val="75000"/>
                  </a:prstClr>
                </a:solidFill>
                <a:latin typeface="Calibri"/>
              </a:rPr>
              <a:pPr defTabSz="1219170" eaLnBrk="1" fontAlgn="auto" hangingPunct="1">
                <a:spcBef>
                  <a:spcPts val="0"/>
                </a:spcBef>
                <a:spcAft>
                  <a:spcPts val="0"/>
                </a:spcAft>
              </a:pPr>
              <a:t>1/8/2025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EBBAB361-1813-492E-98D9-E5EAF702CFA8}"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561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AD8B6900-5977-41F3-ACB4-E8C7CBE6A1A9}" type="datetimeFigureOut">
              <a:rPr lang="en-US" smtClean="0">
                <a:solidFill>
                  <a:prstClr val="black">
                    <a:tint val="75000"/>
                  </a:prstClr>
                </a:solidFill>
                <a:latin typeface="Calibri"/>
              </a:rPr>
              <a:pPr defTabSz="1219170" eaLnBrk="1" fontAlgn="auto" hangingPunct="1">
                <a:spcBef>
                  <a:spcPts val="0"/>
                </a:spcBef>
                <a:spcAft>
                  <a:spcPts val="0"/>
                </a:spcAft>
              </a:pPr>
              <a:t>1/8/2025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EBBAB361-1813-492E-98D9-E5EAF702CFA8}"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6071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3"/>
            <a:ext cx="14038600" cy="3803649"/>
          </a:xfrm>
        </p:spPr>
        <p:txBody>
          <a:bodyPr anchor="b"/>
          <a:lstStyle>
            <a:lvl1pPr>
              <a:defRPr sz="8000"/>
            </a:lvl1pPr>
          </a:lstStyle>
          <a:p>
            <a:r>
              <a:rPr lang="en-US" smtClean="0"/>
              <a:t>Click to edit Master title style</a:t>
            </a:r>
            <a:endParaRPr lang="en-US" dirty="0"/>
          </a:p>
        </p:txBody>
      </p:sp>
      <p:sp>
        <p:nvSpPr>
          <p:cNvPr id="3" name="Text Placeholder 2"/>
          <p:cNvSpPr>
            <a:spLocks noGrp="1"/>
          </p:cNvSpPr>
          <p:nvPr>
            <p:ph type="body" idx="1"/>
          </p:nvPr>
        </p:nvSpPr>
        <p:spPr>
          <a:xfrm>
            <a:off x="1110542" y="6119286"/>
            <a:ext cx="1403860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AD8B6900-5977-41F3-ACB4-E8C7CBE6A1A9}" type="datetimeFigureOut">
              <a:rPr lang="en-US" smtClean="0">
                <a:solidFill>
                  <a:prstClr val="black">
                    <a:tint val="75000"/>
                  </a:prstClr>
                </a:solidFill>
                <a:latin typeface="Calibri"/>
              </a:rPr>
              <a:pPr defTabSz="1219170" eaLnBrk="1" fontAlgn="auto" hangingPunct="1">
                <a:spcBef>
                  <a:spcPts val="0"/>
                </a:spcBef>
                <a:spcAft>
                  <a:spcPts val="0"/>
                </a:spcAft>
              </a:pPr>
              <a:t>1/8/2025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EBBAB361-1813-492E-98D9-E5EAF702CFA8}"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6337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19019" y="2434167"/>
            <a:ext cx="6917571"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8240048" y="2434167"/>
            <a:ext cx="6917571"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pPr>
            <a:fld id="{AD8B6900-5977-41F3-ACB4-E8C7CBE6A1A9}" type="datetimeFigureOut">
              <a:rPr lang="en-US" smtClean="0">
                <a:solidFill>
                  <a:prstClr val="black">
                    <a:tint val="75000"/>
                  </a:prstClr>
                </a:solidFill>
                <a:latin typeface="Calibri"/>
              </a:rPr>
              <a:pPr defTabSz="1219170" eaLnBrk="1" fontAlgn="auto" hangingPunct="1">
                <a:spcBef>
                  <a:spcPts val="0"/>
                </a:spcBef>
                <a:spcAft>
                  <a:spcPts val="0"/>
                </a:spcAft>
              </a:pPr>
              <a:t>1/8/2025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pPr>
            <a:fld id="{EBBAB361-1813-492E-98D9-E5EAF702CFA8}"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091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6"/>
            <a:ext cx="14038600" cy="17674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1141"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Edit Master text styles</a:t>
            </a:r>
          </a:p>
        </p:txBody>
      </p:sp>
      <p:sp>
        <p:nvSpPr>
          <p:cNvPr id="4" name="Content Placeholder 3"/>
          <p:cNvSpPr>
            <a:spLocks noGrp="1"/>
          </p:cNvSpPr>
          <p:nvPr>
            <p:ph sz="half" idx="2"/>
          </p:nvPr>
        </p:nvSpPr>
        <p:spPr>
          <a:xfrm>
            <a:off x="1121141" y="3340100"/>
            <a:ext cx="6885780"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8240049"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Edit Master text styles</a:t>
            </a:r>
          </a:p>
        </p:txBody>
      </p:sp>
      <p:sp>
        <p:nvSpPr>
          <p:cNvPr id="6" name="Content Placeholder 5"/>
          <p:cNvSpPr>
            <a:spLocks noGrp="1"/>
          </p:cNvSpPr>
          <p:nvPr>
            <p:ph sz="quarter" idx="4"/>
          </p:nvPr>
        </p:nvSpPr>
        <p:spPr>
          <a:xfrm>
            <a:off x="8240049" y="3340100"/>
            <a:ext cx="6919691"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219170" eaLnBrk="1" fontAlgn="auto" hangingPunct="1">
              <a:spcBef>
                <a:spcPts val="0"/>
              </a:spcBef>
              <a:spcAft>
                <a:spcPts val="0"/>
              </a:spcAft>
            </a:pPr>
            <a:fld id="{AD8B6900-5977-41F3-ACB4-E8C7CBE6A1A9}" type="datetimeFigureOut">
              <a:rPr lang="en-US" smtClean="0">
                <a:solidFill>
                  <a:prstClr val="black">
                    <a:tint val="75000"/>
                  </a:prstClr>
                </a:solidFill>
                <a:latin typeface="Calibri"/>
              </a:rPr>
              <a:pPr defTabSz="1219170" eaLnBrk="1" fontAlgn="auto" hangingPunct="1">
                <a:spcBef>
                  <a:spcPts val="0"/>
                </a:spcBef>
                <a:spcAft>
                  <a:spcPts val="0"/>
                </a:spcAft>
              </a:pPr>
              <a:t>1/8/2025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1219170" eaLnBrk="1" fontAlgn="auto" hangingPunct="1">
              <a:spcBef>
                <a:spcPts val="0"/>
              </a:spcBef>
              <a:spcAft>
                <a:spcPts val="0"/>
              </a:spcAft>
            </a:pPr>
            <a:fld id="{EBBAB361-1813-492E-98D9-E5EAF702CFA8}"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7837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219170" eaLnBrk="1" fontAlgn="auto" hangingPunct="1">
              <a:spcBef>
                <a:spcPts val="0"/>
              </a:spcBef>
              <a:spcAft>
                <a:spcPts val="0"/>
              </a:spcAft>
            </a:pPr>
            <a:fld id="{AD8B6900-5977-41F3-ACB4-E8C7CBE6A1A9}" type="datetimeFigureOut">
              <a:rPr lang="en-US" smtClean="0">
                <a:solidFill>
                  <a:prstClr val="black">
                    <a:tint val="75000"/>
                  </a:prstClr>
                </a:solidFill>
                <a:latin typeface="Calibri"/>
              </a:rPr>
              <a:pPr defTabSz="1219170" eaLnBrk="1" fontAlgn="auto" hangingPunct="1">
                <a:spcBef>
                  <a:spcPts val="0"/>
                </a:spcBef>
                <a:spcAft>
                  <a:spcPts val="0"/>
                </a:spcAft>
              </a:pPr>
              <a:t>1/8/2025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1219170" eaLnBrk="1" fontAlgn="auto" hangingPunct="1">
              <a:spcBef>
                <a:spcPts val="0"/>
              </a:spcBef>
              <a:spcAft>
                <a:spcPts val="0"/>
              </a:spcAft>
            </a:pPr>
            <a:fld id="{EBBAB361-1813-492E-98D9-E5EAF702CFA8}"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5707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eaLnBrk="1" fontAlgn="auto" hangingPunct="1">
              <a:spcBef>
                <a:spcPts val="0"/>
              </a:spcBef>
              <a:spcAft>
                <a:spcPts val="0"/>
              </a:spcAft>
            </a:pPr>
            <a:fld id="{AD8B6900-5977-41F3-ACB4-E8C7CBE6A1A9}" type="datetimeFigureOut">
              <a:rPr lang="en-US" smtClean="0">
                <a:solidFill>
                  <a:prstClr val="black">
                    <a:tint val="75000"/>
                  </a:prstClr>
                </a:solidFill>
                <a:latin typeface="Calibri"/>
              </a:rPr>
              <a:pPr defTabSz="1219170" eaLnBrk="1" fontAlgn="auto" hangingPunct="1">
                <a:spcBef>
                  <a:spcPts val="0"/>
                </a:spcBef>
                <a:spcAft>
                  <a:spcPts val="0"/>
                </a:spcAft>
              </a:pPr>
              <a:t>1/8/2025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1219170" eaLnBrk="1" fontAlgn="auto" hangingPunct="1">
              <a:spcBef>
                <a:spcPts val="0"/>
              </a:spcBef>
              <a:spcAft>
                <a:spcPts val="0"/>
              </a:spcAft>
            </a:pPr>
            <a:fld id="{EBBAB361-1813-492E-98D9-E5EAF702CFA8}"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9234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20"/>
            <a:ext cx="13835142" cy="2000249"/>
          </a:xfrm>
        </p:spPr>
        <p:txBody>
          <a:bodyPr anchor="b"/>
          <a:lstStyle>
            <a:lvl1pPr marL="0" indent="0">
              <a:buNone/>
              <a:defRPr sz="3200">
                <a:solidFill>
                  <a:schemeClr val="tx1">
                    <a:tint val="75000"/>
                  </a:schemeClr>
                </a:solidFill>
              </a:defRPr>
            </a:lvl1pPr>
            <a:lvl2pPr marL="726118" indent="0">
              <a:buNone/>
              <a:defRPr sz="2900">
                <a:solidFill>
                  <a:schemeClr val="tx1">
                    <a:tint val="75000"/>
                  </a:schemeClr>
                </a:solidFill>
              </a:defRPr>
            </a:lvl2pPr>
            <a:lvl3pPr marL="1452237" indent="0">
              <a:buNone/>
              <a:defRPr sz="2500">
                <a:solidFill>
                  <a:schemeClr val="tx1">
                    <a:tint val="75000"/>
                  </a:schemeClr>
                </a:solidFill>
              </a:defRPr>
            </a:lvl3pPr>
            <a:lvl4pPr marL="2178356" indent="0">
              <a:buNone/>
              <a:defRPr sz="2200">
                <a:solidFill>
                  <a:schemeClr val="tx1">
                    <a:tint val="75000"/>
                  </a:schemeClr>
                </a:solidFill>
              </a:defRPr>
            </a:lvl4pPr>
            <a:lvl5pPr marL="2904474" indent="0">
              <a:buNone/>
              <a:defRPr sz="2200">
                <a:solidFill>
                  <a:schemeClr val="tx1">
                    <a:tint val="75000"/>
                  </a:schemeClr>
                </a:solidFill>
              </a:defRPr>
            </a:lvl5pPr>
            <a:lvl6pPr marL="3630591" indent="0">
              <a:buNone/>
              <a:defRPr sz="2200">
                <a:solidFill>
                  <a:schemeClr val="tx1">
                    <a:tint val="75000"/>
                  </a:schemeClr>
                </a:solidFill>
              </a:defRPr>
            </a:lvl6pPr>
            <a:lvl7pPr marL="4356709" indent="0">
              <a:buNone/>
              <a:defRPr sz="2200">
                <a:solidFill>
                  <a:schemeClr val="tx1">
                    <a:tint val="75000"/>
                  </a:schemeClr>
                </a:solidFill>
              </a:defRPr>
            </a:lvl7pPr>
            <a:lvl8pPr marL="5082828" indent="0">
              <a:buNone/>
              <a:defRPr sz="2200">
                <a:solidFill>
                  <a:schemeClr val="tx1">
                    <a:tint val="75000"/>
                  </a:schemeClr>
                </a:solidFill>
              </a:defRPr>
            </a:lvl8pPr>
            <a:lvl9pPr marL="580894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5E9DFC9-E0D6-4E70-95EC-EE956DA6257B}" type="slidenum">
              <a:rPr lang="en-US" altLang="en-US" smtClean="0"/>
              <a:pPr>
                <a:defRPr/>
              </a:pPr>
              <a:t>‹#›</a:t>
            </a:fld>
            <a:endParaRPr lang="en-US" altLang="en-US"/>
          </a:p>
        </p:txBody>
      </p:sp>
    </p:spTree>
    <p:extLst>
      <p:ext uri="{BB962C8B-B14F-4D97-AF65-F5344CB8AC3E}">
        <p14:creationId xmlns:p14="http://schemas.microsoft.com/office/powerpoint/2010/main" val="2972509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39" y="609600"/>
            <a:ext cx="5249639" cy="2133600"/>
          </a:xfrm>
        </p:spPr>
        <p:txBody>
          <a:bodyPr anchor="b"/>
          <a:lstStyle>
            <a:lvl1pPr>
              <a:defRPr sz="4267"/>
            </a:lvl1pPr>
          </a:lstStyle>
          <a:p>
            <a:r>
              <a:rPr lang="en-US" smtClean="0"/>
              <a:t>Click to edit Master title style</a:t>
            </a:r>
            <a:endParaRPr lang="en-US" dirty="0"/>
          </a:p>
        </p:txBody>
      </p:sp>
      <p:sp>
        <p:nvSpPr>
          <p:cNvPr id="3" name="Content Placeholder 2"/>
          <p:cNvSpPr>
            <a:spLocks noGrp="1"/>
          </p:cNvSpPr>
          <p:nvPr>
            <p:ph idx="1"/>
          </p:nvPr>
        </p:nvSpPr>
        <p:spPr>
          <a:xfrm>
            <a:off x="6919691" y="1316569"/>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1139"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pPr>
            <a:fld id="{AD8B6900-5977-41F3-ACB4-E8C7CBE6A1A9}" type="datetimeFigureOut">
              <a:rPr lang="en-US" smtClean="0">
                <a:solidFill>
                  <a:prstClr val="black">
                    <a:tint val="75000"/>
                  </a:prstClr>
                </a:solidFill>
                <a:latin typeface="Calibri"/>
              </a:rPr>
              <a:pPr defTabSz="1219170" eaLnBrk="1" fontAlgn="auto" hangingPunct="1">
                <a:spcBef>
                  <a:spcPts val="0"/>
                </a:spcBef>
                <a:spcAft>
                  <a:spcPts val="0"/>
                </a:spcAft>
              </a:pPr>
              <a:t>1/8/2025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pPr>
            <a:fld id="{EBBAB361-1813-492E-98D9-E5EAF702CFA8}"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780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39" y="609600"/>
            <a:ext cx="5249639" cy="2133600"/>
          </a:xfrm>
        </p:spPr>
        <p:txBody>
          <a:bodyPr anchor="b"/>
          <a:lstStyle>
            <a:lvl1pPr>
              <a:defRPr sz="426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19691" y="1316569"/>
            <a:ext cx="8240048"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smtClean="0"/>
              <a:t>Click icon to add picture</a:t>
            </a:r>
            <a:endParaRPr lang="en-US" dirty="0"/>
          </a:p>
        </p:txBody>
      </p:sp>
      <p:sp>
        <p:nvSpPr>
          <p:cNvPr id="4" name="Text Placeholder 3"/>
          <p:cNvSpPr>
            <a:spLocks noGrp="1"/>
          </p:cNvSpPr>
          <p:nvPr>
            <p:ph type="body" sz="half" idx="2"/>
          </p:nvPr>
        </p:nvSpPr>
        <p:spPr>
          <a:xfrm>
            <a:off x="1121139"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smtClean="0"/>
              <a:t>Edit Master text styles</a:t>
            </a:r>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pPr>
            <a:fld id="{AD8B6900-5977-41F3-ACB4-E8C7CBE6A1A9}" type="datetimeFigureOut">
              <a:rPr lang="en-US" smtClean="0">
                <a:solidFill>
                  <a:prstClr val="black">
                    <a:tint val="75000"/>
                  </a:prstClr>
                </a:solidFill>
                <a:latin typeface="Calibri"/>
              </a:rPr>
              <a:pPr defTabSz="1219170" eaLnBrk="1" fontAlgn="auto" hangingPunct="1">
                <a:spcBef>
                  <a:spcPts val="0"/>
                </a:spcBef>
                <a:spcAft>
                  <a:spcPts val="0"/>
                </a:spcAft>
              </a:pPr>
              <a:t>1/8/2025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pPr>
            <a:fld id="{EBBAB361-1813-492E-98D9-E5EAF702CFA8}"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8126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AD8B6900-5977-41F3-ACB4-E8C7CBE6A1A9}" type="datetimeFigureOut">
              <a:rPr lang="en-US" smtClean="0">
                <a:solidFill>
                  <a:prstClr val="black">
                    <a:tint val="75000"/>
                  </a:prstClr>
                </a:solidFill>
                <a:latin typeface="Calibri"/>
              </a:rPr>
              <a:pPr defTabSz="1219170" eaLnBrk="1" fontAlgn="auto" hangingPunct="1">
                <a:spcBef>
                  <a:spcPts val="0"/>
                </a:spcBef>
                <a:spcAft>
                  <a:spcPts val="0"/>
                </a:spcAft>
              </a:pPr>
              <a:t>1/8/2025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EBBAB361-1813-492E-98D9-E5EAF702CFA8}"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5512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70" y="486834"/>
            <a:ext cx="3509650" cy="774911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9020" y="486834"/>
            <a:ext cx="10325492" cy="77491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AD8B6900-5977-41F3-ACB4-E8C7CBE6A1A9}" type="datetimeFigureOut">
              <a:rPr lang="en-US" smtClean="0">
                <a:solidFill>
                  <a:prstClr val="black">
                    <a:tint val="75000"/>
                  </a:prstClr>
                </a:solidFill>
                <a:latin typeface="Calibri"/>
              </a:rPr>
              <a:pPr defTabSz="1219170" eaLnBrk="1" fontAlgn="auto" hangingPunct="1">
                <a:spcBef>
                  <a:spcPts val="0"/>
                </a:spcBef>
                <a:spcAft>
                  <a:spcPts val="0"/>
                </a:spcAft>
              </a:pPr>
              <a:t>1/8/2025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EBBAB361-1813-492E-98D9-E5EAF702CFA8}"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803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cstate="print">
            <a:alphaModFix/>
          </a:blip>
          <a:srcRect/>
          <a:stretch/>
        </p:blipFill>
        <p:spPr>
          <a:xfrm>
            <a:off x="12711" y="2673"/>
            <a:ext cx="16241714" cy="9138659"/>
          </a:xfrm>
          <a:prstGeom prst="rect">
            <a:avLst/>
          </a:prstGeom>
          <a:noFill/>
          <a:ln>
            <a:noFill/>
          </a:ln>
        </p:spPr>
      </p:pic>
    </p:spTree>
    <p:extLst>
      <p:ext uri="{BB962C8B-B14F-4D97-AF65-F5344CB8AC3E}">
        <p14:creationId xmlns:p14="http://schemas.microsoft.com/office/powerpoint/2010/main" val="644756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840"/>
            <a:ext cx="16276638" cy="890016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38965" y="3371956"/>
            <a:ext cx="4850643" cy="5461929"/>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86536" y="1805889"/>
            <a:ext cx="6246162" cy="7033313"/>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87396" y="190184"/>
            <a:ext cx="3667785" cy="32314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782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2" y="2844801"/>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9" y="2844801"/>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EEE0E17-1536-48C6-87E3-A861F0C00F04}" type="slidenum">
              <a:rPr lang="en-US" altLang="en-US" smtClean="0"/>
              <a:pPr>
                <a:defRPr/>
              </a:pPr>
              <a:t>‹#›</a:t>
            </a:fld>
            <a:endParaRPr lang="en-US" altLang="en-US"/>
          </a:p>
        </p:txBody>
      </p:sp>
    </p:spTree>
    <p:extLst>
      <p:ext uri="{BB962C8B-B14F-4D97-AF65-F5344CB8AC3E}">
        <p14:creationId xmlns:p14="http://schemas.microsoft.com/office/powerpoint/2010/main" val="3438334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118" indent="0">
              <a:buNone/>
              <a:defRPr sz="3200" b="1"/>
            </a:lvl2pPr>
            <a:lvl3pPr marL="1452237" indent="0">
              <a:buNone/>
              <a:defRPr sz="2900" b="1"/>
            </a:lvl3pPr>
            <a:lvl4pPr marL="2178356" indent="0">
              <a:buNone/>
              <a:defRPr sz="2500" b="1"/>
            </a:lvl4pPr>
            <a:lvl5pPr marL="2904474" indent="0">
              <a:buNone/>
              <a:defRPr sz="2500" b="1"/>
            </a:lvl5pPr>
            <a:lvl6pPr marL="3630591" indent="0">
              <a:buNone/>
              <a:defRPr sz="2500" b="1"/>
            </a:lvl6pPr>
            <a:lvl7pPr marL="4356709" indent="0">
              <a:buNone/>
              <a:defRPr sz="2500" b="1"/>
            </a:lvl7pPr>
            <a:lvl8pPr marL="5082828" indent="0">
              <a:buNone/>
              <a:defRPr sz="2500" b="1"/>
            </a:lvl8pPr>
            <a:lvl9pPr marL="580894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9" y="2046817"/>
            <a:ext cx="7194500" cy="853016"/>
          </a:xfrm>
        </p:spPr>
        <p:txBody>
          <a:bodyPr anchor="b"/>
          <a:lstStyle>
            <a:lvl1pPr marL="0" indent="0">
              <a:buNone/>
              <a:defRPr sz="3800" b="1"/>
            </a:lvl1pPr>
            <a:lvl2pPr marL="726118" indent="0">
              <a:buNone/>
              <a:defRPr sz="3200" b="1"/>
            </a:lvl2pPr>
            <a:lvl3pPr marL="1452237" indent="0">
              <a:buNone/>
              <a:defRPr sz="2900" b="1"/>
            </a:lvl3pPr>
            <a:lvl4pPr marL="2178356" indent="0">
              <a:buNone/>
              <a:defRPr sz="2500" b="1"/>
            </a:lvl4pPr>
            <a:lvl5pPr marL="2904474" indent="0">
              <a:buNone/>
              <a:defRPr sz="2500" b="1"/>
            </a:lvl5pPr>
            <a:lvl6pPr marL="3630591" indent="0">
              <a:buNone/>
              <a:defRPr sz="2500" b="1"/>
            </a:lvl6pPr>
            <a:lvl7pPr marL="4356709" indent="0">
              <a:buNone/>
              <a:defRPr sz="2500" b="1"/>
            </a:lvl7pPr>
            <a:lvl8pPr marL="5082828" indent="0">
              <a:buNone/>
              <a:defRPr sz="2500" b="1"/>
            </a:lvl8pPr>
            <a:lvl9pPr marL="580894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9"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830A47B-B3AA-4408-B89E-78641CC5715A}" type="slidenum">
              <a:rPr lang="en-US" altLang="en-US" smtClean="0"/>
              <a:pPr>
                <a:defRPr/>
              </a:pPr>
              <a:t>‹#›</a:t>
            </a:fld>
            <a:endParaRPr lang="en-US" altLang="en-US"/>
          </a:p>
        </p:txBody>
      </p:sp>
    </p:spTree>
    <p:extLst>
      <p:ext uri="{BB962C8B-B14F-4D97-AF65-F5344CB8AC3E}">
        <p14:creationId xmlns:p14="http://schemas.microsoft.com/office/powerpoint/2010/main" val="57560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8D8FA65-B14B-4883-88C7-F7A3A55E9A2F}" type="slidenum">
              <a:rPr lang="en-US" altLang="en-US" smtClean="0"/>
              <a:pPr>
                <a:defRPr/>
              </a:pPr>
              <a:t>‹#›</a:t>
            </a:fld>
            <a:endParaRPr lang="en-US" altLang="en-US"/>
          </a:p>
        </p:txBody>
      </p:sp>
    </p:spTree>
    <p:extLst>
      <p:ext uri="{BB962C8B-B14F-4D97-AF65-F5344CB8AC3E}">
        <p14:creationId xmlns:p14="http://schemas.microsoft.com/office/powerpoint/2010/main" val="3836267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38BE4F5-A3A4-4A0F-A638-D990D725B4CA}" type="slidenum">
              <a:rPr lang="en-US" altLang="en-US" smtClean="0"/>
              <a:pPr>
                <a:defRPr/>
              </a:pPr>
              <a:t>‹#›</a:t>
            </a:fld>
            <a:endParaRPr lang="en-US" altLang="en-US"/>
          </a:p>
        </p:txBody>
      </p:sp>
    </p:spTree>
    <p:extLst>
      <p:ext uri="{BB962C8B-B14F-4D97-AF65-F5344CB8AC3E}">
        <p14:creationId xmlns:p14="http://schemas.microsoft.com/office/powerpoint/2010/main" val="1179842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4"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9"/>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4" y="1913469"/>
            <a:ext cx="5354902" cy="6254751"/>
          </a:xfrm>
        </p:spPr>
        <p:txBody>
          <a:bodyPr/>
          <a:lstStyle>
            <a:lvl1pPr marL="0" indent="0">
              <a:buNone/>
              <a:defRPr sz="2200"/>
            </a:lvl1pPr>
            <a:lvl2pPr marL="726118" indent="0">
              <a:buNone/>
              <a:defRPr sz="1900"/>
            </a:lvl2pPr>
            <a:lvl3pPr marL="1452237" indent="0">
              <a:buNone/>
              <a:defRPr sz="1600"/>
            </a:lvl3pPr>
            <a:lvl4pPr marL="2178356" indent="0">
              <a:buNone/>
              <a:defRPr sz="1400"/>
            </a:lvl4pPr>
            <a:lvl5pPr marL="2904474" indent="0">
              <a:buNone/>
              <a:defRPr sz="1400"/>
            </a:lvl5pPr>
            <a:lvl6pPr marL="3630591" indent="0">
              <a:buNone/>
              <a:defRPr sz="1400"/>
            </a:lvl6pPr>
            <a:lvl7pPr marL="4356709" indent="0">
              <a:buNone/>
              <a:defRPr sz="1400"/>
            </a:lvl7pPr>
            <a:lvl8pPr marL="5082828" indent="0">
              <a:buNone/>
              <a:defRPr sz="1400"/>
            </a:lvl8pPr>
            <a:lvl9pPr marL="580894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99C05A-73D7-488D-87AE-9FA1D515BA90}" type="slidenum">
              <a:rPr lang="en-US" altLang="en-US" smtClean="0"/>
              <a:pPr>
                <a:defRPr/>
              </a:pPr>
              <a:t>‹#›</a:t>
            </a:fld>
            <a:endParaRPr lang="en-US" altLang="en-US"/>
          </a:p>
        </p:txBody>
      </p:sp>
    </p:spTree>
    <p:extLst>
      <p:ext uri="{BB962C8B-B14F-4D97-AF65-F5344CB8AC3E}">
        <p14:creationId xmlns:p14="http://schemas.microsoft.com/office/powerpoint/2010/main" val="909050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118" indent="0">
              <a:buNone/>
              <a:defRPr sz="4400"/>
            </a:lvl2pPr>
            <a:lvl3pPr marL="1452237" indent="0">
              <a:buNone/>
              <a:defRPr sz="3800"/>
            </a:lvl3pPr>
            <a:lvl4pPr marL="2178356" indent="0">
              <a:buNone/>
              <a:defRPr sz="3200"/>
            </a:lvl4pPr>
            <a:lvl5pPr marL="2904474" indent="0">
              <a:buNone/>
              <a:defRPr sz="3200"/>
            </a:lvl5pPr>
            <a:lvl6pPr marL="3630591" indent="0">
              <a:buNone/>
              <a:defRPr sz="3200"/>
            </a:lvl6pPr>
            <a:lvl7pPr marL="4356709" indent="0">
              <a:buNone/>
              <a:defRPr sz="3200"/>
            </a:lvl7pPr>
            <a:lvl8pPr marL="5082828" indent="0">
              <a:buNone/>
              <a:defRPr sz="3200"/>
            </a:lvl8pPr>
            <a:lvl9pPr marL="5808948" indent="0">
              <a:buNone/>
              <a:defRPr sz="3200"/>
            </a:lvl9pPr>
          </a:lstStyle>
          <a:p>
            <a:endParaRPr lang="en-US"/>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26118" indent="0">
              <a:buNone/>
              <a:defRPr sz="1900"/>
            </a:lvl2pPr>
            <a:lvl3pPr marL="1452237" indent="0">
              <a:buNone/>
              <a:defRPr sz="1600"/>
            </a:lvl3pPr>
            <a:lvl4pPr marL="2178356" indent="0">
              <a:buNone/>
              <a:defRPr sz="1400"/>
            </a:lvl4pPr>
            <a:lvl5pPr marL="2904474" indent="0">
              <a:buNone/>
              <a:defRPr sz="1400"/>
            </a:lvl5pPr>
            <a:lvl6pPr marL="3630591" indent="0">
              <a:buNone/>
              <a:defRPr sz="1400"/>
            </a:lvl6pPr>
            <a:lvl7pPr marL="4356709" indent="0">
              <a:buNone/>
              <a:defRPr sz="1400"/>
            </a:lvl7pPr>
            <a:lvl8pPr marL="5082828" indent="0">
              <a:buNone/>
              <a:defRPr sz="1400"/>
            </a:lvl8pPr>
            <a:lvl9pPr marL="580894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2090DF4-68DF-4AAF-98F9-EB3836BAB8B4}" type="slidenum">
              <a:rPr lang="en-US" altLang="en-US" smtClean="0"/>
              <a:pPr>
                <a:defRPr/>
              </a:pPr>
              <a:t>‹#›</a:t>
            </a:fld>
            <a:endParaRPr lang="en-US" altLang="en-US"/>
          </a:p>
        </p:txBody>
      </p:sp>
    </p:spTree>
    <p:extLst>
      <p:ext uri="{BB962C8B-B14F-4D97-AF65-F5344CB8AC3E}">
        <p14:creationId xmlns:p14="http://schemas.microsoft.com/office/powerpoint/2010/main" val="1259976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24" tIns="72612" rIns="145224" bIns="72612" rtlCol="0" anchor="ctr">
            <a:normAutofit/>
          </a:bodyPr>
          <a:lstStyle/>
          <a:p>
            <a:r>
              <a:rPr lang="en-US"/>
              <a:t>Click to edit Master title style</a:t>
            </a:r>
          </a:p>
        </p:txBody>
      </p:sp>
      <p:sp>
        <p:nvSpPr>
          <p:cNvPr id="3" name="Text Placeholder 2"/>
          <p:cNvSpPr>
            <a:spLocks noGrp="1"/>
          </p:cNvSpPr>
          <p:nvPr>
            <p:ph type="body" idx="1"/>
          </p:nvPr>
        </p:nvSpPr>
        <p:spPr>
          <a:xfrm>
            <a:off x="813832" y="2133602"/>
            <a:ext cx="14648974" cy="6034617"/>
          </a:xfrm>
          <a:prstGeom prst="rect">
            <a:avLst/>
          </a:prstGeom>
        </p:spPr>
        <p:txBody>
          <a:bodyPr vert="horz" lIns="145224" tIns="72612" rIns="145224" bIns="726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6"/>
            <a:ext cx="3797882" cy="486833"/>
          </a:xfrm>
          <a:prstGeom prst="rect">
            <a:avLst/>
          </a:prstGeom>
        </p:spPr>
        <p:txBody>
          <a:bodyPr vert="horz" lIns="145224" tIns="72612" rIns="145224" bIns="72612" rtlCol="0" anchor="ctr"/>
          <a:lstStyle>
            <a:lvl1pPr algn="l">
              <a:defRPr sz="1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5561186" y="8475136"/>
            <a:ext cx="5154269" cy="486833"/>
          </a:xfrm>
          <a:prstGeom prst="rect">
            <a:avLst/>
          </a:prstGeom>
        </p:spPr>
        <p:txBody>
          <a:bodyPr vert="horz" lIns="145224" tIns="72612" rIns="145224" bIns="72612" rtlCol="0" anchor="ctr"/>
          <a:lstStyle>
            <a:lvl1pPr algn="ctr">
              <a:defRPr sz="1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1664924" y="8475136"/>
            <a:ext cx="3797882" cy="486833"/>
          </a:xfrm>
          <a:prstGeom prst="rect">
            <a:avLst/>
          </a:prstGeom>
        </p:spPr>
        <p:txBody>
          <a:bodyPr vert="horz" lIns="145224" tIns="72612" rIns="145224" bIns="72612" rtlCol="0" anchor="ctr"/>
          <a:lstStyle>
            <a:lvl1pPr algn="r">
              <a:defRPr sz="1900">
                <a:solidFill>
                  <a:schemeClr val="tx1">
                    <a:tint val="75000"/>
                  </a:schemeClr>
                </a:solidFill>
              </a:defRPr>
            </a:lvl1pPr>
          </a:lstStyle>
          <a:p>
            <a:pPr>
              <a:defRPr/>
            </a:pPr>
            <a:fld id="{F4264759-E7CE-4A8C-955C-20DA2A50E45F}" type="slidenum">
              <a:rPr lang="en-US" altLang="en-US" smtClean="0"/>
              <a:pPr>
                <a:defRPr/>
              </a:pPr>
              <a:t>‹#›</a:t>
            </a:fld>
            <a:endParaRPr lang="en-US" altLang="en-US"/>
          </a:p>
        </p:txBody>
      </p:sp>
    </p:spTree>
    <p:extLst>
      <p:ext uri="{BB962C8B-B14F-4D97-AF65-F5344CB8AC3E}">
        <p14:creationId xmlns:p14="http://schemas.microsoft.com/office/powerpoint/2010/main" val="41308336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txStyles>
    <p:titleStyle>
      <a:lvl1pPr algn="ctr" defTabSz="1452237" rtl="0" eaLnBrk="1" latinLnBrk="0" hangingPunct="1">
        <a:spcBef>
          <a:spcPct val="0"/>
        </a:spcBef>
        <a:buNone/>
        <a:defRPr sz="7000" kern="1200">
          <a:solidFill>
            <a:schemeClr val="tx1"/>
          </a:solidFill>
          <a:latin typeface="+mj-lt"/>
          <a:ea typeface="+mj-ea"/>
          <a:cs typeface="+mj-cs"/>
        </a:defRPr>
      </a:lvl1pPr>
    </p:titleStyle>
    <p:bodyStyle>
      <a:lvl1pPr marL="544589" indent="-544589" algn="l" defTabSz="1452237"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943" indent="-453823" algn="l" defTabSz="1452237"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296" indent="-363060" algn="l" defTabSz="1452237"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414" indent="-363060" algn="l" defTabSz="1452237"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7532" indent="-363060" algn="l" defTabSz="1452237"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3651" indent="-363060" algn="l" defTabSz="1452237"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9769" indent="-363060" algn="l" defTabSz="1452237"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5888" indent="-363060" algn="l" defTabSz="1452237"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2006" indent="-363060" algn="l" defTabSz="1452237"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237" rtl="0" eaLnBrk="1" latinLnBrk="0" hangingPunct="1">
        <a:defRPr sz="2900" kern="1200">
          <a:solidFill>
            <a:schemeClr val="tx1"/>
          </a:solidFill>
          <a:latin typeface="+mn-lt"/>
          <a:ea typeface="+mn-ea"/>
          <a:cs typeface="+mn-cs"/>
        </a:defRPr>
      </a:lvl1pPr>
      <a:lvl2pPr marL="726118" algn="l" defTabSz="1452237" rtl="0" eaLnBrk="1" latinLnBrk="0" hangingPunct="1">
        <a:defRPr sz="2900" kern="1200">
          <a:solidFill>
            <a:schemeClr val="tx1"/>
          </a:solidFill>
          <a:latin typeface="+mn-lt"/>
          <a:ea typeface="+mn-ea"/>
          <a:cs typeface="+mn-cs"/>
        </a:defRPr>
      </a:lvl2pPr>
      <a:lvl3pPr marL="1452237" algn="l" defTabSz="1452237" rtl="0" eaLnBrk="1" latinLnBrk="0" hangingPunct="1">
        <a:defRPr sz="2900" kern="1200">
          <a:solidFill>
            <a:schemeClr val="tx1"/>
          </a:solidFill>
          <a:latin typeface="+mn-lt"/>
          <a:ea typeface="+mn-ea"/>
          <a:cs typeface="+mn-cs"/>
        </a:defRPr>
      </a:lvl3pPr>
      <a:lvl4pPr marL="2178356" algn="l" defTabSz="1452237" rtl="0" eaLnBrk="1" latinLnBrk="0" hangingPunct="1">
        <a:defRPr sz="2900" kern="1200">
          <a:solidFill>
            <a:schemeClr val="tx1"/>
          </a:solidFill>
          <a:latin typeface="+mn-lt"/>
          <a:ea typeface="+mn-ea"/>
          <a:cs typeface="+mn-cs"/>
        </a:defRPr>
      </a:lvl4pPr>
      <a:lvl5pPr marL="2904474" algn="l" defTabSz="1452237" rtl="0" eaLnBrk="1" latinLnBrk="0" hangingPunct="1">
        <a:defRPr sz="2900" kern="1200">
          <a:solidFill>
            <a:schemeClr val="tx1"/>
          </a:solidFill>
          <a:latin typeface="+mn-lt"/>
          <a:ea typeface="+mn-ea"/>
          <a:cs typeface="+mn-cs"/>
        </a:defRPr>
      </a:lvl5pPr>
      <a:lvl6pPr marL="3630591" algn="l" defTabSz="1452237" rtl="0" eaLnBrk="1" latinLnBrk="0" hangingPunct="1">
        <a:defRPr sz="2900" kern="1200">
          <a:solidFill>
            <a:schemeClr val="tx1"/>
          </a:solidFill>
          <a:latin typeface="+mn-lt"/>
          <a:ea typeface="+mn-ea"/>
          <a:cs typeface="+mn-cs"/>
        </a:defRPr>
      </a:lvl6pPr>
      <a:lvl7pPr marL="4356709" algn="l" defTabSz="1452237" rtl="0" eaLnBrk="1" latinLnBrk="0" hangingPunct="1">
        <a:defRPr sz="2900" kern="1200">
          <a:solidFill>
            <a:schemeClr val="tx1"/>
          </a:solidFill>
          <a:latin typeface="+mn-lt"/>
          <a:ea typeface="+mn-ea"/>
          <a:cs typeface="+mn-cs"/>
        </a:defRPr>
      </a:lvl7pPr>
      <a:lvl8pPr marL="5082828" algn="l" defTabSz="1452237" rtl="0" eaLnBrk="1" latinLnBrk="0" hangingPunct="1">
        <a:defRPr sz="2900" kern="1200">
          <a:solidFill>
            <a:schemeClr val="tx1"/>
          </a:solidFill>
          <a:latin typeface="+mn-lt"/>
          <a:ea typeface="+mn-ea"/>
          <a:cs typeface="+mn-cs"/>
        </a:defRPr>
      </a:lvl8pPr>
      <a:lvl9pPr marL="5808948" algn="l" defTabSz="1452237"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F61FBA3-6DF6-45C7-8558-4CF7643A6F0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01797" y="602115"/>
            <a:ext cx="1602766" cy="1600733"/>
          </a:xfrm>
          <a:prstGeom prst="rect">
            <a:avLst/>
          </a:prstGeom>
        </p:spPr>
      </p:pic>
    </p:spTree>
    <p:extLst>
      <p:ext uri="{BB962C8B-B14F-4D97-AF65-F5344CB8AC3E}">
        <p14:creationId xmlns:p14="http://schemas.microsoft.com/office/powerpoint/2010/main" val="4930689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9019" y="486836"/>
            <a:ext cx="14038600"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19019" y="8475136"/>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AD8B6900-5977-41F3-ACB4-E8C7CBE6A1A9}" type="datetimeFigureOut">
              <a:rPr lang="en-US" smtClean="0">
                <a:solidFill>
                  <a:prstClr val="black">
                    <a:tint val="75000"/>
                  </a:prstClr>
                </a:solidFill>
                <a:latin typeface="Calibri"/>
              </a:rPr>
              <a:pPr defTabSz="1219170" eaLnBrk="1" fontAlgn="auto" hangingPunct="1">
                <a:spcBef>
                  <a:spcPts val="0"/>
                </a:spcBef>
                <a:spcAft>
                  <a:spcPts val="0"/>
                </a:spcAft>
              </a:pPr>
              <a:t>1/8/2025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5391637" y="8475136"/>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11495375" y="8475136"/>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EBBAB361-1813-492E-98D9-E5EAF702CFA8}"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95240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image" Target="../media/image8.wmf"/><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7.gif"/><Relationship Id="rId9" Type="http://schemas.openxmlformats.org/officeDocument/2006/relationships/image" Target="../media/image10.w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xmascandle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9539" y="2844887"/>
            <a:ext cx="355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23" name="Object 3"/>
          <p:cNvGraphicFramePr>
            <a:graphicFrameLocks noChangeAspect="1"/>
          </p:cNvGraphicFramePr>
          <p:nvPr/>
        </p:nvGraphicFramePr>
        <p:xfrm>
          <a:off x="11084719" y="5791200"/>
          <a:ext cx="3149600" cy="3352800"/>
        </p:xfrm>
        <a:graphic>
          <a:graphicData uri="http://schemas.openxmlformats.org/presentationml/2006/ole">
            <mc:AlternateContent xmlns:mc="http://schemas.openxmlformats.org/markup-compatibility/2006">
              <mc:Choice xmlns:v="urn:schemas-microsoft-com:vml" Requires="v">
                <p:oleObj spid="_x0000_s1030" name="Clip" r:id="rId5" imgW="1999793" imgH="1831543" progId="">
                  <p:embed/>
                </p:oleObj>
              </mc:Choice>
              <mc:Fallback>
                <p:oleObj name="Clip" r:id="rId5" imgW="1999793" imgH="1831543" progId="">
                  <p:embed/>
                  <p:pic>
                    <p:nvPicPr>
                      <p:cNvPr id="3072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84719" y="5791200"/>
                        <a:ext cx="3149600" cy="335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24" name="Picture 4" descr="MCj0435809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7126" y="6096087"/>
            <a:ext cx="28067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WordArt 5">
            <a:hlinkClick r:id="" action="ppaction://noaction">
              <a:snd r:embed="rId3" name="applause.wav"/>
            </a:hlinkClick>
            <a:hlinkHover r:id="" action="ppaction://noaction">
              <a:snd r:embed="rId3" name="applause.wav"/>
            </a:hlinkHover>
          </p:cNvPr>
          <p:cNvSpPr>
            <a:spLocks noChangeArrowheads="1" noChangeShapeType="1" noTextEdit="1"/>
          </p:cNvSpPr>
          <p:nvPr/>
        </p:nvSpPr>
        <p:spPr bwMode="auto">
          <a:xfrm>
            <a:off x="-9946481" y="7899400"/>
            <a:ext cx="20929600" cy="1244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102397" tIns="51199" rIns="102397" bIns="51199" numCol="1" fromWordArt="1">
            <a:prstTxWarp prst="textPlain">
              <a:avLst>
                <a:gd name="adj" fmla="val 50000"/>
              </a:avLst>
            </a:prstTxWarp>
          </a:bodyPr>
          <a:lstStyle/>
          <a:p>
            <a:pPr algn="ctr" defTabSz="1023945" eaLnBrk="1" fontAlgn="auto" hangingPunct="1">
              <a:spcBef>
                <a:spcPts val="0"/>
              </a:spcBef>
              <a:spcAft>
                <a:spcPts val="0"/>
              </a:spcAft>
            </a:pPr>
            <a:r>
              <a:rPr lang="en-US" sz="3600" b="1" kern="10" dirty="0">
                <a:solidFill>
                  <a:srgbClr val="0000FF"/>
                </a:solidFill>
                <a:latin typeface="Times New Roman" panose="02020603050405020304" pitchFamily="18" charset="0"/>
                <a:cs typeface="Times New Roman" panose="02020603050405020304" pitchFamily="18" charset="0"/>
              </a:rPr>
              <a:t> </a:t>
            </a:r>
            <a:r>
              <a:rPr lang="en-US" sz="3600" b="1" kern="10" dirty="0" err="1">
                <a:solidFill>
                  <a:srgbClr val="0000FF"/>
                </a:solidFill>
                <a:latin typeface="Times New Roman" panose="02020603050405020304" pitchFamily="18" charset="0"/>
                <a:cs typeface="Times New Roman" panose="02020603050405020304" pitchFamily="18" charset="0"/>
              </a:rPr>
              <a:t>Nhiệt</a:t>
            </a:r>
            <a:r>
              <a:rPr lang="en-US" sz="3600" b="1" kern="10" dirty="0">
                <a:solidFill>
                  <a:srgbClr val="0000FF"/>
                </a:solidFill>
                <a:latin typeface="Times New Roman" panose="02020603050405020304" pitchFamily="18" charset="0"/>
                <a:cs typeface="Times New Roman" panose="02020603050405020304" pitchFamily="18" charset="0"/>
              </a:rPr>
              <a:t> </a:t>
            </a:r>
            <a:r>
              <a:rPr lang="en-US" sz="3600" b="1" kern="10" dirty="0" err="1">
                <a:solidFill>
                  <a:srgbClr val="0000FF"/>
                </a:solidFill>
                <a:latin typeface="Times New Roman" panose="02020603050405020304" pitchFamily="18" charset="0"/>
                <a:cs typeface="Times New Roman" panose="02020603050405020304" pitchFamily="18" charset="0"/>
              </a:rPr>
              <a:t>liệt</a:t>
            </a:r>
            <a:r>
              <a:rPr lang="en-US" sz="3600" b="1" kern="10" dirty="0">
                <a:solidFill>
                  <a:srgbClr val="0000FF"/>
                </a:solidFill>
                <a:latin typeface="Times New Roman" panose="02020603050405020304" pitchFamily="18" charset="0"/>
                <a:cs typeface="Times New Roman" panose="02020603050405020304" pitchFamily="18" charset="0"/>
              </a:rPr>
              <a:t> </a:t>
            </a:r>
            <a:r>
              <a:rPr lang="en-US" sz="3600" b="1" kern="10" dirty="0" err="1">
                <a:solidFill>
                  <a:srgbClr val="0000FF"/>
                </a:solidFill>
                <a:latin typeface="Times New Roman" panose="02020603050405020304" pitchFamily="18" charset="0"/>
                <a:cs typeface="Times New Roman" panose="02020603050405020304" pitchFamily="18" charset="0"/>
              </a:rPr>
              <a:t>chào</a:t>
            </a:r>
            <a:r>
              <a:rPr lang="en-US" sz="3600" b="1" kern="10" dirty="0">
                <a:solidFill>
                  <a:srgbClr val="0000FF"/>
                </a:solidFill>
                <a:latin typeface="Times New Roman" panose="02020603050405020304" pitchFamily="18" charset="0"/>
                <a:cs typeface="Times New Roman" panose="02020603050405020304" pitchFamily="18" charset="0"/>
              </a:rPr>
              <a:t> </a:t>
            </a:r>
            <a:r>
              <a:rPr lang="en-US" sz="3600" b="1" kern="10" dirty="0" err="1">
                <a:solidFill>
                  <a:srgbClr val="0000FF"/>
                </a:solidFill>
                <a:latin typeface="Times New Roman" panose="02020603050405020304" pitchFamily="18" charset="0"/>
                <a:cs typeface="Times New Roman" panose="02020603050405020304" pitchFamily="18" charset="0"/>
              </a:rPr>
              <a:t>mừng</a:t>
            </a:r>
            <a:r>
              <a:rPr lang="en-US" sz="3600" b="1" kern="10" dirty="0">
                <a:solidFill>
                  <a:srgbClr val="0000FF"/>
                </a:solidFill>
                <a:latin typeface="Times New Roman" panose="02020603050405020304" pitchFamily="18" charset="0"/>
                <a:cs typeface="Times New Roman" panose="02020603050405020304" pitchFamily="18" charset="0"/>
              </a:rPr>
              <a:t> </a:t>
            </a:r>
            <a:r>
              <a:rPr lang="en-US" sz="3600" b="1" kern="10" dirty="0" err="1">
                <a:solidFill>
                  <a:srgbClr val="0000FF"/>
                </a:solidFill>
                <a:latin typeface="Times New Roman" panose="02020603050405020304" pitchFamily="18" charset="0"/>
                <a:cs typeface="Times New Roman" panose="02020603050405020304" pitchFamily="18" charset="0"/>
              </a:rPr>
              <a:t>quý</a:t>
            </a:r>
            <a:r>
              <a:rPr lang="en-US" sz="3600" b="1" kern="10" dirty="0">
                <a:solidFill>
                  <a:srgbClr val="0000FF"/>
                </a:solidFill>
                <a:latin typeface="Times New Roman" panose="02020603050405020304" pitchFamily="18" charset="0"/>
                <a:cs typeface="Times New Roman" panose="02020603050405020304" pitchFamily="18" charset="0"/>
              </a:rPr>
              <a:t> </a:t>
            </a:r>
            <a:r>
              <a:rPr lang="en-US" sz="3600" b="1" kern="10" dirty="0" err="1">
                <a:solidFill>
                  <a:srgbClr val="0000FF"/>
                </a:solidFill>
                <a:latin typeface="Times New Roman" panose="02020603050405020304" pitchFamily="18" charset="0"/>
                <a:cs typeface="Times New Roman" panose="02020603050405020304" pitchFamily="18" charset="0"/>
              </a:rPr>
              <a:t>thầy</a:t>
            </a:r>
            <a:r>
              <a:rPr lang="en-US" sz="3600" b="1" kern="10" dirty="0">
                <a:solidFill>
                  <a:srgbClr val="0000FF"/>
                </a:solidFill>
                <a:latin typeface="Times New Roman" panose="02020603050405020304" pitchFamily="18" charset="0"/>
                <a:cs typeface="Times New Roman" panose="02020603050405020304" pitchFamily="18" charset="0"/>
              </a:rPr>
              <a:t> </a:t>
            </a:r>
            <a:r>
              <a:rPr lang="en-US" sz="3600" b="1" kern="10" dirty="0" err="1">
                <a:solidFill>
                  <a:srgbClr val="0000FF"/>
                </a:solidFill>
                <a:latin typeface="Times New Roman" panose="02020603050405020304" pitchFamily="18" charset="0"/>
                <a:cs typeface="Times New Roman" panose="02020603050405020304" pitchFamily="18" charset="0"/>
              </a:rPr>
              <a:t>cô</a:t>
            </a:r>
            <a:r>
              <a:rPr lang="en-US" sz="3600" b="1" kern="10" dirty="0">
                <a:solidFill>
                  <a:srgbClr val="0000FF"/>
                </a:solidFill>
                <a:latin typeface="Times New Roman" panose="02020603050405020304" pitchFamily="18" charset="0"/>
                <a:cs typeface="Times New Roman" panose="02020603050405020304" pitchFamily="18" charset="0"/>
              </a:rPr>
              <a:t> </a:t>
            </a:r>
            <a:r>
              <a:rPr lang="en-US" sz="3600" b="1" kern="10" dirty="0" err="1">
                <a:solidFill>
                  <a:srgbClr val="0000FF"/>
                </a:solidFill>
                <a:latin typeface="Times New Roman" panose="02020603050405020304" pitchFamily="18" charset="0"/>
                <a:cs typeface="Times New Roman" panose="02020603050405020304" pitchFamily="18" charset="0"/>
              </a:rPr>
              <a:t>về</a:t>
            </a:r>
            <a:r>
              <a:rPr lang="en-US" sz="3600" b="1" kern="10" dirty="0">
                <a:solidFill>
                  <a:srgbClr val="0000FF"/>
                </a:solidFill>
                <a:latin typeface="Times New Roman" panose="02020603050405020304" pitchFamily="18" charset="0"/>
                <a:cs typeface="Times New Roman" panose="02020603050405020304" pitchFamily="18" charset="0"/>
              </a:rPr>
              <a:t> </a:t>
            </a:r>
            <a:r>
              <a:rPr lang="en-US" sz="3600" b="1" kern="10" dirty="0" err="1">
                <a:solidFill>
                  <a:srgbClr val="0000FF"/>
                </a:solidFill>
                <a:latin typeface="Times New Roman" panose="02020603050405020304" pitchFamily="18" charset="0"/>
                <a:cs typeface="Times New Roman" panose="02020603050405020304" pitchFamily="18" charset="0"/>
              </a:rPr>
              <a:t>dự</a:t>
            </a:r>
            <a:r>
              <a:rPr lang="en-US" sz="3600" b="1" kern="10" dirty="0">
                <a:solidFill>
                  <a:srgbClr val="0000FF"/>
                </a:solidFill>
                <a:latin typeface="Times New Roman" panose="02020603050405020304" pitchFamily="18" charset="0"/>
                <a:cs typeface="Times New Roman" panose="02020603050405020304" pitchFamily="18" charset="0"/>
              </a:rPr>
              <a:t> </a:t>
            </a:r>
            <a:r>
              <a:rPr lang="en-US" sz="3600" b="1" kern="10" dirty="0" err="1">
                <a:solidFill>
                  <a:srgbClr val="0000FF"/>
                </a:solidFill>
                <a:latin typeface="Times New Roman" panose="02020603050405020304" pitchFamily="18" charset="0"/>
                <a:cs typeface="Times New Roman" panose="02020603050405020304" pitchFamily="18" charset="0"/>
              </a:rPr>
              <a:t>giờ</a:t>
            </a:r>
            <a:r>
              <a:rPr lang="en-US" sz="3600" b="1" kern="10" dirty="0">
                <a:solidFill>
                  <a:srgbClr val="0000FF"/>
                </a:solidFill>
                <a:latin typeface="Times New Roman" panose="02020603050405020304" pitchFamily="18" charset="0"/>
                <a:cs typeface="Times New Roman" panose="02020603050405020304" pitchFamily="18" charset="0"/>
              </a:rPr>
              <a:t> </a:t>
            </a:r>
            <a:r>
              <a:rPr lang="en-US" sz="3600" b="1" kern="10" dirty="0" err="1">
                <a:solidFill>
                  <a:srgbClr val="0000FF"/>
                </a:solidFill>
                <a:latin typeface="Times New Roman" panose="02020603050405020304" pitchFamily="18" charset="0"/>
                <a:cs typeface="Times New Roman" panose="02020603050405020304" pitchFamily="18" charset="0"/>
              </a:rPr>
              <a:t>lớp</a:t>
            </a:r>
            <a:r>
              <a:rPr lang="en-US" sz="3600" b="1" kern="10" dirty="0">
                <a:solidFill>
                  <a:srgbClr val="0000FF"/>
                </a:solidFill>
                <a:latin typeface="Times New Roman" panose="02020603050405020304" pitchFamily="18" charset="0"/>
                <a:cs typeface="Times New Roman" panose="02020603050405020304" pitchFamily="18" charset="0"/>
              </a:rPr>
              <a:t> </a:t>
            </a:r>
            <a:r>
              <a:rPr lang="en-US" sz="3600" b="1" kern="10" dirty="0" err="1" smtClean="0">
                <a:solidFill>
                  <a:srgbClr val="0000FF"/>
                </a:solidFill>
                <a:latin typeface="Times New Roman" panose="02020603050405020304" pitchFamily="18" charset="0"/>
                <a:cs typeface="Times New Roman" panose="02020603050405020304" pitchFamily="18" charset="0"/>
              </a:rPr>
              <a:t>3H</a:t>
            </a:r>
            <a:r>
              <a:rPr lang="en-US" sz="3600" b="1" kern="10" dirty="0" smtClean="0">
                <a:solidFill>
                  <a:srgbClr val="0000FF"/>
                </a:solidFill>
                <a:latin typeface="Times New Roman" panose="02020603050405020304" pitchFamily="18" charset="0"/>
                <a:cs typeface="Times New Roman" panose="02020603050405020304" pitchFamily="18" charset="0"/>
              </a:rPr>
              <a:t>!</a:t>
            </a:r>
            <a:endParaRPr lang="en-US" sz="3600" b="1" kern="10" dirty="0">
              <a:solidFill>
                <a:srgbClr val="0000FF"/>
              </a:solidFill>
              <a:latin typeface="Times New Roman" panose="02020603050405020304" pitchFamily="18" charset="0"/>
              <a:cs typeface="Times New Roman" panose="02020603050405020304" pitchFamily="18" charset="0"/>
            </a:endParaRPr>
          </a:p>
        </p:txBody>
      </p:sp>
      <p:sp>
        <p:nvSpPr>
          <p:cNvPr id="30726" name="WordArt 6"/>
          <p:cNvSpPr>
            <a:spLocks noChangeArrowheads="1" noChangeShapeType="1" noTextEdit="1"/>
          </p:cNvSpPr>
          <p:nvPr/>
        </p:nvSpPr>
        <p:spPr bwMode="auto">
          <a:xfrm>
            <a:off x="5293519" y="6604000"/>
            <a:ext cx="6299200" cy="812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102397" tIns="51199" rIns="102397" bIns="51199" numCol="1" fromWordArt="1">
            <a:prstTxWarp prst="textPlain">
              <a:avLst>
                <a:gd name="adj" fmla="val 50449"/>
              </a:avLst>
            </a:prstTxWarp>
          </a:bodyPr>
          <a:lstStyle/>
          <a:p>
            <a:pPr algn="ctr" defTabSz="1023945" eaLnBrk="1" fontAlgn="auto" hangingPunct="1">
              <a:spcBef>
                <a:spcPts val="0"/>
              </a:spcBef>
              <a:spcAft>
                <a:spcPts val="0"/>
              </a:spcAft>
            </a:pPr>
            <a:r>
              <a:rPr lang="en-US" sz="3600" b="1" i="1" kern="10" dirty="0" err="1">
                <a:solidFill>
                  <a:srgbClr val="9900FF">
                    <a:alpha val="96861"/>
                  </a:srgbClr>
                </a:solidFill>
                <a:latin typeface="Times New Roman" panose="02020603050405020304" pitchFamily="18" charset="0"/>
                <a:cs typeface="Times New Roman" panose="02020603050405020304" pitchFamily="18" charset="0"/>
              </a:rPr>
              <a:t>Giáo</a:t>
            </a:r>
            <a:r>
              <a:rPr lang="en-US" sz="3600" b="1" i="1" kern="10" dirty="0">
                <a:solidFill>
                  <a:srgbClr val="9900FF">
                    <a:alpha val="96861"/>
                  </a:srgbClr>
                </a:solidFill>
                <a:latin typeface="Times New Roman" panose="02020603050405020304" pitchFamily="18" charset="0"/>
                <a:cs typeface="Times New Roman" panose="02020603050405020304" pitchFamily="18" charset="0"/>
              </a:rPr>
              <a:t> </a:t>
            </a:r>
            <a:r>
              <a:rPr lang="en-US" sz="3600" b="1" i="1" kern="10" dirty="0" err="1">
                <a:solidFill>
                  <a:srgbClr val="9900FF">
                    <a:alpha val="96861"/>
                  </a:srgbClr>
                </a:solidFill>
                <a:latin typeface="Times New Roman" panose="02020603050405020304" pitchFamily="18" charset="0"/>
                <a:cs typeface="Times New Roman" panose="02020603050405020304" pitchFamily="18" charset="0"/>
              </a:rPr>
              <a:t>viên</a:t>
            </a:r>
            <a:r>
              <a:rPr lang="en-US" sz="3600" b="1" i="1" kern="10" dirty="0">
                <a:solidFill>
                  <a:srgbClr val="9900FF">
                    <a:alpha val="96861"/>
                  </a:srgbClr>
                </a:solidFill>
                <a:latin typeface="Times New Roman" panose="02020603050405020304" pitchFamily="18" charset="0"/>
                <a:cs typeface="Times New Roman" panose="02020603050405020304" pitchFamily="18" charset="0"/>
              </a:rPr>
              <a:t>: </a:t>
            </a:r>
            <a:r>
              <a:rPr lang="en-US" sz="3600" b="1" i="1" kern="10" dirty="0" err="1">
                <a:solidFill>
                  <a:srgbClr val="9900FF">
                    <a:alpha val="96861"/>
                  </a:srgbClr>
                </a:solidFill>
                <a:latin typeface="Times New Roman" panose="02020603050405020304" pitchFamily="18" charset="0"/>
                <a:cs typeface="Times New Roman" panose="02020603050405020304" pitchFamily="18" charset="0"/>
              </a:rPr>
              <a:t>Đặng</a:t>
            </a:r>
            <a:r>
              <a:rPr lang="en-US" sz="3600" b="1" i="1" kern="10" dirty="0">
                <a:solidFill>
                  <a:srgbClr val="9900FF">
                    <a:alpha val="96861"/>
                  </a:srgbClr>
                </a:solidFill>
                <a:latin typeface="Times New Roman" panose="02020603050405020304" pitchFamily="18" charset="0"/>
                <a:cs typeface="Times New Roman" panose="02020603050405020304" pitchFamily="18" charset="0"/>
              </a:rPr>
              <a:t> </a:t>
            </a:r>
            <a:r>
              <a:rPr lang="en-US" sz="3600" b="1" i="1" kern="10" dirty="0" err="1">
                <a:solidFill>
                  <a:srgbClr val="9900FF">
                    <a:alpha val="96861"/>
                  </a:srgbClr>
                </a:solidFill>
                <a:latin typeface="Times New Roman" panose="02020603050405020304" pitchFamily="18" charset="0"/>
                <a:cs typeface="Times New Roman" panose="02020603050405020304" pitchFamily="18" charset="0"/>
              </a:rPr>
              <a:t>Thị</a:t>
            </a:r>
            <a:r>
              <a:rPr lang="en-US" sz="3600" b="1" i="1" kern="10" dirty="0">
                <a:solidFill>
                  <a:srgbClr val="9900FF">
                    <a:alpha val="96861"/>
                  </a:srgbClr>
                </a:solidFill>
                <a:latin typeface="Times New Roman" panose="02020603050405020304" pitchFamily="18" charset="0"/>
                <a:cs typeface="Times New Roman" panose="02020603050405020304" pitchFamily="18" charset="0"/>
              </a:rPr>
              <a:t> </a:t>
            </a:r>
            <a:r>
              <a:rPr lang="en-US" sz="3600" b="1" i="1" kern="10" dirty="0" err="1">
                <a:solidFill>
                  <a:srgbClr val="9900FF">
                    <a:alpha val="96861"/>
                  </a:srgbClr>
                </a:solidFill>
                <a:latin typeface="Times New Roman" panose="02020603050405020304" pitchFamily="18" charset="0"/>
                <a:cs typeface="Times New Roman" panose="02020603050405020304" pitchFamily="18" charset="0"/>
              </a:rPr>
              <a:t>Hồng</a:t>
            </a:r>
            <a:r>
              <a:rPr lang="en-US" sz="3600" b="1" i="1" kern="10" dirty="0">
                <a:solidFill>
                  <a:srgbClr val="9900FF">
                    <a:alpha val="96861"/>
                  </a:srgbClr>
                </a:solidFill>
                <a:latin typeface="Times New Roman" panose="02020603050405020304" pitchFamily="18" charset="0"/>
                <a:cs typeface="Times New Roman" panose="02020603050405020304" pitchFamily="18" charset="0"/>
              </a:rPr>
              <a:t> Loan</a:t>
            </a:r>
            <a:endParaRPr lang="en-US" sz="3600" b="1" i="1" kern="10" dirty="0">
              <a:solidFill>
                <a:srgbClr val="9900FF">
                  <a:alpha val="96861"/>
                </a:srgbClr>
              </a:solidFill>
              <a:latin typeface="Times New Roman" panose="02020603050405020304" pitchFamily="18" charset="0"/>
              <a:cs typeface="Times New Roman" panose="02020603050405020304" pitchFamily="18" charset="0"/>
            </a:endParaRPr>
          </a:p>
        </p:txBody>
      </p:sp>
      <p:sp>
        <p:nvSpPr>
          <p:cNvPr id="2055" name="WordArt 7"/>
          <p:cNvSpPr>
            <a:spLocks noChangeArrowheads="1" noChangeShapeType="1" noTextEdit="1"/>
          </p:cNvSpPr>
          <p:nvPr/>
        </p:nvSpPr>
        <p:spPr bwMode="auto">
          <a:xfrm>
            <a:off x="6216407" y="2444749"/>
            <a:ext cx="3852333" cy="3651251"/>
          </a:xfrm>
          <a:prstGeom prst="rect">
            <a:avLst/>
          </a:prstGeom>
        </p:spPr>
        <p:txBody>
          <a:bodyPr spcFirstLastPara="1" wrap="none" lIns="102397" tIns="51199" rIns="102397" bIns="51199" numCol="1" fromWordArt="1">
            <a:prstTxWarp prst="textArchUp">
              <a:avLst>
                <a:gd name="adj" fmla="val 10313358"/>
              </a:avLst>
            </a:prstTxWarp>
          </a:bodyPr>
          <a:lstStyle/>
          <a:p>
            <a:pPr algn="ctr" defTabSz="1023945" eaLnBrk="1" fontAlgn="auto" hangingPunct="1">
              <a:spcBef>
                <a:spcPts val="0"/>
              </a:spcBef>
              <a:spcAft>
                <a:spcPts val="0"/>
              </a:spcAft>
              <a:defRPr/>
            </a:pPr>
            <a:r>
              <a:rPr lang="en-US" sz="3600" b="1" kern="10" dirty="0">
                <a:ln w="9525">
                  <a:solidFill>
                    <a:srgbClr val="0000FF"/>
                  </a:solidFill>
                  <a:round/>
                  <a:headEnd/>
                  <a:tailEnd/>
                </a:ln>
                <a:solidFill>
                  <a:srgbClr val="FFFF00"/>
                </a:solidFill>
                <a:latin typeface="Times New Roman"/>
                <a:cs typeface="Times New Roman"/>
              </a:rPr>
              <a:t>***  </a:t>
            </a:r>
            <a:r>
              <a:rPr lang="en-US" sz="3600" b="1" kern="10" dirty="0" err="1">
                <a:ln w="9525">
                  <a:solidFill>
                    <a:srgbClr val="FFFF00"/>
                  </a:solidFill>
                  <a:round/>
                  <a:headEnd/>
                  <a:tailEnd/>
                </a:ln>
                <a:solidFill>
                  <a:srgbClr val="000000"/>
                </a:solidFill>
                <a:latin typeface="Times New Roman"/>
                <a:cs typeface="Times New Roman"/>
              </a:rPr>
              <a:t>Tiếng</a:t>
            </a:r>
            <a:r>
              <a:rPr lang="en-US" sz="3600" b="1" kern="10" dirty="0">
                <a:ln w="9525">
                  <a:solidFill>
                    <a:srgbClr val="FFFF00"/>
                  </a:solidFill>
                  <a:round/>
                  <a:headEnd/>
                  <a:tailEnd/>
                </a:ln>
                <a:solidFill>
                  <a:srgbClr val="000000"/>
                </a:solidFill>
                <a:latin typeface="Times New Roman"/>
                <a:cs typeface="Times New Roman"/>
              </a:rPr>
              <a:t> </a:t>
            </a:r>
            <a:r>
              <a:rPr lang="en-US" sz="3600" b="1" kern="10" dirty="0" err="1">
                <a:ln w="9525">
                  <a:solidFill>
                    <a:srgbClr val="FFFF00"/>
                  </a:solidFill>
                  <a:round/>
                  <a:headEnd/>
                  <a:tailEnd/>
                </a:ln>
                <a:solidFill>
                  <a:srgbClr val="000000"/>
                </a:solidFill>
                <a:latin typeface="Times New Roman"/>
                <a:cs typeface="Times New Roman"/>
              </a:rPr>
              <a:t>Việt</a:t>
            </a:r>
            <a:r>
              <a:rPr lang="en-US" sz="3600" b="1" kern="10" dirty="0">
                <a:ln w="9525">
                  <a:solidFill>
                    <a:srgbClr val="FFFF00"/>
                  </a:solidFill>
                  <a:round/>
                  <a:headEnd/>
                  <a:tailEnd/>
                </a:ln>
                <a:solidFill>
                  <a:srgbClr val="000000"/>
                </a:solidFill>
                <a:latin typeface="Times New Roman"/>
                <a:cs typeface="Times New Roman"/>
              </a:rPr>
              <a:t> </a:t>
            </a:r>
            <a:r>
              <a:rPr lang="en-US" sz="3600" b="1" kern="10" dirty="0">
                <a:ln w="9525">
                  <a:solidFill>
                    <a:srgbClr val="0000FF"/>
                  </a:solidFill>
                  <a:round/>
                  <a:headEnd/>
                  <a:tailEnd/>
                </a:ln>
                <a:solidFill>
                  <a:srgbClr val="FFFF00"/>
                </a:solidFill>
                <a:latin typeface="Times New Roman"/>
                <a:cs typeface="Times New Roman"/>
              </a:rPr>
              <a:t>***</a:t>
            </a:r>
          </a:p>
        </p:txBody>
      </p:sp>
      <p:sp>
        <p:nvSpPr>
          <p:cNvPr id="30728" name="WordArt 8"/>
          <p:cNvSpPr>
            <a:spLocks noChangeArrowheads="1" noChangeShapeType="1" noTextEdit="1"/>
          </p:cNvSpPr>
          <p:nvPr/>
        </p:nvSpPr>
        <p:spPr bwMode="auto">
          <a:xfrm rot="204471">
            <a:off x="5666075" y="1394973"/>
            <a:ext cx="4667251" cy="4576233"/>
          </a:xfrm>
          <a:prstGeom prst="rect">
            <a:avLst/>
          </a:prstGeom>
        </p:spPr>
        <p:txBody>
          <a:bodyPr spcFirstLastPara="1" wrap="none" lIns="102397" tIns="51199" rIns="102397" bIns="51199" numCol="1" fromWordArt="1">
            <a:prstTxWarp prst="textArchDown">
              <a:avLst>
                <a:gd name="adj" fmla="val 603837"/>
              </a:avLst>
            </a:prstTxWarp>
          </a:bodyPr>
          <a:lstStyle/>
          <a:p>
            <a:pPr algn="ctr" defTabSz="1023945" eaLnBrk="1" fontAlgn="auto" hangingPunct="1">
              <a:spcBef>
                <a:spcPts val="0"/>
              </a:spcBef>
              <a:spcAft>
                <a:spcPts val="0"/>
              </a:spcAft>
            </a:pPr>
            <a:r>
              <a:rPr lang="en-US" sz="4000" b="1" kern="10" dirty="0">
                <a:ln w="0">
                  <a:solidFill>
                    <a:srgbClr val="FF00FF"/>
                  </a:solidFill>
                  <a:round/>
                  <a:headEnd/>
                  <a:tailEnd/>
                </a:ln>
                <a:solidFill>
                  <a:srgbClr val="000000"/>
                </a:solidFill>
                <a:latin typeface="Times New Roman" panose="02020603050405020304" pitchFamily="18" charset="0"/>
                <a:cs typeface="Times New Roman" panose="02020603050405020304" pitchFamily="18" charset="0"/>
              </a:rPr>
              <a:t>  </a:t>
            </a:r>
            <a:r>
              <a:rPr lang="en-US" sz="4000" b="1" kern="10" dirty="0">
                <a:ln w="0">
                  <a:solidFill>
                    <a:srgbClr val="FF00FF"/>
                  </a:solidFill>
                  <a:round/>
                  <a:headEnd/>
                  <a:tailEnd/>
                </a:ln>
                <a:solidFill>
                  <a:srgbClr val="000000"/>
                </a:solidFill>
                <a:latin typeface="Times New Roman" panose="02020603050405020304" pitchFamily="18" charset="0"/>
                <a:cs typeface="Times New Roman" panose="02020603050405020304" pitchFamily="18" charset="0"/>
              </a:rPr>
              <a:t>**</a:t>
            </a:r>
            <a:r>
              <a:rPr lang="en-US" sz="4000" b="1" kern="10" dirty="0" err="1">
                <a:ln w="0">
                  <a:solidFill>
                    <a:srgbClr val="FF00FF"/>
                  </a:solidFill>
                  <a:round/>
                  <a:headEnd/>
                  <a:tailEnd/>
                </a:ln>
                <a:solidFill>
                  <a:srgbClr val="000000"/>
                </a:solidFill>
                <a:latin typeface="Times New Roman" panose="02020603050405020304" pitchFamily="18" charset="0"/>
                <a:cs typeface="Times New Roman" panose="02020603050405020304" pitchFamily="18" charset="0"/>
              </a:rPr>
              <a:t>Lớp</a:t>
            </a:r>
            <a:r>
              <a:rPr lang="en-US" sz="4000" b="1" kern="10" dirty="0">
                <a:ln w="0">
                  <a:solidFill>
                    <a:srgbClr val="FF00FF"/>
                  </a:solidFill>
                  <a:round/>
                  <a:headEnd/>
                  <a:tailEnd/>
                </a:ln>
                <a:solidFill>
                  <a:srgbClr val="000000"/>
                </a:solidFill>
                <a:latin typeface="Times New Roman" panose="02020603050405020304" pitchFamily="18" charset="0"/>
                <a:cs typeface="Times New Roman" panose="02020603050405020304" pitchFamily="18" charset="0"/>
              </a:rPr>
              <a:t> </a:t>
            </a:r>
            <a:r>
              <a:rPr lang="en-US" sz="4000" b="1" kern="10" dirty="0" err="1" smtClean="0">
                <a:ln w="0">
                  <a:solidFill>
                    <a:srgbClr val="FF00FF"/>
                  </a:solidFill>
                  <a:round/>
                  <a:headEnd/>
                  <a:tailEnd/>
                </a:ln>
                <a:solidFill>
                  <a:srgbClr val="000000"/>
                </a:solidFill>
                <a:latin typeface="Times New Roman" panose="02020603050405020304" pitchFamily="18" charset="0"/>
                <a:cs typeface="Times New Roman" panose="02020603050405020304" pitchFamily="18" charset="0"/>
              </a:rPr>
              <a:t>3H</a:t>
            </a:r>
            <a:r>
              <a:rPr lang="en-US" sz="4000" b="1" kern="10" dirty="0" smtClean="0">
                <a:ln w="0">
                  <a:solidFill>
                    <a:srgbClr val="FF00FF"/>
                  </a:solidFill>
                  <a:round/>
                  <a:headEnd/>
                  <a:tailEnd/>
                </a:ln>
                <a:solidFill>
                  <a:srgbClr val="000000"/>
                </a:solidFill>
                <a:latin typeface="Times New Roman" panose="02020603050405020304" pitchFamily="18" charset="0"/>
                <a:cs typeface="Times New Roman" panose="02020603050405020304" pitchFamily="18" charset="0"/>
              </a:rPr>
              <a:t>** </a:t>
            </a:r>
            <a:endParaRPr lang="en-US" sz="4000" b="1" kern="10" dirty="0">
              <a:ln w="0">
                <a:solidFill>
                  <a:srgbClr val="FF00FF"/>
                </a:solidFill>
                <a:round/>
                <a:headEnd/>
                <a:tailEnd/>
              </a:ln>
              <a:solidFill>
                <a:srgbClr val="000000"/>
              </a:solidFill>
              <a:latin typeface="Times New Roman" panose="02020603050405020304" pitchFamily="18" charset="0"/>
              <a:cs typeface="Times New Roman" panose="02020603050405020304" pitchFamily="18" charset="0"/>
            </a:endParaRPr>
          </a:p>
        </p:txBody>
      </p:sp>
      <p:sp>
        <p:nvSpPr>
          <p:cNvPr id="18441" name="WordArt 9"/>
          <p:cNvSpPr>
            <a:spLocks noChangeArrowheads="1" noChangeShapeType="1" noTextEdit="1"/>
          </p:cNvSpPr>
          <p:nvPr/>
        </p:nvSpPr>
        <p:spPr bwMode="auto">
          <a:xfrm>
            <a:off x="2956738" y="1090086"/>
            <a:ext cx="10363200" cy="8561916"/>
          </a:xfrm>
          <a:prstGeom prst="rect">
            <a:avLst/>
          </a:prstGeom>
        </p:spPr>
        <p:txBody>
          <a:bodyPr spcFirstLastPara="1" wrap="none" lIns="102397" tIns="51199" rIns="102397" bIns="51199" numCol="1" fromWordArt="1">
            <a:prstTxWarp prst="textArchUp">
              <a:avLst>
                <a:gd name="adj" fmla="val 10999660"/>
              </a:avLst>
            </a:prstTxWarp>
            <a:scene3d>
              <a:camera prst="legacyObliqueTopRight"/>
              <a:lightRig rig="legacyFlat3" dir="b"/>
            </a:scene3d>
            <a:sp3d extrusionH="430200" prstMaterial="legacyMatte">
              <a:extrusionClr>
                <a:srgbClr val="FFFF00"/>
              </a:extrusionClr>
              <a:contourClr>
                <a:srgbClr val="FF0000"/>
              </a:contourClr>
            </a:sp3d>
          </a:bodyPr>
          <a:lstStyle/>
          <a:p>
            <a:pPr algn="ctr" defTabSz="1023945" eaLnBrk="1" fontAlgn="auto" hangingPunct="1">
              <a:spcBef>
                <a:spcPts val="0"/>
              </a:spcBef>
              <a:spcAft>
                <a:spcPts val="0"/>
              </a:spcAft>
            </a:pPr>
            <a:endParaRPr lang="en-US" sz="3600" b="1" kern="10" dirty="0">
              <a:ln w="9525">
                <a:round/>
                <a:headEnd/>
                <a:tailEnd/>
              </a:ln>
              <a:solidFill>
                <a:srgbClr val="FF0000"/>
              </a:solidFill>
              <a:latin typeface="Times New Roman" panose="02020603050405020304" pitchFamily="18" charset="0"/>
              <a:cs typeface="Times New Roman" panose="02020603050405020304" pitchFamily="18" charset="0"/>
            </a:endParaRPr>
          </a:p>
        </p:txBody>
      </p:sp>
      <p:pic>
        <p:nvPicPr>
          <p:cNvPr id="30730" name="Picture 10" descr="Dove-02-june"/>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77870" y="2290940"/>
            <a:ext cx="2235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Dove-02-june"/>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58319" y="2627843"/>
            <a:ext cx="2235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descr="Firewrk8"/>
          <p:cNvPicPr>
            <a:picLocks noChangeAspect="1" noChangeArrowheads="1"/>
          </p:cNvPicPr>
          <p:nvPr/>
        </p:nvPicPr>
        <p:blipFill>
          <a:blip r:embed="rId9" cstate="print">
            <a:lum bright="6000" contrast="30000"/>
            <a:extLst>
              <a:ext uri="{28A0092B-C50C-407E-A947-70E740481C1C}">
                <a14:useLocalDpi xmlns:a14="http://schemas.microsoft.com/office/drawing/2010/main" val="0"/>
              </a:ext>
            </a:extLst>
          </a:blip>
          <a:srcRect/>
          <a:stretch>
            <a:fillRect/>
          </a:stretch>
        </p:blipFill>
        <p:spPr bwMode="auto">
          <a:xfrm>
            <a:off x="3871139" y="3556001"/>
            <a:ext cx="2032001" cy="198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4" descr="Firewrk8"/>
          <p:cNvPicPr>
            <a:picLocks noChangeAspect="1" noChangeArrowheads="1"/>
          </p:cNvPicPr>
          <p:nvPr/>
        </p:nvPicPr>
        <p:blipFill>
          <a:blip r:embed="rId9" cstate="print">
            <a:lum bright="6000" contrast="30000"/>
            <a:extLst>
              <a:ext uri="{28A0092B-C50C-407E-A947-70E740481C1C}">
                <a14:useLocalDpi xmlns:a14="http://schemas.microsoft.com/office/drawing/2010/main" val="0"/>
              </a:ext>
            </a:extLst>
          </a:blip>
          <a:srcRect/>
          <a:stretch>
            <a:fillRect/>
          </a:stretch>
        </p:blipFill>
        <p:spPr bwMode="auto">
          <a:xfrm>
            <a:off x="10576719" y="3352802"/>
            <a:ext cx="2540000" cy="2487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15" descr="Dove-02-june"/>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5519" y="1117600"/>
            <a:ext cx="22352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48030" y="327223"/>
            <a:ext cx="7767447" cy="584775"/>
          </a:xfrm>
          <a:prstGeom prst="rect">
            <a:avLst/>
          </a:prstGeom>
          <a:noFill/>
        </p:spPr>
        <p:txBody>
          <a:bodyPr wrap="none" rtlCol="0">
            <a:spAutoFit/>
          </a:bodyPr>
          <a:lstStyle/>
          <a:p>
            <a:pPr defTabSz="1219170" eaLnBrk="1" fontAlgn="auto" hangingPunct="1">
              <a:spcBef>
                <a:spcPts val="0"/>
              </a:spcBef>
              <a:spcAft>
                <a:spcPts val="0"/>
              </a:spcAft>
            </a:pP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PHONG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324583"/>
      </p:ext>
    </p:extLst>
  </p:cSld>
  <p:clrMapOvr>
    <a:masterClrMapping/>
  </p:clrMapOvr>
  <p:transition spd="slow">
    <p:push dir="u"/>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0" fill="hold"/>
                                        <p:tgtEl>
                                          <p:spTgt spid="18437"/>
                                        </p:tgtEl>
                                        <p:attrNameLst>
                                          <p:attrName>ppt_x</p:attrName>
                                        </p:attrNameLst>
                                      </p:cBhvr>
                                      <p:tavLst>
                                        <p:tav tm="0">
                                          <p:val>
                                            <p:strVal val="1+#ppt_w/2"/>
                                          </p:val>
                                        </p:tav>
                                        <p:tav tm="100000">
                                          <p:val>
                                            <p:strVal val="#ppt_x"/>
                                          </p:val>
                                        </p:tav>
                                      </p:tavLst>
                                    </p:anim>
                                    <p:anim calcmode="lin" valueType="num">
                                      <p:cBhvr additive="base">
                                        <p:cTn id="8" dur="5000" fill="hold"/>
                                        <p:tgtEl>
                                          <p:spTgt spid="18437"/>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21" presetClass="emph" presetSubtype="0" repeatCount="indefinite" fill="hold" grpId="0" nodeType="withEffect" nodePh="1">
                                  <p:stCondLst>
                                    <p:cond delay="0"/>
                                  </p:stCondLst>
                                  <p:endCondLst>
                                    <p:cond evt="begin" delay="0">
                                      <p:tn val="9"/>
                                    </p:cond>
                                  </p:endCondLst>
                                  <p:childTnLst>
                                    <p:animClr clrSpc="hsl" dir="cw">
                                      <p:cBhvr override="childStyle">
                                        <p:cTn id="10" dur="2000" fill="hold"/>
                                        <p:tgtEl>
                                          <p:spTgt spid="18441"/>
                                        </p:tgtEl>
                                        <p:attrNameLst>
                                          <p:attrName>style.color</p:attrName>
                                        </p:attrNameLst>
                                      </p:cBhvr>
                                      <p:by>
                                        <p:hsl h="7200000" s="0" l="0"/>
                                      </p:by>
                                    </p:animClr>
                                    <p:animClr clrSpc="hsl" dir="cw">
                                      <p:cBhvr>
                                        <p:cTn id="11" dur="2000" fill="hold"/>
                                        <p:tgtEl>
                                          <p:spTgt spid="18441"/>
                                        </p:tgtEl>
                                        <p:attrNameLst>
                                          <p:attrName>fillcolor</p:attrName>
                                        </p:attrNameLst>
                                      </p:cBhvr>
                                      <p:by>
                                        <p:hsl h="7200000" s="0" l="0"/>
                                      </p:by>
                                    </p:animClr>
                                    <p:animClr clrSpc="hsl" dir="cw">
                                      <p:cBhvr>
                                        <p:cTn id="12" dur="2000" fill="hold"/>
                                        <p:tgtEl>
                                          <p:spTgt spid="18441"/>
                                        </p:tgtEl>
                                        <p:attrNameLst>
                                          <p:attrName>stroke.color</p:attrName>
                                        </p:attrNameLst>
                                      </p:cBhvr>
                                      <p:by>
                                        <p:hsl h="7200000" s="0" l="0"/>
                                      </p:by>
                                    </p:animClr>
                                    <p:set>
                                      <p:cBhvr>
                                        <p:cTn id="13" dur="2000" fill="hold"/>
                                        <p:tgtEl>
                                          <p:spTgt spid="18441"/>
                                        </p:tgtEl>
                                        <p:attrNameLst>
                                          <p:attrName>fill.type</p:attrName>
                                        </p:attrNameLst>
                                      </p:cBhvr>
                                      <p:to>
                                        <p:strVal val="solid"/>
                                      </p:to>
                                    </p:set>
                                  </p:childTnLst>
                                </p:cTn>
                              </p:par>
                              <p:par>
                                <p:cTn id="14" presetID="31" presetClass="entr" presetSubtype="0" repeatCount="indefinite" fill="hold" nodeType="withEffect">
                                  <p:stCondLst>
                                    <p:cond delay="500"/>
                                  </p:stCondLst>
                                  <p:iterate type="lt">
                                    <p:tmPct val="5000"/>
                                  </p:iterate>
                                  <p:childTnLst>
                                    <p:set>
                                      <p:cBhvr>
                                        <p:cTn id="15" dur="1" fill="hold">
                                          <p:stCondLst>
                                            <p:cond delay="0"/>
                                          </p:stCondLst>
                                        </p:cTn>
                                        <p:tgtEl>
                                          <p:spTgt spid="18444"/>
                                        </p:tgtEl>
                                        <p:attrNameLst>
                                          <p:attrName>style.visibility</p:attrName>
                                        </p:attrNameLst>
                                      </p:cBhvr>
                                      <p:to>
                                        <p:strVal val="visible"/>
                                      </p:to>
                                    </p:set>
                                    <p:anim calcmode="lin" valueType="num">
                                      <p:cBhvr>
                                        <p:cTn id="16" dur="3000" fill="hold"/>
                                        <p:tgtEl>
                                          <p:spTgt spid="18444"/>
                                        </p:tgtEl>
                                        <p:attrNameLst>
                                          <p:attrName>ppt_w</p:attrName>
                                        </p:attrNameLst>
                                      </p:cBhvr>
                                      <p:tavLst>
                                        <p:tav tm="0">
                                          <p:val>
                                            <p:fltVal val="0"/>
                                          </p:val>
                                        </p:tav>
                                        <p:tav tm="100000">
                                          <p:val>
                                            <p:strVal val="#ppt_w"/>
                                          </p:val>
                                        </p:tav>
                                      </p:tavLst>
                                    </p:anim>
                                    <p:anim calcmode="lin" valueType="num">
                                      <p:cBhvr>
                                        <p:cTn id="17" dur="3000" fill="hold"/>
                                        <p:tgtEl>
                                          <p:spTgt spid="18444"/>
                                        </p:tgtEl>
                                        <p:attrNameLst>
                                          <p:attrName>ppt_h</p:attrName>
                                        </p:attrNameLst>
                                      </p:cBhvr>
                                      <p:tavLst>
                                        <p:tav tm="0">
                                          <p:val>
                                            <p:fltVal val="0"/>
                                          </p:val>
                                        </p:tav>
                                        <p:tav tm="100000">
                                          <p:val>
                                            <p:strVal val="#ppt_h"/>
                                          </p:val>
                                        </p:tav>
                                      </p:tavLst>
                                    </p:anim>
                                    <p:anim calcmode="lin" valueType="num">
                                      <p:cBhvr>
                                        <p:cTn id="18" dur="3000" fill="hold"/>
                                        <p:tgtEl>
                                          <p:spTgt spid="18444"/>
                                        </p:tgtEl>
                                        <p:attrNameLst>
                                          <p:attrName>style.rotation</p:attrName>
                                        </p:attrNameLst>
                                      </p:cBhvr>
                                      <p:tavLst>
                                        <p:tav tm="0">
                                          <p:val>
                                            <p:fltVal val="90"/>
                                          </p:val>
                                        </p:tav>
                                        <p:tav tm="100000">
                                          <p:val>
                                            <p:fltVal val="0"/>
                                          </p:val>
                                        </p:tav>
                                      </p:tavLst>
                                    </p:anim>
                                    <p:animEffect transition="in" filter="fade">
                                      <p:cBhvr>
                                        <p:cTn id="19" dur="3000"/>
                                        <p:tgtEl>
                                          <p:spTgt spid="18444"/>
                                        </p:tgtEl>
                                      </p:cBhvr>
                                    </p:animEffect>
                                  </p:childTnLst>
                                </p:cTn>
                              </p:par>
                              <p:par>
                                <p:cTn id="20" presetID="31" presetClass="entr" presetSubtype="0" repeatCount="indefinite" fill="hold" nodeType="withEffect">
                                  <p:stCondLst>
                                    <p:cond delay="500"/>
                                  </p:stCondLst>
                                  <p:iterate type="lt">
                                    <p:tmPct val="5000"/>
                                  </p:iterate>
                                  <p:childTnLst>
                                    <p:set>
                                      <p:cBhvr>
                                        <p:cTn id="21" dur="1" fill="hold">
                                          <p:stCondLst>
                                            <p:cond delay="0"/>
                                          </p:stCondLst>
                                        </p:cTn>
                                        <p:tgtEl>
                                          <p:spTgt spid="18446"/>
                                        </p:tgtEl>
                                        <p:attrNameLst>
                                          <p:attrName>style.visibility</p:attrName>
                                        </p:attrNameLst>
                                      </p:cBhvr>
                                      <p:to>
                                        <p:strVal val="visible"/>
                                      </p:to>
                                    </p:set>
                                    <p:anim calcmode="lin" valueType="num">
                                      <p:cBhvr>
                                        <p:cTn id="22" dur="3000" fill="hold"/>
                                        <p:tgtEl>
                                          <p:spTgt spid="18446"/>
                                        </p:tgtEl>
                                        <p:attrNameLst>
                                          <p:attrName>ppt_w</p:attrName>
                                        </p:attrNameLst>
                                      </p:cBhvr>
                                      <p:tavLst>
                                        <p:tav tm="0">
                                          <p:val>
                                            <p:fltVal val="0"/>
                                          </p:val>
                                        </p:tav>
                                        <p:tav tm="100000">
                                          <p:val>
                                            <p:strVal val="#ppt_w"/>
                                          </p:val>
                                        </p:tav>
                                      </p:tavLst>
                                    </p:anim>
                                    <p:anim calcmode="lin" valueType="num">
                                      <p:cBhvr>
                                        <p:cTn id="23" dur="3000" fill="hold"/>
                                        <p:tgtEl>
                                          <p:spTgt spid="18446"/>
                                        </p:tgtEl>
                                        <p:attrNameLst>
                                          <p:attrName>ppt_h</p:attrName>
                                        </p:attrNameLst>
                                      </p:cBhvr>
                                      <p:tavLst>
                                        <p:tav tm="0">
                                          <p:val>
                                            <p:fltVal val="0"/>
                                          </p:val>
                                        </p:tav>
                                        <p:tav tm="100000">
                                          <p:val>
                                            <p:strVal val="#ppt_h"/>
                                          </p:val>
                                        </p:tav>
                                      </p:tavLst>
                                    </p:anim>
                                    <p:anim calcmode="lin" valueType="num">
                                      <p:cBhvr>
                                        <p:cTn id="24" dur="3000" fill="hold"/>
                                        <p:tgtEl>
                                          <p:spTgt spid="18446"/>
                                        </p:tgtEl>
                                        <p:attrNameLst>
                                          <p:attrName>style.rotation</p:attrName>
                                        </p:attrNameLst>
                                      </p:cBhvr>
                                      <p:tavLst>
                                        <p:tav tm="0">
                                          <p:val>
                                            <p:fltVal val="90"/>
                                          </p:val>
                                        </p:tav>
                                        <p:tav tm="100000">
                                          <p:val>
                                            <p:fltVal val="0"/>
                                          </p:val>
                                        </p:tav>
                                      </p:tavLst>
                                    </p:anim>
                                    <p:animEffect transition="in" filter="fade">
                                      <p:cBhvr>
                                        <p:cTn id="25" dur="3000"/>
                                        <p:tgtEl>
                                          <p:spTgt spid="1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P spid="184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7" y="682143"/>
            <a:ext cx="2608983"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3027902" y="1293152"/>
            <a:ext cx="12192000"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 NHỮNG CÁI TÊN ĐÁNG YÊU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pic>
        <p:nvPicPr>
          <p:cNvPr id="20" name="Picture 19"/>
          <p:cNvPicPr/>
          <p:nvPr/>
        </p:nvPicPr>
        <p:blipFill rotWithShape="1">
          <a:blip r:embed="rId2"/>
          <a:srcRect l="35652" t="15478" r="34892" b="41739"/>
          <a:stretch/>
        </p:blipFill>
        <p:spPr bwMode="auto">
          <a:xfrm>
            <a:off x="8188715" y="2053796"/>
            <a:ext cx="8407804" cy="7090204"/>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3"/>
          <a:srcRect l="35217" t="52696" r="34783" b="18783"/>
          <a:stretch/>
        </p:blipFill>
        <p:spPr bwMode="auto">
          <a:xfrm>
            <a:off x="594520" y="3124200"/>
            <a:ext cx="7594195" cy="6400800"/>
          </a:xfrm>
          <a:prstGeom prst="rect">
            <a:avLst/>
          </a:prstGeom>
          <a:ln>
            <a:noFill/>
          </a:ln>
          <a:extLst>
            <a:ext uri="{53640926-AAD7-44D8-BBD7-CCE9431645EC}">
              <a14:shadowObscured xmlns:a14="http://schemas.microsoft.com/office/drawing/2010/main"/>
            </a:ext>
          </a:extLst>
        </p:spPr>
      </p:pic>
      <p:sp>
        <p:nvSpPr>
          <p:cNvPr id="11" name="Rectangle 10"/>
          <p:cNvSpPr/>
          <p:nvPr/>
        </p:nvSpPr>
        <p:spPr>
          <a:xfrm>
            <a:off x="823119" y="2071568"/>
            <a:ext cx="5446781" cy="707886"/>
          </a:xfrm>
          <a:prstGeom prst="rect">
            <a:avLst/>
          </a:prstGeom>
        </p:spPr>
        <p:txBody>
          <a:bodyPr wrap="square">
            <a:spAutoFit/>
          </a:bodyPr>
          <a:lstStyle/>
          <a:p>
            <a:r>
              <a:rPr lang="en-US" sz="4000" b="1" dirty="0" err="1">
                <a:solidFill>
                  <a:srgbClr val="FF0000"/>
                </a:solidFill>
                <a:latin typeface="Times New Roman" pitchFamily="18" charset="0"/>
                <a:cs typeface="Times New Roman" pitchFamily="18" charset="0"/>
              </a:rPr>
              <a:t>Luyện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đọc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nhóm</a:t>
            </a:r>
            <a:r>
              <a:rPr lang="en-US" sz="4000" b="1" dirty="0">
                <a:solidFill>
                  <a:srgbClr val="FF0000"/>
                </a:solidFill>
                <a:latin typeface="Times New Roman" pitchFamily="18" charset="0"/>
                <a:cs typeface="Times New Roman" pitchFamily="18" charset="0"/>
              </a:rPr>
              <a:t> 6</a:t>
            </a:r>
          </a:p>
        </p:txBody>
      </p:sp>
      <p:sp>
        <p:nvSpPr>
          <p:cNvPr id="12" name="TextBox 11"/>
          <p:cNvSpPr txBox="1"/>
          <p:nvPr/>
        </p:nvSpPr>
        <p:spPr>
          <a:xfrm>
            <a:off x="4617134" y="149573"/>
            <a:ext cx="6699270"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tư</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01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2025</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1682992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699270" cy="1117345"/>
            <a:chOff x="4539228" y="210532"/>
            <a:chExt cx="6586233" cy="1117345"/>
          </a:xfrm>
        </p:grpSpPr>
        <p:grpSp>
          <p:nvGrpSpPr>
            <p:cNvPr id="15" name="Group 14"/>
            <p:cNvGrpSpPr/>
            <p:nvPr/>
          </p:nvGrpSpPr>
          <p:grpSpPr>
            <a:xfrm>
              <a:off x="4539228" y="210532"/>
              <a:ext cx="6586233" cy="1117345"/>
              <a:chOff x="4539228" y="210532"/>
              <a:chExt cx="6586233" cy="1117345"/>
            </a:xfrm>
          </p:grpSpPr>
          <p:sp>
            <p:nvSpPr>
              <p:cNvPr id="17" name="TextBox 16"/>
              <p:cNvSpPr txBox="1"/>
              <p:nvPr/>
            </p:nvSpPr>
            <p:spPr>
              <a:xfrm>
                <a:off x="4539228" y="210532"/>
                <a:ext cx="6586233"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tư</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01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2025</a:t>
                </a:r>
                <a:endParaRPr lang="en-US" sz="3600" dirty="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2843624" y="2109717"/>
            <a:ext cx="2833277" cy="654607"/>
            <a:chOff x="-4097150" y="1819032"/>
            <a:chExt cx="2833277" cy="654607"/>
          </a:xfrm>
        </p:grpSpPr>
        <p:sp>
          <p:nvSpPr>
            <p:cNvPr id="31" name="Rectangle 30"/>
            <p:cNvSpPr/>
            <p:nvPr/>
          </p:nvSpPr>
          <p:spPr>
            <a:xfrm>
              <a:off x="-4097150" y="1819032"/>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4070346" y="2444496"/>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1356519" y="2743200"/>
            <a:ext cx="14478000" cy="1815882"/>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anose="02020603050405020304" pitchFamily="18" charset="0"/>
                <a:cs typeface="Times New Roman" pitchFamily="18" charset="0"/>
              </a:rPr>
              <a:t>Câu</a:t>
            </a:r>
            <a:r>
              <a:rPr lang="en-US" sz="3800" b="1" dirty="0">
                <a:solidFill>
                  <a:srgbClr val="FF0000"/>
                </a:solidFill>
                <a:latin typeface="Times New Roman" pitchFamily="18" charset="0"/>
                <a:cs typeface="Times New Roman" pitchFamily="18" charset="0"/>
              </a:rPr>
              <a:t> 1: </a:t>
            </a:r>
            <a:r>
              <a:rPr lang="en-US" sz="3800" b="1" dirty="0" err="1">
                <a:solidFill>
                  <a:srgbClr val="FF0000"/>
                </a:solidFill>
                <a:latin typeface="Times New Roman" panose="02020603050405020304" pitchFamily="18" charset="0"/>
                <a:cs typeface="Times New Roman" panose="02020603050405020304" pitchFamily="18" charset="0"/>
              </a:rPr>
              <a:t>Mỗi</a:t>
            </a:r>
            <a:r>
              <a:rPr lang="en-US" sz="3800" b="1" dirty="0">
                <a:solidFill>
                  <a:srgbClr val="FF0000"/>
                </a:solidFill>
                <a:latin typeface="Times New Roman" panose="02020603050405020304" pitchFamily="18" charset="0"/>
                <a:cs typeface="Times New Roman" panose="02020603050405020304" pitchFamily="18" charset="0"/>
              </a:rPr>
              <a:t> con </a:t>
            </a:r>
            <a:r>
              <a:rPr lang="en-US" sz="3800" b="1" dirty="0" err="1">
                <a:solidFill>
                  <a:srgbClr val="FF0000"/>
                </a:solidFill>
                <a:latin typeface="Times New Roman" panose="02020603050405020304" pitchFamily="18" charset="0"/>
                <a:cs typeface="Times New Roman" panose="02020603050405020304" pitchFamily="18" charset="0"/>
              </a:rPr>
              <a:t>vật</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trong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câu</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chuyện</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làm</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gì</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nói</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gì</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khi</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đến</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bên</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cây</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nấm</a:t>
            </a:r>
            <a:r>
              <a:rPr lang="en-US" sz="3800" b="1" dirty="0">
                <a:solidFill>
                  <a:srgbClr val="FF0000"/>
                </a:solidFill>
                <a:latin typeface="Times New Roman" panose="02020603050405020304" pitchFamily="18" charset="0"/>
                <a:cs typeface="Times New Roman" panose="02020603050405020304" pitchFamily="18" charset="0"/>
              </a:rPr>
              <a:t>?</a:t>
            </a:r>
          </a:p>
          <a:p>
            <a:pPr algn="just"/>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2194719" y="3954762"/>
            <a:ext cx="13604527" cy="4524315"/>
          </a:xfrm>
          <a:prstGeom prst="rect">
            <a:avLst/>
          </a:prstGeom>
        </p:spPr>
        <p:txBody>
          <a:bodyPr wrap="square">
            <a:spAutoFit/>
          </a:bodyPr>
          <a:lstStyle/>
          <a:p>
            <a:pPr marL="571500" indent="-571500" algn="just">
              <a:buFont typeface="Wingdings" pitchFamily="2" charset="2"/>
              <a:buChar char="§"/>
            </a:pPr>
            <a:r>
              <a:rPr lang="nl-NL" sz="3600" b="1" dirty="0">
                <a:solidFill>
                  <a:srgbClr val="0000CC"/>
                </a:solidFill>
                <a:latin typeface="Times New Roman" panose="02020603050405020304" pitchFamily="18" charset="0"/>
                <a:cs typeface="Times New Roman" panose="02020603050405020304" pitchFamily="18" charset="0"/>
              </a:rPr>
              <a:t>Giun đất nghển cổ uống giọt sương đêm – nói: Chiếc bàn xinh xắn ơi, thức uống ở đây thật ngon.</a:t>
            </a:r>
            <a:endParaRPr lang="en-US" sz="3600" b="1" dirty="0">
              <a:solidFill>
                <a:srgbClr val="0000CC"/>
              </a:solidFill>
              <a:latin typeface="Times New Roman" panose="02020603050405020304" pitchFamily="18" charset="0"/>
              <a:cs typeface="Times New Roman" panose="02020603050405020304" pitchFamily="18" charset="0"/>
            </a:endParaRPr>
          </a:p>
          <a:p>
            <a:pPr marL="571500" indent="-571500" algn="just">
              <a:buFont typeface="Wingdings" pitchFamily="2" charset="2"/>
              <a:buChar char="§"/>
            </a:pPr>
            <a:r>
              <a:rPr lang="nl-NL" sz="3600" b="1" dirty="0">
                <a:solidFill>
                  <a:srgbClr val="0000CC"/>
                </a:solidFill>
                <a:latin typeface="Times New Roman" panose="02020603050405020304" pitchFamily="18" charset="0"/>
                <a:cs typeface="Times New Roman" panose="02020603050405020304" pitchFamily="18" charset="0"/>
              </a:rPr>
              <a:t> Kiến nằm ngủ dưới chân cây nấm - nói: Mái nhà xinh đẹp ơi, ngủ ở đây thật mát.</a:t>
            </a:r>
            <a:endParaRPr lang="en-US" sz="3600" b="1" dirty="0">
              <a:solidFill>
                <a:srgbClr val="0000CC"/>
              </a:solidFill>
              <a:latin typeface="Times New Roman" panose="02020603050405020304" pitchFamily="18" charset="0"/>
              <a:cs typeface="Times New Roman" panose="02020603050405020304" pitchFamily="18" charset="0"/>
            </a:endParaRPr>
          </a:p>
          <a:p>
            <a:pPr marL="571500" indent="-571500" algn="just">
              <a:buFont typeface="Wingdings" pitchFamily="2" charset="2"/>
              <a:buChar char="§"/>
            </a:pPr>
            <a:r>
              <a:rPr lang="nl-NL" sz="3600" b="1" dirty="0">
                <a:solidFill>
                  <a:srgbClr val="0000CC"/>
                </a:solidFill>
                <a:latin typeface="Times New Roman" panose="02020603050405020304" pitchFamily="18" charset="0"/>
                <a:cs typeface="Times New Roman" panose="02020603050405020304" pitchFamily="18" charset="0"/>
              </a:rPr>
              <a:t>Bướm lượn quanh cây nấm – nói: Sao chiếc mũ này lại có chân nhỉ?</a:t>
            </a:r>
            <a:endParaRPr lang="en-US" sz="3600" b="1" dirty="0">
              <a:solidFill>
                <a:srgbClr val="0000CC"/>
              </a:solidFill>
              <a:latin typeface="Times New Roman" panose="02020603050405020304" pitchFamily="18" charset="0"/>
              <a:cs typeface="Times New Roman" panose="02020603050405020304" pitchFamily="18" charset="0"/>
            </a:endParaRPr>
          </a:p>
          <a:p>
            <a:pPr marL="571500" indent="-571500" algn="just">
              <a:buFont typeface="Wingdings" pitchFamily="2" charset="2"/>
              <a:buChar char="§"/>
            </a:pPr>
            <a:r>
              <a:rPr lang="nl-NL" sz="3600" b="1" dirty="0">
                <a:solidFill>
                  <a:srgbClr val="0000CC"/>
                </a:solidFill>
                <a:latin typeface="Times New Roman" panose="02020603050405020304" pitchFamily="18" charset="0"/>
                <a:cs typeface="Times New Roman" panose="02020603050405020304" pitchFamily="18" charset="0"/>
              </a:rPr>
              <a:t>Ếch cốm nhảy lên tán nấm ngồi nghỉ - nói: Ghế nhỏ ơi, đừng đi đâu, ở nguyên đây nhé.</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5676901" y="6705600"/>
            <a:ext cx="10233818" cy="646331"/>
          </a:xfrm>
          <a:prstGeom prst="rect">
            <a:avLst/>
          </a:prstGeom>
        </p:spPr>
        <p:txBody>
          <a:bodyPr wrap="square">
            <a:spAutoFit/>
          </a:bodyPr>
          <a:lstStyle/>
          <a:p>
            <a:r>
              <a:rPr lang="nl-NL" sz="3600" b="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Text Box 14"/>
          <p:cNvSpPr txBox="1">
            <a:spLocks noChangeArrowheads="1"/>
          </p:cNvSpPr>
          <p:nvPr/>
        </p:nvSpPr>
        <p:spPr bwMode="auto">
          <a:xfrm>
            <a:off x="3476434" y="1266918"/>
            <a:ext cx="10224485"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 NHỮNG CÁI TÊN ĐÁNG YÊU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
                                            <p:txEl>
                                              <p:pRg st="0" end="0"/>
                                            </p:txEl>
                                          </p:spTgt>
                                        </p:tgtEl>
                                        <p:attrNameLst>
                                          <p:attrName>style.visibility</p:attrName>
                                        </p:attrNameLst>
                                      </p:cBhvr>
                                      <p:to>
                                        <p:strVal val="visible"/>
                                      </p:to>
                                    </p:set>
                                    <p:animEffect transition="in" filter="fade">
                                      <p:cBhvr>
                                        <p:cTn id="17"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661669" y="688098"/>
            <a:ext cx="2744852" cy="686626"/>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1573424" y="1772158"/>
            <a:ext cx="2806473" cy="654607"/>
            <a:chOff x="1074156" y="1266458"/>
            <a:chExt cx="2806473" cy="654607"/>
          </a:xfrm>
        </p:grpSpPr>
        <p:sp>
          <p:nvSpPr>
            <p:cNvPr id="31" name="Rectangle 30"/>
            <p:cNvSpPr/>
            <p:nvPr/>
          </p:nvSpPr>
          <p:spPr>
            <a:xfrm>
              <a:off x="1074156" y="1266458"/>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74156" y="1921065"/>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823119" y="2550363"/>
            <a:ext cx="14630400" cy="646331"/>
          </a:xfrm>
          <a:prstGeom prst="rect">
            <a:avLst/>
          </a:prstGeom>
        </p:spPr>
        <p:txBody>
          <a:bodyPr wrap="square">
            <a:spAutoFit/>
          </a:bodyPr>
          <a:lstStyle/>
          <a:p>
            <a:pPr algn="just"/>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2: </a:t>
            </a:r>
            <a:r>
              <a:rPr lang="en-US" sz="3600" b="1" dirty="0" err="1">
                <a:latin typeface="Times New Roman" panose="02020603050405020304" pitchFamily="18" charset="0"/>
                <a:cs typeface="Times New Roman" panose="02020603050405020304" pitchFamily="18" charset="0"/>
              </a:rPr>
              <a:t>Vì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nấm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con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nhau</a:t>
            </a:r>
            <a:r>
              <a:rPr lang="en-US" sz="3600" b="1" dirty="0">
                <a:latin typeface="Times New Roman" panose="02020603050405020304" pitchFamily="18" charset="0"/>
                <a:cs typeface="Times New Roman" panose="02020603050405020304" pitchFamily="18" charset="0"/>
              </a:rPr>
              <a:t>?</a:t>
            </a:r>
          </a:p>
        </p:txBody>
      </p:sp>
      <p:sp>
        <p:nvSpPr>
          <p:cNvPr id="12" name="Rectangle 11"/>
          <p:cNvSpPr/>
          <p:nvPr/>
        </p:nvSpPr>
        <p:spPr>
          <a:xfrm>
            <a:off x="975518" y="3206130"/>
            <a:ext cx="14935201" cy="1261884"/>
          </a:xfrm>
          <a:prstGeom prst="rect">
            <a:avLst/>
          </a:prstGeom>
        </p:spPr>
        <p:txBody>
          <a:bodyPr wrap="square">
            <a:spAutoFit/>
          </a:bodyPr>
          <a:lstStyle/>
          <a:p>
            <a:pPr algn="just"/>
            <a:r>
              <a:rPr lang="nl-NL" sz="3800" b="1" dirty="0">
                <a:solidFill>
                  <a:srgbClr val="0000CC"/>
                </a:solidFill>
                <a:latin typeface="Times New Roman" panose="02020603050405020304" pitchFamily="18" charset="0"/>
                <a:cs typeface="Times New Roman" panose="02020603050405020304" pitchFamily="18" charset="0"/>
              </a:rPr>
              <a:t>     Vì mỗi con vật cảm nhận và gọi tên cây nấm theo cách khác nhau: dựa vào hình dáng, dựa vào công dụng của cây nấm</a:t>
            </a:r>
            <a:endParaRPr lang="en-US" sz="3800" b="1" dirty="0">
              <a:solidFill>
                <a:srgbClr val="0000CC"/>
              </a:solidFill>
              <a:latin typeface="Times New Roman" panose="02020603050405020304" pitchFamily="18" charset="0"/>
              <a:cs typeface="Times New Roman" panose="02020603050405020304" pitchFamily="18" charset="0"/>
            </a:endParaRPr>
          </a:p>
        </p:txBody>
      </p:sp>
      <p:sp>
        <p:nvSpPr>
          <p:cNvPr id="50" name="Rectangle 49"/>
          <p:cNvSpPr/>
          <p:nvPr/>
        </p:nvSpPr>
        <p:spPr>
          <a:xfrm>
            <a:off x="5676901" y="6705600"/>
            <a:ext cx="10233818" cy="646331"/>
          </a:xfrm>
          <a:prstGeom prst="rect">
            <a:avLst/>
          </a:prstGeom>
        </p:spPr>
        <p:txBody>
          <a:bodyPr wrap="square">
            <a:spAutoFit/>
          </a:bodyPr>
          <a:lstStyle/>
          <a:p>
            <a:r>
              <a:rPr lang="nl-NL" sz="3600" b="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 name="TextBox 1"/>
          <p:cNvSpPr txBox="1"/>
          <p:nvPr/>
        </p:nvSpPr>
        <p:spPr>
          <a:xfrm>
            <a:off x="1204119" y="4520113"/>
            <a:ext cx="14630401" cy="1261884"/>
          </a:xfrm>
          <a:prstGeom prst="rect">
            <a:avLst/>
          </a:prstGeom>
          <a:noFill/>
        </p:spPr>
        <p:txBody>
          <a:bodyPr wrap="square" rtlCol="0">
            <a:spAutoFit/>
          </a:bodyPr>
          <a:lstStyle/>
          <a:p>
            <a:pPr algn="just"/>
            <a:r>
              <a:rPr lang="en-US" sz="3800" b="1" dirty="0" err="1">
                <a:latin typeface="Times New Roman" panose="02020603050405020304" pitchFamily="18" charset="0"/>
                <a:cs typeface="Times New Roman" pitchFamily="18" charset="0"/>
              </a:rPr>
              <a:t>Câu</a:t>
            </a:r>
            <a:r>
              <a:rPr lang="en-US" sz="3800" b="1" dirty="0">
                <a:latin typeface="Times New Roman" pitchFamily="18" charset="0"/>
                <a:cs typeface="Times New Roman" pitchFamily="18" charset="0"/>
              </a:rPr>
              <a:t> 3: </a:t>
            </a:r>
            <a:r>
              <a:rPr lang="en-US" sz="3800" b="1" dirty="0" err="1">
                <a:latin typeface="Times New Roman" panose="02020603050405020304" pitchFamily="18" charset="0"/>
                <a:cs typeface="Times New Roman" panose="02020603050405020304" pitchFamily="18" charset="0"/>
              </a:rPr>
              <a:t>Cây</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nấm</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cảm</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thấy</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thế</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nào</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khi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được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gọi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bằng</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nhiều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tên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như</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vậy</a:t>
            </a:r>
            <a:r>
              <a:rPr lang="en-US" sz="3800" b="1" dirty="0">
                <a:latin typeface="Times New Roman" pitchFamily="18" charset="0"/>
                <a:cs typeface="Times New Roman" pitchFamily="18" charset="0"/>
              </a:rPr>
              <a:t>?</a:t>
            </a:r>
          </a:p>
        </p:txBody>
      </p:sp>
      <p:sp>
        <p:nvSpPr>
          <p:cNvPr id="3" name="TextBox 2"/>
          <p:cNvSpPr txBox="1"/>
          <p:nvPr/>
        </p:nvSpPr>
        <p:spPr>
          <a:xfrm>
            <a:off x="1042388" y="6413385"/>
            <a:ext cx="13924303" cy="1261884"/>
          </a:xfrm>
          <a:prstGeom prst="rect">
            <a:avLst/>
          </a:prstGeom>
          <a:noFill/>
        </p:spPr>
        <p:txBody>
          <a:bodyPr wrap="square" rtlCol="0">
            <a:spAutoFit/>
          </a:bodyPr>
          <a:lstStyle/>
          <a:p>
            <a:r>
              <a:rPr lang="en-US" sz="3800" b="1" dirty="0" err="1">
                <a:latin typeface="Times New Roman" panose="02020603050405020304" pitchFamily="18" charset="0"/>
                <a:cs typeface="Times New Roman" panose="02020603050405020304" pitchFamily="18" charset="0"/>
              </a:rPr>
              <a:t>Câu</a:t>
            </a:r>
            <a:r>
              <a:rPr lang="en-US" sz="3800" b="1" dirty="0">
                <a:latin typeface="Times New Roman" panose="02020603050405020304" pitchFamily="18" charset="0"/>
                <a:cs typeface="Times New Roman" panose="02020603050405020304" pitchFamily="18" charset="0"/>
              </a:rPr>
              <a:t> 4: </a:t>
            </a:r>
            <a:r>
              <a:rPr lang="en-US" sz="3800" b="1" dirty="0" err="1">
                <a:latin typeface="Times New Roman" panose="02020603050405020304" pitchFamily="18" charset="0"/>
                <a:cs typeface="Times New Roman" panose="02020603050405020304" pitchFamily="18" charset="0"/>
              </a:rPr>
              <a:t>Nói</a:t>
            </a:r>
            <a:r>
              <a:rPr lang="en-US" sz="3800" b="1" dirty="0">
                <a:latin typeface="Times New Roman" panose="02020603050405020304" pitchFamily="18" charset="0"/>
                <a:cs typeface="Times New Roman" panose="02020603050405020304" pitchFamily="18" charset="0"/>
              </a:rPr>
              <a:t> 2 – 3  </a:t>
            </a:r>
            <a:r>
              <a:rPr lang="en-US" sz="3800" b="1" dirty="0" err="1">
                <a:latin typeface="Times New Roman" panose="02020603050405020304" pitchFamily="18" charset="0"/>
                <a:cs typeface="Times New Roman" panose="02020603050405020304" pitchFamily="18" charset="0"/>
              </a:rPr>
              <a:t>câu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nhận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xét</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về</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hình</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dáng</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điệu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bộ</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và</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hành</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động</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của</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một</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nhân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vật</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trong</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câu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chuyện</a:t>
            </a:r>
            <a:r>
              <a:rPr lang="en-US" sz="3800" b="1" dirty="0">
                <a:latin typeface="Times New Roman" panose="02020603050405020304" pitchFamily="18" charset="0"/>
                <a:cs typeface="Times New Roman" panose="02020603050405020304" pitchFamily="18" charset="0"/>
              </a:rPr>
              <a:t>.</a:t>
            </a:r>
          </a:p>
        </p:txBody>
      </p:sp>
      <p:sp>
        <p:nvSpPr>
          <p:cNvPr id="5" name="Rectangle 4"/>
          <p:cNvSpPr/>
          <p:nvPr/>
        </p:nvSpPr>
        <p:spPr>
          <a:xfrm>
            <a:off x="1517770" y="5734501"/>
            <a:ext cx="14155350" cy="646331"/>
          </a:xfrm>
          <a:prstGeom prst="rect">
            <a:avLst/>
          </a:prstGeom>
        </p:spPr>
        <p:txBody>
          <a:bodyPr wrap="none">
            <a:spAutoFit/>
          </a:bodyPr>
          <a:lstStyle/>
          <a:p>
            <a:r>
              <a:rPr lang="vi-VN" sz="3600" b="1" dirty="0">
                <a:solidFill>
                  <a:srgbClr val="0000CC"/>
                </a:solidFill>
                <a:latin typeface="+mj-lt"/>
              </a:rPr>
              <a:t>Khi được gọi bằng nhiều tên khác nhau, nấm cảm thấy </a:t>
            </a:r>
            <a:r>
              <a:rPr lang="en-US" sz="3600" b="1" dirty="0" err="1">
                <a:solidFill>
                  <a:srgbClr val="0000CC"/>
                </a:solidFill>
                <a:latin typeface="+mj-lt"/>
              </a:rPr>
              <a:t>thú</a:t>
            </a:r>
            <a:r>
              <a:rPr lang="en-US" sz="3600" b="1" dirty="0">
                <a:solidFill>
                  <a:srgbClr val="0000CC"/>
                </a:solidFill>
                <a:latin typeface="+mj-lt"/>
              </a:rPr>
              <a:t> </a:t>
            </a:r>
            <a:r>
              <a:rPr lang="en-US" sz="3600" b="1" dirty="0" err="1">
                <a:solidFill>
                  <a:srgbClr val="0000CC"/>
                </a:solidFill>
                <a:latin typeface="+mj-lt"/>
              </a:rPr>
              <a:t>vị</a:t>
            </a:r>
            <a:r>
              <a:rPr lang="en-US" sz="3600" b="1" dirty="0">
                <a:solidFill>
                  <a:srgbClr val="0000CC"/>
                </a:solidFill>
                <a:latin typeface="+mj-lt"/>
              </a:rPr>
              <a:t>, </a:t>
            </a:r>
            <a:r>
              <a:rPr lang="en-US" sz="3600" b="1" dirty="0" err="1">
                <a:solidFill>
                  <a:srgbClr val="0000CC"/>
                </a:solidFill>
                <a:latin typeface="+mj-lt"/>
              </a:rPr>
              <a:t>vui</a:t>
            </a:r>
            <a:r>
              <a:rPr lang="en-US" sz="3600" b="1" dirty="0">
                <a:solidFill>
                  <a:srgbClr val="0000CC"/>
                </a:solidFill>
                <a:latin typeface="+mj-lt"/>
              </a:rPr>
              <a:t> </a:t>
            </a:r>
            <a:r>
              <a:rPr lang="en-US" sz="3600" b="1" dirty="0" err="1">
                <a:solidFill>
                  <a:srgbClr val="0000CC"/>
                </a:solidFill>
                <a:latin typeface="+mj-lt"/>
              </a:rPr>
              <a:t>vẻ</a:t>
            </a:r>
            <a:r>
              <a:rPr lang="en-US" sz="3600" b="1" dirty="0">
                <a:solidFill>
                  <a:srgbClr val="0000CC"/>
                </a:solidFill>
                <a:latin typeface="+mj-lt"/>
              </a:rPr>
              <a:t>,…</a:t>
            </a:r>
            <a:r>
              <a:rPr lang="vi-VN" sz="3600" b="1" dirty="0">
                <a:solidFill>
                  <a:srgbClr val="0000CC"/>
                </a:solidFill>
                <a:latin typeface="+mj-lt"/>
              </a:rPr>
              <a:t>.</a:t>
            </a:r>
            <a:endParaRPr lang="en-US" sz="3600" b="1" dirty="0">
              <a:solidFill>
                <a:srgbClr val="0000CC"/>
              </a:solidFill>
              <a:latin typeface="+mj-lt"/>
            </a:endParaRPr>
          </a:p>
        </p:txBody>
      </p:sp>
      <p:sp>
        <p:nvSpPr>
          <p:cNvPr id="6" name="Rectangle 5"/>
          <p:cNvSpPr/>
          <p:nvPr/>
        </p:nvSpPr>
        <p:spPr>
          <a:xfrm>
            <a:off x="1280319" y="7848600"/>
            <a:ext cx="14554201" cy="1200329"/>
          </a:xfrm>
          <a:prstGeom prst="rect">
            <a:avLst/>
          </a:prstGeom>
        </p:spPr>
        <p:txBody>
          <a:bodyPr wrap="square">
            <a:spAutoFit/>
          </a:bodyPr>
          <a:lstStyle/>
          <a:p>
            <a:r>
              <a:rPr lang="vi-VN" sz="3600" b="1" dirty="0">
                <a:solidFill>
                  <a:srgbClr val="0000CC"/>
                </a:solidFill>
                <a:latin typeface="+mj-lt"/>
              </a:rPr>
              <a:t>Nấm là một bạn nhỏ đáng yêu. Bạn có hình dáng giống một chiếc ô nhỏ. Nấm rất hòa đồng và thân thiện với các bạn xung quanh.</a:t>
            </a:r>
            <a:endParaRPr lang="en-US" sz="3600" b="1" dirty="0">
              <a:solidFill>
                <a:srgbClr val="0000CC"/>
              </a:solidFill>
              <a:latin typeface="+mj-lt"/>
            </a:endParaRPr>
          </a:p>
        </p:txBody>
      </p:sp>
      <p:sp>
        <p:nvSpPr>
          <p:cNvPr id="34" name="Text Box 14"/>
          <p:cNvSpPr txBox="1">
            <a:spLocks noChangeArrowheads="1"/>
          </p:cNvSpPr>
          <p:nvPr/>
        </p:nvSpPr>
        <p:spPr bwMode="auto">
          <a:xfrm>
            <a:off x="3476434" y="1266918"/>
            <a:ext cx="10224485"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 NHỮNG CÁI TÊN ĐÁNG YÊU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
        <p:nvSpPr>
          <p:cNvPr id="17" name="TextBox 16"/>
          <p:cNvSpPr txBox="1"/>
          <p:nvPr/>
        </p:nvSpPr>
        <p:spPr>
          <a:xfrm>
            <a:off x="4617134" y="149573"/>
            <a:ext cx="6699270"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tư</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01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2025</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5599753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0">
                                            <p:txEl>
                                              <p:pRg st="0" end="0"/>
                                            </p:txEl>
                                          </p:spTgt>
                                        </p:tgtEl>
                                        <p:attrNameLst>
                                          <p:attrName>style.visibility</p:attrName>
                                        </p:attrNameLst>
                                      </p:cBhvr>
                                      <p:to>
                                        <p:strVal val="visible"/>
                                      </p:to>
                                    </p:set>
                                    <p:animEffect transition="in" filter="fade">
                                      <p:cBhvr>
                                        <p:cTn id="19" dur="500"/>
                                        <p:tgtEl>
                                          <p:spTgt spid="5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 grpId="0"/>
      <p:bldP spid="3"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29603" y="682143"/>
            <a:ext cx="2608984" cy="584775"/>
            <a:chOff x="6616053" y="743102"/>
            <a:chExt cx="2564962" cy="584775"/>
          </a:xfrm>
        </p:grpSpPr>
        <p:sp>
          <p:nvSpPr>
            <p:cNvPr id="18" name="TextBox 17"/>
            <p:cNvSpPr txBox="1"/>
            <p:nvPr/>
          </p:nvSpPr>
          <p:spPr>
            <a:xfrm>
              <a:off x="6616053" y="743102"/>
              <a:ext cx="2564962" cy="584775"/>
            </a:xfrm>
            <a:prstGeom prst="rect">
              <a:avLst/>
            </a:prstGeom>
            <a:noFill/>
          </p:spPr>
          <p:txBody>
            <a:bodyPr wrap="none" rtlCol="0">
              <a:spAutoFit/>
            </a:bodyPr>
            <a:lstStyle/>
            <a:p>
              <a:r>
                <a:rPr lang="en-US" sz="3200" b="1" dirty="0">
                  <a:solidFill>
                    <a:srgbClr val="FF0066"/>
                  </a:solidFill>
                  <a:latin typeface="Times New Roman" pitchFamily="18" charset="0"/>
                  <a:cs typeface="Times New Roman" pitchFamily="18" charset="0"/>
                </a:rPr>
                <a:t>TIẾNG VIỆT</a:t>
              </a: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2"/>
          <p:cNvSpPr txBox="1">
            <a:spLocks noChangeArrowheads="1"/>
          </p:cNvSpPr>
          <p:nvPr/>
        </p:nvSpPr>
        <p:spPr bwMode="auto">
          <a:xfrm>
            <a:off x="2373615" y="27432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grpSp>
        <p:nvGrpSpPr>
          <p:cNvPr id="3" name="Group 2"/>
          <p:cNvGrpSpPr/>
          <p:nvPr/>
        </p:nvGrpSpPr>
        <p:grpSpPr>
          <a:xfrm>
            <a:off x="1966120" y="3680374"/>
            <a:ext cx="13571536" cy="4503736"/>
            <a:chOff x="6012654" y="3680374"/>
            <a:chExt cx="9525001" cy="4503736"/>
          </a:xfrm>
        </p:grpSpPr>
        <p:grpSp>
          <p:nvGrpSpPr>
            <p:cNvPr id="2" name="Group 1"/>
            <p:cNvGrpSpPr/>
            <p:nvPr/>
          </p:nvGrpSpPr>
          <p:grpSpPr>
            <a:xfrm>
              <a:off x="6012654" y="3680374"/>
              <a:ext cx="9525001" cy="4503736"/>
              <a:chOff x="6004721" y="3563423"/>
              <a:chExt cx="9525001" cy="4503736"/>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4"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817429" y="4607005"/>
                <a:ext cx="8026489" cy="707886"/>
              </a:xfrm>
              <a:prstGeom prst="rect">
                <a:avLst/>
              </a:prstGeom>
            </p:spPr>
            <p:txBody>
              <a:bodyPr wrap="square">
                <a:spAutoFit/>
              </a:bodyPr>
              <a:lstStyle/>
              <a:p>
                <a:pPr algn="just"/>
                <a:r>
                  <a:rPr lang="nl-NL" sz="4000" b="1" i="1" dirty="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grpSp>
        <p:sp>
          <p:nvSpPr>
            <p:cNvPr id="5" name="Rectangle 4"/>
            <p:cNvSpPr/>
            <p:nvPr/>
          </p:nvSpPr>
          <p:spPr>
            <a:xfrm>
              <a:off x="6547453" y="4608255"/>
              <a:ext cx="8503311" cy="2800767"/>
            </a:xfrm>
            <a:prstGeom prst="rect">
              <a:avLst/>
            </a:prstGeom>
          </p:spPr>
          <p:txBody>
            <a:bodyPr wrap="square">
              <a:spAutoFit/>
            </a:bodyPr>
            <a:lstStyle/>
            <a:p>
              <a:r>
                <a:rPr lang="en-US" sz="4400" i="1" dirty="0" err="1">
                  <a:solidFill>
                    <a:srgbClr val="FF0000"/>
                  </a:solidFill>
                  <a:latin typeface="Times New Roman" panose="02020603050405020304" pitchFamily="18" charset="0"/>
                  <a:cs typeface="Times New Roman" panose="02020603050405020304" pitchFamily="18" charset="0"/>
                </a:rPr>
                <a:t>Bài</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đọc</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cho</a:t>
              </a:r>
              <a:r>
                <a:rPr lang="en-US" sz="4400" i="1" dirty="0">
                  <a:solidFill>
                    <a:srgbClr val="FF0000"/>
                  </a:solidFill>
                  <a:latin typeface="Times New Roman" panose="02020603050405020304" pitchFamily="18" charset="0"/>
                  <a:cs typeface="Times New Roman" panose="02020603050405020304" pitchFamily="18" charset="0"/>
                </a:rPr>
                <a:t> </a:t>
              </a:r>
              <a:r>
                <a:rPr lang="en-US" sz="4400" i="1" dirty="0" err="1">
                  <a:solidFill>
                    <a:srgbClr val="FF0000"/>
                  </a:solidFill>
                  <a:latin typeface="Times New Roman" panose="02020603050405020304" pitchFamily="18" charset="0"/>
                  <a:cs typeface="Times New Roman" panose="02020603050405020304" pitchFamily="18" charset="0"/>
                </a:rPr>
                <a:t>thấy</a:t>
              </a:r>
              <a:r>
                <a:rPr lang="en-US" sz="4400" i="1" dirty="0">
                  <a:solidFill>
                    <a:srgbClr val="FF0000"/>
                  </a:solidFill>
                  <a:latin typeface="Times New Roman" panose="02020603050405020304" pitchFamily="18" charset="0"/>
                  <a:cs typeface="Times New Roman" panose="02020603050405020304" pitchFamily="18" charset="0"/>
                </a:rPr>
                <a:t>: N</a:t>
              </a:r>
              <a:r>
                <a:rPr lang="vi-VN" sz="4400" i="1" dirty="0">
                  <a:solidFill>
                    <a:srgbClr val="FF0000"/>
                  </a:solidFill>
                  <a:latin typeface="Times New Roman" panose="02020603050405020304" pitchFamily="18" charset="0"/>
                  <a:cs typeface="Times New Roman" panose="02020603050405020304" pitchFamily="18" charset="0"/>
                </a:rPr>
                <a:t>hững góc nhìn ngộ nghĩnh và đáng yêu của các loài sinh vật khi thấy cây nấm. Và cây nấm cảm thấy rất thú vị khi được mọi người gọi mình với nhiều tên gọi khác nhau.</a:t>
              </a:r>
              <a:endParaRPr lang="en-US" sz="4400" i="1" dirty="0">
                <a:solidFill>
                  <a:srgbClr val="FF0000"/>
                </a:solidFill>
                <a:latin typeface="Times New Roman" panose="02020603050405020304" pitchFamily="18" charset="0"/>
                <a:cs typeface="Times New Roman" panose="02020603050405020304" pitchFamily="18" charset="0"/>
              </a:endParaRPr>
            </a:p>
          </p:txBody>
        </p:sp>
      </p:grpSp>
      <p:sp>
        <p:nvSpPr>
          <p:cNvPr id="33" name="Text Box 14"/>
          <p:cNvSpPr txBox="1">
            <a:spLocks noChangeArrowheads="1"/>
          </p:cNvSpPr>
          <p:nvPr/>
        </p:nvSpPr>
        <p:spPr bwMode="auto">
          <a:xfrm>
            <a:off x="3476434" y="1266918"/>
            <a:ext cx="10224485"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 NHỮNG CÁI TÊN ĐÁNG YÊU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
        <p:nvSpPr>
          <p:cNvPr id="13" name="TextBox 12"/>
          <p:cNvSpPr txBox="1"/>
          <p:nvPr/>
        </p:nvSpPr>
        <p:spPr>
          <a:xfrm>
            <a:off x="4684460" y="131412"/>
            <a:ext cx="6699270"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tư</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01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2025</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006123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extLst>
      <p:ext uri="{BB962C8B-B14F-4D97-AF65-F5344CB8AC3E}">
        <p14:creationId xmlns:p14="http://schemas.microsoft.com/office/powerpoint/2010/main" val="3213133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9" y="1654"/>
            <a:ext cx="16250123" cy="9140693"/>
          </a:xfrm>
          <a:prstGeom prst="rect">
            <a:avLst/>
          </a:prstGeom>
        </p:spPr>
      </p:pic>
      <p:pic>
        <p:nvPicPr>
          <p:cNvPr id="2" name="Picture 1"/>
          <p:cNvPicPr>
            <a:picLocks noChangeAspect="1"/>
          </p:cNvPicPr>
          <p:nvPr/>
        </p:nvPicPr>
        <p:blipFill>
          <a:blip r:embed="rId4"/>
          <a:stretch>
            <a:fillRect/>
          </a:stretch>
        </p:blipFill>
        <p:spPr>
          <a:xfrm>
            <a:off x="3271271" y="983006"/>
            <a:ext cx="9429297" cy="3942421"/>
          </a:xfrm>
          <a:prstGeom prst="rect">
            <a:avLst/>
          </a:prstGeom>
        </p:spPr>
      </p:pic>
    </p:spTree>
    <p:extLst>
      <p:ext uri="{BB962C8B-B14F-4D97-AF65-F5344CB8AC3E}">
        <p14:creationId xmlns:p14="http://schemas.microsoft.com/office/powerpoint/2010/main" val="405829630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9" y="0"/>
            <a:ext cx="16256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19" y="-1"/>
            <a:ext cx="16256003" cy="9144001"/>
          </a:xfrm>
          <a:prstGeom prst="rect">
            <a:avLst/>
          </a:prstGeom>
        </p:spPr>
      </p:pic>
    </p:spTree>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9" y="1654"/>
            <a:ext cx="16250123" cy="9140693"/>
          </a:xfrm>
          <a:prstGeom prst="rect">
            <a:avLst/>
          </a:prstGeom>
        </p:spPr>
      </p:pic>
      <p:pic>
        <p:nvPicPr>
          <p:cNvPr id="2" name="Picture 1"/>
          <p:cNvPicPr>
            <a:picLocks noChangeAspect="1"/>
          </p:cNvPicPr>
          <p:nvPr/>
        </p:nvPicPr>
        <p:blipFill>
          <a:blip r:embed="rId4"/>
          <a:stretch>
            <a:fillRect/>
          </a:stretch>
        </p:blipFill>
        <p:spPr>
          <a:xfrm>
            <a:off x="3271271" y="983006"/>
            <a:ext cx="9429297" cy="3942421"/>
          </a:xfrm>
          <a:prstGeom prst="rect">
            <a:avLst/>
          </a:prstGeom>
        </p:spPr>
      </p:pic>
    </p:spTree>
    <p:extLst>
      <p:ext uri="{BB962C8B-B14F-4D97-AF65-F5344CB8AC3E}">
        <p14:creationId xmlns:p14="http://schemas.microsoft.com/office/powerpoint/2010/main" val="2907453295"/>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6" y="682143"/>
            <a:ext cx="2608983"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10" name="Picture 9"/>
          <p:cNvPicPr>
            <a:picLocks noChangeAspect="1"/>
          </p:cNvPicPr>
          <p:nvPr/>
        </p:nvPicPr>
        <p:blipFill rotWithShape="1">
          <a:blip r:embed="rId2"/>
          <a:srcRect r="87407"/>
          <a:stretch/>
        </p:blipFill>
        <p:spPr>
          <a:xfrm>
            <a:off x="518319" y="1204591"/>
            <a:ext cx="1602003" cy="1225061"/>
          </a:xfrm>
          <a:prstGeom prst="rect">
            <a:avLst/>
          </a:prstGeom>
        </p:spPr>
      </p:pic>
      <p:sp>
        <p:nvSpPr>
          <p:cNvPr id="2" name="Rectangle 1"/>
          <p:cNvSpPr>
            <a:spLocks noChangeArrowheads="1"/>
          </p:cNvSpPr>
          <p:nvPr/>
        </p:nvSpPr>
        <p:spPr bwMode="auto">
          <a:xfrm>
            <a:off x="2059065" y="1386291"/>
            <a:ext cx="1264920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err="1">
                <a:ln>
                  <a:noFill/>
                </a:ln>
                <a:solidFill>
                  <a:srgbClr val="000000"/>
                </a:solidFill>
                <a:effectLst/>
                <a:latin typeface="OpenSans"/>
                <a:cs typeface="Arial" pitchFamily="34" charset="0"/>
              </a:rPr>
              <a:t>Dựa</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vào</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đâu</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người</a:t>
            </a:r>
            <a:r>
              <a:rPr kumimoji="0" lang="en-US" sz="3600" b="0" i="0" u="none" strike="noStrike" cap="none" normalizeH="0" baseline="0" dirty="0">
                <a:ln>
                  <a:noFill/>
                </a:ln>
                <a:solidFill>
                  <a:srgbClr val="000000"/>
                </a:solidFill>
                <a:effectLst/>
                <a:latin typeface="OpenSans"/>
                <a:cs typeface="Arial" pitchFamily="34" charset="0"/>
              </a:rPr>
              <a:t> ta </a:t>
            </a:r>
            <a:r>
              <a:rPr kumimoji="0" lang="en-US" sz="3600" b="0" i="0" u="none" strike="noStrike" cap="none" normalizeH="0" baseline="0" dirty="0" err="1">
                <a:ln>
                  <a:noFill/>
                </a:ln>
                <a:solidFill>
                  <a:srgbClr val="000000"/>
                </a:solidFill>
                <a:effectLst/>
                <a:latin typeface="OpenSans"/>
                <a:cs typeface="Arial" pitchFamily="34" charset="0"/>
              </a:rPr>
              <a:t>đặt</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tên</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cho</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mỗi</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loài</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vật</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dưới</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đây</a:t>
            </a:r>
            <a:r>
              <a:rPr kumimoji="0" lang="en-US" sz="3600" b="0" i="0" u="none" strike="noStrike" cap="none" normalizeH="0" baseline="0" dirty="0">
                <a:ln>
                  <a:noFill/>
                </a:ln>
                <a:solidFill>
                  <a:srgbClr val="000000"/>
                </a:solidFill>
                <a:effectLst/>
                <a:latin typeface="OpenSans"/>
                <a:cs typeface="Arial" pitchFamily="34" charset="0"/>
              </a:rPr>
              <a:t>?</a:t>
            </a:r>
            <a:endParaRPr kumimoji="0" lang="en-US" sz="3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a:ln>
                  <a:noFill/>
                </a:ln>
                <a:solidFill>
                  <a:srgbClr val="000000"/>
                </a:solidFill>
                <a:effectLst/>
                <a:latin typeface="OpenSans"/>
                <a:cs typeface="Arial" pitchFamily="34" charset="0"/>
              </a:rPr>
              <a:t>(</a:t>
            </a:r>
            <a:r>
              <a:rPr kumimoji="0" lang="en-US" sz="3600" b="0" i="0" u="none" strike="noStrike" cap="none" normalizeH="0" baseline="0" dirty="0" err="1">
                <a:ln>
                  <a:noFill/>
                </a:ln>
                <a:solidFill>
                  <a:srgbClr val="000000"/>
                </a:solidFill>
                <a:effectLst/>
                <a:latin typeface="OpenSans"/>
                <a:cs typeface="Arial" pitchFamily="34" charset="0"/>
              </a:rPr>
              <a:t>tiếng</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kêu</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hình</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dáng</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cách</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kiếm</a:t>
            </a:r>
            <a:r>
              <a:rPr kumimoji="0" lang="en-US" sz="3600" b="0" i="0" u="none" strike="noStrike" cap="none" normalizeH="0" baseline="0" dirty="0">
                <a:ln>
                  <a:noFill/>
                </a:ln>
                <a:solidFill>
                  <a:srgbClr val="000000"/>
                </a:solidFill>
                <a:effectLst/>
                <a:latin typeface="OpenSans"/>
                <a:cs typeface="Arial" pitchFamily="34" charset="0"/>
              </a:rPr>
              <a:t> </a:t>
            </a:r>
            <a:r>
              <a:rPr kumimoji="0" lang="en-US" sz="3600" b="0" i="0" u="none" strike="noStrike" cap="none" normalizeH="0" baseline="0" dirty="0" err="1">
                <a:ln>
                  <a:noFill/>
                </a:ln>
                <a:solidFill>
                  <a:srgbClr val="000000"/>
                </a:solidFill>
                <a:effectLst/>
                <a:latin typeface="OpenSans"/>
                <a:cs typeface="Arial" pitchFamily="34" charset="0"/>
              </a:rPr>
              <a:t>ăn</a:t>
            </a:r>
            <a:r>
              <a:rPr kumimoji="0" lang="en-US" sz="3600" b="0" i="0" u="none" strike="noStrike" cap="none" normalizeH="0" baseline="0" dirty="0">
                <a:ln>
                  <a:noFill/>
                </a:ln>
                <a:solidFill>
                  <a:srgbClr val="000000"/>
                </a:solidFill>
                <a:effectLst/>
                <a:latin typeface="OpenSans"/>
                <a:cs typeface="Arial" pitchFamily="34" charset="0"/>
              </a:rPr>
              <a:t>)</a:t>
            </a:r>
            <a:endParaRPr kumimoji="0" lang="en-US" sz="36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600" b="0" i="0" u="none" strike="noStrike" cap="none" normalizeH="0" baseline="0" dirty="0">
                <a:ln>
                  <a:noFill/>
                </a:ln>
                <a:solidFill>
                  <a:srgbClr val="000000"/>
                </a:solidFill>
                <a:effectLst/>
                <a:latin typeface="OpenSans"/>
                <a:cs typeface="Arial" pitchFamily="34" charset="0"/>
              </a:rPr>
              <a:t>  </a:t>
            </a:r>
          </a:p>
        </p:txBody>
      </p:sp>
      <p:pic>
        <p:nvPicPr>
          <p:cNvPr id="1026" name="Picture 2" descr="https://img.loigiaihay.com/picture/2022/0416/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604" y="2590800"/>
            <a:ext cx="11353800" cy="4280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45957" y="7010400"/>
            <a:ext cx="11964562" cy="1754326"/>
          </a:xfrm>
          <a:prstGeom prst="rect">
            <a:avLst/>
          </a:prstGeom>
        </p:spPr>
        <p:txBody>
          <a:bodyPr wrap="square">
            <a:spAutoFit/>
          </a:bodyPr>
          <a:lstStyle/>
          <a:p>
            <a:pPr latinLnBrk="0"/>
            <a:r>
              <a:rPr lang="vi-VN" sz="3600" dirty="0">
                <a:solidFill>
                  <a:srgbClr val="FF0000"/>
                </a:solidFill>
              </a:rPr>
              <a:t>1. Mèo </a:t>
            </a:r>
            <a:r>
              <a:rPr lang="en-US" sz="3600" dirty="0">
                <a:solidFill>
                  <a:srgbClr val="FF0000"/>
                </a:solidFill>
              </a:rPr>
              <a:t>-</a:t>
            </a:r>
            <a:r>
              <a:rPr lang="vi-VN" sz="3600" dirty="0">
                <a:solidFill>
                  <a:srgbClr val="FF0000"/>
                </a:solidFill>
              </a:rPr>
              <a:t> đặt tên theo tiếng kêu</a:t>
            </a:r>
          </a:p>
          <a:p>
            <a:pPr latinLnBrk="0"/>
            <a:r>
              <a:rPr lang="vi-VN" sz="3600" dirty="0">
                <a:solidFill>
                  <a:srgbClr val="FF0000"/>
                </a:solidFill>
              </a:rPr>
              <a:t>2. Chim cánh cụt </a:t>
            </a:r>
            <a:r>
              <a:rPr lang="en-US" sz="3600" dirty="0">
                <a:solidFill>
                  <a:srgbClr val="FF0000"/>
                </a:solidFill>
              </a:rPr>
              <a:t>-</a:t>
            </a:r>
            <a:r>
              <a:rPr lang="vi-VN" sz="3600" dirty="0">
                <a:solidFill>
                  <a:srgbClr val="FF0000"/>
                </a:solidFill>
              </a:rPr>
              <a:t> đặt tên theo hình dáng</a:t>
            </a:r>
          </a:p>
          <a:p>
            <a:pPr latinLnBrk="0"/>
            <a:r>
              <a:rPr lang="vi-VN" sz="3600" dirty="0">
                <a:solidFill>
                  <a:srgbClr val="FF0000"/>
                </a:solidFill>
              </a:rPr>
              <a:t>3. Chim bói cá </a:t>
            </a:r>
            <a:r>
              <a:rPr lang="en-US" sz="3600" dirty="0">
                <a:solidFill>
                  <a:srgbClr val="FF0000"/>
                </a:solidFill>
              </a:rPr>
              <a:t>-</a:t>
            </a:r>
            <a:r>
              <a:rPr lang="vi-VN" sz="3600" dirty="0">
                <a:solidFill>
                  <a:srgbClr val="FF0000"/>
                </a:solidFill>
              </a:rPr>
              <a:t> đặt tên theo cách kiếm ăn</a:t>
            </a:r>
          </a:p>
        </p:txBody>
      </p:sp>
      <p:sp>
        <p:nvSpPr>
          <p:cNvPr id="11" name="TextBox 10"/>
          <p:cNvSpPr txBox="1"/>
          <p:nvPr/>
        </p:nvSpPr>
        <p:spPr>
          <a:xfrm>
            <a:off x="4617134" y="149573"/>
            <a:ext cx="6699270"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tư</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01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2025</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894113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heel(1)">
                                      <p:cBhvr>
                                        <p:cTn id="2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7" y="682143"/>
            <a:ext cx="2608983"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3476434" y="1266918"/>
            <a:ext cx="10224485"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 NHỮNG CÁI TÊN ĐÁNG YÊU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
        <p:nvSpPr>
          <p:cNvPr id="2" name="Rectangle 1"/>
          <p:cNvSpPr/>
          <p:nvPr/>
        </p:nvSpPr>
        <p:spPr>
          <a:xfrm>
            <a:off x="1541492" y="3352800"/>
            <a:ext cx="14423484" cy="1938992"/>
          </a:xfrm>
          <a:prstGeom prst="rect">
            <a:avLst/>
          </a:prstGeom>
        </p:spPr>
        <p:txBody>
          <a:bodyPr wrap="square">
            <a:spAutoFit/>
          </a:bodyPr>
          <a:lstStyle/>
          <a:p>
            <a:pPr algn="just"/>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Quan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sát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kĩ</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từng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tranh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theo</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thứ</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tự</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trên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xuống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dưới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từ</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trái</a:t>
            </a:r>
            <a:r>
              <a:rPr lang="en-US" sz="4000" b="1" dirty="0">
                <a:solidFill>
                  <a:srgbClr val="0000CC"/>
                </a:solidFill>
                <a:latin typeface="Times New Roman" panose="02020603050405020304" pitchFamily="18" charset="0"/>
                <a:cs typeface="Times New Roman" panose="02020603050405020304" pitchFamily="18" charset="0"/>
              </a:rPr>
              <a:t> qua </a:t>
            </a:r>
            <a:r>
              <a:rPr lang="en-US" sz="4000" b="1" dirty="0" err="1">
                <a:solidFill>
                  <a:srgbClr val="0000CC"/>
                </a:solidFill>
                <a:latin typeface="Times New Roman" panose="02020603050405020304" pitchFamily="18" charset="0"/>
                <a:cs typeface="Times New Roman" panose="02020603050405020304" pitchFamily="18" charset="0"/>
              </a:rPr>
              <a:t>phải</a:t>
            </a:r>
            <a:r>
              <a:rPr lang="en-US" sz="4000" b="1" dirty="0">
                <a:solidFill>
                  <a:srgbClr val="0000CC"/>
                </a:solidFill>
                <a:latin typeface="Times New Roman" panose="02020603050405020304" pitchFamily="18" charset="0"/>
                <a:cs typeface="Times New Roman" panose="02020603050405020304" pitchFamily="18" charset="0"/>
              </a:rPr>
              <a:t>). Sau </a:t>
            </a:r>
            <a:r>
              <a:rPr lang="en-US" sz="4000" b="1" dirty="0" err="1">
                <a:solidFill>
                  <a:srgbClr val="0000CC"/>
                </a:solidFill>
                <a:latin typeface="Times New Roman" panose="02020603050405020304" pitchFamily="18" charset="0"/>
                <a:cs typeface="Times New Roman" panose="02020603050405020304" pitchFamily="18" charset="0"/>
              </a:rPr>
              <a:t>đó</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các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câu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lời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dẫn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dưới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mỗi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tranh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và</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đọc</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lời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thoại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trong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tranh</a:t>
            </a:r>
            <a:r>
              <a:rPr lang="en-US" sz="4000" b="1" dirty="0">
                <a:solidFill>
                  <a:srgbClr val="0000CC"/>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280319" y="2150984"/>
            <a:ext cx="4291616" cy="677108"/>
            <a:chOff x="1419280" y="1888664"/>
            <a:chExt cx="3823439"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dirty="0" err="1">
                  <a:solidFill>
                    <a:srgbClr val="FF0066"/>
                  </a:solidFill>
                  <a:latin typeface="Times New Roman" pitchFamily="18" charset="0"/>
                  <a:cs typeface="Times New Roman" pitchFamily="18" charset="0"/>
                </a:rPr>
                <a:t>Hướng</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dẫn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đọc</a:t>
              </a:r>
              <a:r>
                <a:rPr lang="en-US" sz="3800" b="1" dirty="0">
                  <a:solidFill>
                    <a:srgbClr val="FF0066"/>
                  </a:solidFill>
                  <a:latin typeface="Times New Roman" pitchFamily="18" charset="0"/>
                  <a:cs typeface="Times New Roman" pitchFamily="18" charset="0"/>
                </a:rPr>
                <a:t>.</a:t>
              </a:r>
            </a:p>
          </p:txBody>
        </p:sp>
        <p:cxnSp>
          <p:nvCxnSpPr>
            <p:cNvPr id="21" name="Straight Connector 20"/>
            <p:cNvCxnSpPr/>
            <p:nvPr/>
          </p:nvCxnSpPr>
          <p:spPr>
            <a:xfrm>
              <a:off x="1419280"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TextBox 11"/>
          <p:cNvSpPr txBox="1"/>
          <p:nvPr/>
        </p:nvSpPr>
        <p:spPr>
          <a:xfrm>
            <a:off x="4617134" y="149573"/>
            <a:ext cx="6699270"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tư</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01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2025</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591078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6" y="682143"/>
            <a:ext cx="2608983"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20" name="Picture 19"/>
          <p:cNvPicPr/>
          <p:nvPr/>
        </p:nvPicPr>
        <p:blipFill rotWithShape="1">
          <a:blip r:embed="rId2"/>
          <a:srcRect l="35652" t="15478" r="34892" b="41739"/>
          <a:stretch/>
        </p:blipFill>
        <p:spPr bwMode="auto">
          <a:xfrm>
            <a:off x="8188715" y="2053796"/>
            <a:ext cx="8407804" cy="7090204"/>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3"/>
          <a:srcRect l="35217" t="52696" r="34783" b="18783"/>
          <a:stretch/>
        </p:blipFill>
        <p:spPr bwMode="auto">
          <a:xfrm>
            <a:off x="594519" y="2743200"/>
            <a:ext cx="7594195" cy="6400800"/>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AECD2493-3747-2EAB-D9B5-7C19CD074516}"/>
              </a:ext>
            </a:extLst>
          </p:cNvPr>
          <p:cNvPicPr>
            <a:picLocks noChangeAspect="1"/>
          </p:cNvPicPr>
          <p:nvPr/>
        </p:nvPicPr>
        <p:blipFill>
          <a:blip r:embed="rId4"/>
          <a:stretch>
            <a:fillRect/>
          </a:stretch>
        </p:blipFill>
        <p:spPr>
          <a:xfrm>
            <a:off x="424235" y="1225607"/>
            <a:ext cx="1770483" cy="1409619"/>
          </a:xfrm>
          <a:prstGeom prst="rect">
            <a:avLst/>
          </a:prstGeom>
        </p:spPr>
      </p:pic>
      <p:sp>
        <p:nvSpPr>
          <p:cNvPr id="22" name="Text Box 14"/>
          <p:cNvSpPr txBox="1">
            <a:spLocks noChangeArrowheads="1"/>
          </p:cNvSpPr>
          <p:nvPr/>
        </p:nvSpPr>
        <p:spPr bwMode="auto">
          <a:xfrm>
            <a:off x="3476434" y="1266918"/>
            <a:ext cx="10224485"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 NHỮNG CÁI TÊN ĐÁNG YÊU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
        <p:nvSpPr>
          <p:cNvPr id="11" name="TextBox 10"/>
          <p:cNvSpPr txBox="1"/>
          <p:nvPr/>
        </p:nvSpPr>
        <p:spPr>
          <a:xfrm>
            <a:off x="4617134" y="149573"/>
            <a:ext cx="6699270"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tư</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01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2025</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1540359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7" y="682143"/>
            <a:ext cx="2608983"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 name="Rectangle 2"/>
          <p:cNvSpPr/>
          <p:nvPr/>
        </p:nvSpPr>
        <p:spPr>
          <a:xfrm>
            <a:off x="1444537" y="3886200"/>
            <a:ext cx="13578681" cy="1569660"/>
          </a:xfrm>
          <a:prstGeom prst="rect">
            <a:avLst/>
          </a:prstGeom>
        </p:spPr>
        <p:txBody>
          <a:bodyPr wrap="square">
            <a:spAutoFit/>
          </a:bodyPr>
          <a:lstStyle/>
          <a:p>
            <a:pPr>
              <a:lnSpc>
                <a:spcPct val="120000"/>
              </a:lnSpc>
            </a:pPr>
            <a:r>
              <a:rPr lang="en-US" sz="4000" b="1" dirty="0">
                <a:solidFill>
                  <a:srgbClr val="0000CC"/>
                </a:solidFill>
                <a:latin typeface="Times New Roman" panose="02020603050405020304" pitchFamily="18" charset="0"/>
                <a:cs typeface="Times New Roman" panose="02020603050405020304" pitchFamily="18" charset="0"/>
              </a:rPr>
              <a:t>+ 5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tương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ứng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với</a:t>
            </a:r>
            <a:r>
              <a:rPr lang="en-US" sz="4000" b="1" dirty="0">
                <a:solidFill>
                  <a:srgbClr val="0000CC"/>
                </a:solidFill>
                <a:latin typeface="Times New Roman" panose="02020603050405020304" pitchFamily="18" charset="0"/>
                <a:cs typeface="Times New Roman" panose="02020603050405020304" pitchFamily="18" charset="0"/>
              </a:rPr>
              <a:t> 5 </a:t>
            </a:r>
            <a:r>
              <a:rPr lang="en-US" sz="4000" b="1" dirty="0" err="1">
                <a:solidFill>
                  <a:srgbClr val="0000CC"/>
                </a:solidFill>
                <a:latin typeface="Times New Roman" panose="02020603050405020304" pitchFamily="18" charset="0"/>
                <a:cs typeface="Times New Roman" panose="02020603050405020304" pitchFamily="18" charset="0"/>
              </a:rPr>
              <a:t>tranh</a:t>
            </a:r>
            <a:r>
              <a:rPr lang="en-US" sz="4000" b="1" dirty="0">
                <a:solidFill>
                  <a:srgbClr val="0000CC"/>
                </a:solidFill>
                <a:latin typeface="Times New Roman" panose="02020603050405020304" pitchFamily="18" charset="0"/>
                <a:cs typeface="Times New Roman" panose="02020603050405020304" pitchFamily="18" charset="0"/>
              </a:rPr>
              <a:t>  </a:t>
            </a:r>
          </a:p>
          <a:p>
            <a:pPr>
              <a:lnSpc>
                <a:spcPct val="120000"/>
              </a:lnSpc>
            </a:pP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Mỗi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tranh</a:t>
            </a:r>
            <a:r>
              <a:rPr lang="en-US" sz="4000" b="1" dirty="0">
                <a:solidFill>
                  <a:srgbClr val="0000CC"/>
                </a:solidFill>
                <a:latin typeface="Times New Roman" panose="02020603050405020304" pitchFamily="18" charset="0"/>
                <a:cs typeface="Times New Roman" panose="02020603050405020304" pitchFamily="18" charset="0"/>
              </a:rPr>
              <a:t> 1 </a:t>
            </a:r>
            <a:r>
              <a:rPr lang="en-US" sz="4000" b="1" dirty="0" err="1">
                <a:solidFill>
                  <a:srgbClr val="0000CC"/>
                </a:solidFill>
                <a:latin typeface="Times New Roman" panose="02020603050405020304" pitchFamily="18" charset="0"/>
                <a:cs typeface="Times New Roman" panose="02020603050405020304" pitchFamily="18" charset="0"/>
              </a:rPr>
              <a:t>đoạn</a:t>
            </a:r>
            <a:r>
              <a:rPr lang="en-US" sz="4000" b="1" dirty="0">
                <a:solidFill>
                  <a:srgbClr val="0000CC"/>
                </a:solidFill>
                <a:latin typeface="Times New Roman" panose="02020603050405020304" pitchFamily="18" charset="0"/>
                <a:cs typeface="Times New Roman" panose="02020603050405020304" pitchFamily="18" charset="0"/>
              </a:rPr>
              <a:t>.</a:t>
            </a:r>
            <a:endParaRPr lang="en-US" sz="3800" b="1" dirty="0">
              <a:solidFill>
                <a:srgbClr val="0000CC"/>
              </a:solidFill>
              <a:latin typeface="Times New Roman" pitchFamily="18" charset="0"/>
              <a:cs typeface="Times New Roman" pitchFamily="18" charset="0"/>
            </a:endParaRPr>
          </a:p>
        </p:txBody>
      </p:sp>
      <p:grpSp>
        <p:nvGrpSpPr>
          <p:cNvPr id="22" name="Group 21"/>
          <p:cNvGrpSpPr/>
          <p:nvPr/>
        </p:nvGrpSpPr>
        <p:grpSpPr>
          <a:xfrm>
            <a:off x="1429426" y="3048000"/>
            <a:ext cx="3750595"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Chia </a:t>
              </a:r>
              <a:r>
                <a:rPr lang="en-US" sz="3800" b="1" dirty="0" err="1">
                  <a:solidFill>
                    <a:srgbClr val="FF0066"/>
                  </a:solidFill>
                  <a:latin typeface="Times New Roman" pitchFamily="18" charset="0"/>
                  <a:cs typeface="Times New Roman" pitchFamily="18" charset="0"/>
                </a:rPr>
                <a:t>đoạn</a:t>
              </a:r>
              <a:r>
                <a:rPr lang="en-US" sz="3800" b="1" dirty="0">
                  <a:solidFill>
                    <a:srgbClr val="FF0066"/>
                  </a:solidFill>
                  <a:latin typeface="Times New Roman" pitchFamily="18" charset="0"/>
                  <a:cs typeface="Times New Roman" pitchFamily="18" charset="0"/>
                </a:rPr>
                <a:t>.</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 Box 14"/>
          <p:cNvSpPr txBox="1">
            <a:spLocks noChangeArrowheads="1"/>
          </p:cNvSpPr>
          <p:nvPr/>
        </p:nvSpPr>
        <p:spPr bwMode="auto">
          <a:xfrm>
            <a:off x="3476434" y="1266918"/>
            <a:ext cx="10224485"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 NHỮNG CÁI TÊN ĐÁNG YÊU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1)</a:t>
            </a:r>
          </a:p>
        </p:txBody>
      </p:sp>
      <p:sp>
        <p:nvSpPr>
          <p:cNvPr id="12" name="TextBox 11"/>
          <p:cNvSpPr txBox="1"/>
          <p:nvPr/>
        </p:nvSpPr>
        <p:spPr>
          <a:xfrm>
            <a:off x="4617134" y="149573"/>
            <a:ext cx="6699270"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tư</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01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2025</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9"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3792814" y="1266918"/>
            <a:ext cx="11127305" cy="76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4: NHỮNG CÁI TÊN ĐÁNG YÊU (T1)</a:t>
            </a:r>
          </a:p>
        </p:txBody>
      </p:sp>
      <p:sp>
        <p:nvSpPr>
          <p:cNvPr id="2" name="Rectangle 1"/>
          <p:cNvSpPr/>
          <p:nvPr/>
        </p:nvSpPr>
        <p:spPr>
          <a:xfrm>
            <a:off x="1585120" y="3056395"/>
            <a:ext cx="3212694"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tán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a:t>
            </a:r>
            <a:r>
              <a:rPr lang="en-US" sz="4000" b="1" i="1" dirty="0" err="1">
                <a:solidFill>
                  <a:srgbClr val="0000CC"/>
                </a:solidFill>
                <a:latin typeface="Times New Roman" panose="02020603050405020304" pitchFamily="18" charset="0"/>
                <a:cs typeface="Times New Roman" panose="02020603050405020304" pitchFamily="18" charset="0"/>
              </a:rPr>
              <a:t>ấm</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10" name="Rectangle 9"/>
          <p:cNvSpPr/>
          <p:nvPr/>
        </p:nvSpPr>
        <p:spPr>
          <a:xfrm>
            <a:off x="649887" y="2027562"/>
            <a:ext cx="3759605" cy="707886"/>
          </a:xfrm>
          <a:prstGeom prst="rect">
            <a:avLst/>
          </a:prstGeom>
        </p:spPr>
        <p:txBody>
          <a:bodyPr wrap="square">
            <a:spAutoFit/>
          </a:bodyPr>
          <a:lstStyle/>
          <a:p>
            <a:r>
              <a:rPr lang="en-US" sz="4000" b="1" dirty="0" err="1">
                <a:solidFill>
                  <a:srgbClr val="FF0000"/>
                </a:solidFill>
                <a:latin typeface="Times New Roman" pitchFamily="18" charset="0"/>
                <a:cs typeface="Times New Roman" pitchFamily="18" charset="0"/>
              </a:rPr>
              <a:t>Luyện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đọc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từ</a:t>
            </a:r>
            <a:endParaRPr lang="en-US" sz="4000" b="1" dirty="0">
              <a:solidFill>
                <a:srgbClr val="FF0000"/>
              </a:solidFill>
              <a:latin typeface="Times New Roman" pitchFamily="18" charset="0"/>
              <a:cs typeface="Times New Roman" pitchFamily="18" charset="0"/>
            </a:endParaRPr>
          </a:p>
        </p:txBody>
      </p:sp>
      <p:sp>
        <p:nvSpPr>
          <p:cNvPr id="3" name="Rectangle 2"/>
          <p:cNvSpPr/>
          <p:nvPr/>
        </p:nvSpPr>
        <p:spPr>
          <a:xfrm>
            <a:off x="1364196" y="5929325"/>
            <a:ext cx="14782799" cy="707886"/>
          </a:xfrm>
          <a:prstGeom prst="rect">
            <a:avLst/>
          </a:prstGeom>
        </p:spPr>
        <p:txBody>
          <a:bodyPr wrap="square">
            <a:spAutoFit/>
          </a:bodyPr>
          <a:lstStyle/>
          <a:p>
            <a:r>
              <a:rPr lang="en-US" sz="4000" b="1" i="1" dirty="0" err="1">
                <a:solidFill>
                  <a:srgbClr val="0000CC"/>
                </a:solidFill>
                <a:latin typeface="Times New Roman" panose="02020603050405020304" pitchFamily="18" charset="0"/>
                <a:cs typeface="Times New Roman" panose="02020603050405020304" pitchFamily="18" charset="0"/>
              </a:rPr>
              <a:t>Ngày</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mai</a:t>
            </a:r>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không</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biết</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người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khác</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lại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gọi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mình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là</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gì</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nữa</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nhỉ</a:t>
            </a:r>
            <a:r>
              <a:rPr lang="en-US" sz="4000" b="1" i="1" dirty="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664687" y="3077886"/>
            <a:ext cx="3278705"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cs typeface="Times New Roman" panose="02020603050405020304" pitchFamily="18" charset="0"/>
              </a:rPr>
              <a:t>ngh</a:t>
            </a:r>
            <a:r>
              <a:rPr lang="en-US" sz="4000" b="1" i="1" dirty="0" err="1">
                <a:solidFill>
                  <a:srgbClr val="0000CC"/>
                </a:solidFill>
                <a:latin typeface="Times New Roman" panose="02020603050405020304" pitchFamily="18" charset="0"/>
                <a:cs typeface="Times New Roman" panose="02020603050405020304" pitchFamily="18" charset="0"/>
              </a:rPr>
              <a:t>ển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cổ</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5933759" y="3102114"/>
            <a:ext cx="3505200"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cs typeface="Times New Roman" panose="02020603050405020304" pitchFamily="18" charset="0"/>
              </a:rPr>
              <a:t>l</a:t>
            </a:r>
            <a:r>
              <a:rPr lang="en-US" sz="4000" b="1" i="1" dirty="0" err="1">
                <a:solidFill>
                  <a:srgbClr val="0000CC"/>
                </a:solidFill>
                <a:latin typeface="Times New Roman" panose="02020603050405020304" pitchFamily="18" charset="0"/>
                <a:cs typeface="Times New Roman" panose="02020603050405020304" pitchFamily="18" charset="0"/>
              </a:rPr>
              <a:t>ượn</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quanh</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8755596" y="3077886"/>
            <a:ext cx="2808277"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đêm</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kh</a:t>
            </a:r>
            <a:r>
              <a:rPr lang="en-US" sz="4000" b="1" i="1" dirty="0" err="1">
                <a:solidFill>
                  <a:srgbClr val="FF0000"/>
                </a:solidFill>
                <a:latin typeface="Times New Roman" panose="02020603050405020304" pitchFamily="18" charset="0"/>
                <a:cs typeface="Times New Roman" panose="02020603050405020304" pitchFamily="18" charset="0"/>
              </a:rPr>
              <a:t>uya</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4" name="Rectangle 23"/>
          <p:cNvSpPr/>
          <p:nvPr/>
        </p:nvSpPr>
        <p:spPr>
          <a:xfrm>
            <a:off x="11478826" y="3032297"/>
            <a:ext cx="2808277"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cs typeface="Times New Roman" panose="02020603050405020304" pitchFamily="18" charset="0"/>
              </a:rPr>
              <a:t>ngh</a:t>
            </a:r>
            <a:r>
              <a:rPr lang="en-US" sz="4000" b="1" i="1" dirty="0" err="1">
                <a:solidFill>
                  <a:srgbClr val="0000CC"/>
                </a:solidFill>
                <a:latin typeface="Times New Roman" panose="02020603050405020304" pitchFamily="18" charset="0"/>
                <a:cs typeface="Times New Roman" panose="02020603050405020304" pitchFamily="18" charset="0"/>
              </a:rPr>
              <a:t>ĩ</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ng</a:t>
            </a:r>
            <a:r>
              <a:rPr lang="en-US" sz="4000" b="1" i="1" dirty="0" err="1">
                <a:solidFill>
                  <a:srgbClr val="0000CC"/>
                </a:solidFill>
                <a:latin typeface="Times New Roman" panose="02020603050405020304" pitchFamily="18" charset="0"/>
                <a:cs typeface="Times New Roman" panose="02020603050405020304" pitchFamily="18" charset="0"/>
              </a:rPr>
              <a:t>ợi</a:t>
            </a:r>
            <a:endParaRPr lang="en-US" sz="4000" b="1" dirty="0">
              <a:solidFill>
                <a:srgbClr val="0000CC"/>
              </a:solidFill>
              <a:latin typeface="Times New Roman" pitchFamily="18" charset="0"/>
              <a:cs typeface="Times New Roman" pitchFamily="18" charset="0"/>
            </a:endParaRPr>
          </a:p>
        </p:txBody>
      </p:sp>
      <p:sp>
        <p:nvSpPr>
          <p:cNvPr id="20" name="Rectangle 19"/>
          <p:cNvSpPr/>
          <p:nvPr/>
        </p:nvSpPr>
        <p:spPr>
          <a:xfrm>
            <a:off x="649887" y="4928151"/>
            <a:ext cx="3759605" cy="707886"/>
          </a:xfrm>
          <a:prstGeom prst="rect">
            <a:avLst/>
          </a:prstGeom>
        </p:spPr>
        <p:txBody>
          <a:bodyPr wrap="square">
            <a:spAutoFit/>
          </a:bodyPr>
          <a:lstStyle/>
          <a:p>
            <a:r>
              <a:rPr lang="en-US" sz="4000" b="1" dirty="0" err="1">
                <a:solidFill>
                  <a:srgbClr val="FF0000"/>
                </a:solidFill>
                <a:latin typeface="Times New Roman" pitchFamily="18" charset="0"/>
                <a:cs typeface="Times New Roman" pitchFamily="18" charset="0"/>
              </a:rPr>
              <a:t>Luyện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đọc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câu</a:t>
            </a:r>
            <a:endParaRPr lang="en-US" sz="4000" b="1" dirty="0">
              <a:solidFill>
                <a:srgbClr val="FF0000"/>
              </a:solidFill>
              <a:latin typeface="Times New Roman" pitchFamily="18" charset="0"/>
              <a:cs typeface="Times New Roman" pitchFamily="18" charset="0"/>
            </a:endParaRPr>
          </a:p>
        </p:txBody>
      </p:sp>
      <p:sp>
        <p:nvSpPr>
          <p:cNvPr id="15" name="TextBox 14"/>
          <p:cNvSpPr txBox="1"/>
          <p:nvPr/>
        </p:nvSpPr>
        <p:spPr>
          <a:xfrm>
            <a:off x="4617134" y="149573"/>
            <a:ext cx="6699270"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 </a:t>
            </a:r>
            <a:r>
              <a:rPr lang="en-US" sz="3600" dirty="0" err="1" smtClean="0">
                <a:solidFill>
                  <a:srgbClr val="0000CC"/>
                </a:solidFill>
                <a:latin typeface="Times New Roman" pitchFamily="18" charset="0"/>
                <a:cs typeface="Times New Roman" pitchFamily="18" charset="0"/>
              </a:rPr>
              <a:t>tư</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a:t>
            </a:r>
            <a:r>
              <a:rPr lang="en-US" sz="3600" dirty="0" smtClean="0">
                <a:solidFill>
                  <a:srgbClr val="0000CC"/>
                </a:solidFill>
                <a:latin typeface="Times New Roman" pitchFamily="18" charset="0"/>
                <a:cs typeface="Times New Roman" pitchFamily="18" charset="0"/>
              </a:rPr>
              <a:t> </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 01 </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2025</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9738</TotalTime>
  <Words>702</Words>
  <Application>Microsoft Office PowerPoint</Application>
  <PresentationFormat>Custom</PresentationFormat>
  <Paragraphs>74</Paragraphs>
  <Slides>14</Slides>
  <Notes>3</Notes>
  <HiddenSlides>0</HiddenSlides>
  <MMClips>1</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14</vt:i4>
      </vt:variant>
    </vt:vector>
  </HeadingPairs>
  <TitlesOfParts>
    <vt:vector size="25" baseType="lpstr">
      <vt:lpstr>宋体</vt:lpstr>
      <vt:lpstr>Arial</vt:lpstr>
      <vt:lpstr>Calibri</vt:lpstr>
      <vt:lpstr>Calibri Light</vt:lpstr>
      <vt:lpstr>OpenSans</vt:lpstr>
      <vt:lpstr>Times New Roman</vt:lpstr>
      <vt:lpstr>Wingdings</vt:lpstr>
      <vt:lpstr>Office Theme</vt:lpstr>
      <vt:lpstr>Custom Design</vt:lpstr>
      <vt:lpstr>1_Office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1035</cp:revision>
  <dcterms:created xsi:type="dcterms:W3CDTF">2008-09-09T22:52:10Z</dcterms:created>
  <dcterms:modified xsi:type="dcterms:W3CDTF">2025-01-08T08:42:50Z</dcterms:modified>
</cp:coreProperties>
</file>