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0" autoAdjust="0"/>
    <p:restoredTop sz="94660"/>
  </p:normalViewPr>
  <p:slideViewPr>
    <p:cSldViewPr>
      <p:cViewPr varScale="1">
        <p:scale>
          <a:sx n="60" d="100"/>
          <a:sy n="60" d="100"/>
        </p:scale>
        <p:origin x="120" y="6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995" y="0"/>
            <a:ext cx="1733330" cy="16001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783822" y="723901"/>
            <a:ext cx="10450635" cy="68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LÊ HỒNG PHONG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53256" y="3056291"/>
            <a:ext cx="10859165"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 (T1,2)</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NGUYỄN THỊ THANH HUYỀN</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3D </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795" y="515507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19" y="5960975"/>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a16="http://schemas.microsoft.com/office/drawing/2014/main" xmlns=""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xmlns="" id="{C1AA91D3-C569-AEFC-D937-F80CD2C0AA8B}"/>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xmlns="" id="{6D351738-1A8E-63D3-AAE9-1DE0DC12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a16="http://schemas.microsoft.com/office/drawing/2014/main" xmlns="" id="{EAA5175F-75D2-6C36-6F82-F78CB4774BD2}"/>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6" name="Picture 5">
            <a:extLst>
              <a:ext uri="{FF2B5EF4-FFF2-40B4-BE49-F238E27FC236}">
                <a16:creationId xmlns:a16="http://schemas.microsoft.com/office/drawing/2014/main" xmlns="" id="{81B8E144-36A1-27E2-CC62-9513F267A28C}"/>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42719" y="243939"/>
            <a:ext cx="7231468" cy="1022979"/>
            <a:chOff x="5154257" y="304898"/>
            <a:chExt cx="7109450" cy="1022979"/>
          </a:xfrm>
        </p:grpSpPr>
        <p:grpSp>
          <p:nvGrpSpPr>
            <p:cNvPr id="15" name="Group 14"/>
            <p:cNvGrpSpPr/>
            <p:nvPr/>
          </p:nvGrpSpPr>
          <p:grpSpPr>
            <a:xfrm>
              <a:off x="5154257" y="304898"/>
              <a:ext cx="7109450" cy="1022979"/>
              <a:chOff x="5154257" y="304898"/>
              <a:chExt cx="7109450" cy="1022979"/>
            </a:xfrm>
          </p:grpSpPr>
          <p:sp>
            <p:nvSpPr>
              <p:cNvPr id="17" name="TextBox 16"/>
              <p:cNvSpPr txBox="1"/>
              <p:nvPr/>
            </p:nvSpPr>
            <p:spPr>
              <a:xfrm>
                <a:off x="5154257" y="304898"/>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 Box 14">
            <a:extLst>
              <a:ext uri="{FF2B5EF4-FFF2-40B4-BE49-F238E27FC236}">
                <a16:creationId xmlns:a16="http://schemas.microsoft.com/office/drawing/2014/main" xmlns="" id="{C55280F0-E35A-B1AC-BC1C-333C698C2967}"/>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xmlns=""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6530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Text Box 14">
            <a:extLst>
              <a:ext uri="{FF2B5EF4-FFF2-40B4-BE49-F238E27FC236}">
                <a16:creationId xmlns:a16="http://schemas.microsoft.com/office/drawing/2014/main" xmlns="" id="{A6D03E87-F065-4833-A501-CC1A6FD8CF3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a16="http://schemas.microsoft.com/office/drawing/2014/main" xmlns="" id="{11D8F59D-6E13-56B5-441C-AAD880001C18}"/>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xmlns="" id="{247A7F61-F188-1EE3-84AF-F807401D7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a16="http://schemas.microsoft.com/office/drawing/2014/main" xmlns="" id="{EC52CD8C-F89E-975F-3DE7-15E21F6FDB29}"/>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a:extLst>
              <a:ext uri="{FF2B5EF4-FFF2-40B4-BE49-F238E27FC236}">
                <a16:creationId xmlns:a16="http://schemas.microsoft.com/office/drawing/2014/main" xmlns="" id="{50C7270A-EB62-E35F-FA87-2235B2E0A481}"/>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4250611621"/>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F5E06E1F-9EBF-513A-01F0-E82B55F337B3}"/>
              </a:ext>
            </a:extLst>
          </p:cNvPr>
          <p:cNvSpPr txBox="1"/>
          <p:nvPr/>
        </p:nvSpPr>
        <p:spPr>
          <a:xfrm>
            <a:off x="6765268" y="682143"/>
            <a:ext cx="2608984" cy="584775"/>
          </a:xfrm>
          <a:prstGeom prst="rect">
            <a:avLst/>
          </a:prstGeom>
          <a:noFill/>
        </p:spPr>
        <p:txBody>
          <a:bodyPr wrap="none" rtlCol="0">
            <a:spAutoFit/>
          </a:bodyPr>
          <a:lstStyle/>
          <a:p>
            <a:r>
              <a:rPr lang="en-US" sz="3200" b="1" u="sng">
                <a:solidFill>
                  <a:srgbClr val="FF0066"/>
                </a:solidFill>
                <a:latin typeface="Times New Roman" pitchFamily="18" charset="0"/>
                <a:cs typeface="Times New Roman" pitchFamily="18" charset="0"/>
              </a:rPr>
              <a:t>TIẾNG VIỆT</a:t>
            </a:r>
          </a:p>
        </p:txBody>
      </p:sp>
      <p:sp>
        <p:nvSpPr>
          <p:cNvPr id="6" name="TextBox 5">
            <a:extLst>
              <a:ext uri="{FF2B5EF4-FFF2-40B4-BE49-F238E27FC236}">
                <a16:creationId xmlns:a16="http://schemas.microsoft.com/office/drawing/2014/main" xmlns="" id="{C768EC21-B45A-2015-6424-64CC95612447}"/>
              </a:ext>
            </a:extLst>
          </p:cNvPr>
          <p:cNvSpPr txBox="1"/>
          <p:nvPr/>
        </p:nvSpPr>
        <p:spPr>
          <a:xfrm>
            <a:off x="4617134" y="149573"/>
            <a:ext cx="734688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7" name="Rectangle 95">
            <a:extLst>
              <a:ext uri="{FF2B5EF4-FFF2-40B4-BE49-F238E27FC236}">
                <a16:creationId xmlns:a16="http://schemas.microsoft.com/office/drawing/2014/main" xmlns=""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a16="http://schemas.microsoft.com/office/drawing/2014/main" xmlns=""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xmlns="" id="{D435627F-AA53-D60C-4A30-B679884C2944}"/>
              </a:ext>
            </a:extLst>
          </p:cNvPr>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a:extLst>
              <a:ext uri="{FF2B5EF4-FFF2-40B4-BE49-F238E27FC236}">
                <a16:creationId xmlns:a16="http://schemas.microsoft.com/office/drawing/2014/main" xmlns="" id="{824B7F3D-90C0-5708-B0CA-EC6BF4E3BC83}"/>
              </a:ext>
            </a:extLst>
          </p:cNvPr>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a:extLst>
              <a:ext uri="{FF2B5EF4-FFF2-40B4-BE49-F238E27FC236}">
                <a16:creationId xmlns:a16="http://schemas.microsoft.com/office/drawing/2014/main" xmlns="" id="{7B2F4AF0-9BE8-5CA1-5252-84E394B64E50}"/>
              </a:ext>
            </a:extLst>
          </p:cNvPr>
          <p:cNvPicPr>
            <a:picLocks noChangeAspect="1"/>
          </p:cNvPicPr>
          <p:nvPr/>
        </p:nvPicPr>
        <p:blipFill>
          <a:blip r:embed="rId4"/>
          <a:stretch>
            <a:fillRect/>
          </a:stretch>
        </p:blipFill>
        <p:spPr>
          <a:xfrm>
            <a:off x="10765178" y="3644153"/>
            <a:ext cx="5105400" cy="4585447"/>
          </a:xfrm>
          <a:prstGeom prst="rect">
            <a:avLst/>
          </a:prstGeom>
        </p:spPr>
      </p:pic>
    </p:spTree>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3AD09E-7921-7B64-01C4-F46D982D96C9}"/>
              </a:ext>
            </a:extLst>
          </p:cNvPr>
          <p:cNvPicPr>
            <a:picLocks noChangeAspect="1"/>
          </p:cNvPicPr>
          <p:nvPr/>
        </p:nvPicPr>
        <p:blipFill>
          <a:blip r:embed="rId2"/>
          <a:stretch>
            <a:fillRect/>
          </a:stretch>
        </p:blipFill>
        <p:spPr>
          <a:xfrm>
            <a:off x="213519" y="152400"/>
            <a:ext cx="15849600" cy="8839199"/>
          </a:xfrm>
          <a:prstGeom prst="rect">
            <a:avLst/>
          </a:prstGeom>
        </p:spPr>
      </p:pic>
    </p:spTree>
    <p:extLst>
      <p:ext uri="{BB962C8B-B14F-4D97-AF65-F5344CB8AC3E}">
        <p14:creationId xmlns:p14="http://schemas.microsoft.com/office/powerpoint/2010/main" val="1780970014"/>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xmlns=""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dirty="0">
                <a:solidFill>
                  <a:srgbClr val="0000CC"/>
                </a:solidFill>
                <a:latin typeface="Times New Roman" pitchFamily="18" charset="0"/>
                <a:cs typeface="Times New Roman" pitchFamily="18" charset="0"/>
              </a:rPr>
              <a:t>Quang cảnh thư viện lúc này</a:t>
            </a:r>
            <a:r>
              <a:rPr lang="vi-VN" sz="4000" b="1" dirty="0">
                <a:solidFill>
                  <a:srgbClr val="FF0000"/>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 hệt như một toa tàu điện đông đúc</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với những hành khách đứng ngồi để đọc</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quang cảnh trông thật ngộ</a:t>
            </a:r>
            <a:r>
              <a:rPr lang="en-US" sz="4000" b="1" dirty="0">
                <a:solidFill>
                  <a:srgbClr val="0000CC"/>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vi-VN" sz="3600" b="1" dirty="0">
                <a:solidFill>
                  <a:srgbClr val="FF0000"/>
                </a:solidFill>
                <a:latin typeface="Times New Roman" pitchFamily="18" charset="0"/>
                <a:cs typeface="Times New Roman" pitchFamily="18" charset="0"/>
              </a:rPr>
              <a:t>Thầy hiệu trưởng đã dặn các bạn học sinh đã làm 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thư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5" name="Text Box 14">
            <a:extLst>
              <a:ext uri="{FF2B5EF4-FFF2-40B4-BE49-F238E27FC236}">
                <a16:creationId xmlns:a16="http://schemas.microsoft.com/office/drawing/2014/main" xmlns="" id="{F0626E4D-8A93-FF7D-6197-B19BA729E8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6" name="Rectangle 35">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xmlns="" id="{B846CECA-D0B9-C682-07A6-7EF06C0C137F}"/>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a16="http://schemas.microsoft.com/office/drawing/2014/main" xmlns=""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4: Các bạn Hs 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xmlns="" id="{B6CB3E77-5A2B-2C1F-D687-755A6E6A6E82}"/>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a:extLst>
              <a:ext uri="{FF2B5EF4-FFF2-40B4-BE49-F238E27FC236}">
                <a16:creationId xmlns:a16="http://schemas.microsoft.com/office/drawing/2014/main" xmlns=""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sp>
        <p:nvSpPr>
          <p:cNvPr id="35" name="Text Box 14">
            <a:extLst>
              <a:ext uri="{FF2B5EF4-FFF2-40B4-BE49-F238E27FC236}">
                <a16:creationId xmlns:a16="http://schemas.microsoft.com/office/drawing/2014/main" xmlns="" id="{DE0E0705-5F66-4C9B-C699-298F744C5963}"/>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xmlns=""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xmlns=""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9799</TotalTime>
  <Words>891</Words>
  <Application>Microsoft Office PowerPoint</Application>
  <PresentationFormat>Custom</PresentationFormat>
  <Paragraphs>112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1062</cp:revision>
  <dcterms:created xsi:type="dcterms:W3CDTF">2008-09-09T22:52:10Z</dcterms:created>
  <dcterms:modified xsi:type="dcterms:W3CDTF">2025-02-17T02:37:51Z</dcterms:modified>
</cp:coreProperties>
</file>