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3" r:id="rId2"/>
    <p:sldMasterId id="2147483716" r:id="rId3"/>
  </p:sldMasterIdLst>
  <p:notesMasterIdLst>
    <p:notesMasterId r:id="rId26"/>
  </p:notesMasterIdLst>
  <p:sldIdLst>
    <p:sldId id="296" r:id="rId4"/>
    <p:sldId id="262" r:id="rId5"/>
    <p:sldId id="285" r:id="rId6"/>
    <p:sldId id="256" r:id="rId7"/>
    <p:sldId id="286" r:id="rId8"/>
    <p:sldId id="258" r:id="rId9"/>
    <p:sldId id="287" r:id="rId10"/>
    <p:sldId id="260" r:id="rId11"/>
    <p:sldId id="261" r:id="rId12"/>
    <p:sldId id="257" r:id="rId13"/>
    <p:sldId id="278" r:id="rId14"/>
    <p:sldId id="277" r:id="rId15"/>
    <p:sldId id="288" r:id="rId16"/>
    <p:sldId id="289" r:id="rId17"/>
    <p:sldId id="290" r:id="rId18"/>
    <p:sldId id="291" r:id="rId19"/>
    <p:sldId id="283" r:id="rId20"/>
    <p:sldId id="292" r:id="rId21"/>
    <p:sldId id="284" r:id="rId22"/>
    <p:sldId id="293" r:id="rId23"/>
    <p:sldId id="297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903" autoAdjust="0"/>
  </p:normalViewPr>
  <p:slideViewPr>
    <p:cSldViewPr snapToGrid="0">
      <p:cViewPr>
        <p:scale>
          <a:sx n="50" d="100"/>
          <a:sy n="50" d="100"/>
        </p:scale>
        <p:origin x="-1280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89AC-24A0-47A6-A379-F57E83CC775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2B6C2-D151-4E7B-9594-CD9F503F15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20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BA510-E351-456F-ACB5-03CF598A3C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48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A264D-E693-46E2-9941-BD37EE8620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441E4-7A3C-4AB0-9676-99168580BF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35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188E-AABB-4EB8-85BE-BF4C2E7138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77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8CC2-F94C-43C6-A8A9-0EE41FA068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68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68F0-A527-4025-B921-BB4AF27049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7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EC43-84A7-4255-A3FE-9170F979E2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5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0FE4D-3B68-4EC6-B4EE-82E7288795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2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D1B57-A8AB-43A8-8FBE-42468A4304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04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803BB-CD53-469D-A587-E3676C8FFF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7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22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89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1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51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0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7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5" indent="0">
              <a:buNone/>
              <a:defRPr sz="900"/>
            </a:lvl6pPr>
            <a:lvl7pPr marL="2742378" indent="0">
              <a:buNone/>
              <a:defRPr sz="900"/>
            </a:lvl7pPr>
            <a:lvl8pPr marL="3199440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43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5" indent="0">
              <a:buNone/>
              <a:defRPr sz="2000"/>
            </a:lvl6pPr>
            <a:lvl7pPr marL="2742378" indent="0">
              <a:buNone/>
              <a:defRPr sz="2000"/>
            </a:lvl7pPr>
            <a:lvl8pPr marL="3199440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5" indent="0">
              <a:buNone/>
              <a:defRPr sz="900"/>
            </a:lvl6pPr>
            <a:lvl7pPr marL="2742378" indent="0">
              <a:buNone/>
              <a:defRPr sz="900"/>
            </a:lvl7pPr>
            <a:lvl8pPr marL="3199440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7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6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0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D81F-BC15-4A69-80C8-5E1B3D0AA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B93A5-73D6-473D-8871-6E4B09115E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6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1DB40BB0-78D5-A193-FEBC-EF3B7FE93D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9CCE73-9773-45ED-B3D3-46F5C233C57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2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7" fontAlgn="base">
              <a:spcBef>
                <a:spcPct val="0"/>
              </a:spcBef>
              <a:spcAft>
                <a:spcPct val="0"/>
              </a:spcAft>
              <a:defRPr/>
            </a:pPr>
            <a:fld id="{3BC256E7-819D-4C04-B9FC-8FA085408556}" type="slidenum">
              <a:rPr lang="en-US" smtClean="0">
                <a:solidFill>
                  <a:srgbClr val="000000"/>
                </a:solidFill>
              </a:rPr>
              <a:pPr defTabSz="9141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8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1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8" indent="-342798" algn="l" defTabSz="9141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8" indent="-285665" algn="l" defTabSz="9141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file:///D:\THU\CHUYEN%20MON\giaoan%20trinhchieu\NHAC\EM%20Y&#202;U%20TR&#431;&#7900;NG%20M%5d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gif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7.xml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34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slide" Target="slide5.xml"/><Relationship Id="rId32" Type="http://schemas.openxmlformats.org/officeDocument/2006/relationships/image" Target="../media/image30.png"/><Relationship Id="rId5" Type="http://schemas.openxmlformats.org/officeDocument/2006/relationships/image" Target="../media/image8.gif"/><Relationship Id="rId15" Type="http://schemas.openxmlformats.org/officeDocument/2006/relationships/image" Target="../media/image16.png"/><Relationship Id="rId23" Type="http://schemas.openxmlformats.org/officeDocument/2006/relationships/image" Target="../media/image28.png"/><Relationship Id="rId28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31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4021667" y="990600"/>
            <a:ext cx="3901017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 TOÁN:</a:t>
            </a:r>
          </a:p>
        </p:txBody>
      </p:sp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1331384" y="2103438"/>
            <a:ext cx="9922933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NHÂN MỘT SỐ THẬP PHÂN VỚI MỘT SỐ TỰ NHIÊN</a:t>
            </a:r>
          </a:p>
        </p:txBody>
      </p:sp>
      <p:pic>
        <p:nvPicPr>
          <p:cNvPr id="10248" name="Picture 8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5486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EM YÊU TRƯỜNG M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19" y="3306766"/>
            <a:ext cx="32596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218017" y="242888"/>
            <a:ext cx="1178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5  ngày 16 tháng 11 năm 2023</a:t>
            </a:r>
            <a:endParaRPr lang="en-US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6" descr="BackGround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548218" y="636657"/>
            <a:ext cx="108479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</a:rPr>
              <a:t>TRƯỜNG T</a:t>
            </a:r>
            <a:r>
              <a:rPr lang="vi-VN" sz="4000" b="1" dirty="0" smtClean="0">
                <a:solidFill>
                  <a:srgbClr val="FF0066"/>
                </a:solidFill>
                <a:latin typeface="Times New Roman" pitchFamily="18" charset="0"/>
              </a:rPr>
              <a:t>IỂU HỌC KIM ĐỒNG </a:t>
            </a:r>
            <a:endParaRPr lang="en-US" sz="40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857250" y="1707173"/>
            <a:ext cx="10871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</a:rPr>
              <a:t>KÍNH CHÀO QUÝ THẦY CÔ VỀ DỰ GIỜ LỚP 5C !</a:t>
            </a:r>
          </a:p>
        </p:txBody>
      </p:sp>
      <p:sp>
        <p:nvSpPr>
          <p:cNvPr id="5130" name="Text Box 5"/>
          <p:cNvSpPr txBox="1">
            <a:spLocks noChangeArrowheads="1"/>
          </p:cNvSpPr>
          <p:nvPr/>
        </p:nvSpPr>
        <p:spPr bwMode="auto">
          <a:xfrm>
            <a:off x="5053949" y="5097955"/>
            <a:ext cx="63421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ĐINH SÂM 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EmYeuTruongEm-ThanhLam-263346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461" y="4128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4" grpId="0" animBg="1"/>
      <p:bldP spid="102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=""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6" y="1537515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=""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418" y="1180352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1041" y="0"/>
            <a:ext cx="8468134" cy="7078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6785" y="695755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201" y="1349493"/>
            <a:ext cx="8650974" cy="396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1041" y="215900"/>
            <a:ext cx="8468134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473" y="1049698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0176" y="1190922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=""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785937"/>
            <a:ext cx="9664699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1666875" y="1604962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4635500" y="1652587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2091" y="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0623" y="575571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349374" y="3146039"/>
            <a:ext cx="10134600" cy="279082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:  LÀM TRÒN SỐ THẬP PHÂN ĐẾN SỐ TỰ NHIÊN GẦN NHẤT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568356"/>
            <a:ext cx="11088546" cy="632897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14" y="3662065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951447" y="2076606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036083" y="2011452"/>
            <a:ext cx="5558357" cy="3766381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224462" y="2447496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375399" y="2776694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6494461" y="2278219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6271568" y="276629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8966199" y="2378004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224462" y="3440458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6519862" y="3635938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6546849" y="3138844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6691312" y="383157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150350" y="336967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341936" y="4590939"/>
            <a:ext cx="130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6922445" y="490049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082782" y="4293234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6981825" y="5175714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518648" y="4590938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2091" y="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1447" y="595216"/>
            <a:ext cx="107389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TRÒN SỐ THẬP PHÂN ĐẾN SỐ TỰ NHIÊN GẦN NHẤT </a:t>
            </a:r>
          </a:p>
          <a:p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4" y="707887"/>
            <a:ext cx="11717115" cy="550241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2091" y="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434" y="573612"/>
            <a:ext cx="11850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TOÁN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 SỐ THẬP PHÂN ĐẾN SỐ TỰ NHIÊN GẦN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04930"/>
            <a:ext cx="12103100" cy="589904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-35722" y="1178956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70933"/>
              </p:ext>
            </p:extLst>
          </p:nvPr>
        </p:nvGraphicFramePr>
        <p:xfrm>
          <a:off x="1327149" y="1604896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=""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=""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2091" y="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978" y="682003"/>
            <a:ext cx="12253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TRÒN SỐ THẬP PHÂN ĐẾN SỐ TỰ NHIÊN GẦN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553" y="2266525"/>
            <a:ext cx="8413209" cy="3950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2091" y="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587519"/>
            <a:ext cx="1141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 SỐ THẬP PHÂN ĐẾN SỐ TỰ NHIÊN GẦN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94801"/>
            <a:ext cx="11690431" cy="7134123"/>
            <a:chOff x="0" y="-172345"/>
            <a:chExt cx="11690431" cy="6795643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535014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36350" cy="1538340"/>
              <a:chOff x="0" y="-172345"/>
              <a:chExt cx="11436350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06524" y="535014"/>
                <a:ext cx="10029826" cy="670702"/>
              </a:xfrm>
              <a:prstGeom prst="roundRect">
                <a:avLst/>
              </a:prstGeom>
              <a:solidFill>
                <a:srgbClr val="92D05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337" y="1747167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74362"/>
              </p:ext>
            </p:extLst>
          </p:nvPr>
        </p:nvGraphicFramePr>
        <p:xfrm>
          <a:off x="1406524" y="27548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=""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=""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426636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333496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268931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0187" y="-143014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742" y="679062"/>
            <a:ext cx="1167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: LÀM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 SỐ THẬP PHÂN ĐẾN SỐ TỰ NHIÊN GẦN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15734" y="0"/>
            <a:ext cx="11652331" cy="7133370"/>
            <a:chOff x="0" y="-172345"/>
            <a:chExt cx="11652331" cy="7133370"/>
          </a:xfrm>
        </p:grpSpPr>
        <p:sp>
          <p:nvSpPr>
            <p:cNvPr id="2" name="Rounded Rectangle 1"/>
            <p:cNvSpPr/>
            <p:nvPr/>
          </p:nvSpPr>
          <p:spPr>
            <a:xfrm>
              <a:off x="563785" y="872741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310937" cy="2249510"/>
              <a:chOff x="0" y="-172345"/>
              <a:chExt cx="11310937" cy="224951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281111" y="872741"/>
                <a:ext cx="10029826" cy="1204424"/>
              </a:xfrm>
              <a:prstGeom prst="roundRect">
                <a:avLst/>
              </a:prstGeom>
              <a:solidFill>
                <a:srgbClr val="92D050">
                  <a:alpha val="97000"/>
                </a:srgbClr>
              </a:solidFill>
              <a:ln>
                <a:solidFill>
                  <a:srgbClr val="92D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50" y="217932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97636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0187" y="-143014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652" y="330299"/>
            <a:ext cx="1197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TRÒN SỐ THẬP PHÂN ĐẾN SỐ TỰ NHIÊN GẦN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107093" y="3194379"/>
            <a:ext cx="8014325" cy="2905797"/>
            <a:chOff x="1014590" y="3502608"/>
            <a:chExt cx="5848076" cy="5201425"/>
          </a:xfrm>
        </p:grpSpPr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14590" y="3502609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14590" y="3502608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80187" y="110986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9153" y="818872"/>
            <a:ext cx="208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758" y="1580345"/>
            <a:ext cx="10555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TRÒN SỐ THẬP PHÂN ĐẾN SỐ TỰ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63887" y="2536858"/>
            <a:ext cx="8854960" cy="2912561"/>
            <a:chOff x="950074" y="4514330"/>
            <a:chExt cx="5908466" cy="5213532"/>
          </a:xfrm>
        </p:grpSpPr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50074" y="4514330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10464" y="4526438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76991" y="21196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833" y="820615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9820" y="114619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731" y="700742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199" y="2414885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685454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41875" y="3089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314949" y="259643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02200" y="306104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486650" y="2685454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4" y="3684299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895850" y="40137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278673" y="358474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4927600" y="39766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43800" y="3684299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3971925" y="4459862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84539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14975" y="440936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90889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27937" y="4517429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868737" y="5383837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53000" y="583622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381625" y="5353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=""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13325" y="585339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=""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34287" y="549944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0969" y="-35858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29520"/>
            <a:ext cx="1765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28" name="Picture 4" descr="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11988800" cy="6057900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52229" name="Picture 5" descr="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64127"/>
            <a:ext cx="11988800" cy="605790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52230" name="WordArt 6"/>
          <p:cNvSpPr>
            <a:spLocks noChangeArrowheads="1" noChangeShapeType="1" noTextEdit="1"/>
          </p:cNvSpPr>
          <p:nvPr/>
        </p:nvSpPr>
        <p:spPr bwMode="auto">
          <a:xfrm>
            <a:off x="1524000" y="609602"/>
            <a:ext cx="9144000" cy="2614613"/>
          </a:xfrm>
          <a:prstGeom prst="rect">
            <a:avLst/>
          </a:prstGeom>
        </p:spPr>
        <p:txBody>
          <a:bodyPr wrap="none" lIns="91413" tIns="45707" rIns="91413" bIns="45707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914127"/>
            <a:r>
              <a:rPr lang="vi-VN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Cảm ơn quý thầy cô đã tham dự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31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72" y="1308101"/>
            <a:ext cx="1091652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86" y="-352644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29169" y="195952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=""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01302" y="6358135"/>
            <a:ext cx="8468134" cy="7078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63181" y="689683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4660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1392" y="556109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=""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=""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=""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93" y="552584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5" action="ppaction://hlinksldjump"/>
            <a:extLst>
              <a:ext uri="{FF2B5EF4-FFF2-40B4-BE49-F238E27FC236}">
                <a16:creationId xmlns=""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0" y="6286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27493" y="-155302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65334" y="729082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11 -0.71436 L 0.08411 -0.71412 C 0.08437 -0.71922 0.0845 -0.72431 0.08502 -0.7294 C 0.08554 -0.73588 0.08606 -0.73565 0.08684 -0.74121 C 0.08763 -0.74584 0.08802 -0.75047 0.0888 -0.75487 C 0.09101 -0.76621 0.08828 -0.75209 0.09166 -0.76829 C 0.09205 -0.76991 0.09218 -0.77176 0.09257 -0.77338 C 0.09309 -0.7757 0.09388 -0.77778 0.09453 -0.7801 C 0.09518 -0.78287 0.09583 -0.78565 0.09635 -0.78843 C 0.09791 -0.79676 0.09661 -0.79491 0.09921 -0.80371 C 0.10091 -0.80949 0.10299 -0.81505 0.10494 -0.82061 C 0.10585 -0.82338 0.10664 -0.82639 0.10781 -0.82894 C 0.10872 -0.83125 0.10976 -0.83334 0.11067 -0.83565 C 0.11549 -0.85024 0.1108 -0.84237 0.11731 -0.85093 C 0.11796 -0.85371 0.11835 -0.85672 0.11914 -0.85949 C 0.11966 -0.86088 0.12057 -0.86135 0.12109 -0.86274 C 0.12161 -0.86436 0.12148 -0.86621 0.122 -0.86783 C 0.12317 -0.8713 0.12474 -0.87431 0.12578 -0.87801 C 0.12643 -0.8801 0.12695 -0.88264 0.12773 -0.88473 C 0.12851 -0.88658 0.12968 -0.88797 0.13059 -0.88982 C 0.14218 -0.91389 0.12565 -0.88033 0.13528 -0.90324 C 0.13632 -0.90579 0.13789 -0.90764 0.13906 -0.90996 C 0.14049 -0.91274 0.14153 -0.91574 0.14296 -0.91852 C 0.14414 -0.92084 0.14557 -0.92269 0.14674 -0.92524 C 0.14778 -0.92778 0.14843 -0.93102 0.1496 -0.93357 C 0.15065 -0.93612 0.15338 -0.94051 0.15338 -0.94028 C 0.1552 -0.94699 0.1552 -0.94815 0.15807 -0.95394 C 0.15924 -0.95625 0.16093 -0.95811 0.16184 -0.96065 C 0.16809 -0.97709 0.15846 -0.95162 0.16666 -0.97246 C 0.16966 -0.9801 0.16979 -0.98241 0.1733 -0.98774 C 0.17421 -0.98889 0.17513 -0.98982 0.17617 -0.99098 C 0.17682 -0.99445 0.17734 -0.99885 0.17903 -1.00116 C 0.17981 -1.00232 0.18085 -1.00232 0.18177 -1.00278 C 0.18424 -1.01551 0.18059 -0.99862 0.18658 -1.01459 C 0.18724 -1.01644 0.18763 -1.01829 0.18854 -1.01968 C 0.18932 -1.02107 0.19049 -1.02176 0.19127 -1.02315 C 0.1927 -1.02524 0.19388 -1.02755 0.19518 -1.02987 C 0.1957 -1.03102 0.19648 -1.03195 0.197 -1.03334 C 0.19765 -1.03496 0.19817 -1.03681 0.19895 -1.0382 C 0.19974 -1.03982 0.20078 -1.04051 0.20182 -1.04167 C 0.20234 -1.04329 0.20273 -1.04537 0.20364 -1.04676 C 0.20442 -1.04792 0.20559 -1.04746 0.20651 -1.04838 C 0.20846 -1.05047 0.21028 -1.05301 0.21224 -1.0551 L 0.21224 -1.05487 C 0.21588 -1.06181 0.21197 -1.05579 0.21692 -1.06019 C 0.21796 -1.06112 0.21875 -1.06274 0.21979 -1.06366 C 0.2207 -1.06436 0.22174 -1.06459 0.22265 -1.06528 C 0.22395 -1.06621 0.22513 -1.06783 0.22643 -1.06875 C 0.22773 -1.06945 0.22903 -1.06968 0.2302 -1.07037 C 0.2371 -1.07385 0.22825 -1.07037 0.23789 -1.07362 L 0.28437 -1.07199 C 0.29127 -1.07153 0.29049 -1.07061 0.2957 -1.06875 C 0.29713 -1.06806 0.30846 -1.06482 0.31093 -1.06181 C 0.31927 -1.05209 0.30599 -1.06713 0.31953 -1.0551 C 0.322 -1.05301 0.32474 -1.05116 0.32708 -1.04838 C 0.32799 -1.04723 0.3289 -1.04584 0.32994 -1.04514 C 0.33177 -1.04352 0.33372 -1.04283 0.33567 -1.04167 C 0.34166 -1.03357 0.33802 -1.03797 0.347 -1.02987 L 0.347 -1.02963 L 0.35273 -1.02315 L 0.35846 -1.01644 L 0.36132 -1.01297 C 0.36484 -1.00324 0.36106 -1.01227 0.36692 -1.00278 C 0.36901 -0.99954 0.3707 -0.99607 0.37265 -0.99283 C 0.37356 -0.99098 0.37447 -0.98912 0.37552 -0.98774 C 0.37682 -0.98588 0.37812 -0.98449 0.37929 -0.98264 C 0.38033 -0.98102 0.38112 -0.97917 0.38216 -0.97755 C 0.38307 -0.97616 0.38411 -0.97547 0.38502 -0.97408 C 0.38567 -0.97315 0.38619 -0.97176 0.38684 -0.97084 C 0.38815 -0.96899 0.38945 -0.96737 0.39075 -0.96574 C 0.39414 -0.95649 0.39075 -0.96436 0.39544 -0.95718 C 0.40169 -0.94815 0.39479 -0.95672 0.40117 -0.94537 C 0.40221 -0.94352 0.40377 -0.94237 0.40494 -0.94051 L 0.41445 -0.92362 C 0.41536 -0.92176 0.41614 -0.91968 0.41731 -0.91852 C 0.41822 -0.91737 0.41927 -0.91644 0.42018 -0.91505 C 0.42487 -0.90811 0.42083 -0.91135 0.42578 -0.90834 C 0.42643 -0.90672 0.42682 -0.90463 0.42773 -0.90324 C 0.43177 -0.89699 0.43229 -0.89723 0.43632 -0.89491 C 0.44023 -0.88774 0.43763 -0.8919 0.4457 -0.88311 C 0.45572 -0.87223 0.44505 -0.8838 0.45625 -0.87292 C 0.46067 -0.86852 0.46497 -0.86343 0.46953 -0.85949 C 0.48854 -0.84237 0.46653 -0.86158 0.48372 -0.84769 C 0.49075 -0.84167 0.48776 -0.84445 0.49322 -0.8375 C 0.49596 -0.83403 0.49778 -0.83287 0.49987 -0.82732 L 0.50364 -0.81713 C 0.50664 -0.79607 0.50286 -0.82223 0.50559 -0.80533 C 0.5069 -0.79746 0.50703 -0.7919 0.50937 -0.78334 C 0.51263 -0.77199 0.5108 -0.77917 0.51406 -0.76158 C 0.51445 -0.75973 0.51484 -0.75811 0.5151 -0.75649 C 0.51575 -0.7507 0.51601 -0.74676 0.51692 -0.74121 C 0.51718 -0.73959 0.5177 -0.73797 0.51796 -0.73612 C 0.51835 -0.73334 0.51849 -0.73056 0.51888 -0.72778 C 0.5194 -0.72315 0.52018 -0.71875 0.5207 -0.71436 C 0.5207 -0.71412 0.52265 -0.7007 0.52265 -0.70047 C 0.5233 -0.69514 0.52421 -0.68959 0.5246 -0.6838 C 0.52487 -0.67963 0.52513 -0.675 0.52552 -0.67037 C 0.52578 -0.66829 0.52617 -0.66621 0.52643 -0.66366 C 0.52747 -0.65417 0.52734 -0.65556 0.52734 -0.65024 " pathEditMode="relative" rAng="0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-1474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95400"/>
            <a:ext cx="10500851" cy="170855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23804" y="16536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61933" y="1270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6785" y="689683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9200"/>
            <a:ext cx="10500851" cy="178475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61641" y="1384644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63084" y="1270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6785" y="689683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428472"/>
            <a:ext cx="10500851" cy="15754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29184" y="1445608"/>
            <a:ext cx="1099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63084" y="1270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68160" y="720586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48222" y="1305687"/>
            <a:ext cx="10500851" cy="16837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10455" y="185516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60,78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63084" y="1270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6785" y="689683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403640"/>
            <a:ext cx="10500851" cy="16003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61640" y="181918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63084" y="12700"/>
            <a:ext cx="846813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26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6785" y="695755"/>
            <a:ext cx="209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TOÁN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331</TotalTime>
  <Words>906</Words>
  <Application>Microsoft Office PowerPoint</Application>
  <PresentationFormat>Custom</PresentationFormat>
  <Paragraphs>159</Paragraphs>
  <Slides>22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1_Default Design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94</cp:revision>
  <dcterms:created xsi:type="dcterms:W3CDTF">2024-07-19T05:20:07Z</dcterms:created>
  <dcterms:modified xsi:type="dcterms:W3CDTF">2024-10-25T06:04:07Z</dcterms:modified>
  <cp:category>9Slide.vn</cp:category>
</cp:coreProperties>
</file>