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44" r:id="rId7"/>
    <p:sldMasterId id="2147483756" r:id="rId8"/>
    <p:sldMasterId id="2147483768" r:id="rId9"/>
    <p:sldMasterId id="2147483780" r:id="rId10"/>
    <p:sldMasterId id="2147483795" r:id="rId11"/>
    <p:sldMasterId id="2147483807" r:id="rId12"/>
  </p:sldMasterIdLst>
  <p:notesMasterIdLst>
    <p:notesMasterId r:id="rId51"/>
  </p:notesMasterIdLst>
  <p:sldIdLst>
    <p:sldId id="270" r:id="rId13"/>
    <p:sldId id="259" r:id="rId14"/>
    <p:sldId id="297" r:id="rId15"/>
    <p:sldId id="286" r:id="rId16"/>
    <p:sldId id="303" r:id="rId17"/>
    <p:sldId id="300" r:id="rId18"/>
    <p:sldId id="260" r:id="rId19"/>
    <p:sldId id="302" r:id="rId20"/>
    <p:sldId id="261" r:id="rId21"/>
    <p:sldId id="304" r:id="rId22"/>
    <p:sldId id="306" r:id="rId23"/>
    <p:sldId id="305" r:id="rId24"/>
    <p:sldId id="307" r:id="rId25"/>
    <p:sldId id="298" r:id="rId26"/>
    <p:sldId id="265" r:id="rId27"/>
    <p:sldId id="287" r:id="rId28"/>
    <p:sldId id="288" r:id="rId29"/>
    <p:sldId id="289" r:id="rId30"/>
    <p:sldId id="290" r:id="rId31"/>
    <p:sldId id="291" r:id="rId32"/>
    <p:sldId id="292" r:id="rId33"/>
    <p:sldId id="295" r:id="rId34"/>
    <p:sldId id="293" r:id="rId35"/>
    <p:sldId id="280" r:id="rId36"/>
    <p:sldId id="281" r:id="rId37"/>
    <p:sldId id="285" r:id="rId38"/>
    <p:sldId id="313" r:id="rId39"/>
    <p:sldId id="284" r:id="rId40"/>
    <p:sldId id="309" r:id="rId41"/>
    <p:sldId id="310" r:id="rId42"/>
    <p:sldId id="311" r:id="rId43"/>
    <p:sldId id="312" r:id="rId44"/>
    <p:sldId id="296" r:id="rId45"/>
    <p:sldId id="314" r:id="rId46"/>
    <p:sldId id="273" r:id="rId47"/>
    <p:sldId id="272" r:id="rId48"/>
    <p:sldId id="308" r:id="rId49"/>
    <p:sldId id="275" r:id="rId50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6" autoAdjust="0"/>
  </p:normalViewPr>
  <p:slideViewPr>
    <p:cSldViewPr>
      <p:cViewPr varScale="1">
        <p:scale>
          <a:sx n="62" d="100"/>
          <a:sy n="62" d="100"/>
        </p:scale>
        <p:origin x="72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7E8DA-170A-4F84-B827-99EC12BC5A8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C27F4-5CEA-4C97-A514-D56E3E46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6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0B525-38D6-4CA9-A37D-FBB630CBF68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0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689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477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753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57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672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72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889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85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203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27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3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401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855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picture">
  <p:cSld name="Quote with pictur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9"/>
          <p:cNvSpPr/>
          <p:nvPr/>
        </p:nvSpPr>
        <p:spPr>
          <a:xfrm>
            <a:off x="0" y="1"/>
            <a:ext cx="5792554" cy="5143500"/>
          </a:xfrm>
          <a:prstGeom prst="rect">
            <a:avLst/>
          </a:prstGeom>
          <a:solidFill>
            <a:srgbClr val="008F5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 defTabSz="685800"/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9"/>
          <p:cNvSpPr txBox="1">
            <a:spLocks noGrp="1"/>
          </p:cNvSpPr>
          <p:nvPr>
            <p:ph type="subTitle" idx="1"/>
          </p:nvPr>
        </p:nvSpPr>
        <p:spPr>
          <a:xfrm>
            <a:off x="493105" y="3945451"/>
            <a:ext cx="5423015" cy="48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29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title"/>
          </p:nvPr>
        </p:nvSpPr>
        <p:spPr>
          <a:xfrm>
            <a:off x="500798" y="4389721"/>
            <a:ext cx="1503029" cy="60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100" b="0" i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body" idx="2"/>
          </p:nvPr>
        </p:nvSpPr>
        <p:spPr>
          <a:xfrm>
            <a:off x="588554" y="479658"/>
            <a:ext cx="4845093" cy="328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300" b="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A5A5"/>
              </a:buClr>
              <a:buSzPts val="3600"/>
              <a:buChar char="•"/>
              <a:defRPr sz="27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8AF2D"/>
              </a:buClr>
              <a:buSzPts val="1800"/>
              <a:buChar char="•"/>
              <a:defRPr i="0">
                <a:solidFill>
                  <a:srgbClr val="A8AF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9"/>
          <p:cNvSpPr/>
          <p:nvPr/>
        </p:nvSpPr>
        <p:spPr>
          <a:xfrm>
            <a:off x="36480" y="104037"/>
            <a:ext cx="552074" cy="108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6600" b="1" i="1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rPr>
              <a:t>“</a:t>
            </a:r>
            <a:endParaRPr sz="6600" i="1">
              <a:solidFill>
                <a:srgbClr val="000000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00" name="Google Shape;100;p39"/>
          <p:cNvSpPr/>
          <p:nvPr/>
        </p:nvSpPr>
        <p:spPr>
          <a:xfrm>
            <a:off x="594938" y="3763606"/>
            <a:ext cx="568982" cy="420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0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9"/>
          <p:cNvSpPr>
            <a:spLocks noGrp="1"/>
          </p:cNvSpPr>
          <p:nvPr>
            <p:ph type="pic" idx="3"/>
          </p:nvPr>
        </p:nvSpPr>
        <p:spPr>
          <a:xfrm>
            <a:off x="5792391" y="0"/>
            <a:ext cx="3351609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2" name="Google Shape;10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6827" y="4031196"/>
            <a:ext cx="1866820" cy="62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204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out picture">
  <p:cSld name="Title Slide without pictur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8"/>
          <p:cNvSpPr/>
          <p:nvPr/>
        </p:nvSpPr>
        <p:spPr>
          <a:xfrm>
            <a:off x="1" y="1504765"/>
            <a:ext cx="9160655" cy="3638736"/>
          </a:xfrm>
          <a:prstGeom prst="rect">
            <a:avLst/>
          </a:prstGeom>
          <a:solidFill>
            <a:srgbClr val="00748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endParaRPr sz="140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3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02168" y="243134"/>
            <a:ext cx="3156773" cy="10552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8"/>
          <p:cNvSpPr txBox="1">
            <a:spLocks noGrp="1"/>
          </p:cNvSpPr>
          <p:nvPr>
            <p:ph type="body" idx="1"/>
          </p:nvPr>
        </p:nvSpPr>
        <p:spPr>
          <a:xfrm>
            <a:off x="623888" y="3406761"/>
            <a:ext cx="7886700" cy="120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17145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30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7383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0"/>
          <p:cNvSpPr/>
          <p:nvPr/>
        </p:nvSpPr>
        <p:spPr>
          <a:xfrm>
            <a:off x="0" y="0"/>
            <a:ext cx="9160656" cy="797828"/>
          </a:xfrm>
          <a:prstGeom prst="rect">
            <a:avLst/>
          </a:prstGeom>
          <a:solidFill>
            <a:srgbClr val="00748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prstClr val="black"/>
              </a:buClr>
              <a:buSzPts val="1800"/>
              <a:buFont typeface="Calibri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04283" y="101689"/>
            <a:ext cx="1803139" cy="60334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0"/>
          <p:cNvSpPr txBox="1">
            <a:spLocks noGrp="1"/>
          </p:cNvSpPr>
          <p:nvPr>
            <p:ph type="subTitle" idx="1"/>
          </p:nvPr>
        </p:nvSpPr>
        <p:spPr>
          <a:xfrm>
            <a:off x="276948" y="160363"/>
            <a:ext cx="6447887" cy="48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3800" b="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7485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7485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body" idx="2"/>
          </p:nvPr>
        </p:nvSpPr>
        <p:spPr>
          <a:xfrm>
            <a:off x="296923" y="1053357"/>
            <a:ext cx="8525261" cy="251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F5C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7485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5A5A5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7485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7448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248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716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906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27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703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7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343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308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613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761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58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81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749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486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766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191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2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92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364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13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803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926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856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9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64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34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48" indent="0">
              <a:buNone/>
              <a:defRPr sz="1800" b="1"/>
            </a:lvl3pPr>
            <a:lvl4pPr marL="1370614" indent="0">
              <a:buNone/>
              <a:defRPr sz="1600" b="1"/>
            </a:lvl4pPr>
            <a:lvl5pPr marL="1827494" indent="0">
              <a:buNone/>
              <a:defRPr sz="1600" b="1"/>
            </a:lvl5pPr>
            <a:lvl6pPr marL="2284347" indent="0">
              <a:buNone/>
              <a:defRPr sz="1600" b="1"/>
            </a:lvl6pPr>
            <a:lvl7pPr marL="2741201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48" indent="0">
              <a:buNone/>
              <a:defRPr sz="1800" b="1"/>
            </a:lvl3pPr>
            <a:lvl4pPr marL="1370614" indent="0">
              <a:buNone/>
              <a:defRPr sz="1600" b="1"/>
            </a:lvl4pPr>
            <a:lvl5pPr marL="1827494" indent="0">
              <a:buNone/>
              <a:defRPr sz="1600" b="1"/>
            </a:lvl5pPr>
            <a:lvl6pPr marL="2284347" indent="0">
              <a:buNone/>
              <a:defRPr sz="1600" b="1"/>
            </a:lvl6pPr>
            <a:lvl7pPr marL="2741201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17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79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69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54" indent="0">
              <a:buNone/>
              <a:defRPr sz="1200"/>
            </a:lvl2pPr>
            <a:lvl3pPr marL="913748" indent="0">
              <a:buNone/>
              <a:defRPr sz="1000"/>
            </a:lvl3pPr>
            <a:lvl4pPr marL="1370614" indent="0">
              <a:buNone/>
              <a:defRPr sz="900"/>
            </a:lvl4pPr>
            <a:lvl5pPr marL="1827494" indent="0">
              <a:buNone/>
              <a:defRPr sz="900"/>
            </a:lvl5pPr>
            <a:lvl6pPr marL="2284347" indent="0">
              <a:buNone/>
              <a:defRPr sz="900"/>
            </a:lvl6pPr>
            <a:lvl7pPr marL="2741201" indent="0">
              <a:buNone/>
              <a:defRPr sz="900"/>
            </a:lvl7pPr>
            <a:lvl8pPr marL="3198080" indent="0">
              <a:buNone/>
              <a:defRPr sz="900"/>
            </a:lvl8pPr>
            <a:lvl9pPr marL="3654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7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74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54" indent="0">
              <a:buNone/>
              <a:defRPr sz="2800"/>
            </a:lvl2pPr>
            <a:lvl3pPr marL="913748" indent="0">
              <a:buNone/>
              <a:defRPr sz="2400"/>
            </a:lvl3pPr>
            <a:lvl4pPr marL="1370614" indent="0">
              <a:buNone/>
              <a:defRPr sz="2000"/>
            </a:lvl4pPr>
            <a:lvl5pPr marL="1827494" indent="0">
              <a:buNone/>
              <a:defRPr sz="2000"/>
            </a:lvl5pPr>
            <a:lvl6pPr marL="2284347" indent="0">
              <a:buNone/>
              <a:defRPr sz="2000"/>
            </a:lvl6pPr>
            <a:lvl7pPr marL="2741201" indent="0">
              <a:buNone/>
              <a:defRPr sz="2000"/>
            </a:lvl7pPr>
            <a:lvl8pPr marL="3198080" indent="0">
              <a:buNone/>
              <a:defRPr sz="2000"/>
            </a:lvl8pPr>
            <a:lvl9pPr marL="365494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54" indent="0">
              <a:buNone/>
              <a:defRPr sz="1200"/>
            </a:lvl2pPr>
            <a:lvl3pPr marL="913748" indent="0">
              <a:buNone/>
              <a:defRPr sz="1000"/>
            </a:lvl3pPr>
            <a:lvl4pPr marL="1370614" indent="0">
              <a:buNone/>
              <a:defRPr sz="900"/>
            </a:lvl4pPr>
            <a:lvl5pPr marL="1827494" indent="0">
              <a:buNone/>
              <a:defRPr sz="900"/>
            </a:lvl5pPr>
            <a:lvl6pPr marL="2284347" indent="0">
              <a:buNone/>
              <a:defRPr sz="900"/>
            </a:lvl6pPr>
            <a:lvl7pPr marL="2741201" indent="0">
              <a:buNone/>
              <a:defRPr sz="900"/>
            </a:lvl7pPr>
            <a:lvl8pPr marL="3198080" indent="0">
              <a:buNone/>
              <a:defRPr sz="900"/>
            </a:lvl8pPr>
            <a:lvl9pPr marL="3654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10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37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38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63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31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29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74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06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1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28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5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35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1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1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71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2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36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57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95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3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0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0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25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19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1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74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4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28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36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57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9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4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3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20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25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19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1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74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29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56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38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07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05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10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51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53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82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65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08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90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32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6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4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2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99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45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28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85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80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92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03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46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1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64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024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12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7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2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505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779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97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832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4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489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1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648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02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812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7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52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505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779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97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8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8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2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82" tIns="45691" rIns="91382" bIns="4569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82" tIns="45691" rIns="91382" bIns="456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8"/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82" tIns="45691" rIns="91382" bIns="4569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8"/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8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7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1" indent="-342641" algn="l" defTabSz="9137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7" indent="-285547" algn="l" defTabSz="9137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4" indent="-228426" algn="l" defTabSz="9137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0" indent="-228426" algn="l" defTabSz="9137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20" indent="-228426" algn="l" defTabSz="9137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73" indent="-228426" algn="l" defTabSz="9137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54" indent="-228426" algn="l" defTabSz="9137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21" indent="-228426" algn="l" defTabSz="9137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87" indent="-228426" algn="l" defTabSz="9137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4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8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4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94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7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01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80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7" algn="l" defTabSz="913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7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97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97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9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0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0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2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4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2DDF-AC17-44EE-9F93-FBF0C9003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62E7-F575-4D6C-8B06-727452BF46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8.jpg"/><Relationship Id="rId10" Type="http://schemas.openxmlformats.org/officeDocument/2006/relationships/slide" Target="slide20.xml"/><Relationship Id="rId4" Type="http://schemas.openxmlformats.org/officeDocument/2006/relationships/audio" Target="../media/audio2.wav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.png"/><Relationship Id="rId5" Type="http://schemas.openxmlformats.org/officeDocument/2006/relationships/slide" Target="slide15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.png"/><Relationship Id="rId5" Type="http://schemas.openxmlformats.org/officeDocument/2006/relationships/slide" Target="slide15.xml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7067" y="1228569"/>
            <a:ext cx="5171605" cy="210057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783"/>
            <a:r>
              <a:rPr lang="en-US" sz="6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WELCOME TO </a:t>
            </a:r>
          </a:p>
          <a:p>
            <a:pPr algn="ctr" defTabSz="685783"/>
            <a:r>
              <a:rPr lang="en-US" sz="6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CLASS </a:t>
            </a:r>
            <a:r>
              <a:rPr lang="vi-VN" sz="6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4A</a:t>
            </a:r>
            <a:endParaRPr lang="en-US" sz="6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Am-thanh-cua-dai-d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5129" y="1821656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3867894"/>
            <a:ext cx="7086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783"/>
            <a:r>
              <a:rPr 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TEACHER: </a:t>
            </a:r>
            <a:r>
              <a:rPr lang="vi-VN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NGUYEN THI HIEN LUONG</a:t>
            </a:r>
            <a:endParaRPr lang="en-US" sz="32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1227" y="195486"/>
            <a:ext cx="5803283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783"/>
            <a:r>
              <a:rPr lang="en-US" sz="3200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KIM DONG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7634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15.3696" end="24991.2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87474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3" y="1131590"/>
            <a:ext cx="282726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90.9296" end="31909.68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8640" y="69954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3D254-8B25-B106-B955-11B418816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5" y="987574"/>
            <a:ext cx="3010161" cy="28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D7A75-28BC-46F5-051D-AC9073BEE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8" y="915569"/>
            <a:ext cx="2994920" cy="3103537"/>
          </a:xfrm>
          <a:prstGeom prst="rect">
            <a:avLst/>
          </a:prstGeom>
        </p:spPr>
      </p:pic>
      <p:pic>
        <p:nvPicPr>
          <p:cNvPr id="4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698.6144" end="17225.58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77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51720" y="771550"/>
            <a:ext cx="4752528" cy="33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0"/>
            <a:ext cx="5256584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400">
                <a:solidFill>
                  <a:prstClr val="black"/>
                </a:solidFill>
              </a:rPr>
              <a:t>Saturday, March 30</a:t>
            </a:r>
            <a:r>
              <a:rPr lang="en-US" sz="2400" baseline="30000">
                <a:solidFill>
                  <a:prstClr val="black"/>
                </a:solidFill>
              </a:rPr>
              <a:t>th</a:t>
            </a:r>
            <a:r>
              <a:rPr lang="en-US" sz="24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415360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8244916" cy="3742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7682" y="3096440"/>
            <a:ext cx="247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Presentation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569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" y="9637"/>
            <a:ext cx="9132711" cy="5133865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2078787" y="170765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8" name="Rounded Rectangle 17">
            <a:hlinkClick r:id="rId7" action="ppaction://hlinksldjump"/>
          </p:cNvPr>
          <p:cNvSpPr/>
          <p:nvPr/>
        </p:nvSpPr>
        <p:spPr>
          <a:xfrm>
            <a:off x="3335244" y="170765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9" name="Rounded Rectangle 18">
            <a:hlinkClick r:id="rId8" action="ppaction://hlinksldjump"/>
          </p:cNvPr>
          <p:cNvSpPr/>
          <p:nvPr/>
        </p:nvSpPr>
        <p:spPr>
          <a:xfrm>
            <a:off x="4607652" y="170765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0" name="Rounded Rectangle 19">
            <a:hlinkClick r:id="rId9" action="ppaction://hlinksldjump"/>
          </p:cNvPr>
          <p:cNvSpPr/>
          <p:nvPr/>
        </p:nvSpPr>
        <p:spPr>
          <a:xfrm>
            <a:off x="5880060" y="170765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2" name="Rounded Rectangle 21">
            <a:hlinkClick r:id="rId10" action="ppaction://hlinksldjump"/>
          </p:cNvPr>
          <p:cNvSpPr/>
          <p:nvPr/>
        </p:nvSpPr>
        <p:spPr>
          <a:xfrm>
            <a:off x="2088540" y="278777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3345000" y="278777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4" name="Rounded Rectangle 23">
            <a:hlinkClick r:id="rId12" action="ppaction://hlinksldjump"/>
          </p:cNvPr>
          <p:cNvSpPr/>
          <p:nvPr/>
        </p:nvSpPr>
        <p:spPr>
          <a:xfrm>
            <a:off x="4617405" y="278777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25" name="Rounded Rectangle 24">
            <a:hlinkClick r:id="rId13" action="ppaction://hlinksldjump"/>
          </p:cNvPr>
          <p:cNvSpPr/>
          <p:nvPr/>
        </p:nvSpPr>
        <p:spPr>
          <a:xfrm>
            <a:off x="5889813" y="2787774"/>
            <a:ext cx="1008112" cy="792088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27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95054" y="3984298"/>
            <a:ext cx="3933760" cy="10529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 sz="6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53181" y="4249159"/>
            <a:ext cx="1743357" cy="523220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TEAM A</a:t>
            </a:r>
          </a:p>
        </p:txBody>
      </p:sp>
      <p:sp>
        <p:nvSpPr>
          <p:cNvPr id="31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466160" y="4115582"/>
            <a:ext cx="746280" cy="840700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8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95467" y="3984298"/>
            <a:ext cx="1121225" cy="1052940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0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95467" y="4054241"/>
            <a:ext cx="1121225" cy="902041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2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5185101" y="3978131"/>
            <a:ext cx="3836434" cy="105362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3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endParaRPr lang="en-US" sz="6600" b="1" kern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5443156" y="4277785"/>
            <a:ext cx="1684634" cy="523220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>
              <a:defRPr/>
            </a:pPr>
            <a:r>
              <a:rPr lang="en-US" sz="2800" b="1" ker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TEAM B</a:t>
            </a:r>
          </a:p>
        </p:txBody>
      </p:sp>
      <p:sp>
        <p:nvSpPr>
          <p:cNvPr id="46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8390175" y="4115582"/>
            <a:ext cx="689472" cy="778721"/>
          </a:xfrm>
          <a:prstGeom prst="mathPlus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7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1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7385512" y="3978131"/>
            <a:ext cx="1093485" cy="1053625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r>
              <a:rPr lang="en-US" sz="66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65571" y="879775"/>
            <a:ext cx="2790508" cy="830997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en-US" sz="24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CONGRATULATIONS </a:t>
            </a:r>
          </a:p>
          <a:p>
            <a:pPr algn="ctr"/>
            <a:r>
              <a:rPr lang="en-US" sz="24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TEAM 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6247551" y="885734"/>
            <a:ext cx="2790508" cy="830997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en-US" sz="24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CONGRATULATIONS </a:t>
            </a:r>
          </a:p>
          <a:p>
            <a:pPr algn="ctr"/>
            <a:r>
              <a:rPr lang="en-US" sz="24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TEAM B</a:t>
            </a:r>
          </a:p>
        </p:txBody>
      </p:sp>
      <p:sp>
        <p:nvSpPr>
          <p:cNvPr id="60" name="Heart 59">
            <a:hlinkClick r:id="rId14" action="ppaction://hlinksldjump"/>
          </p:cNvPr>
          <p:cNvSpPr/>
          <p:nvPr/>
        </p:nvSpPr>
        <p:spPr>
          <a:xfrm>
            <a:off x="4324883" y="4234347"/>
            <a:ext cx="648072" cy="645142"/>
          </a:xfrm>
          <a:prstGeom prst="hear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2327" y="123478"/>
            <a:ext cx="45767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NUMBERS</a:t>
            </a:r>
          </a:p>
        </p:txBody>
      </p:sp>
    </p:spTree>
    <p:extLst>
      <p:ext uri="{BB962C8B-B14F-4D97-AF65-F5344CB8AC3E}">
        <p14:creationId xmlns:p14="http://schemas.microsoft.com/office/powerpoint/2010/main" val="39334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BBBA7-7145-40A3-7FE3-47C4967D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868937"/>
            <a:ext cx="2349164" cy="3024336"/>
          </a:xfrm>
          <a:prstGeom prst="rect">
            <a:avLst/>
          </a:prstGeom>
        </p:spPr>
      </p:pic>
      <p:sp>
        <p:nvSpPr>
          <p:cNvPr id="5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5113689" y="676131"/>
            <a:ext cx="2578719" cy="86232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5113689" y="2303319"/>
            <a:ext cx="2578719" cy="86232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cut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5113689" y="3989244"/>
            <a:ext cx="2578719" cy="86232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set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3639" y="3628882"/>
            <a:ext cx="952804" cy="9543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5864" y="1900093"/>
            <a:ext cx="962025" cy="962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75864" y="330056"/>
            <a:ext cx="962025" cy="962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671442"/>
              </p:ext>
            </p:extLst>
          </p:nvPr>
        </p:nvGraphicFramePr>
        <p:xfrm>
          <a:off x="251520" y="4205449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sp>
        <p:nvSpPr>
          <p:cNvPr id="2" name="Left Arrow 1">
            <a:hlinkClick r:id="rId8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6408" y="123478"/>
            <a:ext cx="4968552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4000" u="sng">
                <a:solidFill>
                  <a:prstClr val="black"/>
                </a:solidFill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4891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08" y="123478"/>
            <a:ext cx="4968552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4000" u="sng">
                <a:solidFill>
                  <a:prstClr val="black"/>
                </a:solidFill>
              </a:rPr>
              <a:t>Look and choose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047563"/>
              </p:ext>
            </p:extLst>
          </p:nvPr>
        </p:nvGraphicFramePr>
        <p:xfrm>
          <a:off x="341851" y="4155926"/>
          <a:ext cx="46576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58282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93D254-8B25-B106-B955-11B418816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839466"/>
            <a:ext cx="2718154" cy="3028428"/>
          </a:xfrm>
          <a:prstGeom prst="rect">
            <a:avLst/>
          </a:prstGeom>
        </p:spPr>
      </p:pic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406F4D13-ADED-8EAD-F3E1-F9D633978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643850"/>
              </p:ext>
            </p:extLst>
          </p:nvPr>
        </p:nvGraphicFramePr>
        <p:xfrm>
          <a:off x="4999517" y="4155926"/>
          <a:ext cx="35828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82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</a:tblGrid>
              <a:tr h="6048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5580112" y="708426"/>
            <a:ext cx="2419326" cy="71283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5901" y="143324"/>
            <a:ext cx="893911" cy="8953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5532046" y="3962799"/>
            <a:ext cx="2419326" cy="712837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5548362" y="2335613"/>
            <a:ext cx="2419326" cy="71283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hi</a:t>
            </a: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7252" y="1728377"/>
            <a:ext cx="902561" cy="902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0936" y="3412714"/>
            <a:ext cx="902561" cy="9025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Left Arrow 12">
            <a:hlinkClick r:id="rId8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755576" y="411511"/>
            <a:ext cx="8064896" cy="4060144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3768" y="1995686"/>
            <a:ext cx="4608512" cy="900244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Lucky number</a:t>
            </a: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08" y="123478"/>
            <a:ext cx="4968552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4000" u="sng">
                <a:solidFill>
                  <a:prstClr val="black"/>
                </a:solidFill>
              </a:rPr>
              <a:t>Look and choose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454913"/>
              </p:ext>
            </p:extLst>
          </p:nvPr>
        </p:nvGraphicFramePr>
        <p:xfrm>
          <a:off x="414025" y="4134739"/>
          <a:ext cx="398574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96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06596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5199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84D7A75-28BC-46F5-051D-AC9073BEE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915566"/>
            <a:ext cx="2562872" cy="3113777"/>
          </a:xfrm>
          <a:prstGeom prst="rect">
            <a:avLst/>
          </a:prstGeom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4860032" y="2223958"/>
            <a:ext cx="2387576" cy="85725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5803" y="1815020"/>
            <a:ext cx="882179" cy="8836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4860032" y="596771"/>
            <a:ext cx="2387576" cy="85725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walk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4860032" y="3892600"/>
            <a:ext cx="2387576" cy="85725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9016" y="3441621"/>
            <a:ext cx="890717" cy="890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9016" y="202942"/>
            <a:ext cx="890717" cy="890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Left Arrow 11">
            <a:hlinkClick r:id="rId8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668344" cy="5143500"/>
          </a:xfrm>
          <a:prstGeom prst="rect">
            <a:avLst/>
          </a:prstGeom>
        </p:spPr>
      </p:pic>
      <p:sp>
        <p:nvSpPr>
          <p:cNvPr id="4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5117166" y="123478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57278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08" y="123478"/>
            <a:ext cx="4968552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4000" u="sng">
                <a:solidFill>
                  <a:prstClr val="black"/>
                </a:solidFill>
              </a:rPr>
              <a:t>Look and choose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114280"/>
              </p:ext>
            </p:extLst>
          </p:nvPr>
        </p:nvGraphicFramePr>
        <p:xfrm>
          <a:off x="533794" y="4342904"/>
          <a:ext cx="405129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38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11638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5444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D1D3CDF-B11B-2EB9-0D74-D2A4AF4FA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915566"/>
            <a:ext cx="2512215" cy="3305894"/>
          </a:xfrm>
          <a:prstGeom prst="rect">
            <a:avLst/>
          </a:prstGeom>
        </p:spPr>
      </p:pic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4932040" y="600073"/>
            <a:ext cx="2459584" cy="85725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4932040" y="2227260"/>
            <a:ext cx="2459584" cy="85725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put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4932040" y="3913185"/>
            <a:ext cx="2459584" cy="85725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mop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9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3213" y="3477597"/>
            <a:ext cx="908786" cy="910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6169" y="1749418"/>
            <a:ext cx="917580" cy="917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6169" y="179381"/>
            <a:ext cx="917580" cy="917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Left Arrow 11">
            <a:hlinkClick r:id="rId8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08" y="123478"/>
            <a:ext cx="4968552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4000" u="sng">
                <a:solidFill>
                  <a:prstClr val="black"/>
                </a:solidFill>
              </a:rPr>
              <a:t>Look and choose</a:t>
            </a:r>
          </a:p>
        </p:txBody>
      </p:sp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712316"/>
              </p:ext>
            </p:extLst>
          </p:nvPr>
        </p:nvGraphicFramePr>
        <p:xfrm>
          <a:off x="200559" y="4206841"/>
          <a:ext cx="387684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19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6019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5B524EE-36E6-6A76-07EC-C214147C1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649" y="838710"/>
            <a:ext cx="2454789" cy="320939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BC46F1-558C-28EC-B179-94A3E086C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96798"/>
              </p:ext>
            </p:extLst>
          </p:nvPr>
        </p:nvGraphicFramePr>
        <p:xfrm>
          <a:off x="4257592" y="4206841"/>
          <a:ext cx="89465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19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298219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</a:tblGrid>
              <a:tr h="6019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sp>
        <p:nvSpPr>
          <p:cNvPr id="8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5354602" y="685909"/>
            <a:ext cx="2387576" cy="784845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sweep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5354602" y="2313097"/>
            <a:ext cx="2387576" cy="784846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close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5354602" y="3999022"/>
            <a:ext cx="2387576" cy="784846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water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0373" y="3517679"/>
            <a:ext cx="882179" cy="8836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43586" y="1789713"/>
            <a:ext cx="890717" cy="890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43586" y="219676"/>
            <a:ext cx="890717" cy="890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755576" y="411511"/>
            <a:ext cx="8064896" cy="4060144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1979918"/>
            <a:ext cx="4230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3042689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408" y="123478"/>
            <a:ext cx="4968552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4000" u="sng">
                <a:solidFill>
                  <a:prstClr val="black"/>
                </a:solidFill>
              </a:rPr>
              <a:t>Look and choose</a:t>
            </a:r>
          </a:p>
        </p:txBody>
      </p:sp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8237889" y="4583222"/>
            <a:ext cx="726599" cy="5088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47382AFE-1777-80A1-7530-C1E43505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43116"/>
              </p:ext>
            </p:extLst>
          </p:nvPr>
        </p:nvGraphicFramePr>
        <p:xfrm>
          <a:off x="256745" y="4261065"/>
          <a:ext cx="42617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24">
                  <a:extLst>
                    <a:ext uri="{9D8B030D-6E8A-4147-A177-3AD203B41FA5}">
                      <a16:colId xmlns:a16="http://schemas.microsoft.com/office/drawing/2014/main" val="627667249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1136591337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2635542035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2548114736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2812181928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3423435899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3227152774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3746823448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2930878373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3028197286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3783426288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2136572396"/>
                    </a:ext>
                  </a:extLst>
                </a:gridCol>
                <a:gridCol w="327824">
                  <a:extLst>
                    <a:ext uri="{9D8B030D-6E8A-4147-A177-3AD203B41FA5}">
                      <a16:colId xmlns:a16="http://schemas.microsoft.com/office/drawing/2014/main" val="3718561316"/>
                    </a:ext>
                  </a:extLst>
                </a:gridCol>
              </a:tblGrid>
              <a:tr h="5714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6561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833727"/>
            <a:ext cx="2586912" cy="3408484"/>
          </a:xfrm>
          <a:prstGeom prst="rect">
            <a:avLst/>
          </a:prstGeom>
        </p:spPr>
      </p:pic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C7608E30-9D92-12C5-D3DE-3FD8AE66A936}"/>
              </a:ext>
            </a:extLst>
          </p:cNvPr>
          <p:cNvSpPr/>
          <p:nvPr/>
        </p:nvSpPr>
        <p:spPr>
          <a:xfrm>
            <a:off x="4860032" y="692497"/>
            <a:ext cx="2387576" cy="79913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walk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14A8FE84-75AF-FFB8-CD2E-4DEFD1B4C5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5803" y="225441"/>
            <a:ext cx="882179" cy="8836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3 Rectángulo redondeado">
            <a:extLst>
              <a:ext uri="{FF2B5EF4-FFF2-40B4-BE49-F238E27FC236}">
                <a16:creationId xmlns:a16="http://schemas.microsoft.com/office/drawing/2014/main" id="{1E95CC95-7F59-8D9E-529F-6E055B6C9417}"/>
              </a:ext>
            </a:extLst>
          </p:cNvPr>
          <p:cNvSpPr/>
          <p:nvPr/>
        </p:nvSpPr>
        <p:spPr>
          <a:xfrm>
            <a:off x="4860032" y="3918297"/>
            <a:ext cx="2387576" cy="799132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open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4 Rectángulo redondeado">
            <a:extLst>
              <a:ext uri="{FF2B5EF4-FFF2-40B4-BE49-F238E27FC236}">
                <a16:creationId xmlns:a16="http://schemas.microsoft.com/office/drawing/2014/main" id="{3DEA01D5-D0D2-C0D8-ECC1-80B9374EC453}"/>
              </a:ext>
            </a:extLst>
          </p:cNvPr>
          <p:cNvSpPr/>
          <p:nvPr/>
        </p:nvSpPr>
        <p:spPr>
          <a:xfrm>
            <a:off x="4860032" y="2305397"/>
            <a:ext cx="2387576" cy="799133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feed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1 Imagen">
            <a:extLst>
              <a:ext uri="{FF2B5EF4-FFF2-40B4-BE49-F238E27FC236}">
                <a16:creationId xmlns:a16="http://schemas.microsoft.com/office/drawing/2014/main" id="{642F526D-923A-37EC-0984-E769895210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9016" y="1796300"/>
            <a:ext cx="890717" cy="890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2 Imagen">
            <a:extLst>
              <a:ext uri="{FF2B5EF4-FFF2-40B4-BE49-F238E27FC236}">
                <a16:creationId xmlns:a16="http://schemas.microsoft.com/office/drawing/2014/main" id="{3DF243EA-95C1-4775-547C-3E40A0D24A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9016" y="3466350"/>
            <a:ext cx="890717" cy="890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123478"/>
            <a:ext cx="4635287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4000">
                <a:solidFill>
                  <a:prstClr val="white"/>
                </a:solidFill>
              </a:rPr>
              <a:t> e </a:t>
            </a:r>
            <a:r>
              <a:rPr lang="en-US" sz="3200">
                <a:solidFill>
                  <a:prstClr val="white"/>
                </a:solidFill>
              </a:rPr>
              <a:t>-</a:t>
            </a:r>
            <a:r>
              <a:rPr lang="en-US" sz="3200"/>
              <a:t> </a:t>
            </a:r>
            <a:r>
              <a:rPr lang="en-US" sz="3200" u="sng"/>
              <a:t>Look and 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4752" y="810200"/>
            <a:ext cx="5472608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4000">
                <a:solidFill>
                  <a:prstClr val="white"/>
                </a:solidFill>
              </a:rPr>
              <a:t> e </a:t>
            </a:r>
            <a:r>
              <a:rPr lang="en-US" sz="3200">
                <a:solidFill>
                  <a:prstClr val="white"/>
                </a:solidFill>
              </a:rPr>
              <a:t>-</a:t>
            </a:r>
            <a:r>
              <a:rPr lang="en-US" sz="3200"/>
              <a:t> How do you help at home?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4166488"/>
            <a:ext cx="4176464" cy="684801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4000">
                <a:solidFill>
                  <a:prstClr val="white"/>
                </a:solidFill>
              </a:rPr>
              <a:t> e </a:t>
            </a:r>
            <a:r>
              <a:rPr lang="en-US" sz="3200">
                <a:solidFill>
                  <a:prstClr val="white"/>
                </a:solidFill>
              </a:rPr>
              <a:t>-</a:t>
            </a:r>
            <a:r>
              <a:rPr lang="en-US" sz="3200"/>
              <a:t> I set the table.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CB02C-2431-1B4C-C7C2-6B4E4DBB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635646"/>
            <a:ext cx="2376264" cy="25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123478"/>
            <a:ext cx="4635287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3200" u="sng">
                <a:solidFill>
                  <a:prstClr val="black"/>
                </a:solidFill>
              </a:rPr>
              <a:t>Ask and 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711934"/>
            <a:ext cx="6675640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3200">
                <a:solidFill>
                  <a:prstClr val="black"/>
                </a:solidFill>
              </a:rPr>
              <a:t>How does your brother help at home?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0959" y="4299942"/>
            <a:ext cx="4140024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3200">
                <a:solidFill>
                  <a:prstClr val="black"/>
                </a:solidFill>
              </a:rPr>
              <a:t>He waters the plants.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524EE-36E6-6A76-07EC-C214147C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1" y="1923677"/>
            <a:ext cx="2088231" cy="22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123478"/>
            <a:ext cx="4635287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3200" u="sng">
                <a:solidFill>
                  <a:prstClr val="black"/>
                </a:solidFill>
              </a:rPr>
              <a:t>Look and 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822832"/>
            <a:ext cx="6675640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3200">
                <a:solidFill>
                  <a:prstClr val="black"/>
                </a:solidFill>
              </a:rPr>
              <a:t>How does your sister help at home?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9220" y="4329098"/>
            <a:ext cx="4176464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3200">
                <a:solidFill>
                  <a:prstClr val="black"/>
                </a:solidFill>
              </a:rPr>
              <a:t>She walks the dog.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01" y="1779662"/>
            <a:ext cx="2254864" cy="24482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7544" y="4609943"/>
            <a:ext cx="216024" cy="194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0"/>
            <a:ext cx="5256584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400">
                <a:solidFill>
                  <a:prstClr val="black"/>
                </a:solidFill>
              </a:rPr>
              <a:t>Saturday, March 30</a:t>
            </a:r>
            <a:r>
              <a:rPr lang="en-US" sz="2400" baseline="30000">
                <a:solidFill>
                  <a:prstClr val="black"/>
                </a:solidFill>
              </a:rPr>
              <a:t>th</a:t>
            </a:r>
            <a:r>
              <a:rPr lang="en-US" sz="24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415360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8244916" cy="3742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3696" y="3096440"/>
            <a:ext cx="2472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4400" kern="0">
                <a:solidFill>
                  <a:sysClr val="window" lastClr="FFFFFF"/>
                </a:solidFill>
              </a:rPr>
              <a:t>Practice</a:t>
            </a:r>
            <a:endParaRPr lang="en-US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5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944384"/>
            <a:ext cx="8897147" cy="1931622"/>
            <a:chOff x="107504" y="1131590"/>
            <a:chExt cx="8897147" cy="18386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590D690-5BE3-C15F-9872-3769A7D75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361" r="3525"/>
            <a:stretch/>
          </p:blipFill>
          <p:spPr>
            <a:xfrm>
              <a:off x="4553229" y="1203599"/>
              <a:ext cx="4451422" cy="174673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90D690-5BE3-C15F-9872-3769A7D75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525" b="50000"/>
            <a:stretch/>
          </p:blipFill>
          <p:spPr>
            <a:xfrm>
              <a:off x="107504" y="1131590"/>
              <a:ext cx="4464496" cy="183869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79512" y="1510545"/>
            <a:ext cx="3456384" cy="431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How do you help at home?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1510545"/>
            <a:ext cx="2304256" cy="431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I set the table.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69D76C-EA53-6530-A6C6-66072FF2E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36" y="1148790"/>
            <a:ext cx="2225711" cy="1784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0"/>
            <a:ext cx="5256584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400">
                <a:solidFill>
                  <a:prstClr val="black"/>
                </a:solidFill>
              </a:rPr>
              <a:t>Saturday, March 30</a:t>
            </a:r>
            <a:r>
              <a:rPr lang="en-US" sz="2400" baseline="30000">
                <a:solidFill>
                  <a:prstClr val="black"/>
                </a:solidFill>
              </a:rPr>
              <a:t>th</a:t>
            </a:r>
            <a:r>
              <a:rPr lang="en-US" sz="24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415360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52B4B8-8A8C-EFAA-1AB9-CE83D8EFF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9" y="856716"/>
            <a:ext cx="3725645" cy="4331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2" y="2041185"/>
            <a:ext cx="3456384" cy="6025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How do your brother and sister help at home?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23928" y="2126867"/>
            <a:ext cx="2304256" cy="431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They do the laundry.</a:t>
            </a:r>
          </a:p>
        </p:txBody>
      </p:sp>
    </p:spTree>
    <p:extLst>
      <p:ext uri="{BB962C8B-B14F-4D97-AF65-F5344CB8AC3E}">
        <p14:creationId xmlns:p14="http://schemas.microsoft.com/office/powerpoint/2010/main" val="15730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3" y="1131590"/>
            <a:ext cx="2304253" cy="2520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5817" y="3507854"/>
            <a:ext cx="2736304" cy="72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your sister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123478"/>
            <a:ext cx="4635287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3200" u="sng">
                <a:solidFill>
                  <a:prstClr val="black"/>
                </a:solidFill>
              </a:rPr>
              <a:t>Ask and answer</a:t>
            </a:r>
          </a:p>
        </p:txBody>
      </p:sp>
    </p:spTree>
    <p:extLst>
      <p:ext uri="{BB962C8B-B14F-4D97-AF65-F5344CB8AC3E}">
        <p14:creationId xmlns:p14="http://schemas.microsoft.com/office/powerpoint/2010/main" val="258849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7624" y="267494"/>
            <a:ext cx="655272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/>
              <a:t>Play the Jump game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78420" y="1635646"/>
            <a:ext cx="6921972" cy="30243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/>
              <a:t>How to play</a:t>
            </a:r>
          </a:p>
          <a:p>
            <a:r>
              <a:rPr lang="en-US" sz="2800"/>
              <a:t>- Look at the picture and listen.</a:t>
            </a:r>
          </a:p>
          <a:p>
            <a:r>
              <a:rPr lang="en-US" sz="2800"/>
              <a:t>- Jump if the word is the same as the picture.</a:t>
            </a:r>
          </a:p>
          <a:p>
            <a:r>
              <a:rPr lang="en-US" sz="2800"/>
              <a:t>- Don’t jump if the word isn’t the same as the picture.</a:t>
            </a:r>
          </a:p>
          <a:p>
            <a:pPr algn="ctr"/>
            <a:r>
              <a:rPr 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3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55776" y="3497957"/>
            <a:ext cx="3456384" cy="72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</a:rPr>
              <a:t>brother and sister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123478"/>
            <a:ext cx="4635287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3200" u="sng">
                <a:solidFill>
                  <a:prstClr val="black"/>
                </a:solidFill>
              </a:rPr>
              <a:t>Ask and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D3CDF-B11B-2EB9-0D74-D2A4AF4F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00" y="843558"/>
            <a:ext cx="251221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84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9240" y="3374400"/>
            <a:ext cx="2736304" cy="72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</a:rPr>
              <a:t>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123478"/>
            <a:ext cx="4635287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3200" u="sng">
                <a:solidFill>
                  <a:prstClr val="black"/>
                </a:solidFill>
              </a:rPr>
              <a:t>Ask and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CB02C-2431-1B4C-C7C2-6B4E4DBB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207" y="843558"/>
            <a:ext cx="2376264" cy="25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84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8119" y="3507854"/>
            <a:ext cx="2736304" cy="72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</a:rPr>
              <a:t>brother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123478"/>
            <a:ext cx="4635287" cy="56169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3200" u="sng">
                <a:solidFill>
                  <a:prstClr val="black"/>
                </a:solidFill>
              </a:rPr>
              <a:t>Ask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D7A75-28BC-46F5-051D-AC9073BEE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03" y="813512"/>
            <a:ext cx="2562872" cy="26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04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5993" r="7467" b="15416"/>
          <a:stretch/>
        </p:blipFill>
        <p:spPr bwMode="auto">
          <a:xfrm>
            <a:off x="107504" y="906638"/>
            <a:ext cx="8856984" cy="41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0"/>
            <a:ext cx="5256584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400">
                <a:solidFill>
                  <a:prstClr val="black"/>
                </a:solidFill>
              </a:rPr>
              <a:t>Saturday, March 30</a:t>
            </a:r>
            <a:r>
              <a:rPr lang="en-US" sz="2400" baseline="30000">
                <a:solidFill>
                  <a:prstClr val="black"/>
                </a:solidFill>
              </a:rPr>
              <a:t>th</a:t>
            </a:r>
            <a:r>
              <a:rPr lang="en-US" sz="24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415360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7704" y="2283718"/>
            <a:ext cx="3816424" cy="93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5916" y="2283718"/>
            <a:ext cx="4140460" cy="93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15916" y="2283718"/>
            <a:ext cx="3780420" cy="9361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619672" y="2283718"/>
            <a:ext cx="3960440" cy="9361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D2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9.92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1475" y="92964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0"/>
            <a:ext cx="5256584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400">
                <a:solidFill>
                  <a:prstClr val="black"/>
                </a:solidFill>
              </a:rPr>
              <a:t>Saturday, March 30</a:t>
            </a:r>
            <a:r>
              <a:rPr lang="en-US" sz="2400" baseline="30000">
                <a:solidFill>
                  <a:prstClr val="black"/>
                </a:solidFill>
              </a:rPr>
              <a:t>th</a:t>
            </a:r>
            <a:r>
              <a:rPr lang="en-US" sz="24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415360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8244916" cy="3742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5664" y="3096440"/>
            <a:ext cx="258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4000" kern="0">
                <a:solidFill>
                  <a:sysClr val="window" lastClr="FFFFFF"/>
                </a:solidFill>
              </a:rPr>
              <a:t> Production</a:t>
            </a:r>
            <a:endParaRPr lang="en-US" sz="1600" kern="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67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C8365A-CED0-62E9-2D5C-D460F5DA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90" y="906516"/>
            <a:ext cx="5472607" cy="596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55CA-83F7-42A2-427F-F4C4A2B7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491630"/>
            <a:ext cx="8928991" cy="352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0"/>
            <a:ext cx="5256584" cy="500135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800">
                <a:solidFill>
                  <a:prstClr val="black"/>
                </a:solidFill>
              </a:rPr>
              <a:t>Saturday, March 30</a:t>
            </a:r>
            <a:r>
              <a:rPr lang="en-US" sz="2800" baseline="30000">
                <a:solidFill>
                  <a:prstClr val="black"/>
                </a:solidFill>
              </a:rPr>
              <a:t>th</a:t>
            </a:r>
            <a:r>
              <a:rPr lang="en-US" sz="28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15360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</p:spTree>
    <p:extLst>
      <p:ext uri="{BB962C8B-B14F-4D97-AF65-F5344CB8AC3E}">
        <p14:creationId xmlns:p14="http://schemas.microsoft.com/office/powerpoint/2010/main" val="1020132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984DF-B08F-D735-AD4B-F72003978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5" y="1491630"/>
            <a:ext cx="9001662" cy="365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6084168" y="2715766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help at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494552"/>
            <a:ext cx="7668852" cy="438580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defTabSz="685307"/>
            <a:r>
              <a:rPr lang="en-US" sz="2400">
                <a:solidFill>
                  <a:prstClr val="black"/>
                </a:solidFill>
              </a:rPr>
              <a:t>Unit 7      MY FAMILY    Lesson 3. Part E, F(SB) + Part C, D(WB)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0"/>
            <a:ext cx="5256584" cy="500135"/>
          </a:xfrm>
          <a:prstGeom prst="rect">
            <a:avLst/>
          </a:prstGeom>
          <a:noFill/>
        </p:spPr>
        <p:txBody>
          <a:bodyPr wrap="square" lIns="68537" tIns="34289" rIns="68537" bIns="34289" rtlCol="0">
            <a:spAutoFit/>
          </a:bodyPr>
          <a:lstStyle/>
          <a:p>
            <a:pPr algn="ctr" defTabSz="685307"/>
            <a:r>
              <a:rPr lang="en-US" sz="2800">
                <a:solidFill>
                  <a:prstClr val="black"/>
                </a:solidFill>
              </a:rPr>
              <a:t>Saturday, March 30</a:t>
            </a:r>
            <a:r>
              <a:rPr lang="en-US" sz="2800" baseline="30000">
                <a:solidFill>
                  <a:prstClr val="black"/>
                </a:solidFill>
              </a:rPr>
              <a:t>th</a:t>
            </a:r>
            <a:r>
              <a:rPr lang="en-US" sz="2800">
                <a:solidFill>
                  <a:prstClr val="black"/>
                </a:solidFill>
              </a:rPr>
              <a:t>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4535666" y="3147814"/>
            <a:ext cx="388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sets the table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3305893" y="3939902"/>
            <a:ext cx="505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How</a:t>
            </a:r>
            <a:r>
              <a:rPr kumimoji="0" lang="en-US" sz="2400" b="0" i="1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do your sister and you help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3419872" y="4299942"/>
            <a:ext cx="1872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My sister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5A35D-2BAB-E15C-43E3-601D42672203}"/>
              </a:ext>
            </a:extLst>
          </p:cNvPr>
          <p:cNvSpPr txBox="1"/>
          <p:nvPr/>
        </p:nvSpPr>
        <p:spPr>
          <a:xfrm>
            <a:off x="6055872" y="4299942"/>
            <a:ext cx="3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water the plants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DDC6B-3D2D-67F3-5ACC-4745B03E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5" y="904461"/>
            <a:ext cx="3169013" cy="49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107504" y="1165900"/>
            <a:ext cx="8730853" cy="1110983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SlantUp">
              <a:avLst>
                <a:gd name="adj" fmla="val 0"/>
              </a:avLst>
            </a:prstTxWarp>
          </a:bodyPr>
          <a:lstStyle/>
          <a:p>
            <a:pPr defTabSz="685783"/>
            <a:r>
              <a:rPr lang="vi-VN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attention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0" y="4057650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9" name="Object 4"/>
          <p:cNvGraphicFramePr>
            <a:graphicFrameLocks noChangeAspect="1"/>
          </p:cNvGraphicFramePr>
          <p:nvPr/>
        </p:nvGraphicFramePr>
        <p:xfrm>
          <a:off x="26194" y="3657600"/>
          <a:ext cx="165735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435475" imgH="3328988" progId="">
                  <p:embed/>
                </p:oleObj>
              </mc:Choice>
              <mc:Fallback>
                <p:oleObj name="Clip" r:id="rId4" imgW="4435475" imgH="33289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4" y="3657600"/>
                        <a:ext cx="165735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4"/>
          <p:cNvGraphicFramePr>
            <a:graphicFrameLocks noChangeAspect="1"/>
          </p:cNvGraphicFramePr>
          <p:nvPr/>
        </p:nvGraphicFramePr>
        <p:xfrm>
          <a:off x="7512844" y="3618310"/>
          <a:ext cx="165735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435475" imgH="3328988" progId="">
                  <p:embed/>
                </p:oleObj>
              </mc:Choice>
              <mc:Fallback>
                <p:oleObj name="Clip" r:id="rId4" imgW="4435475" imgH="33289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2844" y="3618310"/>
                        <a:ext cx="165735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1" name="Picture 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34" y="3371850"/>
            <a:ext cx="21943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5371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BBBA7-7145-40A3-7FE3-47C4967D3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8" y="1148878"/>
            <a:ext cx="3312366" cy="3034610"/>
          </a:xfrm>
          <a:prstGeom prst="rect">
            <a:avLst/>
          </a:prstGeom>
        </p:spPr>
      </p:pic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0.0704" end="40381.2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411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D7A75-28BC-46F5-051D-AC9073BEE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8" y="915569"/>
            <a:ext cx="2994920" cy="3103537"/>
          </a:xfrm>
          <a:prstGeom prst="rect">
            <a:avLst/>
          </a:prstGeom>
        </p:spPr>
      </p:pic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15.3696" end="24991.21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874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D3CDF-B11B-2EB9-0D74-D2A4AF4FA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6" y="987575"/>
            <a:ext cx="2888230" cy="3024336"/>
          </a:xfrm>
          <a:prstGeom prst="rect">
            <a:avLst/>
          </a:prstGeom>
        </p:spPr>
      </p:pic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46.6336" end="10165.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6632" y="1131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C4925-5514-A667-E1D3-6195FE9FA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3" y="1131590"/>
            <a:ext cx="2827265" cy="3024336"/>
          </a:xfrm>
          <a:prstGeom prst="rect">
            <a:avLst/>
          </a:prstGeom>
        </p:spPr>
      </p:pic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90.9296" end="31909.6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8640" y="699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3D254-8B25-B106-B955-11B418816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5" y="987574"/>
            <a:ext cx="3010161" cy="2857838"/>
          </a:xfrm>
          <a:prstGeom prst="rect">
            <a:avLst/>
          </a:prstGeom>
        </p:spPr>
      </p:pic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229.87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682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524EE-36E6-6A76-07EC-C214147C1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1" y="915566"/>
            <a:ext cx="2949196" cy="3319561"/>
          </a:xfrm>
          <a:prstGeom prst="rect">
            <a:avLst/>
          </a:prstGeom>
        </p:spPr>
      </p:pic>
      <p:pic>
        <p:nvPicPr>
          <p:cNvPr id="3" name="CD3 TRACK 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08.544" end="33180.43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915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521</TotalTime>
  <Words>530</Words>
  <Application>Microsoft Office PowerPoint</Application>
  <PresentationFormat>On-screen Show (16:9)</PresentationFormat>
  <Paragraphs>185</Paragraphs>
  <Slides>38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Aharoni</vt:lpstr>
      <vt:lpstr>Arial</vt:lpstr>
      <vt:lpstr>Calibri</vt:lpstr>
      <vt:lpstr>Calibri Light</vt:lpstr>
      <vt:lpstr>Oi</vt:lpstr>
      <vt:lpstr>Open Sans</vt:lpstr>
      <vt:lpstr>Times New Roman</vt:lpstr>
      <vt:lpstr>blank</vt:lpstr>
      <vt:lpstr>2_blank</vt:lpstr>
      <vt:lpstr>1_blank</vt:lpstr>
      <vt:lpstr>3_blank</vt:lpstr>
      <vt:lpstr>4_blank</vt:lpstr>
      <vt:lpstr>5_blank</vt:lpstr>
      <vt:lpstr>8_blank</vt:lpstr>
      <vt:lpstr>6_blank</vt:lpstr>
      <vt:lpstr>7_blank</vt:lpstr>
      <vt:lpstr>Office Theme</vt:lpstr>
      <vt:lpstr>9_blank</vt:lpstr>
      <vt:lpstr>10_blank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Nguyen Hien Luong</cp:lastModifiedBy>
  <cp:revision>32</cp:revision>
  <dcterms:created xsi:type="dcterms:W3CDTF">2024-01-11T01:17:20Z</dcterms:created>
  <dcterms:modified xsi:type="dcterms:W3CDTF">2025-02-25T02:33:44Z</dcterms:modified>
</cp:coreProperties>
</file>