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10" r:id="rId6"/>
    <p:sldMasterId id="2147483724" r:id="rId7"/>
    <p:sldMasterId id="2147483738" r:id="rId8"/>
  </p:sldMasterIdLst>
  <p:notesMasterIdLst>
    <p:notesMasterId r:id="rId31"/>
  </p:notesMasterIdLst>
  <p:sldIdLst>
    <p:sldId id="260" r:id="rId9"/>
    <p:sldId id="294" r:id="rId10"/>
    <p:sldId id="308" r:id="rId11"/>
    <p:sldId id="295" r:id="rId12"/>
    <p:sldId id="303" r:id="rId13"/>
    <p:sldId id="304" r:id="rId14"/>
    <p:sldId id="305" r:id="rId15"/>
    <p:sldId id="306" r:id="rId16"/>
    <p:sldId id="307" r:id="rId17"/>
    <p:sldId id="297" r:id="rId18"/>
    <p:sldId id="298" r:id="rId19"/>
    <p:sldId id="328" r:id="rId20"/>
    <p:sldId id="262" r:id="rId21"/>
    <p:sldId id="265" r:id="rId22"/>
    <p:sldId id="266" r:id="rId23"/>
    <p:sldId id="269" r:id="rId24"/>
    <p:sldId id="277" r:id="rId25"/>
    <p:sldId id="274" r:id="rId26"/>
    <p:sldId id="278" r:id="rId27"/>
    <p:sldId id="276" r:id="rId28"/>
    <p:sldId id="272" r:id="rId29"/>
    <p:sldId id="273" r:id="rId30"/>
  </p:sldIdLst>
  <p:sldSz cx="12188825" cy="6858000"/>
  <p:notesSz cx="6858000" cy="9144000"/>
  <p:defaultTextStyle>
    <a:defPPr>
      <a:defRPr lang="en-US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AB34B-9C60-4768-9A5C-C97E7B9EF870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C85DD-FC38-4A22-BE1E-B16DD2722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9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85DD-FC38-4A22-BE1E-B16DD27225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7588" y="514350"/>
            <a:ext cx="4568825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C0BCD967-5C2A-4176-9658-5E92363C71A0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6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78" y="213061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168087-526F-4CAA-A195-D96EB40A6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AF3BD-A56E-4944-AA0A-9E7EEFF54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0FAA27-499A-4D20-89C9-76F4BFFEAB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3A1EE-0842-4EA6-B4FD-B3B3A00F92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823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823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8EA1C0-9D36-483E-9898-3641C44BDB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03073-6490-453F-8277-F29E8ED55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78" y="213061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7085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53" y="1535117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616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53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8" y="1535117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616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8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49" y="27322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236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49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07CDF-8F1F-4550-BE76-A6E23C86FB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18A1-549E-4C96-859E-D09E866B9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11" y="480078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11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6565" indent="0">
              <a:buNone/>
              <a:defRPr sz="2700"/>
            </a:lvl8pPr>
            <a:lvl9pPr marL="487616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11" y="536751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823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823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6966" y="685801"/>
            <a:ext cx="8113187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6966" y="4114800"/>
            <a:ext cx="8113187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t>12/3/2025</a:t>
            </a:fld>
            <a:endParaRPr lang="en-US" dirty="0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t>‹#›</a:t>
            </a:fld>
            <a:endParaRPr lang="en-US" dirty="0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345" y="685800"/>
            <a:ext cx="9484429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t>12/3/2025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2" y="1709915"/>
            <a:ext cx="10512862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2" y="4641624"/>
            <a:ext cx="10512862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t>12/3/2025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732" y="566278"/>
            <a:ext cx="9509952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634" y="2057401"/>
            <a:ext cx="503021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3776" y="2057401"/>
            <a:ext cx="5015528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t>12/3/2025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273876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5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5" y="2505075"/>
            <a:ext cx="515644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t>12/3/2025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t>12/3/2025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t>12/3/2025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7085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ED2F2-B428-47FA-BEFB-F0499A1E3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8C337-7A63-49A7-A026-75ABF20E50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84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602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84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t>12/3/2025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84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602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84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t>12/3/2025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t>12/3/2025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730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t>12/3/2025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70" y="2130593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7068"/>
            <a:ext cx="10360501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7" y="1535117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7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7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032EB4-B2E8-45F2-9F6B-9582B3BCC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74BC1-ED10-46D3-B0D9-7FDAE5EB12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46" y="273216"/>
            <a:ext cx="4010039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219"/>
            <a:ext cx="6813892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46" y="1435103"/>
            <a:ext cx="4010039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03" y="4800767"/>
            <a:ext cx="7313295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03" y="612775"/>
            <a:ext cx="7313295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03" y="5367505"/>
            <a:ext cx="7313295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806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806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70" y="2130592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2417-66EE-411D-B3E3-076588A0EBC9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7E7A8-6F5C-4551-8F4D-1039341F7CBE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7067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85103-E9ED-45CE-88FF-1009672875DF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5196-5B45-49B2-920C-3FF5BA625CF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53" y="1535117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616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53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8" y="1535117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616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8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5CE72-EAE7-4684-8CC1-9C970555F8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93836-0BE2-4561-8BA8-A2E79A896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7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7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66CE6-9A24-4C82-BF56-5FD55AFF919F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EE8F-7097-46A3-BFE5-FDBD60547AB4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9A94C-9704-47FD-91A2-ACF62DE3C7D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45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217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45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0FF4-1F74-47FE-86C1-B24A5C7BC282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03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03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03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429F6-56E0-44FD-AB76-746A20364E7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C683-99DD-4197-B39E-FB778683F8B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805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805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38D0F-2926-43F5-A747-80293BFA1CF8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9" y="274805"/>
            <a:ext cx="10969943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8E56-C5FB-4A73-853D-CB63DA37205B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44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34993-EFA2-410E-8588-064F063F467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176E4-DD77-4CE1-A424-5FBE61F4E2D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3DB0B-16F3-4859-8ABA-BFD5034858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35F76-0FF5-4261-8006-CBA7F76F1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19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7027-5ADA-452A-92F6-00B1849FB67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DA833-358F-4D01-811E-8EB4AD8E843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90FD3-4216-447F-8860-6FD7C218D70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502BA-A9A6-46DD-98B5-AECF0C10A2E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819D9-2447-413C-9315-4BEACDF241C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4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69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4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AF1FE-EC49-4793-847E-5D80D30A16B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736E-D65A-4D9A-824F-E3231EEBDFF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F6CA3-032F-4C39-8A8C-949BFD2799A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57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57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A0514-4E14-48AC-9D65-D44D4DAE16D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7813"/>
            <a:ext cx="10969943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6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3F2FBBEA-D9F9-4E6D-874D-9E392C64B92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AFAAB-A809-437A-B34C-DA67B6F011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F317C-790C-4897-AFBF-AC099F547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441" y="277832"/>
            <a:ext cx="10969943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441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441" y="3938607"/>
            <a:ext cx="538339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3938607"/>
            <a:ext cx="538339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6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8FB4FA1C-BB0A-4D2A-9BE9-E8E711FC373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34993-EFA2-410E-8588-064F063F467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176E4-DD77-4CE1-A424-5FBE61F4E2D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1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7027-5ADA-452A-92F6-00B1849FB67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DA833-358F-4D01-811E-8EB4AD8E843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90FD3-4216-447F-8860-6FD7C218D70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502BA-A9A6-46DD-98B5-AECF0C10A2E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819D9-2447-413C-9315-4BEACDF241C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0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6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0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AF1FE-EC49-4793-847E-5D80D30A16B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736E-D65A-4D9A-824F-E3231EEBDFF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49" y="27322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236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49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CB66C-8BA2-494C-BE66-2CDC3DCD6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346AA-AE5A-41A5-A82C-A327A8E01D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F6CA3-032F-4C39-8A8C-949BFD2799A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51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51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A0514-4E14-48AC-9D65-D44D4DAE16D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7813"/>
            <a:ext cx="10969943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6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3F2FBBEA-D9F9-4E6D-874D-9E392C64B92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441" y="277826"/>
            <a:ext cx="10969943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441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441" y="3938601"/>
            <a:ext cx="538339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3938601"/>
            <a:ext cx="538339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6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8FB4FA1C-BB0A-4D2A-9BE9-E8E711FC373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34993-EFA2-410E-8588-064F063F467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176E4-DD77-4CE1-A424-5FBE61F4E2D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7027-5ADA-452A-92F6-00B1849FB67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DA833-358F-4D01-811E-8EB4AD8E843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90FD3-4216-447F-8860-6FD7C218D70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502BA-A9A6-46DD-98B5-AECF0C10A2E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11" y="480078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11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6565" indent="0">
              <a:buNone/>
              <a:defRPr sz="2700"/>
            </a:lvl8pPr>
            <a:lvl9pPr marL="487616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11" y="536751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749C9-7371-40C9-8B58-ADFD05868F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315BD-70C8-408E-906D-69C02EF8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819D9-2447-413C-9315-4BEACDF241C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AF1FE-EC49-4793-847E-5D80D30A16B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736E-D65A-4D9A-824F-E3231EEBDFF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F6CA3-032F-4C39-8A8C-949BFD2799A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A0514-4E14-48AC-9D65-D44D4DAE16D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7813"/>
            <a:ext cx="10969943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3F2FBBEA-D9F9-4E6D-874D-9E392C64B92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441" y="277814"/>
            <a:ext cx="10969943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441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441" y="3938589"/>
            <a:ext cx="538339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3938589"/>
            <a:ext cx="538339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5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8FB4FA1C-BB0A-4D2A-9BE9-E8E711FC373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57" y="274639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57" y="1600206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53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D4C50-9AF4-4E1E-9CE3-733217C777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31" y="6356535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42" y="635653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44B714-1BF4-45C3-94D0-8E884DF006E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57" y="274639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57" y="1600206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53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31" y="6356535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42" y="635653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345" y="685800"/>
            <a:ext cx="9484429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350" y="2254103"/>
            <a:ext cx="9484429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797049" y="3223807"/>
            <a:ext cx="4114801" cy="410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4400"/>
            <a:fld id="{D3FE42E8-8B57-452D-A122-4DCE9AC771EF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t>12/3/2025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227" y="3223807"/>
            <a:ext cx="4114800" cy="410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4400"/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3547" y="6356527"/>
            <a:ext cx="871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4400"/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9" y="274639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9" y="1600206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518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23" y="6356518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34" y="6356518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9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9" y="1600206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23" y="6245225"/>
            <a:ext cx="385979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34" y="6245225"/>
            <a:ext cx="284405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86B891F-23AD-49E7-84DC-658634E2844A}" type="slidenum">
              <a:rPr lang="en-US" sz="1400">
                <a:solidFill>
                  <a:srgbClr val="000000"/>
                </a:solidFill>
              </a:r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600206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69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69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69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4905E6D-81D6-4247-822E-25452DC5A490}" type="slidenum">
              <a:rPr lang="en-US" altLang="en-US" smtClean="0">
                <a:latin typeface="Times New Roman" panose="02020603050405020304" pitchFamily="18" charset="0"/>
              </a:r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600206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6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6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63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4905E6D-81D6-4247-822E-25452DC5A490}" type="slidenum">
              <a:rPr lang="en-US" altLang="en-US" smtClean="0">
                <a:latin typeface="Times New Roman" panose="02020603050405020304" pitchFamily="18" charset="0"/>
              </a:r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4905E6D-81D6-4247-822E-25452DC5A490}" type="slidenum">
              <a:rPr lang="en-US" altLang="en-US" smtClean="0">
                <a:latin typeface="Times New Roman" panose="02020603050405020304" pitchFamily="18" charset="0"/>
              </a:r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slide" Target="slide20.xml"/><Relationship Id="rId12" Type="http://schemas.openxmlformats.org/officeDocument/2006/relationships/slide" Target="slide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slide" Target="slide19.xml"/><Relationship Id="rId10" Type="http://schemas.openxmlformats.org/officeDocument/2006/relationships/image" Target="../media/image20.GIF"/><Relationship Id="rId4" Type="http://schemas.openxmlformats.org/officeDocument/2006/relationships/image" Target="../media/image16.GIF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5.png"/><Relationship Id="rId5" Type="http://schemas.openxmlformats.org/officeDocument/2006/relationships/slide" Target="slide1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25.png"/><Relationship Id="rId5" Type="http://schemas.openxmlformats.org/officeDocument/2006/relationships/slide" Target="slide18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0" y="1"/>
            <a:ext cx="5736696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KH</a:t>
            </a:r>
            <a:r>
              <a:rPr lang="en-US" alt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ỞI ĐỘNG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49212" y="1191218"/>
            <a:ext cx="2994212" cy="655987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SG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SG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SG" sz="3200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69" y="1142943"/>
            <a:ext cx="8926512" cy="569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970" y="184150"/>
            <a:ext cx="6870065" cy="802005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SÁNH CÁC SỐ TRONG PHẠM VI 60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370330" y="1376680"/>
          <a:ext cx="964692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885"/>
                <a:gridCol w="944245"/>
                <a:gridCol w="965200"/>
                <a:gridCol w="964565"/>
                <a:gridCol w="964565"/>
                <a:gridCol w="964565"/>
                <a:gridCol w="964565"/>
                <a:gridCol w="964565"/>
                <a:gridCol w="965200"/>
                <a:gridCol w="964565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altLang="vi-VN" sz="2800" b="1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vi-VN" sz="28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vi-VN" sz="28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vi-VN" sz="28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vi-VN" sz="2800" b="1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vi-VN" sz="28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vi-VN" sz="28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vi-VN" sz="28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vi-VN" sz="28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vi-VN" sz="28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vi-VN" sz="28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vi-VN" sz="28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altLang="vi-VN" sz="28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vi-VN" sz="28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43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vi-VN" sz="28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45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vi-VN" sz="28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47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vi-VN" sz="28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49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50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altLang="vi-VN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vi-VN" sz="2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52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vi-VN" sz="28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54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vi-VN" sz="28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56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vi-VN" sz="28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58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vi-VN" sz="28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60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5" name="Title 1"/>
          <p:cNvSpPr txBox="1"/>
          <p:nvPr/>
        </p:nvSpPr>
        <p:spPr>
          <a:xfrm>
            <a:off x="770255" y="721360"/>
            <a:ext cx="10545445" cy="53530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6350" y="38100"/>
            <a:ext cx="7426325" cy="718185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SÁNH CÁC SỐ TRONG PHẠM VI  100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096995" y="1376947"/>
          <a:ext cx="10094595" cy="215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0605"/>
                <a:gridCol w="988060"/>
                <a:gridCol w="1009650"/>
                <a:gridCol w="1009650"/>
                <a:gridCol w="1009650"/>
                <a:gridCol w="1009015"/>
                <a:gridCol w="1009650"/>
                <a:gridCol w="1009015"/>
                <a:gridCol w="1009650"/>
                <a:gridCol w="1009650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61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62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63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64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65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66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67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68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69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70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71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72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73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74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75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77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78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79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81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82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83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84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85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86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87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88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89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90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rgbClr val="FF0000"/>
                          </a:solidFill>
                        </a:rPr>
                        <a:t>91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92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93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94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95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96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97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98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99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5" name="Title 1"/>
          <p:cNvSpPr txBox="1"/>
          <p:nvPr/>
        </p:nvSpPr>
        <p:spPr>
          <a:xfrm>
            <a:off x="770255" y="721360"/>
            <a:ext cx="10545445" cy="53530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4375"/>
            <a:ext cx="10002520" cy="4188460"/>
          </a:xfrm>
        </p:spPr>
        <p:txBody>
          <a:bodyPr>
            <a:no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Trong dãy số từ 1 đến 100:</a:t>
            </a:r>
          </a:p>
          <a:p>
            <a:pPr marL="0" indent="0">
              <a:buNone/>
            </a:pPr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Số đứng trước bé hơn số đứng sau.</a:t>
            </a:r>
          </a:p>
          <a:p>
            <a:pPr marL="0" indent="0">
              <a:buNone/>
            </a:pPr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Số đứng sau lớn hơn số đứng trước.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/>
          <p:cNvSpPr/>
          <p:nvPr/>
        </p:nvSpPr>
        <p:spPr>
          <a:xfrm>
            <a:off x="2756752" y="58849"/>
            <a:ext cx="6096000" cy="771293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12" y="945040"/>
            <a:ext cx="609600" cy="5847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13" y="939795"/>
            <a:ext cx="14128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Số?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7" y="1676400"/>
            <a:ext cx="1088601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55481" y="1730298"/>
            <a:ext cx="685800" cy="7620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53029" y="1741714"/>
            <a:ext cx="685800" cy="7620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67519" y="1741714"/>
            <a:ext cx="684307" cy="7620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913822" y="1730298"/>
            <a:ext cx="684307" cy="7620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18754" y="1730828"/>
            <a:ext cx="684307" cy="7620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23293" y="3429004"/>
            <a:ext cx="30727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&lt; ?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4256314"/>
            <a:ext cx="9105152" cy="123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836621" y="4491452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075612" y="4482756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189726" y="4482756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561011" y="4482756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760351" y="1730829"/>
            <a:ext cx="684307" cy="7620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  <p:bldP spid="21" grpId="0" animBg="1"/>
      <p:bldP spid="22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29" y="4572000"/>
            <a:ext cx="9994371" cy="116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59" y="997237"/>
            <a:ext cx="8954160" cy="97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13704" y="76374"/>
            <a:ext cx="609600" cy="5847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9582" y="95355"/>
            <a:ext cx="13112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Số?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23293" y="3429004"/>
            <a:ext cx="34061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&lt; = 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947115" y="4810873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65943" y="4804035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494212" y="4804035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625723" y="4804035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97674" y="1017855"/>
            <a:ext cx="833172" cy="90517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45542" y="1008561"/>
            <a:ext cx="915190" cy="90517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64719" y="1008561"/>
            <a:ext cx="869390" cy="90517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56422" y="1010421"/>
            <a:ext cx="840893" cy="90517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644246" y="1010421"/>
            <a:ext cx="888565" cy="90517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550944" y="1008561"/>
            <a:ext cx="886878" cy="905177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20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63" y="4800766"/>
            <a:ext cx="10019557" cy="100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6" y="1667539"/>
            <a:ext cx="11760549" cy="92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01793" y="366237"/>
            <a:ext cx="609600" cy="5847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1838" y="409915"/>
            <a:ext cx="13112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Số?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80440" y="1707335"/>
            <a:ext cx="711025" cy="787153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25140" y="1703282"/>
            <a:ext cx="774639" cy="80819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16671" y="1721868"/>
            <a:ext cx="792143" cy="789612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251651" y="1712575"/>
            <a:ext cx="684307" cy="79890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1899" y="3627072"/>
            <a:ext cx="33756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&lt; = 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903418" y="4961397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424598" y="4961397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418019" y="4948387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915883" y="4961397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27048" y="1712409"/>
            <a:ext cx="684307" cy="79562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  <p:bldP spid="21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/>
          <p:cNvSpPr/>
          <p:nvPr/>
        </p:nvSpPr>
        <p:spPr>
          <a:xfrm>
            <a:off x="2543833" y="28939"/>
            <a:ext cx="6096000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VẬN DỤNG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920" y="5105400"/>
            <a:ext cx="7962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920" y="5867563"/>
            <a:ext cx="7300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9044556" y="5804368"/>
            <a:ext cx="2231456" cy="76199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</p:txBody>
      </p:sp>
      <p:sp>
        <p:nvSpPr>
          <p:cNvPr id="10" name="Oval 9"/>
          <p:cNvSpPr/>
          <p:nvPr/>
        </p:nvSpPr>
        <p:spPr>
          <a:xfrm>
            <a:off x="9371121" y="4897567"/>
            <a:ext cx="2362199" cy="7619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65" y="1066800"/>
            <a:ext cx="10210800" cy="370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06017" y="109881"/>
            <a:ext cx="6096000" cy="954159"/>
          </a:xfrm>
          <a:prstGeom prst="roundRect">
            <a:avLst/>
          </a:prstGeom>
          <a:solidFill>
            <a:srgbClr val="CEF3FE"/>
          </a:solidFill>
          <a:ln w="12700" cap="flat" cmpd="sng" algn="ctr">
            <a:solidFill>
              <a:srgbClr val="D2F4F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 CỦNG CỐ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739" y="2438402"/>
            <a:ext cx="641214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ĐƯA</a:t>
            </a:r>
          </a:p>
          <a:p>
            <a:pPr algn="ctr">
              <a:lnSpc>
                <a:spcPct val="150000"/>
              </a:lnSpc>
            </a:pP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KHỈ QUA SÔNG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34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578" y="149225"/>
            <a:ext cx="3919046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C:\Users\ADMIN\Desktop\1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86" y="3984646"/>
            <a:ext cx="2310798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462" y="2473346"/>
            <a:ext cx="204628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DMIN\Desktop\51282172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" y="4410075"/>
            <a:ext cx="1320456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53983" y="2200296"/>
            <a:ext cx="612539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en-US" sz="7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</a:t>
            </a:r>
          </a:p>
        </p:txBody>
      </p:sp>
      <p:pic>
        <p:nvPicPr>
          <p:cNvPr id="10" name="Picture 4" descr="Hình ảnh có liên quan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03746" y="679450"/>
            <a:ext cx="6348346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Loonboon.MP3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825" y="5950087"/>
            <a:ext cx="81258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>
            <a:hlinkClick r:id="rId12" action="ppaction://hlinksldjump"/>
          </p:cNvPr>
          <p:cNvSpPr/>
          <p:nvPr/>
        </p:nvSpPr>
        <p:spPr>
          <a:xfrm>
            <a:off x="59251" y="263525"/>
            <a:ext cx="1218883" cy="711200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679E-6 L 0.03611 -0.08519 C 0.04323 -0.10494 0.05816 -0.11945 0.07604 -0.13179 C 0.09652 -0.14321 0.11545 -0.14723 0.13107 -0.1426 L 0.2059 -0.12284 " pathEditMode="relative" rAng="-1629720" ptsTypes="FffFF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-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79 -0.12268 L 0.39581 -0.31111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5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 -0.31111 L 0.56668 -0.3879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4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16 -0.38456 L 0.5375 -0.5475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416 -0.60129 L 0.54982 -0.50262 L 0.54583 -0.60129 L 0.54166 -0.50262 L 0.5375 -0.60129 L 0.5335 -0.50262 L 0.52916 -0.60129 L 0.52517 -0.50262 L 0.52083 -0.60129 L 0.51649 -0.50262 L 0.5125 -0.60129 L 0.50833 -0.50262 L 0.50434 -0.60129 L 0.50017 -0.50262 L 0.49583 -0.60129 L 0.49184 -0.50262 L 0.4875 -0.60129 " pathEditMode="relative" rAng="0" ptsTypes="FFFFFFFFFFFFFFFFF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713"/>
            <a:ext cx="12188825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440" y="2732088"/>
            <a:ext cx="130881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87" y="231775"/>
            <a:ext cx="7196909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43137" y="4195766"/>
            <a:ext cx="59928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&gt; 67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1616" y="1117603"/>
            <a:ext cx="6195986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&lt; =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		67</a:t>
            </a:r>
          </a:p>
        </p:txBody>
      </p:sp>
      <p:pic>
        <p:nvPicPr>
          <p:cNvPr id="6151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" y="855666"/>
            <a:ext cx="2209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885674" y="1883063"/>
            <a:ext cx="627529" cy="6070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567" y="220727"/>
            <a:ext cx="6242420" cy="53543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BẢNG CÁC SỐ TỪ 1 ĐẾN 100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096995" y="1376947"/>
          <a:ext cx="10094595" cy="526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0605"/>
                <a:gridCol w="988060"/>
                <a:gridCol w="1009650"/>
                <a:gridCol w="1009650"/>
                <a:gridCol w="1009650"/>
                <a:gridCol w="1009015"/>
                <a:gridCol w="1009650"/>
                <a:gridCol w="1009015"/>
                <a:gridCol w="1009650"/>
                <a:gridCol w="1009650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37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38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39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40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41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42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43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44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45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46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47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48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49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50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51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52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53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54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55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56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57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58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59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60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61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62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63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64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65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66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67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68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69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70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71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72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73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74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75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77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78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79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81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82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83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84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85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86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87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88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89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90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91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92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93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94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95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96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97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98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99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5" name="Title 1"/>
          <p:cNvSpPr txBox="1"/>
          <p:nvPr/>
        </p:nvSpPr>
        <p:spPr>
          <a:xfrm>
            <a:off x="770255" y="721360"/>
            <a:ext cx="10545445" cy="53530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1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12188825" cy="762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294" y="2536840"/>
            <a:ext cx="1308605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81" y="-622300"/>
            <a:ext cx="8009498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960" y="157163"/>
            <a:ext cx="2209226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22612" y="1032097"/>
            <a:ext cx="5109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5012" y="1839951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45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0812" y="1839951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46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61751" y="1839951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47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47551" y="1839951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31763" y="1835928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49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7390" y="1835928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50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83190" y="1824958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51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3046" y="4572000"/>
            <a:ext cx="2876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0"/>
            <a:ext cx="12188825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16" y="4744364"/>
            <a:ext cx="7382157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15" y="258081"/>
            <a:ext cx="7425278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26728" y="2829229"/>
            <a:ext cx="1769874" cy="18094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/>
          <a:p>
            <a:pPr algn="ctr" defTabSz="914400">
              <a:lnSpc>
                <a:spcPct val="110000"/>
              </a:lnSpc>
              <a:spcBef>
                <a:spcPct val="0"/>
              </a:spcBef>
            </a:pPr>
            <a:r>
              <a:rPr lang="zh-CN" altLang="en-US" sz="5865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校园</a:t>
            </a:r>
            <a:endParaRPr lang="en-US" altLang="zh-CN" sz="5865" dirty="0">
              <a:solidFill>
                <a:prstClr val="white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 defTabSz="914400">
              <a:lnSpc>
                <a:spcPct val="110000"/>
              </a:lnSpc>
              <a:spcBef>
                <a:spcPct val="0"/>
              </a:spcBef>
            </a:pPr>
            <a:r>
              <a:rPr lang="zh-CN" altLang="en-US" sz="5865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6648" y="3200405"/>
            <a:ext cx="4367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625185" y="6019969"/>
            <a:ext cx="233619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 sz="3100" b="1">
              <a:solidFill>
                <a:srgbClr val="000000"/>
              </a:solidFill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726750" y="601832"/>
            <a:ext cx="964948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0" y="533569"/>
            <a:ext cx="995420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Hinh dong - Doi canh thien tha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2185" y="990769"/>
            <a:ext cx="1231579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Picture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0604" y="381000"/>
            <a:ext cx="139663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3" descr="Picture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5633" y="457369"/>
            <a:ext cx="139663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4" descr="Picture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162" y="1447969"/>
            <a:ext cx="139663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6" descr="Buom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2146446" y="3594245"/>
            <a:ext cx="5410200" cy="111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7" descr="gardg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1" y="5410200"/>
            <a:ext cx="1188410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WordArt 14"/>
          <p:cNvSpPr>
            <a:spLocks noChangeArrowheads="1" noChangeShapeType="1" noTextEdit="1"/>
          </p:cNvSpPr>
          <p:nvPr/>
        </p:nvSpPr>
        <p:spPr bwMode="auto">
          <a:xfrm>
            <a:off x="1726750" y="990600"/>
            <a:ext cx="8100490" cy="4114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TẠM BIỆT VÀ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HẸN GẶP LẠI CÁC EM !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0"/>
            <a:ext cx="1218882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60155" y="2667002"/>
            <a:ext cx="13787755" cy="2367280"/>
          </a:xfrm>
          <a:prstGeom prst="rect">
            <a:avLst/>
          </a:prstGeom>
          <a:noFill/>
        </p:spPr>
        <p:txBody>
          <a:bodyPr wrap="none" lIns="121899" tIns="60949" rIns="121899" bIns="6094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67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spc="67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  <a:r>
              <a:rPr lang="en-US" sz="6600" b="1" spc="67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SO SÁNH CÁC SỐ </a:t>
            </a:r>
          </a:p>
          <a:p>
            <a:pPr algn="ctr"/>
            <a:r>
              <a:rPr lang="en-US" sz="6600" b="1" spc="67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TRONG PHẠM VI 100</a:t>
            </a:r>
            <a:r>
              <a:rPr lang="en-US" sz="8000" b="1" spc="67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539" y="5332554"/>
            <a:ext cx="2396882" cy="1457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5212" y="1066800"/>
            <a:ext cx="2172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77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1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970" y="184150"/>
            <a:ext cx="6870065" cy="802005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SÁNH CÁC SỐ TRONG PHẠM VI 30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370330" y="1376680"/>
          <a:ext cx="964692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885"/>
                <a:gridCol w="944245"/>
                <a:gridCol w="965200"/>
                <a:gridCol w="964565"/>
                <a:gridCol w="964565"/>
                <a:gridCol w="964565"/>
                <a:gridCol w="964565"/>
                <a:gridCol w="964565"/>
                <a:gridCol w="965200"/>
                <a:gridCol w="964565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5" name="Title 1"/>
          <p:cNvSpPr txBox="1"/>
          <p:nvPr/>
        </p:nvSpPr>
        <p:spPr>
          <a:xfrm>
            <a:off x="770255" y="721360"/>
            <a:ext cx="10545445" cy="53530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 đứng trước 8, 8 đứng sau 3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 bé hơn 8, 8 lớn hơn 3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/>
              <a:t>3 &lt; 8                       8 &gt;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970" y="184150"/>
            <a:ext cx="6870065" cy="802005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SÁNH CÁC SỐ TRONG PHẠM VI 30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370330" y="1376680"/>
          <a:ext cx="964692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885"/>
                <a:gridCol w="944245"/>
                <a:gridCol w="965200"/>
                <a:gridCol w="964565"/>
                <a:gridCol w="964565"/>
                <a:gridCol w="964565"/>
                <a:gridCol w="964565"/>
                <a:gridCol w="964565"/>
                <a:gridCol w="965200"/>
                <a:gridCol w="964565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5" name="Title 1"/>
          <p:cNvSpPr txBox="1"/>
          <p:nvPr/>
        </p:nvSpPr>
        <p:spPr>
          <a:xfrm>
            <a:off x="770255" y="721360"/>
            <a:ext cx="10545445" cy="53530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14 đứng trước 17, 17 đứng sau 14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14 bé hơn 17, 17 lớn hơn 14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/>
              <a:t>14 &lt; 17                      17 &gt; 14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970" y="184150"/>
            <a:ext cx="6870065" cy="802005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SÁNH CÁC SỐ TRONG PHẠM VI 30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370330" y="1376680"/>
          <a:ext cx="9646920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4885"/>
                <a:gridCol w="944245"/>
                <a:gridCol w="965200"/>
                <a:gridCol w="964565"/>
                <a:gridCol w="964565"/>
                <a:gridCol w="964565"/>
                <a:gridCol w="964565"/>
                <a:gridCol w="964565"/>
                <a:gridCol w="965200"/>
                <a:gridCol w="964565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22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91416" marR="91416" marT="45708" marB="45708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5" name="Title 1"/>
          <p:cNvSpPr txBox="1"/>
          <p:nvPr/>
        </p:nvSpPr>
        <p:spPr>
          <a:xfrm>
            <a:off x="770255" y="721360"/>
            <a:ext cx="10545445" cy="53530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22 đứng trước 29, 29 đứng sau 22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22 bé hơn 29, 29 lớn hơn 22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7689" y="3886200"/>
            <a:ext cx="8532178" cy="1752600"/>
          </a:xfrm>
        </p:spPr>
        <p:txBody>
          <a:bodyPr/>
          <a:lstStyle/>
          <a:p>
            <a:r>
              <a:rPr lang="en-US" b="1"/>
              <a:t>22 &lt; 29                     29 &gt; 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Custom</PresentationFormat>
  <Paragraphs>348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宋体</vt:lpstr>
      <vt:lpstr>Arial</vt:lpstr>
      <vt:lpstr>Calibri</vt:lpstr>
      <vt:lpstr>Gill Sans MT</vt:lpstr>
      <vt:lpstr>Goudy Old Style</vt:lpstr>
      <vt:lpstr>Times New Roman</vt:lpstr>
      <vt:lpstr>方正粗圆简体</vt:lpstr>
      <vt:lpstr>1_Office Theme</vt:lpstr>
      <vt:lpstr>2_Office Theme</vt:lpstr>
      <vt:lpstr>1_ClassicFrameVTI</vt:lpstr>
      <vt:lpstr>Office Theme</vt:lpstr>
      <vt:lpstr>Default Design</vt:lpstr>
      <vt:lpstr>3_Office Theme</vt:lpstr>
      <vt:lpstr>4_Office Theme</vt:lpstr>
      <vt:lpstr>5_Office Theme</vt:lpstr>
      <vt:lpstr>PowerPoint Presentation</vt:lpstr>
      <vt:lpstr>BẢNG CÁC SỐ TỪ 1 ĐẾN 100</vt:lpstr>
      <vt:lpstr>PowerPoint Presentation</vt:lpstr>
      <vt:lpstr>SO SÁNH CÁC SỐ TRONG PHẠM VI 30</vt:lpstr>
      <vt:lpstr>3 đứng trước 8, 8 đứng sau 3 3 bé hơn 8, 8 lớn hơn 3</vt:lpstr>
      <vt:lpstr>SO SÁNH CÁC SỐ TRONG PHẠM VI 30</vt:lpstr>
      <vt:lpstr>14 đứng trước 17, 17 đứng sau 14 14 bé hơn 17, 17 lớn hơn 14</vt:lpstr>
      <vt:lpstr>SO SÁNH CÁC SỐ TRONG PHẠM VI 30</vt:lpstr>
      <vt:lpstr>22 đứng trước 29, 29 đứng sau 22 22 bé hơn 29, 29 lớn hơn 22</vt:lpstr>
      <vt:lpstr>SO SÁNH CÁC SỐ TRONG PHẠM VI 60</vt:lpstr>
      <vt:lpstr>SO SÁNH CÁC SỐ TRONG PHẠM VI  100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48</cp:revision>
  <dcterms:created xsi:type="dcterms:W3CDTF">2006-08-16T00:00:00Z</dcterms:created>
  <dcterms:modified xsi:type="dcterms:W3CDTF">2025-03-12T00:22:44Z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8BC29AE7893341829E89B83E3B32E94F</vt:lpwstr>
  </property>
  <property fmtid="{D5CDD505-2E9C-101B-9397-08002B2CF9AE}" pid="3" name="KSOProductBuildVer">
    <vt:lpwstr>1033-11.2.0.10463</vt:lpwstr>
  </property>
</Properties>
</file>