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media/audio4.wav" ContentType="audio/wav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34"/>
  </p:notesMasterIdLst>
  <p:sldIdLst>
    <p:sldId id="423" r:id="rId3"/>
    <p:sldId id="409" r:id="rId4"/>
    <p:sldId id="406" r:id="rId5"/>
    <p:sldId id="424" r:id="rId6"/>
    <p:sldId id="425" r:id="rId7"/>
    <p:sldId id="435" r:id="rId8"/>
    <p:sldId id="418" r:id="rId9"/>
    <p:sldId id="374" r:id="rId10"/>
    <p:sldId id="426" r:id="rId11"/>
    <p:sldId id="360" r:id="rId12"/>
    <p:sldId id="359" r:id="rId13"/>
    <p:sldId id="392" r:id="rId14"/>
    <p:sldId id="357" r:id="rId15"/>
    <p:sldId id="356" r:id="rId16"/>
    <p:sldId id="393" r:id="rId17"/>
    <p:sldId id="394" r:id="rId18"/>
    <p:sldId id="414" r:id="rId19"/>
    <p:sldId id="395" r:id="rId20"/>
    <p:sldId id="371" r:id="rId21"/>
    <p:sldId id="415" r:id="rId22"/>
    <p:sldId id="427" r:id="rId23"/>
    <p:sldId id="428" r:id="rId24"/>
    <p:sldId id="413" r:id="rId25"/>
    <p:sldId id="419" r:id="rId26"/>
    <p:sldId id="375" r:id="rId27"/>
    <p:sldId id="429" r:id="rId28"/>
    <p:sldId id="430" r:id="rId29"/>
    <p:sldId id="431" r:id="rId30"/>
    <p:sldId id="432" r:id="rId31"/>
    <p:sldId id="433" r:id="rId32"/>
    <p:sldId id="43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3">
          <p15:clr>
            <a:srgbClr val="A4A3A4"/>
          </p15:clr>
        </p15:guide>
        <p15:guide id="2" pos="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04" y="72"/>
      </p:cViewPr>
      <p:guideLst>
        <p:guide orient="horz" pos="2123"/>
        <p:guide pos="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68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4312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677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904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04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5"/>
          <p:cNvSpPr txBox="1">
            <a:spLocks noGrp="1"/>
          </p:cNvSpPr>
          <p:nvPr>
            <p:ph type="title"/>
          </p:nvPr>
        </p:nvSpPr>
        <p:spPr>
          <a:xfrm>
            <a:off x="2655533" y="1631000"/>
            <a:ext cx="6911600" cy="23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5"/>
          <p:cNvSpPr txBox="1">
            <a:spLocks noGrp="1"/>
          </p:cNvSpPr>
          <p:nvPr>
            <p:ph type="subTitle" idx="1"/>
          </p:nvPr>
        </p:nvSpPr>
        <p:spPr>
          <a:xfrm>
            <a:off x="2679533" y="4250533"/>
            <a:ext cx="6863600" cy="8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5"/>
          <p:cNvSpPr/>
          <p:nvPr/>
        </p:nvSpPr>
        <p:spPr>
          <a:xfrm>
            <a:off x="-1477799" y="5571650"/>
            <a:ext cx="4875612" cy="2802493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2" name="Google Shape;482;p15"/>
          <p:cNvSpPr/>
          <p:nvPr/>
        </p:nvSpPr>
        <p:spPr>
          <a:xfrm>
            <a:off x="9952034" y="-1542500"/>
            <a:ext cx="4875612" cy="2802493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83" name="Google Shape;483;p15"/>
          <p:cNvGrpSpPr/>
          <p:nvPr/>
        </p:nvGrpSpPr>
        <p:grpSpPr>
          <a:xfrm>
            <a:off x="9828641" y="1993053"/>
            <a:ext cx="409499" cy="407059"/>
            <a:chOff x="1026043" y="1162815"/>
            <a:chExt cx="307124" cy="305294"/>
          </a:xfrm>
        </p:grpSpPr>
        <p:sp>
          <p:nvSpPr>
            <p:cNvPr id="484" name="Google Shape;484;p15"/>
            <p:cNvSpPr/>
            <p:nvPr/>
          </p:nvSpPr>
          <p:spPr>
            <a:xfrm>
              <a:off x="1026043" y="1162815"/>
              <a:ext cx="307124" cy="305294"/>
            </a:xfrm>
            <a:custGeom>
              <a:avLst/>
              <a:gdLst/>
              <a:ahLst/>
              <a:cxnLst/>
              <a:rect l="l" t="t" r="r" b="b"/>
              <a:pathLst>
                <a:path w="6712" h="6672" extrusionOk="0">
                  <a:moveTo>
                    <a:pt x="2766" y="1"/>
                  </a:moveTo>
                  <a:lnTo>
                    <a:pt x="2644" y="41"/>
                  </a:lnTo>
                  <a:lnTo>
                    <a:pt x="2563" y="82"/>
                  </a:lnTo>
                  <a:lnTo>
                    <a:pt x="2441" y="163"/>
                  </a:lnTo>
                  <a:lnTo>
                    <a:pt x="2359" y="245"/>
                  </a:lnTo>
                  <a:lnTo>
                    <a:pt x="2319" y="367"/>
                  </a:lnTo>
                  <a:lnTo>
                    <a:pt x="2237" y="651"/>
                  </a:lnTo>
                  <a:lnTo>
                    <a:pt x="2197" y="936"/>
                  </a:lnTo>
                  <a:lnTo>
                    <a:pt x="2197" y="1221"/>
                  </a:lnTo>
                  <a:lnTo>
                    <a:pt x="2237" y="1506"/>
                  </a:lnTo>
                  <a:lnTo>
                    <a:pt x="2075" y="1343"/>
                  </a:lnTo>
                  <a:lnTo>
                    <a:pt x="1871" y="1221"/>
                  </a:lnTo>
                  <a:lnTo>
                    <a:pt x="1546" y="1139"/>
                  </a:lnTo>
                  <a:lnTo>
                    <a:pt x="1424" y="1099"/>
                  </a:lnTo>
                  <a:lnTo>
                    <a:pt x="1261" y="1139"/>
                  </a:lnTo>
                  <a:lnTo>
                    <a:pt x="1139" y="1180"/>
                  </a:lnTo>
                  <a:lnTo>
                    <a:pt x="1017" y="1262"/>
                  </a:lnTo>
                  <a:lnTo>
                    <a:pt x="895" y="1343"/>
                  </a:lnTo>
                  <a:lnTo>
                    <a:pt x="814" y="1506"/>
                  </a:lnTo>
                  <a:lnTo>
                    <a:pt x="773" y="1790"/>
                  </a:lnTo>
                  <a:lnTo>
                    <a:pt x="773" y="2075"/>
                  </a:lnTo>
                  <a:lnTo>
                    <a:pt x="854" y="2360"/>
                  </a:lnTo>
                  <a:lnTo>
                    <a:pt x="1017" y="2604"/>
                  </a:lnTo>
                  <a:lnTo>
                    <a:pt x="1180" y="2807"/>
                  </a:lnTo>
                  <a:lnTo>
                    <a:pt x="1383" y="3011"/>
                  </a:lnTo>
                  <a:lnTo>
                    <a:pt x="1017" y="2970"/>
                  </a:lnTo>
                  <a:lnTo>
                    <a:pt x="814" y="3011"/>
                  </a:lnTo>
                  <a:lnTo>
                    <a:pt x="651" y="3051"/>
                  </a:lnTo>
                  <a:lnTo>
                    <a:pt x="407" y="321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0" y="3865"/>
                  </a:lnTo>
                  <a:lnTo>
                    <a:pt x="0" y="4109"/>
                  </a:lnTo>
                  <a:lnTo>
                    <a:pt x="82" y="4353"/>
                  </a:lnTo>
                  <a:lnTo>
                    <a:pt x="244" y="4516"/>
                  </a:lnTo>
                  <a:lnTo>
                    <a:pt x="488" y="4678"/>
                  </a:lnTo>
                  <a:lnTo>
                    <a:pt x="692" y="4719"/>
                  </a:lnTo>
                  <a:lnTo>
                    <a:pt x="936" y="4760"/>
                  </a:lnTo>
                  <a:lnTo>
                    <a:pt x="1424" y="4719"/>
                  </a:lnTo>
                  <a:lnTo>
                    <a:pt x="1180" y="5004"/>
                  </a:lnTo>
                  <a:lnTo>
                    <a:pt x="1098" y="5166"/>
                  </a:lnTo>
                  <a:lnTo>
                    <a:pt x="1058" y="5370"/>
                  </a:lnTo>
                  <a:lnTo>
                    <a:pt x="1017" y="5655"/>
                  </a:lnTo>
                  <a:lnTo>
                    <a:pt x="1098" y="5939"/>
                  </a:lnTo>
                  <a:lnTo>
                    <a:pt x="1139" y="6061"/>
                  </a:lnTo>
                  <a:lnTo>
                    <a:pt x="1220" y="6143"/>
                  </a:lnTo>
                  <a:lnTo>
                    <a:pt x="1342" y="6265"/>
                  </a:lnTo>
                  <a:lnTo>
                    <a:pt x="1464" y="6305"/>
                  </a:lnTo>
                  <a:lnTo>
                    <a:pt x="1709" y="6387"/>
                  </a:lnTo>
                  <a:lnTo>
                    <a:pt x="1993" y="6387"/>
                  </a:lnTo>
                  <a:lnTo>
                    <a:pt x="2237" y="6346"/>
                  </a:lnTo>
                  <a:lnTo>
                    <a:pt x="2481" y="6224"/>
                  </a:lnTo>
                  <a:lnTo>
                    <a:pt x="2685" y="6021"/>
                  </a:lnTo>
                  <a:lnTo>
                    <a:pt x="2888" y="5777"/>
                  </a:lnTo>
                  <a:lnTo>
                    <a:pt x="3010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71"/>
                  </a:lnTo>
                  <a:lnTo>
                    <a:pt x="3905" y="6671"/>
                  </a:lnTo>
                  <a:lnTo>
                    <a:pt x="4108" y="6590"/>
                  </a:lnTo>
                  <a:lnTo>
                    <a:pt x="4312" y="6468"/>
                  </a:lnTo>
                  <a:lnTo>
                    <a:pt x="4475" y="6305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1"/>
                  </a:lnTo>
                  <a:lnTo>
                    <a:pt x="4841" y="5533"/>
                  </a:lnTo>
                  <a:lnTo>
                    <a:pt x="5003" y="5573"/>
                  </a:lnTo>
                  <a:lnTo>
                    <a:pt x="5166" y="5614"/>
                  </a:lnTo>
                  <a:lnTo>
                    <a:pt x="5329" y="5573"/>
                  </a:lnTo>
                  <a:lnTo>
                    <a:pt x="5491" y="5533"/>
                  </a:lnTo>
                  <a:lnTo>
                    <a:pt x="5654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2" y="4922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434"/>
                  </a:lnTo>
                  <a:lnTo>
                    <a:pt x="6183" y="4231"/>
                  </a:lnTo>
                  <a:lnTo>
                    <a:pt x="6102" y="4068"/>
                  </a:lnTo>
                  <a:lnTo>
                    <a:pt x="6020" y="3946"/>
                  </a:lnTo>
                  <a:lnTo>
                    <a:pt x="6183" y="3865"/>
                  </a:lnTo>
                  <a:lnTo>
                    <a:pt x="6346" y="3783"/>
                  </a:lnTo>
                  <a:lnTo>
                    <a:pt x="6468" y="3702"/>
                  </a:lnTo>
                  <a:lnTo>
                    <a:pt x="6549" y="3539"/>
                  </a:lnTo>
                  <a:lnTo>
                    <a:pt x="6630" y="3417"/>
                  </a:lnTo>
                  <a:lnTo>
                    <a:pt x="6712" y="3255"/>
                  </a:lnTo>
                  <a:lnTo>
                    <a:pt x="6712" y="3051"/>
                  </a:lnTo>
                  <a:lnTo>
                    <a:pt x="6712" y="2889"/>
                  </a:lnTo>
                  <a:lnTo>
                    <a:pt x="6671" y="2685"/>
                  </a:lnTo>
                  <a:lnTo>
                    <a:pt x="6590" y="2522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6"/>
                  </a:lnTo>
                  <a:lnTo>
                    <a:pt x="6020" y="2116"/>
                  </a:lnTo>
                  <a:lnTo>
                    <a:pt x="5858" y="2075"/>
                  </a:lnTo>
                  <a:lnTo>
                    <a:pt x="5654" y="2075"/>
                  </a:lnTo>
                  <a:lnTo>
                    <a:pt x="5776" y="1750"/>
                  </a:lnTo>
                  <a:lnTo>
                    <a:pt x="5817" y="1546"/>
                  </a:lnTo>
                  <a:lnTo>
                    <a:pt x="5817" y="1384"/>
                  </a:lnTo>
                  <a:lnTo>
                    <a:pt x="5776" y="1099"/>
                  </a:lnTo>
                  <a:lnTo>
                    <a:pt x="5654" y="855"/>
                  </a:lnTo>
                  <a:lnTo>
                    <a:pt x="5491" y="651"/>
                  </a:lnTo>
                  <a:lnTo>
                    <a:pt x="5369" y="570"/>
                  </a:lnTo>
                  <a:lnTo>
                    <a:pt x="5247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3" y="1262"/>
                  </a:lnTo>
                  <a:lnTo>
                    <a:pt x="3661" y="895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2" y="82"/>
                  </a:lnTo>
                  <a:lnTo>
                    <a:pt x="3010" y="41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1109780" y="1246551"/>
              <a:ext cx="169440" cy="158275"/>
            </a:xfrm>
            <a:custGeom>
              <a:avLst/>
              <a:gdLst/>
              <a:ahLst/>
              <a:cxnLst/>
              <a:rect l="l" t="t" r="r" b="b"/>
              <a:pathLst>
                <a:path w="3703" h="3459" extrusionOk="0">
                  <a:moveTo>
                    <a:pt x="1668" y="1"/>
                  </a:moveTo>
                  <a:lnTo>
                    <a:pt x="1424" y="82"/>
                  </a:lnTo>
                  <a:lnTo>
                    <a:pt x="1140" y="164"/>
                  </a:lnTo>
                  <a:lnTo>
                    <a:pt x="936" y="286"/>
                  </a:lnTo>
                  <a:lnTo>
                    <a:pt x="692" y="448"/>
                  </a:lnTo>
                  <a:lnTo>
                    <a:pt x="489" y="652"/>
                  </a:lnTo>
                  <a:lnTo>
                    <a:pt x="285" y="896"/>
                  </a:lnTo>
                  <a:lnTo>
                    <a:pt x="163" y="1140"/>
                  </a:lnTo>
                  <a:lnTo>
                    <a:pt x="41" y="1425"/>
                  </a:lnTo>
                  <a:lnTo>
                    <a:pt x="1" y="1709"/>
                  </a:lnTo>
                  <a:lnTo>
                    <a:pt x="1" y="1994"/>
                  </a:lnTo>
                  <a:lnTo>
                    <a:pt x="82" y="2320"/>
                  </a:lnTo>
                  <a:lnTo>
                    <a:pt x="204" y="2604"/>
                  </a:lnTo>
                  <a:lnTo>
                    <a:pt x="367" y="2848"/>
                  </a:lnTo>
                  <a:lnTo>
                    <a:pt x="570" y="3052"/>
                  </a:lnTo>
                  <a:lnTo>
                    <a:pt x="814" y="3214"/>
                  </a:lnTo>
                  <a:lnTo>
                    <a:pt x="1058" y="3336"/>
                  </a:lnTo>
                  <a:lnTo>
                    <a:pt x="1302" y="3418"/>
                  </a:lnTo>
                  <a:lnTo>
                    <a:pt x="1587" y="3458"/>
                  </a:lnTo>
                  <a:lnTo>
                    <a:pt x="1912" y="3458"/>
                  </a:lnTo>
                  <a:lnTo>
                    <a:pt x="2197" y="3377"/>
                  </a:lnTo>
                  <a:lnTo>
                    <a:pt x="2441" y="3255"/>
                  </a:lnTo>
                  <a:lnTo>
                    <a:pt x="2726" y="3092"/>
                  </a:lnTo>
                  <a:lnTo>
                    <a:pt x="2970" y="2889"/>
                  </a:lnTo>
                  <a:lnTo>
                    <a:pt x="3173" y="2686"/>
                  </a:lnTo>
                  <a:lnTo>
                    <a:pt x="3377" y="2401"/>
                  </a:lnTo>
                  <a:lnTo>
                    <a:pt x="3539" y="2157"/>
                  </a:lnTo>
                  <a:lnTo>
                    <a:pt x="3621" y="1831"/>
                  </a:lnTo>
                  <a:lnTo>
                    <a:pt x="3702" y="1547"/>
                  </a:lnTo>
                  <a:lnTo>
                    <a:pt x="3702" y="1303"/>
                  </a:lnTo>
                  <a:lnTo>
                    <a:pt x="3661" y="1059"/>
                  </a:lnTo>
                  <a:lnTo>
                    <a:pt x="3580" y="815"/>
                  </a:lnTo>
                  <a:lnTo>
                    <a:pt x="3458" y="611"/>
                  </a:lnTo>
                  <a:lnTo>
                    <a:pt x="3336" y="448"/>
                  </a:lnTo>
                  <a:lnTo>
                    <a:pt x="3173" y="286"/>
                  </a:lnTo>
                  <a:lnTo>
                    <a:pt x="2929" y="164"/>
                  </a:lnTo>
                  <a:lnTo>
                    <a:pt x="2726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1200974" y="1274509"/>
              <a:ext cx="18669" cy="18623"/>
            </a:xfrm>
            <a:custGeom>
              <a:avLst/>
              <a:gdLst/>
              <a:ahLst/>
              <a:cxnLst/>
              <a:rect l="l" t="t" r="r" b="b"/>
              <a:pathLst>
                <a:path w="408" h="407" extrusionOk="0">
                  <a:moveTo>
                    <a:pt x="204" y="0"/>
                  </a:moveTo>
                  <a:lnTo>
                    <a:pt x="123" y="41"/>
                  </a:lnTo>
                  <a:lnTo>
                    <a:pt x="82" y="8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1158191" y="1281922"/>
              <a:ext cx="18623" cy="16793"/>
            </a:xfrm>
            <a:custGeom>
              <a:avLst/>
              <a:gdLst/>
              <a:ahLst/>
              <a:cxnLst/>
              <a:rect l="l" t="t" r="r" b="b"/>
              <a:pathLst>
                <a:path w="407" h="367" extrusionOk="0">
                  <a:moveTo>
                    <a:pt x="122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45"/>
                  </a:lnTo>
                  <a:lnTo>
                    <a:pt x="407" y="164"/>
                  </a:lnTo>
                  <a:lnTo>
                    <a:pt x="407" y="123"/>
                  </a:lnTo>
                  <a:lnTo>
                    <a:pt x="366" y="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1143274" y="1328457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8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1182351" y="1356369"/>
              <a:ext cx="16839" cy="18669"/>
            </a:xfrm>
            <a:custGeom>
              <a:avLst/>
              <a:gdLst/>
              <a:ahLst/>
              <a:cxnLst/>
              <a:rect l="l" t="t" r="r" b="b"/>
              <a:pathLst>
                <a:path w="368" h="408" extrusionOk="0">
                  <a:moveTo>
                    <a:pt x="123" y="1"/>
                  </a:moveTo>
                  <a:lnTo>
                    <a:pt x="42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2" y="326"/>
                  </a:lnTo>
                  <a:lnTo>
                    <a:pt x="123" y="367"/>
                  </a:lnTo>
                  <a:lnTo>
                    <a:pt x="204" y="408"/>
                  </a:lnTo>
                  <a:lnTo>
                    <a:pt x="286" y="367"/>
                  </a:lnTo>
                  <a:lnTo>
                    <a:pt x="326" y="326"/>
                  </a:lnTo>
                  <a:lnTo>
                    <a:pt x="367" y="286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1225180" y="1319168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44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44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1186103" y="130983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67"/>
                  </a:lnTo>
                  <a:lnTo>
                    <a:pt x="122" y="408"/>
                  </a:lnTo>
                  <a:lnTo>
                    <a:pt x="285" y="408"/>
                  </a:lnTo>
                  <a:lnTo>
                    <a:pt x="366" y="367"/>
                  </a:lnTo>
                  <a:lnTo>
                    <a:pt x="407" y="286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82"/>
                  </a:lnTo>
                  <a:lnTo>
                    <a:pt x="285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2" name="Google Shape;492;p15"/>
          <p:cNvGrpSpPr/>
          <p:nvPr/>
        </p:nvGrpSpPr>
        <p:grpSpPr>
          <a:xfrm>
            <a:off x="5366958" y="5818189"/>
            <a:ext cx="632857" cy="399616"/>
            <a:chOff x="7729218" y="1694205"/>
            <a:chExt cx="474643" cy="299712"/>
          </a:xfrm>
        </p:grpSpPr>
        <p:sp>
          <p:nvSpPr>
            <p:cNvPr id="493" name="Google Shape;493;p15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5" name="Google Shape;495;p15"/>
          <p:cNvSpPr/>
          <p:nvPr/>
        </p:nvSpPr>
        <p:spPr>
          <a:xfrm>
            <a:off x="1111196" y="4969512"/>
            <a:ext cx="404557" cy="404557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6" name="Google Shape;496;p15"/>
          <p:cNvGrpSpPr/>
          <p:nvPr/>
        </p:nvGrpSpPr>
        <p:grpSpPr>
          <a:xfrm rot="10800000">
            <a:off x="9828621" y="5108830"/>
            <a:ext cx="3066268" cy="2247023"/>
            <a:chOff x="238125" y="896375"/>
            <a:chExt cx="635575" cy="465775"/>
          </a:xfrm>
        </p:grpSpPr>
        <p:sp>
          <p:nvSpPr>
            <p:cNvPr id="497" name="Google Shape;497;p15"/>
            <p:cNvSpPr/>
            <p:nvPr/>
          </p:nvSpPr>
          <p:spPr>
            <a:xfrm>
              <a:off x="258450" y="937050"/>
              <a:ext cx="615250" cy="425100"/>
            </a:xfrm>
            <a:custGeom>
              <a:avLst/>
              <a:gdLst/>
              <a:ahLst/>
              <a:cxnLst/>
              <a:rect l="l" t="t" r="r" b="b"/>
              <a:pathLst>
                <a:path w="24610" h="17004" extrusionOk="0">
                  <a:moveTo>
                    <a:pt x="24366" y="1"/>
                  </a:moveTo>
                  <a:lnTo>
                    <a:pt x="24325" y="41"/>
                  </a:lnTo>
                  <a:lnTo>
                    <a:pt x="19891" y="4394"/>
                  </a:lnTo>
                  <a:lnTo>
                    <a:pt x="15457" y="8705"/>
                  </a:lnTo>
                  <a:lnTo>
                    <a:pt x="14441" y="9682"/>
                  </a:lnTo>
                  <a:lnTo>
                    <a:pt x="13383" y="10658"/>
                  </a:lnTo>
                  <a:lnTo>
                    <a:pt x="12325" y="11593"/>
                  </a:lnTo>
                  <a:lnTo>
                    <a:pt x="11227" y="12488"/>
                  </a:lnTo>
                  <a:lnTo>
                    <a:pt x="10048" y="13342"/>
                  </a:lnTo>
                  <a:lnTo>
                    <a:pt x="8868" y="14115"/>
                  </a:lnTo>
                  <a:lnTo>
                    <a:pt x="8258" y="14481"/>
                  </a:lnTo>
                  <a:lnTo>
                    <a:pt x="7648" y="14807"/>
                  </a:lnTo>
                  <a:lnTo>
                    <a:pt x="6997" y="15132"/>
                  </a:lnTo>
                  <a:lnTo>
                    <a:pt x="6346" y="15417"/>
                  </a:lnTo>
                  <a:lnTo>
                    <a:pt x="5614" y="15702"/>
                  </a:lnTo>
                  <a:lnTo>
                    <a:pt x="4841" y="15986"/>
                  </a:lnTo>
                  <a:lnTo>
                    <a:pt x="4109" y="16190"/>
                  </a:lnTo>
                  <a:lnTo>
                    <a:pt x="3336" y="16352"/>
                  </a:lnTo>
                  <a:lnTo>
                    <a:pt x="2563" y="16515"/>
                  </a:lnTo>
                  <a:lnTo>
                    <a:pt x="1750" y="16597"/>
                  </a:lnTo>
                  <a:lnTo>
                    <a:pt x="977" y="16637"/>
                  </a:lnTo>
                  <a:lnTo>
                    <a:pt x="204" y="16597"/>
                  </a:lnTo>
                  <a:lnTo>
                    <a:pt x="123" y="16637"/>
                  </a:lnTo>
                  <a:lnTo>
                    <a:pt x="41" y="16678"/>
                  </a:lnTo>
                  <a:lnTo>
                    <a:pt x="1" y="16719"/>
                  </a:lnTo>
                  <a:lnTo>
                    <a:pt x="1" y="16800"/>
                  </a:lnTo>
                  <a:lnTo>
                    <a:pt x="1" y="16841"/>
                  </a:lnTo>
                  <a:lnTo>
                    <a:pt x="41" y="16922"/>
                  </a:lnTo>
                  <a:lnTo>
                    <a:pt x="123" y="16963"/>
                  </a:lnTo>
                  <a:lnTo>
                    <a:pt x="204" y="17003"/>
                  </a:lnTo>
                  <a:lnTo>
                    <a:pt x="895" y="17003"/>
                  </a:lnTo>
                  <a:lnTo>
                    <a:pt x="1587" y="16963"/>
                  </a:lnTo>
                  <a:lnTo>
                    <a:pt x="2319" y="16922"/>
                  </a:lnTo>
                  <a:lnTo>
                    <a:pt x="3011" y="16800"/>
                  </a:lnTo>
                  <a:lnTo>
                    <a:pt x="3661" y="16678"/>
                  </a:lnTo>
                  <a:lnTo>
                    <a:pt x="4353" y="16515"/>
                  </a:lnTo>
                  <a:lnTo>
                    <a:pt x="5044" y="16312"/>
                  </a:lnTo>
                  <a:lnTo>
                    <a:pt x="5695" y="16068"/>
                  </a:lnTo>
                  <a:lnTo>
                    <a:pt x="6346" y="15824"/>
                  </a:lnTo>
                  <a:lnTo>
                    <a:pt x="6997" y="15539"/>
                  </a:lnTo>
                  <a:lnTo>
                    <a:pt x="7648" y="15214"/>
                  </a:lnTo>
                  <a:lnTo>
                    <a:pt x="8258" y="14888"/>
                  </a:lnTo>
                  <a:lnTo>
                    <a:pt x="9478" y="14156"/>
                  </a:lnTo>
                  <a:lnTo>
                    <a:pt x="10617" y="13383"/>
                  </a:lnTo>
                  <a:lnTo>
                    <a:pt x="11797" y="12488"/>
                  </a:lnTo>
                  <a:lnTo>
                    <a:pt x="12895" y="11593"/>
                  </a:lnTo>
                  <a:lnTo>
                    <a:pt x="13993" y="10617"/>
                  </a:lnTo>
                  <a:lnTo>
                    <a:pt x="15051" y="9641"/>
                  </a:lnTo>
                  <a:lnTo>
                    <a:pt x="17247" y="7485"/>
                  </a:lnTo>
                  <a:lnTo>
                    <a:pt x="19444" y="5370"/>
                  </a:lnTo>
                  <a:lnTo>
                    <a:pt x="24569" y="326"/>
                  </a:lnTo>
                  <a:lnTo>
                    <a:pt x="24610" y="245"/>
                  </a:lnTo>
                  <a:lnTo>
                    <a:pt x="24610" y="163"/>
                  </a:lnTo>
                  <a:lnTo>
                    <a:pt x="24610" y="123"/>
                  </a:lnTo>
                  <a:lnTo>
                    <a:pt x="24569" y="82"/>
                  </a:lnTo>
                  <a:lnTo>
                    <a:pt x="24528" y="41"/>
                  </a:lnTo>
                  <a:lnTo>
                    <a:pt x="244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238125" y="918750"/>
              <a:ext cx="596925" cy="409850"/>
            </a:xfrm>
            <a:custGeom>
              <a:avLst/>
              <a:gdLst/>
              <a:ahLst/>
              <a:cxnLst/>
              <a:rect l="l" t="t" r="r" b="b"/>
              <a:pathLst>
                <a:path w="23877" h="16394" extrusionOk="0">
                  <a:moveTo>
                    <a:pt x="23714" y="1"/>
                  </a:moveTo>
                  <a:lnTo>
                    <a:pt x="23633" y="41"/>
                  </a:lnTo>
                  <a:lnTo>
                    <a:pt x="23592" y="82"/>
                  </a:lnTo>
                  <a:lnTo>
                    <a:pt x="22697" y="1139"/>
                  </a:lnTo>
                  <a:lnTo>
                    <a:pt x="21762" y="2197"/>
                  </a:lnTo>
                  <a:lnTo>
                    <a:pt x="20786" y="3214"/>
                  </a:lnTo>
                  <a:lnTo>
                    <a:pt x="19809" y="4231"/>
                  </a:lnTo>
                  <a:lnTo>
                    <a:pt x="18792" y="5166"/>
                  </a:lnTo>
                  <a:lnTo>
                    <a:pt x="17775" y="6143"/>
                  </a:lnTo>
                  <a:lnTo>
                    <a:pt x="16718" y="7038"/>
                  </a:lnTo>
                  <a:lnTo>
                    <a:pt x="15620" y="7892"/>
                  </a:lnTo>
                  <a:lnTo>
                    <a:pt x="14481" y="8746"/>
                  </a:lnTo>
                  <a:lnTo>
                    <a:pt x="13342" y="9559"/>
                  </a:lnTo>
                  <a:lnTo>
                    <a:pt x="12162" y="10332"/>
                  </a:lnTo>
                  <a:lnTo>
                    <a:pt x="10983" y="11105"/>
                  </a:lnTo>
                  <a:lnTo>
                    <a:pt x="9762" y="11797"/>
                  </a:lnTo>
                  <a:lnTo>
                    <a:pt x="8542" y="12488"/>
                  </a:lnTo>
                  <a:lnTo>
                    <a:pt x="7322" y="13139"/>
                  </a:lnTo>
                  <a:lnTo>
                    <a:pt x="6061" y="13749"/>
                  </a:lnTo>
                  <a:lnTo>
                    <a:pt x="4596" y="14400"/>
                  </a:lnTo>
                  <a:lnTo>
                    <a:pt x="3132" y="14969"/>
                  </a:lnTo>
                  <a:lnTo>
                    <a:pt x="1627" y="15539"/>
                  </a:lnTo>
                  <a:lnTo>
                    <a:pt x="122" y="16027"/>
                  </a:lnTo>
                  <a:lnTo>
                    <a:pt x="81" y="16068"/>
                  </a:lnTo>
                  <a:lnTo>
                    <a:pt x="0" y="16108"/>
                  </a:lnTo>
                  <a:lnTo>
                    <a:pt x="0" y="16190"/>
                  </a:lnTo>
                  <a:lnTo>
                    <a:pt x="0" y="16271"/>
                  </a:lnTo>
                  <a:lnTo>
                    <a:pt x="41" y="16312"/>
                  </a:lnTo>
                  <a:lnTo>
                    <a:pt x="81" y="16393"/>
                  </a:lnTo>
                  <a:lnTo>
                    <a:pt x="244" y="16393"/>
                  </a:lnTo>
                  <a:lnTo>
                    <a:pt x="1586" y="15946"/>
                  </a:lnTo>
                  <a:lnTo>
                    <a:pt x="2888" y="15457"/>
                  </a:lnTo>
                  <a:lnTo>
                    <a:pt x="4230" y="14929"/>
                  </a:lnTo>
                  <a:lnTo>
                    <a:pt x="5532" y="14400"/>
                  </a:lnTo>
                  <a:lnTo>
                    <a:pt x="6793" y="13790"/>
                  </a:lnTo>
                  <a:lnTo>
                    <a:pt x="8095" y="13180"/>
                  </a:lnTo>
                  <a:lnTo>
                    <a:pt x="9315" y="12488"/>
                  </a:lnTo>
                  <a:lnTo>
                    <a:pt x="10535" y="11797"/>
                  </a:lnTo>
                  <a:lnTo>
                    <a:pt x="11755" y="11064"/>
                  </a:lnTo>
                  <a:lnTo>
                    <a:pt x="12935" y="10292"/>
                  </a:lnTo>
                  <a:lnTo>
                    <a:pt x="14074" y="9478"/>
                  </a:lnTo>
                  <a:lnTo>
                    <a:pt x="15213" y="8665"/>
                  </a:lnTo>
                  <a:lnTo>
                    <a:pt x="16352" y="7810"/>
                  </a:lnTo>
                  <a:lnTo>
                    <a:pt x="17409" y="6915"/>
                  </a:lnTo>
                  <a:lnTo>
                    <a:pt x="18467" y="5980"/>
                  </a:lnTo>
                  <a:lnTo>
                    <a:pt x="19525" y="5044"/>
                  </a:lnTo>
                  <a:lnTo>
                    <a:pt x="20663" y="3905"/>
                  </a:lnTo>
                  <a:lnTo>
                    <a:pt x="21762" y="2767"/>
                  </a:lnTo>
                  <a:lnTo>
                    <a:pt x="22819" y="1546"/>
                  </a:lnTo>
                  <a:lnTo>
                    <a:pt x="23836" y="326"/>
                  </a:lnTo>
                  <a:lnTo>
                    <a:pt x="23877" y="285"/>
                  </a:lnTo>
                  <a:lnTo>
                    <a:pt x="23877" y="204"/>
                  </a:lnTo>
                  <a:lnTo>
                    <a:pt x="23836" y="82"/>
                  </a:lnTo>
                  <a:lnTo>
                    <a:pt x="23755" y="41"/>
                  </a:lnTo>
                  <a:lnTo>
                    <a:pt x="237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261500" y="916725"/>
              <a:ext cx="477975" cy="336600"/>
            </a:xfrm>
            <a:custGeom>
              <a:avLst/>
              <a:gdLst/>
              <a:ahLst/>
              <a:cxnLst/>
              <a:rect l="l" t="t" r="r" b="b"/>
              <a:pathLst>
                <a:path w="19119" h="13464" extrusionOk="0">
                  <a:moveTo>
                    <a:pt x="18915" y="0"/>
                  </a:moveTo>
                  <a:lnTo>
                    <a:pt x="18834" y="41"/>
                  </a:lnTo>
                  <a:lnTo>
                    <a:pt x="18793" y="82"/>
                  </a:lnTo>
                  <a:lnTo>
                    <a:pt x="18101" y="1017"/>
                  </a:lnTo>
                  <a:lnTo>
                    <a:pt x="17410" y="1912"/>
                  </a:lnTo>
                  <a:lnTo>
                    <a:pt x="16678" y="2766"/>
                  </a:lnTo>
                  <a:lnTo>
                    <a:pt x="15946" y="3620"/>
                  </a:lnTo>
                  <a:lnTo>
                    <a:pt x="15132" y="4434"/>
                  </a:lnTo>
                  <a:lnTo>
                    <a:pt x="14319" y="5247"/>
                  </a:lnTo>
                  <a:lnTo>
                    <a:pt x="13505" y="5980"/>
                  </a:lnTo>
                  <a:lnTo>
                    <a:pt x="12610" y="6712"/>
                  </a:lnTo>
                  <a:lnTo>
                    <a:pt x="11756" y="7403"/>
                  </a:lnTo>
                  <a:lnTo>
                    <a:pt x="10820" y="8095"/>
                  </a:lnTo>
                  <a:lnTo>
                    <a:pt x="9885" y="8746"/>
                  </a:lnTo>
                  <a:lnTo>
                    <a:pt x="8949" y="9315"/>
                  </a:lnTo>
                  <a:lnTo>
                    <a:pt x="7973" y="9925"/>
                  </a:lnTo>
                  <a:lnTo>
                    <a:pt x="6997" y="10454"/>
                  </a:lnTo>
                  <a:lnTo>
                    <a:pt x="5980" y="10942"/>
                  </a:lnTo>
                  <a:lnTo>
                    <a:pt x="4963" y="11430"/>
                  </a:lnTo>
                  <a:lnTo>
                    <a:pt x="3783" y="11918"/>
                  </a:lnTo>
                  <a:lnTo>
                    <a:pt x="2563" y="12366"/>
                  </a:lnTo>
                  <a:lnTo>
                    <a:pt x="1343" y="12772"/>
                  </a:lnTo>
                  <a:lnTo>
                    <a:pt x="123" y="13098"/>
                  </a:lnTo>
                  <a:lnTo>
                    <a:pt x="41" y="13139"/>
                  </a:lnTo>
                  <a:lnTo>
                    <a:pt x="1" y="13220"/>
                  </a:lnTo>
                  <a:lnTo>
                    <a:pt x="1" y="13261"/>
                  </a:lnTo>
                  <a:lnTo>
                    <a:pt x="1" y="13342"/>
                  </a:lnTo>
                  <a:lnTo>
                    <a:pt x="41" y="13383"/>
                  </a:lnTo>
                  <a:lnTo>
                    <a:pt x="82" y="13464"/>
                  </a:lnTo>
                  <a:lnTo>
                    <a:pt x="245" y="13464"/>
                  </a:lnTo>
                  <a:lnTo>
                    <a:pt x="1343" y="13179"/>
                  </a:lnTo>
                  <a:lnTo>
                    <a:pt x="2400" y="12813"/>
                  </a:lnTo>
                  <a:lnTo>
                    <a:pt x="3499" y="12406"/>
                  </a:lnTo>
                  <a:lnTo>
                    <a:pt x="4556" y="12000"/>
                  </a:lnTo>
                  <a:lnTo>
                    <a:pt x="5614" y="11552"/>
                  </a:lnTo>
                  <a:lnTo>
                    <a:pt x="6631" y="11023"/>
                  </a:lnTo>
                  <a:lnTo>
                    <a:pt x="7648" y="10495"/>
                  </a:lnTo>
                  <a:lnTo>
                    <a:pt x="8665" y="9925"/>
                  </a:lnTo>
                  <a:lnTo>
                    <a:pt x="9641" y="9356"/>
                  </a:lnTo>
                  <a:lnTo>
                    <a:pt x="10576" y="8705"/>
                  </a:lnTo>
                  <a:lnTo>
                    <a:pt x="11512" y="8054"/>
                  </a:lnTo>
                  <a:lnTo>
                    <a:pt x="12447" y="7363"/>
                  </a:lnTo>
                  <a:lnTo>
                    <a:pt x="13342" y="6630"/>
                  </a:lnTo>
                  <a:lnTo>
                    <a:pt x="14197" y="5858"/>
                  </a:lnTo>
                  <a:lnTo>
                    <a:pt x="15010" y="5085"/>
                  </a:lnTo>
                  <a:lnTo>
                    <a:pt x="15824" y="4271"/>
                  </a:lnTo>
                  <a:lnTo>
                    <a:pt x="16718" y="3295"/>
                  </a:lnTo>
                  <a:lnTo>
                    <a:pt x="17532" y="2319"/>
                  </a:lnTo>
                  <a:lnTo>
                    <a:pt x="18345" y="1302"/>
                  </a:lnTo>
                  <a:lnTo>
                    <a:pt x="19078" y="285"/>
                  </a:lnTo>
                  <a:lnTo>
                    <a:pt x="19118" y="204"/>
                  </a:lnTo>
                  <a:lnTo>
                    <a:pt x="19118" y="122"/>
                  </a:lnTo>
                  <a:lnTo>
                    <a:pt x="19078" y="82"/>
                  </a:lnTo>
                  <a:lnTo>
                    <a:pt x="19037" y="41"/>
                  </a:lnTo>
                  <a:lnTo>
                    <a:pt x="18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277775" y="921800"/>
              <a:ext cx="404750" cy="281700"/>
            </a:xfrm>
            <a:custGeom>
              <a:avLst/>
              <a:gdLst/>
              <a:ahLst/>
              <a:cxnLst/>
              <a:rect l="l" t="t" r="r" b="b"/>
              <a:pathLst>
                <a:path w="16190" h="11268" extrusionOk="0">
                  <a:moveTo>
                    <a:pt x="15945" y="1"/>
                  </a:moveTo>
                  <a:lnTo>
                    <a:pt x="15864" y="41"/>
                  </a:lnTo>
                  <a:lnTo>
                    <a:pt x="12895" y="2319"/>
                  </a:lnTo>
                  <a:lnTo>
                    <a:pt x="9844" y="4516"/>
                  </a:lnTo>
                  <a:lnTo>
                    <a:pt x="6793" y="6631"/>
                  </a:lnTo>
                  <a:lnTo>
                    <a:pt x="3661" y="8705"/>
                  </a:lnTo>
                  <a:lnTo>
                    <a:pt x="1871" y="9804"/>
                  </a:lnTo>
                  <a:lnTo>
                    <a:pt x="82" y="10942"/>
                  </a:lnTo>
                  <a:lnTo>
                    <a:pt x="41" y="10983"/>
                  </a:lnTo>
                  <a:lnTo>
                    <a:pt x="0" y="11064"/>
                  </a:lnTo>
                  <a:lnTo>
                    <a:pt x="0" y="11105"/>
                  </a:lnTo>
                  <a:lnTo>
                    <a:pt x="41" y="11186"/>
                  </a:lnTo>
                  <a:lnTo>
                    <a:pt x="82" y="11227"/>
                  </a:lnTo>
                  <a:lnTo>
                    <a:pt x="122" y="11268"/>
                  </a:lnTo>
                  <a:lnTo>
                    <a:pt x="285" y="11268"/>
                  </a:lnTo>
                  <a:lnTo>
                    <a:pt x="3458" y="9275"/>
                  </a:lnTo>
                  <a:lnTo>
                    <a:pt x="6631" y="7200"/>
                  </a:lnTo>
                  <a:lnTo>
                    <a:pt x="9722" y="5044"/>
                  </a:lnTo>
                  <a:lnTo>
                    <a:pt x="12773" y="2848"/>
                  </a:lnTo>
                  <a:lnTo>
                    <a:pt x="14440" y="1587"/>
                  </a:lnTo>
                  <a:lnTo>
                    <a:pt x="16108" y="326"/>
                  </a:lnTo>
                  <a:lnTo>
                    <a:pt x="16149" y="245"/>
                  </a:lnTo>
                  <a:lnTo>
                    <a:pt x="16189" y="204"/>
                  </a:lnTo>
                  <a:lnTo>
                    <a:pt x="16149" y="123"/>
                  </a:lnTo>
                  <a:lnTo>
                    <a:pt x="16108" y="82"/>
                  </a:lnTo>
                  <a:lnTo>
                    <a:pt x="15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329625" y="896375"/>
              <a:ext cx="264425" cy="187150"/>
            </a:xfrm>
            <a:custGeom>
              <a:avLst/>
              <a:gdLst/>
              <a:ahLst/>
              <a:cxnLst/>
              <a:rect l="l" t="t" r="r" b="b"/>
              <a:pathLst>
                <a:path w="10577" h="7486" extrusionOk="0">
                  <a:moveTo>
                    <a:pt x="7038" y="1"/>
                  </a:moveTo>
                  <a:lnTo>
                    <a:pt x="6956" y="41"/>
                  </a:lnTo>
                  <a:lnTo>
                    <a:pt x="5940" y="651"/>
                  </a:lnTo>
                  <a:lnTo>
                    <a:pt x="4963" y="1262"/>
                  </a:lnTo>
                  <a:lnTo>
                    <a:pt x="4028" y="1953"/>
                  </a:lnTo>
                  <a:lnTo>
                    <a:pt x="3133" y="2645"/>
                  </a:lnTo>
                  <a:lnTo>
                    <a:pt x="2197" y="3417"/>
                  </a:lnTo>
                  <a:lnTo>
                    <a:pt x="1343" y="4231"/>
                  </a:lnTo>
                  <a:lnTo>
                    <a:pt x="936" y="4597"/>
                  </a:lnTo>
                  <a:lnTo>
                    <a:pt x="570" y="5004"/>
                  </a:lnTo>
                  <a:lnTo>
                    <a:pt x="408" y="5207"/>
                  </a:lnTo>
                  <a:lnTo>
                    <a:pt x="286" y="5451"/>
                  </a:lnTo>
                  <a:lnTo>
                    <a:pt x="164" y="5655"/>
                  </a:lnTo>
                  <a:lnTo>
                    <a:pt x="82" y="5899"/>
                  </a:lnTo>
                  <a:lnTo>
                    <a:pt x="42" y="6143"/>
                  </a:lnTo>
                  <a:lnTo>
                    <a:pt x="1" y="6346"/>
                  </a:lnTo>
                  <a:lnTo>
                    <a:pt x="42" y="6550"/>
                  </a:lnTo>
                  <a:lnTo>
                    <a:pt x="82" y="6753"/>
                  </a:lnTo>
                  <a:lnTo>
                    <a:pt x="164" y="6956"/>
                  </a:lnTo>
                  <a:lnTo>
                    <a:pt x="286" y="7119"/>
                  </a:lnTo>
                  <a:lnTo>
                    <a:pt x="448" y="7282"/>
                  </a:lnTo>
                  <a:lnTo>
                    <a:pt x="652" y="7404"/>
                  </a:lnTo>
                  <a:lnTo>
                    <a:pt x="896" y="7485"/>
                  </a:lnTo>
                  <a:lnTo>
                    <a:pt x="1140" y="7485"/>
                  </a:lnTo>
                  <a:lnTo>
                    <a:pt x="1384" y="7444"/>
                  </a:lnTo>
                  <a:lnTo>
                    <a:pt x="1669" y="7404"/>
                  </a:lnTo>
                  <a:lnTo>
                    <a:pt x="2157" y="7160"/>
                  </a:lnTo>
                  <a:lnTo>
                    <a:pt x="2604" y="6916"/>
                  </a:lnTo>
                  <a:lnTo>
                    <a:pt x="3621" y="6346"/>
                  </a:lnTo>
                  <a:lnTo>
                    <a:pt x="4638" y="5777"/>
                  </a:lnTo>
                  <a:lnTo>
                    <a:pt x="5614" y="5126"/>
                  </a:lnTo>
                  <a:lnTo>
                    <a:pt x="6550" y="4475"/>
                  </a:lnTo>
                  <a:lnTo>
                    <a:pt x="7607" y="3662"/>
                  </a:lnTo>
                  <a:lnTo>
                    <a:pt x="8584" y="2848"/>
                  </a:lnTo>
                  <a:lnTo>
                    <a:pt x="9600" y="1953"/>
                  </a:lnTo>
                  <a:lnTo>
                    <a:pt x="10536" y="1058"/>
                  </a:lnTo>
                  <a:lnTo>
                    <a:pt x="10577" y="977"/>
                  </a:lnTo>
                  <a:lnTo>
                    <a:pt x="10577" y="936"/>
                  </a:lnTo>
                  <a:lnTo>
                    <a:pt x="10577" y="855"/>
                  </a:lnTo>
                  <a:lnTo>
                    <a:pt x="10536" y="814"/>
                  </a:lnTo>
                  <a:lnTo>
                    <a:pt x="10455" y="774"/>
                  </a:lnTo>
                  <a:lnTo>
                    <a:pt x="10414" y="733"/>
                  </a:lnTo>
                  <a:lnTo>
                    <a:pt x="10333" y="774"/>
                  </a:lnTo>
                  <a:lnTo>
                    <a:pt x="10251" y="814"/>
                  </a:lnTo>
                  <a:lnTo>
                    <a:pt x="9478" y="1546"/>
                  </a:lnTo>
                  <a:lnTo>
                    <a:pt x="8706" y="2238"/>
                  </a:lnTo>
                  <a:lnTo>
                    <a:pt x="7892" y="2929"/>
                  </a:lnTo>
                  <a:lnTo>
                    <a:pt x="7079" y="3621"/>
                  </a:lnTo>
                  <a:lnTo>
                    <a:pt x="6224" y="4231"/>
                  </a:lnTo>
                  <a:lnTo>
                    <a:pt x="5329" y="4841"/>
                  </a:lnTo>
                  <a:lnTo>
                    <a:pt x="4435" y="5451"/>
                  </a:lnTo>
                  <a:lnTo>
                    <a:pt x="3540" y="5980"/>
                  </a:lnTo>
                  <a:lnTo>
                    <a:pt x="2604" y="6550"/>
                  </a:lnTo>
                  <a:lnTo>
                    <a:pt x="2116" y="6794"/>
                  </a:lnTo>
                  <a:lnTo>
                    <a:pt x="1628" y="6997"/>
                  </a:lnTo>
                  <a:lnTo>
                    <a:pt x="1384" y="7078"/>
                  </a:lnTo>
                  <a:lnTo>
                    <a:pt x="1140" y="7119"/>
                  </a:lnTo>
                  <a:lnTo>
                    <a:pt x="855" y="7078"/>
                  </a:lnTo>
                  <a:lnTo>
                    <a:pt x="733" y="7038"/>
                  </a:lnTo>
                  <a:lnTo>
                    <a:pt x="652" y="6956"/>
                  </a:lnTo>
                  <a:lnTo>
                    <a:pt x="489" y="6794"/>
                  </a:lnTo>
                  <a:lnTo>
                    <a:pt x="408" y="6590"/>
                  </a:lnTo>
                  <a:lnTo>
                    <a:pt x="408" y="6387"/>
                  </a:lnTo>
                  <a:lnTo>
                    <a:pt x="408" y="6183"/>
                  </a:lnTo>
                  <a:lnTo>
                    <a:pt x="448" y="5939"/>
                  </a:lnTo>
                  <a:lnTo>
                    <a:pt x="530" y="5695"/>
                  </a:lnTo>
                  <a:lnTo>
                    <a:pt x="652" y="5492"/>
                  </a:lnTo>
                  <a:lnTo>
                    <a:pt x="814" y="5289"/>
                  </a:lnTo>
                  <a:lnTo>
                    <a:pt x="1180" y="4882"/>
                  </a:lnTo>
                  <a:lnTo>
                    <a:pt x="1547" y="4556"/>
                  </a:lnTo>
                  <a:lnTo>
                    <a:pt x="2319" y="3824"/>
                  </a:lnTo>
                  <a:lnTo>
                    <a:pt x="3133" y="3133"/>
                  </a:lnTo>
                  <a:lnTo>
                    <a:pt x="4068" y="2360"/>
                  </a:lnTo>
                  <a:lnTo>
                    <a:pt x="5085" y="1668"/>
                  </a:lnTo>
                  <a:lnTo>
                    <a:pt x="6102" y="977"/>
                  </a:lnTo>
                  <a:lnTo>
                    <a:pt x="7160" y="367"/>
                  </a:lnTo>
                  <a:lnTo>
                    <a:pt x="7201" y="326"/>
                  </a:lnTo>
                  <a:lnTo>
                    <a:pt x="7241" y="245"/>
                  </a:lnTo>
                  <a:lnTo>
                    <a:pt x="7241" y="163"/>
                  </a:lnTo>
                  <a:lnTo>
                    <a:pt x="7201" y="123"/>
                  </a:lnTo>
                  <a:lnTo>
                    <a:pt x="7160" y="82"/>
                  </a:lnTo>
                  <a:lnTo>
                    <a:pt x="7119" y="41"/>
                  </a:lnTo>
                  <a:lnTo>
                    <a:pt x="7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02" name="Google Shape;502;p15"/>
          <p:cNvGrpSpPr/>
          <p:nvPr/>
        </p:nvGrpSpPr>
        <p:grpSpPr>
          <a:xfrm rot="-1707809" flipH="1">
            <a:off x="-816493" y="-361024"/>
            <a:ext cx="1787604" cy="2295559"/>
            <a:chOff x="2659350" y="1746500"/>
            <a:chExt cx="379350" cy="487125"/>
          </a:xfrm>
        </p:grpSpPr>
        <p:sp>
          <p:nvSpPr>
            <p:cNvPr id="503" name="Google Shape;503;p15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06" name="Google Shape;506;p15"/>
          <p:cNvGrpSpPr/>
          <p:nvPr/>
        </p:nvGrpSpPr>
        <p:grpSpPr>
          <a:xfrm>
            <a:off x="1761191" y="1878856"/>
            <a:ext cx="632857" cy="399616"/>
            <a:chOff x="7729218" y="1694205"/>
            <a:chExt cx="474643" cy="299712"/>
          </a:xfrm>
        </p:grpSpPr>
        <p:sp>
          <p:nvSpPr>
            <p:cNvPr id="507" name="Google Shape;507;p15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9" name="Google Shape;509;p15"/>
          <p:cNvSpPr/>
          <p:nvPr/>
        </p:nvSpPr>
        <p:spPr>
          <a:xfrm>
            <a:off x="756395" y="3793685"/>
            <a:ext cx="203591" cy="206031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15"/>
          <p:cNvSpPr/>
          <p:nvPr/>
        </p:nvSpPr>
        <p:spPr>
          <a:xfrm>
            <a:off x="8072204" y="6217796"/>
            <a:ext cx="114272" cy="114211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15"/>
          <p:cNvSpPr/>
          <p:nvPr/>
        </p:nvSpPr>
        <p:spPr>
          <a:xfrm>
            <a:off x="9828649" y="5818191"/>
            <a:ext cx="114211" cy="114211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15"/>
          <p:cNvSpPr/>
          <p:nvPr/>
        </p:nvSpPr>
        <p:spPr>
          <a:xfrm>
            <a:off x="11546271" y="2400096"/>
            <a:ext cx="114272" cy="114211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15"/>
          <p:cNvSpPr/>
          <p:nvPr/>
        </p:nvSpPr>
        <p:spPr>
          <a:xfrm>
            <a:off x="9085337" y="725796"/>
            <a:ext cx="114272" cy="114211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15"/>
          <p:cNvSpPr/>
          <p:nvPr/>
        </p:nvSpPr>
        <p:spPr>
          <a:xfrm>
            <a:off x="2197783" y="389057"/>
            <a:ext cx="114211" cy="114211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15"/>
          <p:cNvSpPr/>
          <p:nvPr/>
        </p:nvSpPr>
        <p:spPr>
          <a:xfrm>
            <a:off x="7281996" y="762146"/>
            <a:ext cx="404557" cy="404557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15"/>
          <p:cNvSpPr/>
          <p:nvPr/>
        </p:nvSpPr>
        <p:spPr>
          <a:xfrm>
            <a:off x="10432996" y="4408546"/>
            <a:ext cx="404557" cy="404557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15"/>
          <p:cNvSpPr/>
          <p:nvPr/>
        </p:nvSpPr>
        <p:spPr>
          <a:xfrm>
            <a:off x="4071204" y="907313"/>
            <a:ext cx="114272" cy="114211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142163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9.png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1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0.jpeg"/><Relationship Id="rId5" Type="http://schemas.openxmlformats.org/officeDocument/2006/relationships/image" Target="../media/image8.png"/><Relationship Id="rId4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5" Type="http://schemas.openxmlformats.org/officeDocument/2006/relationships/image" Target="../media/image44.jpeg"/><Relationship Id="rId10" Type="http://schemas.openxmlformats.org/officeDocument/2006/relationships/slide" Target="slide31.xml"/><Relationship Id="rId4" Type="http://schemas.openxmlformats.org/officeDocument/2006/relationships/image" Target="../media/image43.jpeg"/><Relationship Id="rId9" Type="http://schemas.openxmlformats.org/officeDocument/2006/relationships/slide" Target="slide3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slide" Target="slide27.xml"/><Relationship Id="rId10" Type="http://schemas.openxmlformats.org/officeDocument/2006/relationships/image" Target="../media/image49.gif"/><Relationship Id="rId4" Type="http://schemas.openxmlformats.org/officeDocument/2006/relationships/audio" Target="../media/audio4.wav"/><Relationship Id="rId9" Type="http://schemas.openxmlformats.org/officeDocument/2006/relationships/image" Target="../media/image48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0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audio" Target="../media/audio3.wav"/><Relationship Id="rId7" Type="http://schemas.openxmlformats.org/officeDocument/2006/relationships/image" Target="../media/image4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slide" Target="slide5.xml"/><Relationship Id="rId4" Type="http://schemas.openxmlformats.org/officeDocument/2006/relationships/image" Target="../media/image50.jpeg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file:///D:\NHAC\nhac%20doi%2009-10\Khan%20quang%20thap%20sang%20binh%20minh.wav" TargetMode="External"/><Relationship Id="rId2" Type="http://schemas.openxmlformats.org/officeDocument/2006/relationships/audio" Target="file:///G:\Am%20nhac\b&#224;i%20Qu&#7843;\Moi%20ban%20vui%20mua%20ca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!_(28)~30">
            <a:extLst>
              <a:ext uri="{FF2B5EF4-FFF2-40B4-BE49-F238E27FC236}">
                <a16:creationId xmlns:a16="http://schemas.microsoft.com/office/drawing/2014/main" xmlns="" id="{69E29964-6DFD-FA0E-7E62-98B938A8CD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lqssf_04-[Converted].png">
            <a:extLst>
              <a:ext uri="{FF2B5EF4-FFF2-40B4-BE49-F238E27FC236}">
                <a16:creationId xmlns:a16="http://schemas.microsoft.com/office/drawing/2014/main" xmlns="" id="{E1A72701-6769-7B44-F9FE-F7F40361D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75" y="-83636"/>
            <a:ext cx="1905000" cy="17526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notnhac2.png">
            <a:extLst>
              <a:ext uri="{FF2B5EF4-FFF2-40B4-BE49-F238E27FC236}">
                <a16:creationId xmlns:a16="http://schemas.microsoft.com/office/drawing/2014/main" xmlns="" id="{BB29C153-3D57-B03A-D69F-9D02CBC92C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85144">
            <a:off x="7696201" y="4495801"/>
            <a:ext cx="485776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notnhac1.png">
            <a:extLst>
              <a:ext uri="{FF2B5EF4-FFF2-40B4-BE49-F238E27FC236}">
                <a16:creationId xmlns:a16="http://schemas.microsoft.com/office/drawing/2014/main" xmlns="" id="{68F2E5FE-FD2C-7496-5DC5-55D3FD9C1C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10002"/>
            <a:ext cx="381000" cy="48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notnhac2.png">
            <a:extLst>
              <a:ext uri="{FF2B5EF4-FFF2-40B4-BE49-F238E27FC236}">
                <a16:creationId xmlns:a16="http://schemas.microsoft.com/office/drawing/2014/main" xmlns="" id="{9F2BE317-E80A-BF9F-63A7-3B3212E591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4572001"/>
            <a:ext cx="296864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not nhac.png">
            <a:extLst>
              <a:ext uri="{FF2B5EF4-FFF2-40B4-BE49-F238E27FC236}">
                <a16:creationId xmlns:a16="http://schemas.microsoft.com/office/drawing/2014/main" xmlns="" id="{0922EF66-7AEA-6E50-739F-43861A4037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1"/>
            <a:ext cx="609600" cy="65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8" descr="notnhac2.png">
            <a:extLst>
              <a:ext uri="{FF2B5EF4-FFF2-40B4-BE49-F238E27FC236}">
                <a16:creationId xmlns:a16="http://schemas.microsoft.com/office/drawing/2014/main" xmlns="" id="{E0490617-72FF-DAE2-27AF-0A5B584BDB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-54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85144">
            <a:off x="5632452" y="4146551"/>
            <a:ext cx="485776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not nhac.png">
            <a:extLst>
              <a:ext uri="{FF2B5EF4-FFF2-40B4-BE49-F238E27FC236}">
                <a16:creationId xmlns:a16="http://schemas.microsoft.com/office/drawing/2014/main" xmlns="" id="{20C78254-319C-3DD7-5AA1-6E55FE165A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486401"/>
            <a:ext cx="609600" cy="65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7" descr="notnhac1.png">
            <a:extLst>
              <a:ext uri="{FF2B5EF4-FFF2-40B4-BE49-F238E27FC236}">
                <a16:creationId xmlns:a16="http://schemas.microsoft.com/office/drawing/2014/main" xmlns="" id="{41CEBBB9-2ABC-8D4F-F7F9-9BC72D4067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-38000" contrast="-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724402"/>
            <a:ext cx="381000" cy="48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notnhac2.png">
            <a:extLst>
              <a:ext uri="{FF2B5EF4-FFF2-40B4-BE49-F238E27FC236}">
                <a16:creationId xmlns:a16="http://schemas.microsoft.com/office/drawing/2014/main" xmlns="" id="{3C70E55C-CAA8-96BF-2F5E-91AA4AA49E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85144">
            <a:off x="9594852" y="4298951"/>
            <a:ext cx="485776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notnhac1.png">
            <a:extLst>
              <a:ext uri="{FF2B5EF4-FFF2-40B4-BE49-F238E27FC236}">
                <a16:creationId xmlns:a16="http://schemas.microsoft.com/office/drawing/2014/main" xmlns="" id="{55AA835B-8661-4A68-8A20-31CDEC72C8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029202"/>
            <a:ext cx="381000" cy="48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5">
            <a:extLst>
              <a:ext uri="{FF2B5EF4-FFF2-40B4-BE49-F238E27FC236}">
                <a16:creationId xmlns:a16="http://schemas.microsoft.com/office/drawing/2014/main" xmlns="" id="{0BE5FEC1-81C0-7FCB-F6B7-01E96C6251E3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675840" y="-108595"/>
            <a:ext cx="9886897" cy="49149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42675"/>
                <a:gd name="adj2" fmla="val 67858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4320" b="1" kern="10" spc="60" dirty="0">
                <a:ln w="1143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Chào mừng các </a:t>
            </a:r>
            <a:r>
              <a:rPr lang="vi-VN" sz="4320" b="1" kern="10" spc="6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thầy cô về dự giờ tiết âm nhạc</a:t>
            </a:r>
            <a:r>
              <a:rPr lang="en-US" sz="4320" b="1" kern="10" spc="6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4320" b="1" kern="10" spc="60" dirty="0">
              <a:ln w="11430"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3">
            <a:extLst>
              <a:ext uri="{FF2B5EF4-FFF2-40B4-BE49-F238E27FC236}">
                <a16:creationId xmlns:a16="http://schemas.microsoft.com/office/drawing/2014/main" xmlns="" id="{3D644459-EBC7-3638-E44F-366B9238E5A3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495802" y="1516610"/>
            <a:ext cx="4047871" cy="1201191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759"/>
              </a:avLst>
            </a:prstTxWarp>
          </a:bodyPr>
          <a:lstStyle/>
          <a:p>
            <a:r>
              <a:rPr lang="en-US" sz="4320" kern="1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lang="en-US" sz="4320" kern="10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/>
                <a:cs typeface="Times New Roman"/>
              </a:rPr>
              <a:t>ớp</a:t>
            </a:r>
            <a:r>
              <a:rPr lang="en-US" sz="4320" kern="1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vi-VN" sz="4320" kern="1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/>
                <a:cs typeface="Times New Roman"/>
              </a:rPr>
              <a:t>4 A</a:t>
            </a:r>
            <a:endParaRPr lang="en-US" sz="4320" kern="1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07649D3C-7035-09F8-9D55-19AE383A6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968" y="2875003"/>
            <a:ext cx="79552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 VA C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989 -0.00741 C -0.36267 -0.0125 -0.31475 -0.01759 -0.28646 -0.00741 C -0.25816 0.00324 -0.25139 0.02824 -0.23993 0.05463 C -0.22847 0.08171 -0.22864 0.14282 -0.21788 0.15393 C -0.20746 0.16574 -0.18246 0.13333 -0.17587 0.12292 C -0.16927 0.1125 -0.17986 0.08935 -0.17864 0.0919 C -0.17743 0.09468 -0.17309 0.11736 -0.16823 0.14028 " pathEditMode="relative" rAng="0" ptsTypes="aaaaa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814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84 0.10139 C -0.17934 0.09491 -0.13733 0.08982 -0.09879 0.07616 C -0.06025 0.06227 -0.02032 0.04583 0.01007 0.01852 C 0.04027 -0.0088 0.06961 -0.07477 0.08264 -0.08842 C 0.09583 -0.10208 0.08593 -0.06342 0.08715 -0.06366 C 0.08854 -0.06435 0.08923 -0.07847 0.08941 -0.09259 " pathEditMode="relative" rAng="0" ptsTypes="aaaa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-1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15 -0.03565 C -0.21945 -0.02639 -0.17188 -0.01759 -0.14358 -0.03056 C -0.1151 -0.04421 -0.11476 -0.09884 -0.09705 -0.11574 C -0.07882 -0.13264 -0.04774 -0.12732 -0.03663 -0.1331 C -0.02448 -0.13912 -0.03021 -0.14815 -0.02847 -0.15093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486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 0.10787 C -0.10816 0.00509 -0.09115 -0.09653 -0.06788 -0.11412 C -0.04462 -0.13172 -0.00226 0.00648 0.01458 0.00139 C 0.0316 -0.00394 0.03003 -0.11945 0.03333 -0.14306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54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66 0.24166 C -0.23489 0.25 -0.17708 0.25856 -0.14288 0.24166 C -0.10885 0.22361 -0.10034 0.18356 -0.0868 0.13981 C -0.07291 0.09606 -0.07291 -0.00394 -0.06024 -0.02269 C -0.04739 -0.04144 -0.01736 0.01111 -0.0092 0.02847 C -0.00156 0.04514 -0.01423 0.08356 -0.01284 0.07916 C -0.01128 0.0743 -0.00607 0.0375 -3.33333E-6 3.7037E-6 " pathEditMode="relative" rAng="0" ptsTypes="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1331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166 0.13009 C -0.40555 0.10255 -0.36892 0.07523 -0.31857 0.0706 C -0.26857 0.0662 -0.17708 0.10255 -0.14062 0.10116 C -0.10399 0.09977 -0.10711 0.06921 -0.1 0.06343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333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83 0.0125 C -0.15989 0.00879 -0.12343 0.00601 -0.08993 -0.00186 C -0.05642 -0.0095 -0.0217 -0.01875 0.00469 -0.03426 C 0.03091 -0.04977 0.05643 -0.08681 0.06771 -0.09445 C 0.07917 -0.10209 0.07049 -0.08033 0.07153 -0.08056 C 0.07257 -0.08079 0.07344 -0.08889 0.07361 -0.09676 " pathEditMode="relative" rAng="0" ptsTypes="aaaaa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-574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657 0.25278 C -0.35539 0.26204 -0.28264 0.2713 -0.23941 0.25278 C -0.19653 0.23449 -0.18664 0.19074 -0.16893 0.14398 C -0.15139 0.09676 -0.15157 -0.01065 -0.13542 -0.03055 C -0.11962 -0.05092 -0.08177 0.00556 -0.07205 0.02384 C -0.06181 0.04213 -0.07778 0.08333 -0.07622 0.07824 C -0.07414 0.07338 -0.06737 0.0338 -0.0599 -0.00648 " pathEditMode="relative" rAng="0" ptsTypes="aaaaa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-1425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416 -0.04653 C -0.30312 -0.04259 -0.25104 -0.03958 -0.20347 -0.03125 C -0.1559 -0.02269 -0.10642 -0.01296 -0.06857 0.00324 C -0.03142 0.01968 0.00486 0.05926 0.02118 0.06736 C 0.0375 0.07569 0.025 0.05278 0.02657 0.05278 C 0.0283 0.05324 0.02934 0.06181 0.02934 0.06991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5"/>
            <a:ext cx="12192000" cy="6313170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</p:pic>
      <p:sp>
        <p:nvSpPr>
          <p:cNvPr id="10" name="Rectangle 3"/>
          <p:cNvSpPr/>
          <p:nvPr/>
        </p:nvSpPr>
        <p:spPr>
          <a:xfrm>
            <a:off x="3448685" y="385445"/>
            <a:ext cx="57384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TỪNG CÂU</a:t>
            </a:r>
          </a:p>
        </p:txBody>
      </p:sp>
      <p:sp>
        <p:nvSpPr>
          <p:cNvPr id="11" name="Rectangle 3"/>
          <p:cNvSpPr/>
          <p:nvPr/>
        </p:nvSpPr>
        <p:spPr>
          <a:xfrm>
            <a:off x="2874645" y="1729740"/>
            <a:ext cx="57384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8685" y="2719705"/>
            <a:ext cx="8133080" cy="1395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73285" y="0"/>
            <a:ext cx="2418715" cy="3168650"/>
          </a:xfrm>
          <a:prstGeom prst="rect">
            <a:avLst/>
          </a:prstGeom>
        </p:spPr>
      </p:pic>
      <p:pic>
        <p:nvPicPr>
          <p:cNvPr id="7" name="Record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73285" y="6312535"/>
            <a:ext cx="619125" cy="61912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162800" y="2640330"/>
            <a:ext cx="704850" cy="103060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547985" y="2571750"/>
            <a:ext cx="704850" cy="103060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6" dur="130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8" grpId="0" bldLvl="0" animBg="1"/>
      <p:bldP spid="8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923280"/>
          </a:xfrm>
          <a:prstGeom prst="rect">
            <a:avLst/>
          </a:prstGeom>
        </p:spPr>
      </p:pic>
      <p:sp>
        <p:nvSpPr>
          <p:cNvPr id="11" name="Rectangle 3"/>
          <p:cNvSpPr/>
          <p:nvPr/>
        </p:nvSpPr>
        <p:spPr>
          <a:xfrm>
            <a:off x="2854960" y="1223645"/>
            <a:ext cx="57384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4735" y="2445385"/>
            <a:ext cx="8036560" cy="1403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5260" y="0"/>
            <a:ext cx="2012950" cy="2821305"/>
          </a:xfrm>
          <a:prstGeom prst="rect">
            <a:avLst/>
          </a:prstGeom>
        </p:spPr>
      </p:pic>
      <p:pic>
        <p:nvPicPr>
          <p:cNvPr id="5" name="Recording (2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7270" y="6129020"/>
            <a:ext cx="619125" cy="6191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517515" y="2446020"/>
            <a:ext cx="559435" cy="9188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81085" y="2502535"/>
            <a:ext cx="559435" cy="9188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111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635" y="0"/>
            <a:ext cx="12192635" cy="6121400"/>
          </a:xfrm>
          <a:prstGeom prst="rect">
            <a:avLst/>
          </a:prstGeom>
        </p:spPr>
      </p:pic>
      <p:sp>
        <p:nvSpPr>
          <p:cNvPr id="10" name="TextBox 3"/>
          <p:cNvSpPr txBox="1"/>
          <p:nvPr/>
        </p:nvSpPr>
        <p:spPr>
          <a:xfrm>
            <a:off x="1635476" y="834207"/>
            <a:ext cx="68654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CÂU 1+2</a:t>
            </a:r>
            <a:endParaRPr lang="en-US" sz="3200" i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5760" y="1579245"/>
            <a:ext cx="8133080" cy="1395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1815" y="2974340"/>
            <a:ext cx="8036560" cy="14033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9845" y="2156460"/>
            <a:ext cx="3891280" cy="3858260"/>
          </a:xfrm>
          <a:prstGeom prst="rect">
            <a:avLst/>
          </a:prstGeom>
        </p:spPr>
      </p:pic>
      <p:pic>
        <p:nvPicPr>
          <p:cNvPr id="5" name="CAU 1-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40135" y="623887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162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5"/>
            <a:ext cx="12192000" cy="6005195"/>
          </a:xfrm>
          <a:prstGeom prst="rect">
            <a:avLst/>
          </a:prstGeom>
        </p:spPr>
      </p:pic>
      <p:sp>
        <p:nvSpPr>
          <p:cNvPr id="11" name="Rectangle 3"/>
          <p:cNvSpPr/>
          <p:nvPr/>
        </p:nvSpPr>
        <p:spPr>
          <a:xfrm>
            <a:off x="2279650" y="477520"/>
            <a:ext cx="57384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7285" y="1816100"/>
            <a:ext cx="8442960" cy="1786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595" y="-635"/>
            <a:ext cx="1843405" cy="2682875"/>
          </a:xfrm>
          <a:prstGeom prst="rect">
            <a:avLst/>
          </a:prstGeom>
        </p:spPr>
      </p:pic>
      <p:pic>
        <p:nvPicPr>
          <p:cNvPr id="5" name="Recording (3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1120" y="6177915"/>
            <a:ext cx="619125" cy="6191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215130" y="1800860"/>
            <a:ext cx="704850" cy="103060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276340" y="1847215"/>
            <a:ext cx="704850" cy="103060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37525" y="1847215"/>
            <a:ext cx="704850" cy="103060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5" dur="11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5"/>
            <a:ext cx="12192000" cy="6100445"/>
          </a:xfrm>
          <a:prstGeom prst="rect">
            <a:avLst/>
          </a:prstGeom>
        </p:spPr>
      </p:pic>
      <p:sp>
        <p:nvSpPr>
          <p:cNvPr id="11" name="Rectangle 3"/>
          <p:cNvSpPr/>
          <p:nvPr/>
        </p:nvSpPr>
        <p:spPr>
          <a:xfrm>
            <a:off x="2854960" y="1223645"/>
            <a:ext cx="57384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595" y="-635"/>
            <a:ext cx="1843405" cy="2682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4745" y="2004695"/>
            <a:ext cx="8521700" cy="1916430"/>
          </a:xfrm>
          <a:prstGeom prst="rect">
            <a:avLst/>
          </a:prstGeom>
        </p:spPr>
      </p:pic>
      <p:pic>
        <p:nvPicPr>
          <p:cNvPr id="6" name="Unknown_c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48875" y="6368415"/>
            <a:ext cx="619125" cy="6191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215765" y="2004695"/>
            <a:ext cx="704850" cy="103060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35420" y="2004695"/>
            <a:ext cx="704850" cy="103060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790180" y="2004695"/>
            <a:ext cx="704850" cy="103060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41690" y="2004695"/>
            <a:ext cx="704850" cy="103060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146540" y="2004695"/>
            <a:ext cx="704850" cy="103060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5" dur="61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38570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895" y="781685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2765" y="1717040"/>
            <a:ext cx="9383395" cy="2395855"/>
          </a:xfrm>
          <a:prstGeom prst="rect">
            <a:avLst/>
          </a:prstGeom>
        </p:spPr>
      </p:pic>
      <p:sp>
        <p:nvSpPr>
          <p:cNvPr id="11" name="Rectangle 3"/>
          <p:cNvSpPr/>
          <p:nvPr/>
        </p:nvSpPr>
        <p:spPr>
          <a:xfrm>
            <a:off x="3842385" y="993775"/>
            <a:ext cx="290195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câu 3+4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5885" y="2828925"/>
            <a:ext cx="4210050" cy="3962400"/>
          </a:xfrm>
          <a:prstGeom prst="rect">
            <a:avLst/>
          </a:prstGeom>
        </p:spPr>
      </p:pic>
      <p:pic>
        <p:nvPicPr>
          <p:cNvPr id="6" name="Unknown_c3-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1475" y="640651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11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5"/>
            <a:ext cx="12192635" cy="6512560"/>
          </a:xfrm>
          <a:prstGeom prst="rect">
            <a:avLst/>
          </a:prstGeom>
        </p:spPr>
      </p:pic>
      <p:sp>
        <p:nvSpPr>
          <p:cNvPr id="11" name="Rectangle 3"/>
          <p:cNvSpPr/>
          <p:nvPr/>
        </p:nvSpPr>
        <p:spPr>
          <a:xfrm>
            <a:off x="4944745" y="665480"/>
            <a:ext cx="18757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7095" y="1838325"/>
            <a:ext cx="7610475" cy="1489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58210" y="3328035"/>
            <a:ext cx="4643120" cy="3255010"/>
          </a:xfrm>
          <a:prstGeom prst="rect">
            <a:avLst/>
          </a:prstGeom>
        </p:spPr>
      </p:pic>
      <p:pic>
        <p:nvPicPr>
          <p:cNvPr id="5" name="Unknown_c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6397625"/>
            <a:ext cx="619125" cy="6191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596765" y="2164715"/>
            <a:ext cx="425450" cy="7289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20535" y="2218690"/>
            <a:ext cx="425450" cy="7289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1" dur="99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69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6340" y="1417955"/>
            <a:ext cx="8369300" cy="42665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2010" y="2244725"/>
            <a:ext cx="3321050" cy="3439795"/>
          </a:xfrm>
          <a:prstGeom prst="rect">
            <a:avLst/>
          </a:prstGeom>
        </p:spPr>
      </p:pic>
      <p:sp>
        <p:nvSpPr>
          <p:cNvPr id="11" name="Rectangle 3"/>
          <p:cNvSpPr/>
          <p:nvPr/>
        </p:nvSpPr>
        <p:spPr>
          <a:xfrm>
            <a:off x="1985010" y="889000"/>
            <a:ext cx="339661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 MẸ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3920" y="969645"/>
            <a:ext cx="5930265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1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NHẠC: BÙI ĐÌNH THẢO</a:t>
            </a:r>
            <a:endParaRPr lang="en-US" sz="1400" i="1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0830" algn="l"/>
                <a:tab pos="2971165" algn="ctr"/>
              </a:tabLst>
            </a:pPr>
            <a:r>
              <a:rPr lang="en-US" sz="14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            LỜI: TẠ HỮU YÊN</a:t>
            </a:r>
            <a:endParaRPr lang="en-US" sz="1400" i="1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67735" y="2233295"/>
            <a:ext cx="361315" cy="67627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233285" y="4627245"/>
            <a:ext cx="361315" cy="67627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ing (6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00970" y="639572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3" dur="273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8" grpId="0"/>
      <p:bldP spid="8" grpId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192635" cy="6126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29260" y="3371215"/>
            <a:ext cx="3486785" cy="3486785"/>
          </a:xfrm>
          <a:prstGeom prst="rect">
            <a:avLst/>
          </a:prstGeom>
        </p:spPr>
      </p:pic>
      <p:sp>
        <p:nvSpPr>
          <p:cNvPr id="11" name="Rectangle 3"/>
          <p:cNvSpPr/>
          <p:nvPr/>
        </p:nvSpPr>
        <p:spPr>
          <a:xfrm>
            <a:off x="3932555" y="967105"/>
            <a:ext cx="44608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câu 2+3+4+5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5980" y="2056765"/>
            <a:ext cx="9131300" cy="4202430"/>
          </a:xfrm>
          <a:prstGeom prst="rect">
            <a:avLst/>
          </a:prstGeom>
        </p:spPr>
      </p:pic>
      <p:pic>
        <p:nvPicPr>
          <p:cNvPr id="7" name="Recording (6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0145" y="6411595"/>
            <a:ext cx="619125" cy="61912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657090" y="2056765"/>
            <a:ext cx="360680" cy="721360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739505" y="5007610"/>
            <a:ext cx="360680" cy="721360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273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8" grpId="0" bldLvl="0" animBg="1"/>
      <p:bldP spid="8" grpId="1" animBg="1"/>
      <p:bldP spid="10" grpId="0" bldLvl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95" y="762635"/>
            <a:ext cx="11071225" cy="5580380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58185" y="93980"/>
            <a:ext cx="310769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600" b="1" i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BÀN TAY MẸ</a:t>
            </a:r>
          </a:p>
        </p:txBody>
      </p:sp>
      <p:sp>
        <p:nvSpPr>
          <p:cNvPr id="10" name="Rectangle 7"/>
          <p:cNvSpPr/>
          <p:nvPr/>
        </p:nvSpPr>
        <p:spPr>
          <a:xfrm>
            <a:off x="5197384" y="70532"/>
            <a:ext cx="6096000" cy="692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1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NHẠC: BÙI ĐÌNH THẢO</a:t>
            </a:r>
            <a:endParaRPr lang="en-US" sz="1600" i="1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0830" algn="l"/>
                <a:tab pos="2971165" algn="ctr"/>
              </a:tabLst>
            </a:pPr>
            <a:r>
              <a:rPr lang="en-US" sz="16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            LỜI: TẠ HỮU YÊN</a:t>
            </a:r>
            <a:endParaRPr lang="en-US" sz="1600" i="1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7355" y="0"/>
            <a:ext cx="1374582" cy="1856607"/>
          </a:xfrm>
          <a:prstGeom prst="rect">
            <a:avLst/>
          </a:prstGeom>
        </p:spPr>
      </p:pic>
      <p:pic>
        <p:nvPicPr>
          <p:cNvPr id="5" name="Recording (7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5845" y="634301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58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634" y="0"/>
            <a:ext cx="12192000" cy="6858635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4048973" y="2163445"/>
            <a:ext cx="4092787" cy="120032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sz="4800" b="1" kern="0" cap="all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r>
              <a:rPr lang="en-US" sz="7200" b="1" kern="0" cap="all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7200" b="1" kern="0" cap="all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ix_1m10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2806" y="39698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192635" cy="6126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29260" y="3371215"/>
            <a:ext cx="3486785" cy="34867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6770" y="1115695"/>
            <a:ext cx="9273540" cy="5379720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401185" y="593725"/>
            <a:ext cx="31076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BÀN TAY MẸ</a:t>
            </a:r>
          </a:p>
        </p:txBody>
      </p:sp>
      <p:sp>
        <p:nvSpPr>
          <p:cNvPr id="10" name="Rectangle 7"/>
          <p:cNvSpPr/>
          <p:nvPr/>
        </p:nvSpPr>
        <p:spPr>
          <a:xfrm>
            <a:off x="4761139" y="687117"/>
            <a:ext cx="6096000" cy="62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2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NHẠC: BÙI ĐÌNH THẢO</a:t>
            </a:r>
            <a:endParaRPr lang="en-US" sz="1200" i="1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0830" algn="l"/>
                <a:tab pos="2971165" algn="ctr"/>
              </a:tabLst>
            </a:pPr>
            <a:r>
              <a:rPr lang="en-US" sz="12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            LỜI: TẠ HỮU YÊN</a:t>
            </a:r>
            <a:endParaRPr lang="en-US" sz="1200" i="1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"/>
          <p:cNvSpPr/>
          <p:nvPr/>
        </p:nvSpPr>
        <p:spPr>
          <a:xfrm>
            <a:off x="4397375" y="165100"/>
            <a:ext cx="339661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TOÀN BÀI</a:t>
            </a:r>
          </a:p>
        </p:txBody>
      </p:sp>
      <p:pic>
        <p:nvPicPr>
          <p:cNvPr id="13" name="Recording (11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6465" y="649541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847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5554" y="480055"/>
            <a:ext cx="74719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vi-VN" sz="5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NỐI TIẾP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5554" y="1806794"/>
            <a:ext cx="8399417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- Nhóm</a:t>
            </a:r>
            <a:r>
              <a:rPr kumimoji="0" lang="vi-VN" sz="47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 1: Câu hát 1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4700" b="1" baseline="0" dirty="0" smtClean="0">
                <a:latin typeface="Calibri"/>
              </a:rPr>
              <a:t>- Nhóm</a:t>
            </a:r>
            <a:r>
              <a:rPr lang="vi-VN" sz="4700" b="1" dirty="0" smtClean="0">
                <a:latin typeface="Calibri"/>
              </a:rPr>
              <a:t> 2: Câu hát 2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4700" b="1" dirty="0">
                <a:latin typeface="Calibri"/>
              </a:rPr>
              <a:t>-</a:t>
            </a:r>
            <a:r>
              <a:rPr kumimoji="0" lang="vi-VN" sz="4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 Nhóm</a:t>
            </a:r>
            <a:r>
              <a:rPr kumimoji="0" lang="vi-VN" sz="47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 1: Câu hát 3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4700" b="1" dirty="0" smtClean="0">
                <a:latin typeface="Calibri"/>
              </a:rPr>
              <a:t>- Nhóm 2: Câu hát 4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- Cả</a:t>
            </a:r>
            <a:r>
              <a:rPr kumimoji="0" lang="vi-VN" sz="47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 lớp: Hát câu 5</a:t>
            </a:r>
            <a:endParaRPr kumimoji="0" lang="en-US" sz="47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079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1679" y="3157941"/>
            <a:ext cx="74719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KẾT HỢP GÕ ĐỆM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34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5908040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9600" y="346075"/>
            <a:ext cx="82473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600" b="1" i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HÁT KẾT HỢP GÕ ĐỆM THEO NHỊP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240" y="1713230"/>
            <a:ext cx="8133080" cy="1395095"/>
          </a:xfrm>
          <a:prstGeom prst="rect">
            <a:avLst/>
          </a:prstGeom>
        </p:spPr>
      </p:pic>
      <p:pic>
        <p:nvPicPr>
          <p:cNvPr id="4098" name="Picture 2" descr="C:\Users\Administrator\Desktop\hinh nen dep pp\AH NHAC CU\THAH PHAC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2124075" y="3056890"/>
            <a:ext cx="421005" cy="33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3782060" y="298958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5440045" y="298958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7318375" y="305689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cord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73285" y="631253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5" dur="130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192635" cy="6126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29260" y="3371215"/>
            <a:ext cx="3486785" cy="34867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6770" y="1115695"/>
            <a:ext cx="9273540" cy="5379720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333875" y="687070"/>
            <a:ext cx="31076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BÀN TAY MẸ</a:t>
            </a:r>
          </a:p>
        </p:txBody>
      </p:sp>
      <p:sp>
        <p:nvSpPr>
          <p:cNvPr id="10" name="Rectangle 7"/>
          <p:cNvSpPr/>
          <p:nvPr/>
        </p:nvSpPr>
        <p:spPr>
          <a:xfrm>
            <a:off x="4761139" y="687117"/>
            <a:ext cx="6096000" cy="62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2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NHẠC: BÙI ĐÌNH THẢO</a:t>
            </a:r>
            <a:endParaRPr lang="en-US" sz="1200" i="1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0830" algn="l"/>
                <a:tab pos="2971165" algn="ctr"/>
              </a:tabLst>
            </a:pPr>
            <a:r>
              <a:rPr lang="en-US" sz="12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            LỜI: TẠ HỮU YÊN</a:t>
            </a:r>
            <a:endParaRPr lang="en-US" sz="1200" i="1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Recording (11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035" y="6495415"/>
            <a:ext cx="619125" cy="619125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06015" y="41910"/>
            <a:ext cx="7922895" cy="6451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600" b="1" i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 KẾT HỢP GÕ ĐỆM THEO NHỊP</a:t>
            </a:r>
          </a:p>
        </p:txBody>
      </p:sp>
      <p:pic>
        <p:nvPicPr>
          <p:cNvPr id="4098" name="Picture 2" descr="C:\Users\Administrator\Desktop\hinh nen dep pp\AH NHAC CU\THAH PHAC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521200" y="1980565"/>
            <a:ext cx="421005" cy="33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6967220" y="306768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648835" y="303085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2675890" y="306768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119235" y="408178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7061200" y="408178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902200" y="408178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2675890" y="406844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8439785" y="513715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5939155" y="525653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2753995" y="525653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784715" y="648144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429750" y="648144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7225665" y="648144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5643880" y="648144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286885" y="644461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2753995" y="644461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8211820" y="198056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6367145" y="206311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119235" y="303085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10313670" y="198056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79" showWhenStopped="0">
                <p:cTn id="22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7" grpId="0" bldLvl="0" animBg="1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 flipV="1">
            <a:off x="-62865" y="0"/>
            <a:ext cx="1955800" cy="1644015"/>
          </a:xfrm>
          <a:prstGeom prst="rect">
            <a:avLst/>
          </a:prstGeom>
          <a:noFill/>
          <a:ln w="9525">
            <a:noFill/>
            <a:rou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10034664" y="-1"/>
            <a:ext cx="2157336" cy="1789043"/>
          </a:xfrm>
          <a:prstGeom prst="rect">
            <a:avLst/>
          </a:prstGeom>
          <a:noFill/>
          <a:ln w="9525">
            <a:noFill/>
            <a:rou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62555" y="173355"/>
            <a:ext cx="661098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600" b="1" i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HÁT KẾT HỢP BỘ GÕ CƠ THỂ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3780" y="981710"/>
            <a:ext cx="106851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mẹ bế chúng con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tay mẹ chăm chúng 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con ăn tay mẹ nấ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 n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con uống tay mẹ đun</a:t>
            </a: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nóng bức gió từ tay mẹ con ngủ ngon</a:t>
            </a: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giá rét cũng </a:t>
            </a:r>
            <a:r>
              <a:rPr lang="en-US" altLang="vi-VN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tay mẹ ủ ấm con</a:t>
            </a: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 mẹ vì chúng con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tay mẹ con lớn khôn</a:t>
            </a: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B TAY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398" y="7023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2" y="1361279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014" y="1502793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10" y="1361914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2179" y="1543797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05" y="1543524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55" y="2264249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4669" y="2509632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7599" y="2510267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0704" y="5556362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2259" y="5544297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7409" y="4491920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0874" y="3497692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945" y="2386804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480" y="3252309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10" y="4298154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60" y="5416389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755" y="5417659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3534" y="3497692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70" y="4298789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77240" y="2260600"/>
            <a:ext cx="3891280" cy="4072255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173355" y="5626735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4839" y="5609702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3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7" grpId="1"/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o hoa thuy ch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0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9066" y="626478"/>
            <a:ext cx="27927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 CHƠI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883" y="380257"/>
            <a:ext cx="79047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7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GIỎ HOA BÍ MẬT</a:t>
            </a:r>
          </a:p>
        </p:txBody>
      </p:sp>
    </p:spTree>
    <p:extLst>
      <p:ext uri="{BB962C8B-B14F-4D97-AF65-F5344CB8AC3E}">
        <p14:creationId xmlns:p14="http://schemas.microsoft.com/office/powerpoint/2010/main" val="2401023411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Lẵng Hoa - L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674" y="1343480"/>
            <a:ext cx="3940913" cy="550107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ia Sẻ] Hoa chúc mừng sinh nhật thầy cô và lời chúc ý nghĩa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8" y="1329512"/>
            <a:ext cx="3962720" cy="55150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5-Point Star 13">
            <a:hlinkClick r:id="rId6" action="ppaction://hlinksldjump"/>
          </p:cNvPr>
          <p:cNvSpPr/>
          <p:nvPr/>
        </p:nvSpPr>
        <p:spPr>
          <a:xfrm>
            <a:off x="1487040" y="5456011"/>
            <a:ext cx="1063256" cy="878959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b="1" kern="0" dirty="0">
                <a:solidFill>
                  <a:srgbClr val="002060"/>
                </a:solidFill>
                <a:latin typeface="Wide Latin" panose="020A0A07050505020404" pitchFamily="18" charset="0"/>
                <a:sym typeface="Arial"/>
              </a:rPr>
              <a:t>1</a:t>
            </a:r>
          </a:p>
        </p:txBody>
      </p:sp>
      <p:pic>
        <p:nvPicPr>
          <p:cNvPr id="1030" name="Picture 6" descr="99 hình ảnh hoa chúc mừng sinh nhật đẹp nhất thế giới 2020 |  Starokostyantyniv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031" y="1342960"/>
            <a:ext cx="3962720" cy="55150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5-Point Star 26">
            <a:hlinkClick r:id="rId8" action="ppaction://hlinksldjump"/>
          </p:cNvPr>
          <p:cNvSpPr/>
          <p:nvPr/>
        </p:nvSpPr>
        <p:spPr>
          <a:xfrm>
            <a:off x="5550794" y="5441833"/>
            <a:ext cx="1083685" cy="89313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b="1" kern="0" dirty="0">
                <a:solidFill>
                  <a:srgbClr val="002060"/>
                </a:solidFill>
                <a:latin typeface="Wide Latin" panose="020A0A07050505020404" pitchFamily="18" charset="0"/>
                <a:sym typeface="Arial"/>
              </a:rPr>
              <a:t>2</a:t>
            </a:r>
          </a:p>
        </p:txBody>
      </p:sp>
      <p:sp>
        <p:nvSpPr>
          <p:cNvPr id="28" name="5-Point Star 27">
            <a:hlinkClick r:id="rId9" action="ppaction://hlinksldjump"/>
          </p:cNvPr>
          <p:cNvSpPr/>
          <p:nvPr/>
        </p:nvSpPr>
        <p:spPr>
          <a:xfrm>
            <a:off x="9678361" y="5456011"/>
            <a:ext cx="1063256" cy="89313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b="1" kern="0" dirty="0">
                <a:solidFill>
                  <a:srgbClr val="002060"/>
                </a:solidFill>
                <a:latin typeface="Wide Latin" panose="020A0A07050505020404" pitchFamily="18" charset="0"/>
                <a:sym typeface="Arial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7596" y="112373"/>
            <a:ext cx="11894283" cy="1200329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coolSlant"/>
            <a:bevelB/>
          </a:sp3d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7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GIỎ HOA BÍ MẬT</a:t>
            </a:r>
          </a:p>
        </p:txBody>
      </p:sp>
      <p:sp>
        <p:nvSpPr>
          <p:cNvPr id="2" name="Right Arrow 1">
            <a:hlinkClick r:id="rId10" action="ppaction://hlinksldjump"/>
          </p:cNvPr>
          <p:cNvSpPr/>
          <p:nvPr/>
        </p:nvSpPr>
        <p:spPr>
          <a:xfrm>
            <a:off x="11734463" y="6425281"/>
            <a:ext cx="373487" cy="354876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05962"/>
      </p:ext>
    </p:extLst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489397" y="592138"/>
            <a:ext cx="11307651" cy="5988967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None/>
            </a:pPr>
            <a:endParaRPr lang="vi-VN" altLang="en-US" sz="1800">
              <a:solidFill>
                <a:prstClr val="black"/>
              </a:solidFill>
              <a:latin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0" name="AutoShape 27"/>
          <p:cNvSpPr>
            <a:spLocks noChangeArrowheads="1"/>
          </p:cNvSpPr>
          <p:nvPr/>
        </p:nvSpPr>
        <p:spPr bwMode="auto">
          <a:xfrm>
            <a:off x="273978" y="308363"/>
            <a:ext cx="2643885" cy="308896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None/>
            </a:pPr>
            <a:endParaRPr lang="vi-VN" altLang="en-US" sz="2000" b="1">
              <a:solidFill>
                <a:prstClr val="white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4" name="AutoShape 51"/>
          <p:cNvSpPr>
            <a:spLocks noChangeArrowheads="1"/>
          </p:cNvSpPr>
          <p:nvPr/>
        </p:nvSpPr>
        <p:spPr bwMode="auto">
          <a:xfrm>
            <a:off x="3053455" y="1592520"/>
            <a:ext cx="8959011" cy="77958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vi-VN" sz="42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Bàn tay mẹ</a:t>
            </a:r>
            <a:r>
              <a:rPr lang="en-US" sz="42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do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sáng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altLang="en-US" sz="4267" dirty="0">
              <a:solidFill>
                <a:prstClr val="white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053456" y="3095757"/>
            <a:ext cx="8440993" cy="137174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189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2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/>
              </a:rPr>
              <a:t>Nhạc</a:t>
            </a:r>
            <a:r>
              <a:rPr lang="en-US" altLang="en-US" sz="42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/>
              </a:rPr>
              <a:t>– </a:t>
            </a:r>
            <a:r>
              <a:rPr lang="vi-VN" altLang="en-US" sz="42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/>
              </a:rPr>
              <a:t>Bùi Đình Thảo</a:t>
            </a:r>
          </a:p>
          <a:p>
            <a:pPr algn="ctr" defTabSz="457189">
              <a:lnSpc>
                <a:spcPct val="100000"/>
              </a:lnSpc>
              <a:spcBef>
                <a:spcPct val="0"/>
              </a:spcBef>
              <a:buNone/>
            </a:pPr>
            <a:r>
              <a:rPr lang="vi-VN" sz="4267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Arial"/>
              </a:rPr>
              <a:t>Lời thơ: Tạ Hữu Yên</a:t>
            </a:r>
            <a:endParaRPr lang="en-US" sz="4267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cs typeface="Arial"/>
              <a:sym typeface="Arial"/>
            </a:endParaRPr>
          </a:p>
        </p:txBody>
      </p:sp>
      <p:pic>
        <p:nvPicPr>
          <p:cNvPr id="55" name="Picture 3" descr="A picture containing shape&#10;&#10;Description automatically generated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448" y="-905"/>
            <a:ext cx="658280" cy="68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35" y="742864"/>
            <a:ext cx="1942077" cy="221996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7" name="5-Point Star 56">
            <a:hlinkClick r:id="rId8" action="ppaction://hlinksldjump"/>
          </p:cNvPr>
          <p:cNvSpPr/>
          <p:nvPr/>
        </p:nvSpPr>
        <p:spPr>
          <a:xfrm>
            <a:off x="1132537" y="2176359"/>
            <a:ext cx="935076" cy="608909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b="1" kern="0" dirty="0">
                <a:solidFill>
                  <a:srgbClr val="002060"/>
                </a:solidFill>
                <a:latin typeface="Wide Latin" panose="020A0A07050505020404" pitchFamily="18" charset="0"/>
                <a:sym typeface="Arial"/>
              </a:rPr>
              <a:t>1</a:t>
            </a:r>
          </a:p>
        </p:txBody>
      </p:sp>
      <p:pic>
        <p:nvPicPr>
          <p:cNvPr id="56" name="Picture 55" descr="A picture containing text, sign, orange&#10;&#10;Description automatically generated">
            <a:extLst>
              <a:ext uri="{FF2B5EF4-FFF2-40B4-BE49-F238E27FC236}">
                <a16:creationId xmlns:a16="http://schemas.microsoft.com/office/drawing/2014/main" xmlns="" id="{03669D0E-0861-43A6-9863-0699686F3F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AF5D3"/>
              </a:clrFrom>
              <a:clrTo>
                <a:srgbClr val="FAF5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110" y="5049034"/>
            <a:ext cx="1671352" cy="1532071"/>
          </a:xfrm>
          <a:prstGeom prst="rect">
            <a:avLst/>
          </a:prstGeom>
        </p:spPr>
      </p:pic>
      <p:pic>
        <p:nvPicPr>
          <p:cNvPr id="59" name="Picture 58" descr="Shape&#10;&#10;Description automatically generated">
            <a:extLst>
              <a:ext uri="{FF2B5EF4-FFF2-40B4-BE49-F238E27FC236}">
                <a16:creationId xmlns:a16="http://schemas.microsoft.com/office/drawing/2014/main" xmlns="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80" y="5132480"/>
            <a:ext cx="1931503" cy="1448625"/>
          </a:xfrm>
          <a:prstGeom prst="rect">
            <a:avLst/>
          </a:prstGeom>
        </p:spPr>
      </p:pic>
      <p:sp>
        <p:nvSpPr>
          <p:cNvPr id="17" name="WordArt 34"/>
          <p:cNvSpPr>
            <a:spLocks noChangeArrowheads="1" noChangeShapeType="1" noTextEdit="1"/>
          </p:cNvSpPr>
          <p:nvPr/>
        </p:nvSpPr>
        <p:spPr bwMode="auto">
          <a:xfrm>
            <a:off x="9881672" y="5491030"/>
            <a:ext cx="66675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WordArt 35"/>
          <p:cNvSpPr>
            <a:spLocks noChangeArrowheads="1" noChangeShapeType="1" noTextEdit="1"/>
          </p:cNvSpPr>
          <p:nvPr/>
        </p:nvSpPr>
        <p:spPr bwMode="auto">
          <a:xfrm>
            <a:off x="9881672" y="5491030"/>
            <a:ext cx="66675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WordArt 36"/>
          <p:cNvSpPr>
            <a:spLocks noChangeArrowheads="1" noChangeShapeType="1" noTextEdit="1"/>
          </p:cNvSpPr>
          <p:nvPr/>
        </p:nvSpPr>
        <p:spPr bwMode="auto">
          <a:xfrm>
            <a:off x="10034072" y="5491030"/>
            <a:ext cx="66675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WordArt 37"/>
          <p:cNvSpPr>
            <a:spLocks noChangeArrowheads="1" noChangeShapeType="1" noTextEdit="1"/>
          </p:cNvSpPr>
          <p:nvPr/>
        </p:nvSpPr>
        <p:spPr bwMode="auto">
          <a:xfrm>
            <a:off x="9957872" y="5491030"/>
            <a:ext cx="66675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WordArt 38"/>
          <p:cNvSpPr>
            <a:spLocks noChangeArrowheads="1" noChangeShapeType="1" noTextEdit="1"/>
          </p:cNvSpPr>
          <p:nvPr/>
        </p:nvSpPr>
        <p:spPr bwMode="auto">
          <a:xfrm>
            <a:off x="10034072" y="5491030"/>
            <a:ext cx="66675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22" name="Group 49"/>
          <p:cNvGrpSpPr>
            <a:grpSpLocks/>
          </p:cNvGrpSpPr>
          <p:nvPr/>
        </p:nvGrpSpPr>
        <p:grpSpPr bwMode="auto">
          <a:xfrm>
            <a:off x="9500672" y="5348155"/>
            <a:ext cx="1752600" cy="982662"/>
            <a:chOff x="4320" y="2928"/>
            <a:chExt cx="1104" cy="1104"/>
          </a:xfrm>
        </p:grpSpPr>
        <p:sp>
          <p:nvSpPr>
            <p:cNvPr id="2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B5AE53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48058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vi-VN" altLang="en-US" sz="6000" b="1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1170972"/>
      </p:ext>
    </p:extLst>
  </p:cSld>
  <p:clrMapOvr>
    <a:masterClrMapping/>
  </p:clrMapOvr>
  <p:transition spd="slow">
    <p:strips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  <p:bldP spid="57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AutoShape 51"/>
          <p:cNvSpPr>
            <a:spLocks noChangeArrowheads="1"/>
          </p:cNvSpPr>
          <p:nvPr/>
        </p:nvSpPr>
        <p:spPr bwMode="auto">
          <a:xfrm>
            <a:off x="4364678" y="3192253"/>
            <a:ext cx="7251969" cy="1856781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457189">
              <a:spcBef>
                <a:spcPct val="50000"/>
              </a:spcBef>
              <a:defRPr/>
            </a:pPr>
            <a:r>
              <a:rPr lang="vi-VN" altLang="en-US" sz="3733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/>
              </a:rPr>
              <a:t>Cơm con ăn tay mẹ nấu, </a:t>
            </a:r>
          </a:p>
          <a:p>
            <a:pPr algn="ctr" defTabSz="457189">
              <a:spcBef>
                <a:spcPct val="50000"/>
              </a:spcBef>
              <a:defRPr/>
            </a:pPr>
            <a:r>
              <a:rPr lang="vi-VN" altLang="en-US" sz="3733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/>
              </a:rPr>
              <a:t>nước con uống tay mẹ đun</a:t>
            </a:r>
            <a:endParaRPr lang="en-US" altLang="vi-VN" sz="3200" b="1" dirty="0">
              <a:solidFill>
                <a:prstClr val="white"/>
              </a:solidFill>
              <a:latin typeface="Times New Roman"/>
              <a:cs typeface="Times New Roman" pitchFamily="18" charset="0"/>
              <a:sym typeface="Arial"/>
            </a:endParaRPr>
          </a:p>
        </p:txBody>
      </p:sp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489397" y="592138"/>
            <a:ext cx="11307651" cy="5988967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None/>
            </a:pPr>
            <a:endParaRPr lang="vi-VN" altLang="en-US" sz="1800">
              <a:solidFill>
                <a:prstClr val="black"/>
              </a:solidFill>
              <a:latin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0" name="AutoShape 27"/>
          <p:cNvSpPr>
            <a:spLocks noChangeArrowheads="1"/>
          </p:cNvSpPr>
          <p:nvPr/>
        </p:nvSpPr>
        <p:spPr bwMode="auto">
          <a:xfrm>
            <a:off x="233228" y="403524"/>
            <a:ext cx="2780525" cy="2920881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None/>
            </a:pPr>
            <a:endParaRPr lang="vi-VN" altLang="en-US" sz="2000" b="1">
              <a:solidFill>
                <a:prstClr val="white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4" name="AutoShape 51"/>
          <p:cNvSpPr>
            <a:spLocks noChangeArrowheads="1"/>
          </p:cNvSpPr>
          <p:nvPr/>
        </p:nvSpPr>
        <p:spPr bwMode="auto">
          <a:xfrm>
            <a:off x="3013754" y="936784"/>
            <a:ext cx="8602893" cy="182439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50000"/>
              </a:spcBef>
              <a:buNone/>
            </a:pPr>
            <a:endParaRPr lang="en-US" altLang="en-US" sz="3200" b="1" i="1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3753" y="1116198"/>
            <a:ext cx="8602895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vi-VN" sz="42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 hình ảnh nào trong bài hát thể hiện tấm lòng của mẹ</a:t>
            </a:r>
            <a:r>
              <a:rPr lang="en-US" sz="42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8" name="Picture 6" descr="99 hình ảnh hoa chúc mừng sinh nhật đẹp nhất thế giới 2020 |  Starokostyantyniv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0" y="787771"/>
            <a:ext cx="1928153" cy="217082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5-Point Star 56">
            <a:hlinkClick r:id="rId7" action="ppaction://hlinksldjump"/>
          </p:cNvPr>
          <p:cNvSpPr/>
          <p:nvPr/>
        </p:nvSpPr>
        <p:spPr>
          <a:xfrm>
            <a:off x="1196618" y="2234580"/>
            <a:ext cx="886860" cy="553385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b="1" kern="0" dirty="0">
                <a:solidFill>
                  <a:srgbClr val="002060"/>
                </a:solidFill>
                <a:latin typeface="Wide Latin" panose="020A0A07050505020404" pitchFamily="18" charset="0"/>
                <a:sym typeface="Arial"/>
              </a:rPr>
              <a:t>2</a:t>
            </a:r>
          </a:p>
        </p:txBody>
      </p:sp>
      <p:pic>
        <p:nvPicPr>
          <p:cNvPr id="59" name="Picture 58" descr="A picture containing text, sign, orange&#10;&#10;Description automatically generated">
            <a:extLst>
              <a:ext uri="{FF2B5EF4-FFF2-40B4-BE49-F238E27FC236}">
                <a16:creationId xmlns:a16="http://schemas.microsoft.com/office/drawing/2014/main" xmlns="" id="{03669D0E-0861-43A6-9863-0699686F3F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AF5D3"/>
              </a:clrFrom>
              <a:clrTo>
                <a:srgbClr val="FAF5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03" y="5049034"/>
            <a:ext cx="1671352" cy="1532071"/>
          </a:xfrm>
          <a:prstGeom prst="rect">
            <a:avLst/>
          </a:prstGeom>
        </p:spPr>
      </p:pic>
      <p:pic>
        <p:nvPicPr>
          <p:cNvPr id="61" name="Picture 60" descr="Shape&#10;&#10;Description automatically generated">
            <a:extLst>
              <a:ext uri="{FF2B5EF4-FFF2-40B4-BE49-F238E27FC236}">
                <a16:creationId xmlns:a16="http://schemas.microsoft.com/office/drawing/2014/main" xmlns="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499" y="5147844"/>
            <a:ext cx="1931503" cy="1448625"/>
          </a:xfrm>
          <a:prstGeom prst="rect">
            <a:avLst/>
          </a:prstGeom>
        </p:spPr>
      </p:pic>
      <p:sp>
        <p:nvSpPr>
          <p:cNvPr id="18" name="WordArt 34"/>
          <p:cNvSpPr>
            <a:spLocks noChangeArrowheads="1" noChangeShapeType="1" noTextEdit="1"/>
          </p:cNvSpPr>
          <p:nvPr/>
        </p:nvSpPr>
        <p:spPr bwMode="auto">
          <a:xfrm>
            <a:off x="9881672" y="5491030"/>
            <a:ext cx="66675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WordArt 35"/>
          <p:cNvSpPr>
            <a:spLocks noChangeArrowheads="1" noChangeShapeType="1" noTextEdit="1"/>
          </p:cNvSpPr>
          <p:nvPr/>
        </p:nvSpPr>
        <p:spPr bwMode="auto">
          <a:xfrm>
            <a:off x="9881672" y="5491030"/>
            <a:ext cx="66675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WordArt 36"/>
          <p:cNvSpPr>
            <a:spLocks noChangeArrowheads="1" noChangeShapeType="1" noTextEdit="1"/>
          </p:cNvSpPr>
          <p:nvPr/>
        </p:nvSpPr>
        <p:spPr bwMode="auto">
          <a:xfrm>
            <a:off x="10034072" y="5491030"/>
            <a:ext cx="66675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WordArt 37"/>
          <p:cNvSpPr>
            <a:spLocks noChangeArrowheads="1" noChangeShapeType="1" noTextEdit="1"/>
          </p:cNvSpPr>
          <p:nvPr/>
        </p:nvSpPr>
        <p:spPr bwMode="auto">
          <a:xfrm>
            <a:off x="9957872" y="5491030"/>
            <a:ext cx="66675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WordArt 38"/>
          <p:cNvSpPr>
            <a:spLocks noChangeArrowheads="1" noChangeShapeType="1" noTextEdit="1"/>
          </p:cNvSpPr>
          <p:nvPr/>
        </p:nvSpPr>
        <p:spPr bwMode="auto">
          <a:xfrm>
            <a:off x="10034072" y="5491030"/>
            <a:ext cx="66675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23" name="Group 49"/>
          <p:cNvGrpSpPr>
            <a:grpSpLocks/>
          </p:cNvGrpSpPr>
          <p:nvPr/>
        </p:nvGrpSpPr>
        <p:grpSpPr bwMode="auto">
          <a:xfrm>
            <a:off x="9500672" y="5348155"/>
            <a:ext cx="1752600" cy="982662"/>
            <a:chOff x="4320" y="2928"/>
            <a:chExt cx="1104" cy="1104"/>
          </a:xfrm>
        </p:grpSpPr>
        <p:sp>
          <p:nvSpPr>
            <p:cNvPr id="2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B5AE53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48058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vi-VN" altLang="en-US" sz="6000" b="1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26" name="Picture 3" descr="A picture containing shape&#10;&#10;Description automatically generated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448" y="-39542"/>
            <a:ext cx="658280" cy="68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939189"/>
      </p:ext>
    </p:extLst>
  </p:cSld>
  <p:clrMapOvr>
    <a:masterClrMapping/>
  </p:clrMapOvr>
  <p:transition spd="slow">
    <p:strips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0" grpId="0" animBg="1"/>
      <p:bldP spid="30" grpId="0" animBg="1"/>
      <p:bldP spid="5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94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489397" y="592138"/>
            <a:ext cx="11307651" cy="5988967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None/>
            </a:pPr>
            <a:endParaRPr lang="vi-VN" altLang="en-US" sz="1800">
              <a:solidFill>
                <a:prstClr val="black"/>
              </a:solidFill>
              <a:latin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0" name="AutoShape 27"/>
          <p:cNvSpPr>
            <a:spLocks noChangeArrowheads="1"/>
          </p:cNvSpPr>
          <p:nvPr/>
        </p:nvSpPr>
        <p:spPr bwMode="auto">
          <a:xfrm>
            <a:off x="331138" y="440612"/>
            <a:ext cx="2578209" cy="2847117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None/>
            </a:pPr>
            <a:endParaRPr lang="vi-VN" altLang="en-US" sz="2000" b="1">
              <a:solidFill>
                <a:prstClr val="white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4" name="AutoShape 51"/>
          <p:cNvSpPr>
            <a:spLocks noChangeArrowheads="1"/>
          </p:cNvSpPr>
          <p:nvPr/>
        </p:nvSpPr>
        <p:spPr bwMode="auto">
          <a:xfrm>
            <a:off x="2993593" y="1312698"/>
            <a:ext cx="8569347" cy="159038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50000"/>
              </a:spcBef>
              <a:buNone/>
            </a:pPr>
            <a:endParaRPr lang="en-US" altLang="en-US" sz="3200" b="1" i="1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0740" y="1339207"/>
            <a:ext cx="841220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2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 </a:t>
            </a:r>
            <a:r>
              <a:rPr lang="en-US" sz="42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2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58" name="Picture 10" descr="Lẵng Hoa - L0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9" y="788056"/>
            <a:ext cx="1930791" cy="218276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5-Point Star 55">
            <a:hlinkClick r:id="rId5" action="ppaction://hlinksldjump"/>
          </p:cNvPr>
          <p:cNvSpPr/>
          <p:nvPr/>
        </p:nvSpPr>
        <p:spPr>
          <a:xfrm>
            <a:off x="1224997" y="2211625"/>
            <a:ext cx="886860" cy="553385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b="1" kern="0" dirty="0">
                <a:solidFill>
                  <a:srgbClr val="002060"/>
                </a:solidFill>
                <a:latin typeface="Wide Latin" panose="020A0A07050505020404" pitchFamily="18" charset="0"/>
                <a:sym typeface="Arial"/>
              </a:rPr>
              <a:t>3</a:t>
            </a:r>
          </a:p>
        </p:txBody>
      </p:sp>
      <p:pic>
        <p:nvPicPr>
          <p:cNvPr id="59" name="Picture 58" descr="A picture containing text, sign, orange&#10;&#10;Description automatically generated">
            <a:extLst>
              <a:ext uri="{FF2B5EF4-FFF2-40B4-BE49-F238E27FC236}">
                <a16:creationId xmlns:a16="http://schemas.microsoft.com/office/drawing/2014/main" xmlns="" id="{03669D0E-0861-43A6-9863-0699686F3F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AF5D3"/>
              </a:clrFrom>
              <a:clrTo>
                <a:srgbClr val="FAF5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42" y="5009650"/>
            <a:ext cx="1671352" cy="1532071"/>
          </a:xfrm>
          <a:prstGeom prst="rect">
            <a:avLst/>
          </a:prstGeom>
        </p:spPr>
      </p:pic>
      <p:pic>
        <p:nvPicPr>
          <p:cNvPr id="61" name="Picture 60" descr="Shape&#10;&#10;Description automatically generated">
            <a:extLst>
              <a:ext uri="{FF2B5EF4-FFF2-40B4-BE49-F238E27FC236}">
                <a16:creationId xmlns:a16="http://schemas.microsoft.com/office/drawing/2014/main" xmlns="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639" y="5173242"/>
            <a:ext cx="1931503" cy="1448625"/>
          </a:xfrm>
          <a:prstGeom prst="rect">
            <a:avLst/>
          </a:prstGeom>
        </p:spPr>
      </p:pic>
      <p:sp>
        <p:nvSpPr>
          <p:cNvPr id="17" name="WordArt 34"/>
          <p:cNvSpPr>
            <a:spLocks noChangeArrowheads="1" noChangeShapeType="1" noTextEdit="1"/>
          </p:cNvSpPr>
          <p:nvPr/>
        </p:nvSpPr>
        <p:spPr bwMode="auto">
          <a:xfrm>
            <a:off x="9881672" y="5491030"/>
            <a:ext cx="66675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WordArt 35"/>
          <p:cNvSpPr>
            <a:spLocks noChangeArrowheads="1" noChangeShapeType="1" noTextEdit="1"/>
          </p:cNvSpPr>
          <p:nvPr/>
        </p:nvSpPr>
        <p:spPr bwMode="auto">
          <a:xfrm>
            <a:off x="9881672" y="5491030"/>
            <a:ext cx="66675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WordArt 36"/>
          <p:cNvSpPr>
            <a:spLocks noChangeArrowheads="1" noChangeShapeType="1" noTextEdit="1"/>
          </p:cNvSpPr>
          <p:nvPr/>
        </p:nvSpPr>
        <p:spPr bwMode="auto">
          <a:xfrm>
            <a:off x="10034072" y="5491030"/>
            <a:ext cx="66675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WordArt 37"/>
          <p:cNvSpPr>
            <a:spLocks noChangeArrowheads="1" noChangeShapeType="1" noTextEdit="1"/>
          </p:cNvSpPr>
          <p:nvPr/>
        </p:nvSpPr>
        <p:spPr bwMode="auto">
          <a:xfrm>
            <a:off x="9957872" y="5491030"/>
            <a:ext cx="66675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WordArt 38"/>
          <p:cNvSpPr>
            <a:spLocks noChangeArrowheads="1" noChangeShapeType="1" noTextEdit="1"/>
          </p:cNvSpPr>
          <p:nvPr/>
        </p:nvSpPr>
        <p:spPr bwMode="auto">
          <a:xfrm>
            <a:off x="10034072" y="5491030"/>
            <a:ext cx="666750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22" name="Group 49"/>
          <p:cNvGrpSpPr>
            <a:grpSpLocks/>
          </p:cNvGrpSpPr>
          <p:nvPr/>
        </p:nvGrpSpPr>
        <p:grpSpPr bwMode="auto">
          <a:xfrm>
            <a:off x="9500672" y="5348155"/>
            <a:ext cx="1752600" cy="982662"/>
            <a:chOff x="4320" y="2928"/>
            <a:chExt cx="1104" cy="1104"/>
          </a:xfrm>
        </p:grpSpPr>
        <p:sp>
          <p:nvSpPr>
            <p:cNvPr id="2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B5AE53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48058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vi-VN" altLang="en-US" sz="6000" b="1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25" name="Picture 3" descr="A picture containing shape&#10;&#10;Description automatically generate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448" y="-905"/>
            <a:ext cx="658280" cy="68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454888"/>
      </p:ext>
    </p:extLst>
  </p:cSld>
  <p:clrMapOvr>
    <a:masterClrMapping/>
  </p:clrMapOvr>
  <p:transition spd="slow">
    <p:strips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30" grpId="0" animBg="1"/>
      <p:bldP spid="5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3"/>
          <p:cNvGrpSpPr>
            <a:grpSpLocks/>
          </p:cNvGrpSpPr>
          <p:nvPr/>
        </p:nvGrpSpPr>
        <p:grpSpPr bwMode="auto">
          <a:xfrm flipH="1">
            <a:off x="7416800" y="4768851"/>
            <a:ext cx="3111500" cy="1814513"/>
            <a:chOff x="2332" y="1554"/>
            <a:chExt cx="1105" cy="1218"/>
          </a:xfrm>
        </p:grpSpPr>
        <p:sp>
          <p:nvSpPr>
            <p:cNvPr id="21511" name="Freeform 4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2" name="Freeform 5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3" name="Freeform 6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Freeform 7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5" name="Freeform 8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Freeform 9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Freeform 10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8" name="Freeform 11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9" name="Freeform 12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0" name="Freeform 13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Freeform 14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Freeform 15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Freeform 16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Freeform 17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Freeform 18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Freeform 19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Freeform 20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Freeform 21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Freeform 22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0" name="Freeform 23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Freeform 24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Freeform 25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3" name="Freeform 26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4" name="Freeform 27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5" name="Freeform 28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6" name="Freeform 29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7" name="Freeform 30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8" name="Freeform 31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9" name="Freeform 32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0" name="Freeform 33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1" name="Freeform 34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2" name="Freeform 35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3" name="Freeform 36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4" name="Freeform 37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5" name="Freeform 38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6" name="Freeform 39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7" name="Freeform 40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8" name="Freeform 41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9" name="Freeform 42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0" name="Freeform 43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1" name="Freeform 44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2" name="Freeform 45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3" name="Freeform 46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4" name="Freeform 47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5" name="Freeform 48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6" name="Freeform 49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7" name="Freeform 50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8" name="Freeform 51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9" name="Freeform 52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0" name="Freeform 53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1" name="Freeform 54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2" name="Freeform 55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3" name="Freeform 56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4" name="Freeform 57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5" name="Freeform 58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6" name="Freeform 59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7" name="Freeform 60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8" name="Freeform 61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9" name="Freeform 62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0" name="Freeform 63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1" name="Freeform 64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2" name="Freeform 65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3" name="Freeform 66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4" name="Freeform 67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5" name="Freeform 68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6" name="Freeform 69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7" name="Freeform 70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8" name="Freeform 71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9" name="Freeform 72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0" name="Freeform 73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1" name="Freeform 74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2" name="Freeform 75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3" name="Freeform 76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4" name="Freeform 77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5" name="Freeform 78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6" name="Freeform 79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7" name="Freeform 80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8" name="Freeform 81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9" name="Freeform 82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0" name="Freeform 83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1" name="Freeform 84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2" name="Freeform 85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3" name="Freeform 86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4" name="Freeform 87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5" name="Freeform 88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6" name="Freeform 89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7" name="Freeform 90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8" name="Freeform 91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9" name="Freeform 92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0" name="Freeform 93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1" name="Freeform 94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2" name="Freeform 95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3" name="Freeform 96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4" name="Freeform 97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5" name="Freeform 98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6" name="Freeform 99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" name="Freeform 100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8" name="Freeform 101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9" name="Freeform 102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0" name="Freeform 103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1" name="Freeform 104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2" name="Freeform 105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3" name="Freeform 106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4" name="Freeform 107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5" name="Freeform 108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6" name="Freeform 109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7" name="Freeform 110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8" name="Freeform 111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9" name="Freeform 112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0" name="Freeform 113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1" name="Freeform 114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2" name="Freeform 115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3" name="Freeform 116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4" name="Freeform 117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5" name="Freeform 118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6" name="Freeform 119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7" name="Freeform 120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8" name="Freeform 121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9" name="Freeform 122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0" name="Freeform 123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1" name="Freeform 124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2" name="Freeform 125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3" name="Freeform 126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4" name="Freeform 127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5" name="Freeform 128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6" name="Freeform 129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7" name="Freeform 130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8" name="Freeform 131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9" name="Freeform 132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0" name="Freeform 133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1" name="Freeform 134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2" name="Freeform 135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3" name="Freeform 136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4" name="Freeform 137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5" name="Freeform 138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6" name="Freeform 139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7" name="Freeform 140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8" name="Freeform 141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9" name="Freeform 142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507" name="Picture 144" descr="hap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3" y="-1"/>
            <a:ext cx="10571887" cy="6858001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561" name="Moi ban vui mua ca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715000"/>
            <a:ext cx="304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570" name="WordArt 154"/>
          <p:cNvSpPr>
            <a:spLocks noChangeArrowheads="1" noChangeShapeType="1" noTextEdit="1"/>
          </p:cNvSpPr>
          <p:nvPr/>
        </p:nvSpPr>
        <p:spPr bwMode="auto">
          <a:xfrm>
            <a:off x="2057400" y="1981200"/>
            <a:ext cx="8458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Tiết</a:t>
            </a: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 </a:t>
            </a:r>
            <a:r>
              <a:rPr lang="en-US" sz="44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học</a:t>
            </a: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 </a:t>
            </a:r>
            <a:r>
              <a:rPr lang="en-US" sz="44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đến</a:t>
            </a: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 </a:t>
            </a:r>
            <a:r>
              <a:rPr lang="en-US" sz="44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đây</a:t>
            </a: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 </a:t>
            </a:r>
            <a:r>
              <a:rPr lang="en-US" sz="44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kết</a:t>
            </a: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 </a:t>
            </a:r>
            <a:r>
              <a:rPr lang="en-US" sz="44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thúc</a:t>
            </a: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.</a:t>
            </a:r>
          </a:p>
          <a:p>
            <a:pPr algn="ctr"/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 </a:t>
            </a:r>
            <a:r>
              <a:rPr lang="en-US" sz="44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Chúc</a:t>
            </a: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 </a:t>
            </a:r>
            <a:r>
              <a:rPr lang="en-US" sz="44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các</a:t>
            </a: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 </a:t>
            </a:r>
            <a:r>
              <a:rPr lang="en-US" sz="44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thầy</a:t>
            </a: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 </a:t>
            </a:r>
            <a:r>
              <a:rPr lang="en-US" sz="44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cô</a:t>
            </a: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 </a:t>
            </a:r>
            <a:r>
              <a:rPr lang="en-US" sz="44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giáo</a:t>
            </a: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 </a:t>
            </a:r>
            <a:r>
              <a:rPr lang="en-US" sz="44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và</a:t>
            </a: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 </a:t>
            </a:r>
            <a:r>
              <a:rPr lang="en-US" sz="44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các</a:t>
            </a: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 </a:t>
            </a:r>
            <a:r>
              <a:rPr lang="en-US" sz="44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em</a:t>
            </a: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 </a:t>
            </a:r>
            <a:r>
              <a:rPr lang="en-US" sz="44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học</a:t>
            </a: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 </a:t>
            </a:r>
            <a:r>
              <a:rPr lang="en-US" sz="44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sinh</a:t>
            </a: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 </a:t>
            </a:r>
            <a:r>
              <a:rPr lang="en-US" sz="44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sức</a:t>
            </a: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 </a:t>
            </a:r>
            <a:r>
              <a:rPr lang="en-US" sz="44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khỏe</a:t>
            </a: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 !</a:t>
            </a:r>
          </a:p>
        </p:txBody>
      </p:sp>
      <p:pic>
        <p:nvPicPr>
          <p:cNvPr id="60571" name="Khan quang thap sang binh minh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2691861"/>
      </p:ext>
    </p:extLst>
  </p:cSld>
  <p:clrMapOvr>
    <a:masterClrMapping/>
  </p:clrMapOvr>
  <p:transition advTm="1222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605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605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605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605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035" fill="hold"/>
                                        <p:tgtEl>
                                          <p:spTgt spid="605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561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57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70301" y="114570"/>
            <a:ext cx="6007939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Thứ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6 ngày 03 tháng 11 năm 2023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FF2620-31D6-F923-E393-179FCD91728C}"/>
              </a:ext>
            </a:extLst>
          </p:cNvPr>
          <p:cNvSpPr txBox="1"/>
          <p:nvPr/>
        </p:nvSpPr>
        <p:spPr>
          <a:xfrm>
            <a:off x="1240972" y="364455"/>
            <a:ext cx="9718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3 ngày 28 tháng 11 năm 2023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FF2620-31D6-F923-E393-179FCD91728C}"/>
              </a:ext>
            </a:extLst>
          </p:cNvPr>
          <p:cNvSpPr txBox="1"/>
          <p:nvPr/>
        </p:nvSpPr>
        <p:spPr>
          <a:xfrm>
            <a:off x="4097507" y="1322226"/>
            <a:ext cx="3670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FF2620-31D6-F923-E393-179FCD91728C}"/>
              </a:ext>
            </a:extLst>
          </p:cNvPr>
          <p:cNvSpPr txBox="1"/>
          <p:nvPr/>
        </p:nvSpPr>
        <p:spPr>
          <a:xfrm>
            <a:off x="3278778" y="2454239"/>
            <a:ext cx="5499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Gia đình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CFF2620-31D6-F923-E393-179FCD91728C}"/>
              </a:ext>
            </a:extLst>
          </p:cNvPr>
          <p:cNvSpPr txBox="1"/>
          <p:nvPr/>
        </p:nvSpPr>
        <p:spPr>
          <a:xfrm>
            <a:off x="2869475" y="3412010"/>
            <a:ext cx="5499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Hát: Bàn tay mẹ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46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570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602582" cy="68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9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0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192635" cy="6126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29260" y="3371215"/>
            <a:ext cx="3486785" cy="34867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6770" y="1115695"/>
            <a:ext cx="9273540" cy="5379720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401185" y="593725"/>
            <a:ext cx="31076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BÀN TAY MẸ</a:t>
            </a:r>
          </a:p>
        </p:txBody>
      </p:sp>
      <p:sp>
        <p:nvSpPr>
          <p:cNvPr id="10" name="Rectangle 7"/>
          <p:cNvSpPr/>
          <p:nvPr/>
        </p:nvSpPr>
        <p:spPr>
          <a:xfrm>
            <a:off x="4761139" y="687117"/>
            <a:ext cx="6096000" cy="62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2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NHẠC: BÙI ĐÌNH THẢO</a:t>
            </a:r>
            <a:endParaRPr lang="en-US" sz="1200" i="1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0830" algn="l"/>
                <a:tab pos="2971165" algn="ctr"/>
              </a:tabLst>
            </a:pPr>
            <a:r>
              <a:rPr lang="en-US" sz="12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            LỜI: TẠ HỮU YÊN</a:t>
            </a:r>
            <a:endParaRPr lang="en-US" sz="1200" i="1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Recording (11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6465" y="6495415"/>
            <a:ext cx="619125" cy="619125"/>
          </a:xfrm>
          <a:prstGeom prst="rect">
            <a:avLst/>
          </a:prstGeom>
        </p:spPr>
      </p:pic>
      <p:sp>
        <p:nvSpPr>
          <p:cNvPr id="2" name="Rectangle 7"/>
          <p:cNvSpPr/>
          <p:nvPr/>
        </p:nvSpPr>
        <p:spPr>
          <a:xfrm>
            <a:off x="4551680" y="78105"/>
            <a:ext cx="2512060" cy="515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 MẪU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847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 flipV="1">
            <a:off x="-62865" y="0"/>
            <a:ext cx="1955800" cy="1644015"/>
          </a:xfrm>
          <a:prstGeom prst="rect">
            <a:avLst/>
          </a:prstGeom>
          <a:noFill/>
          <a:ln w="9525">
            <a:noFill/>
            <a:rou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 flipV="1">
            <a:off x="10034664" y="-1"/>
            <a:ext cx="2157336" cy="1789043"/>
          </a:xfrm>
          <a:prstGeom prst="rect">
            <a:avLst/>
          </a:prstGeom>
          <a:noFill/>
          <a:ln w="9525">
            <a:noFill/>
            <a:round/>
          </a:ln>
        </p:spPr>
      </p:pic>
      <p:pic>
        <p:nvPicPr>
          <p:cNvPr id="12294" name="Picture 52" descr="gif_icon38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035" y="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97705" y="193040"/>
            <a:ext cx="305181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600" b="1" i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ĐỌC LỜI CA</a:t>
            </a:r>
          </a:p>
        </p:txBody>
      </p:sp>
      <p:sp>
        <p:nvSpPr>
          <p:cNvPr id="2" name="Rectangle 1"/>
          <p:cNvSpPr/>
          <p:nvPr/>
        </p:nvSpPr>
        <p:spPr>
          <a:xfrm>
            <a:off x="973455" y="1317625"/>
            <a:ext cx="11169350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 mẹ bế chúng con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tay mẹ chăm chúng con</a:t>
            </a: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con ăn tay mẹ nấ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 n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con uống tay mẹ đun</a:t>
            </a: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nóng bức gió từ tay mẹ con ngủ ngon</a:t>
            </a: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giá rét cũng </a:t>
            </a:r>
            <a:r>
              <a:rPr lang="en-US" altLang="vi-VN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tay mẹ ủ ấm con</a:t>
            </a: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 mẹ vì chúng con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tay mẹ con lớn khôn</a:t>
            </a: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-133350" y="5814695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7" y="26127"/>
            <a:ext cx="12209507" cy="6831874"/>
          </a:xfrm>
        </p:spPr>
      </p:pic>
    </p:spTree>
    <p:extLst>
      <p:ext uri="{BB962C8B-B14F-4D97-AF65-F5344CB8AC3E}">
        <p14:creationId xmlns:p14="http://schemas.microsoft.com/office/powerpoint/2010/main" val="159934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6|2.1|2|17.3|6.6|2.1|3.5"/>
</p:tagLst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348</Words>
  <Application>Microsoft Office PowerPoint</Application>
  <PresentationFormat>Widescreen</PresentationFormat>
  <Paragraphs>88</Paragraphs>
  <Slides>31</Slides>
  <Notes>4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.VnTime</vt:lpstr>
      <vt:lpstr>Arial</vt:lpstr>
      <vt:lpstr>Calibri</vt:lpstr>
      <vt:lpstr>Calibri Light</vt:lpstr>
      <vt:lpstr>Times New Roman</vt:lpstr>
      <vt:lpstr>Verdana</vt:lpstr>
      <vt:lpstr>Wide Latin</vt:lpstr>
      <vt:lpstr>9_Office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Microsoft account</cp:lastModifiedBy>
  <cp:revision>114</cp:revision>
  <dcterms:created xsi:type="dcterms:W3CDTF">2020-08-11T21:22:00Z</dcterms:created>
  <dcterms:modified xsi:type="dcterms:W3CDTF">2023-11-26T14:36:49Z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0667146B1DF8415F8AD3017559828A92</vt:lpwstr>
  </property>
  <property fmtid="{D5CDD505-2E9C-101B-9397-08002B2CF9AE}" pid="3" name="KSOProductBuildVer">
    <vt:lpwstr>1033-11.2.0.10463</vt:lpwstr>
  </property>
</Properties>
</file>