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96" r:id="rId3"/>
    <p:sldId id="299" r:id="rId4"/>
    <p:sldId id="297" r:id="rId5"/>
    <p:sldId id="277" r:id="rId6"/>
    <p:sldId id="278" r:id="rId7"/>
    <p:sldId id="279" r:id="rId8"/>
    <p:sldId id="280" r:id="rId9"/>
    <p:sldId id="260" r:id="rId10"/>
    <p:sldId id="272" r:id="rId11"/>
    <p:sldId id="294" r:id="rId12"/>
    <p:sldId id="276" r:id="rId13"/>
    <p:sldId id="273" r:id="rId14"/>
    <p:sldId id="301" r:id="rId15"/>
    <p:sldId id="295" r:id="rId16"/>
    <p:sldId id="291" r:id="rId17"/>
    <p:sldId id="292" r:id="rId18"/>
    <p:sldId id="293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0707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5564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1490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4740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56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574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484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0977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5821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84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133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4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Em%20&#272;i%20Ch&#417;i%20Thuy&#7873;n%20-%20B&#224;i%20h&#225;t%20vui%20nh&#7897;n%20cho%20tr&#7867;%20m&#7847;m%20non%20(1)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ind turbine in grass&#10;&#10;Description automatically generated">
            <a:extLst>
              <a:ext uri="{FF2B5EF4-FFF2-40B4-BE49-F238E27FC236}">
                <a16:creationId xmlns:a16="http://schemas.microsoft.com/office/drawing/2014/main" xmlns="" id="{13E84DD7-2099-B314-4614-F2F6549F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F41249-4B56-7669-D7E2-4A6C62207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92" y="288821"/>
            <a:ext cx="5895343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1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273DFC-6CD2-CC4B-8AB2-379CE3E23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EC2202-4BFA-B304-D761-C5A4261A0B94}"/>
              </a:ext>
            </a:extLst>
          </p:cNvPr>
          <p:cNvSpPr txBox="1"/>
          <p:nvPr/>
        </p:nvSpPr>
        <p:spPr>
          <a:xfrm>
            <a:off x="506895" y="2254161"/>
            <a:ext cx="11002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VẬN DỤNG:</a:t>
            </a:r>
            <a:endParaRPr lang="vi-VN" sz="5400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66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388A3B0-105B-3564-EB9D-325DC3C43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F8FA1E-BC33-26FA-DC92-968C72DAB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6BC10B-7559-0FBF-8958-BB31DF4AE6B3}"/>
              </a:ext>
            </a:extLst>
          </p:cNvPr>
          <p:cNvSpPr txBox="1"/>
          <p:nvPr/>
        </p:nvSpPr>
        <p:spPr>
          <a:xfrm>
            <a:off x="1075765" y="2384612"/>
            <a:ext cx="10523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AA0912-5923-D1C8-E180-0E71661E3881}"/>
              </a:ext>
            </a:extLst>
          </p:cNvPr>
          <p:cNvSpPr txBox="1"/>
          <p:nvPr/>
        </p:nvSpPr>
        <p:spPr>
          <a:xfrm>
            <a:off x="815787" y="367553"/>
            <a:ext cx="10693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VẬN DỤNG:</a:t>
            </a:r>
            <a:endParaRPr lang="vi-VN" sz="5400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84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769384-327F-C4F0-2B8F-7DB3F8658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BA1486-528F-C41E-889C-B4C5998E0BC1}"/>
              </a:ext>
            </a:extLst>
          </p:cNvPr>
          <p:cNvSpPr txBox="1"/>
          <p:nvPr/>
        </p:nvSpPr>
        <p:spPr>
          <a:xfrm>
            <a:off x="788893" y="493060"/>
            <a:ext cx="108100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07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52E9AC-36F3-9B05-5803-A32037C86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333E7D-0B40-13C5-F264-609F92055B49}"/>
              </a:ext>
            </a:extLst>
          </p:cNvPr>
          <p:cNvSpPr txBox="1"/>
          <p:nvPr/>
        </p:nvSpPr>
        <p:spPr>
          <a:xfrm>
            <a:off x="686482" y="474345"/>
            <a:ext cx="1081903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HS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4nắp chai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98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C3F1CE-4E1B-DE30-2084-F1D49E8B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EF4DE5-E090-123D-9BAC-E6F95CE0E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96D729-57C6-FC6A-2404-0C758D69A2D1}"/>
              </a:ext>
            </a:extLst>
          </p:cNvPr>
          <p:cNvSpPr txBox="1"/>
          <p:nvPr/>
        </p:nvSpPr>
        <p:spPr>
          <a:xfrm>
            <a:off x="493059" y="1272988"/>
            <a:ext cx="111059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.Tiêu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-Xe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-Xe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4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0C3F1CE-4E1B-DE30-2084-F1D49E8B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EF4DE5-E090-123D-9BAC-E6F95CE0E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96D729-57C6-FC6A-2404-0C758D69A2D1}"/>
              </a:ext>
            </a:extLst>
          </p:cNvPr>
          <p:cNvSpPr txBox="1"/>
          <p:nvPr/>
        </p:nvSpPr>
        <p:spPr>
          <a:xfrm>
            <a:off x="493059" y="1272988"/>
            <a:ext cx="111059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.Tiêu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-Xe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-Xe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4. </a:t>
            </a:r>
            <a:r>
              <a:rPr lang="en-US" sz="3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4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5C3E143-7C2A-90A1-82C2-055F88B5C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CBB863-4F7B-73C6-36A7-173BC1A0B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wind turbine in grass&#10;&#10;Description automatically generated">
            <a:extLst>
              <a:ext uri="{FF2B5EF4-FFF2-40B4-BE49-F238E27FC236}">
                <a16:creationId xmlns:a16="http://schemas.microsoft.com/office/drawing/2014/main" xmlns="" id="{DA68A304-98EC-F9FD-AAC8-1D92BB12E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F2F843-EBEB-EB73-6D61-901D19F41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05" y="3300984"/>
            <a:ext cx="6411992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0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B26DCE-0762-57ED-5332-322A048F9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ind turbine in grass&#10;&#10;Description automatically generated">
            <a:extLst>
              <a:ext uri="{FF2B5EF4-FFF2-40B4-BE49-F238E27FC236}">
                <a16:creationId xmlns:a16="http://schemas.microsoft.com/office/drawing/2014/main" xmlns="" id="{ECD0EA70-2B8F-2301-BFC0-A79EC188A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2A47CC-7A4B-A633-1D91-5DDDCD730FEB}"/>
              </a:ext>
            </a:extLst>
          </p:cNvPr>
          <p:cNvSpPr txBox="1"/>
          <p:nvPr/>
        </p:nvSpPr>
        <p:spPr>
          <a:xfrm>
            <a:off x="923365" y="430306"/>
            <a:ext cx="85612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577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AD2406-F3A0-C0A8-82BF-1B1F853C8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ind turbine in grass&#10;&#10;Description automatically generated">
            <a:extLst>
              <a:ext uri="{FF2B5EF4-FFF2-40B4-BE49-F238E27FC236}">
                <a16:creationId xmlns:a16="http://schemas.microsoft.com/office/drawing/2014/main" xmlns="" id="{ABD4BD14-57ED-AF18-6F99-4BAD2D706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1AEE42-9704-A9A0-6665-6F8058FA2D08}"/>
              </a:ext>
            </a:extLst>
          </p:cNvPr>
          <p:cNvSpPr txBox="1"/>
          <p:nvPr/>
        </p:nvSpPr>
        <p:spPr>
          <a:xfrm>
            <a:off x="3048000" y="1536174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8259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Đi Chơi Thuyền - Bài hát vui nhộn cho trẻ mầm non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278969"/>
            <a:ext cx="12192000" cy="63853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273DFC-6CD2-CC4B-8AB2-379CE3E23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EC2202-4BFA-B304-D761-C5A4261A0B94}"/>
              </a:ext>
            </a:extLst>
          </p:cNvPr>
          <p:cNvSpPr txBox="1"/>
          <p:nvPr/>
        </p:nvSpPr>
        <p:spPr>
          <a:xfrm>
            <a:off x="506895" y="2254161"/>
            <a:ext cx="11002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0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</a:t>
            </a:r>
            <a:r>
              <a:rPr lang="en-US" sz="54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5400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66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47c-fypnsiq1084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64" y="203200"/>
            <a:ext cx="11360258" cy="645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uyền Buồm - Mô Hình Thuyền Buồm - Gỗ Nghệ Thuật Sài Gòn 2023">
            <a:extLst>
              <a:ext uri="{FF2B5EF4-FFF2-40B4-BE49-F238E27FC236}">
                <a16:creationId xmlns:a16="http://schemas.microsoft.com/office/drawing/2014/main" xmlns="" id="{A481CB50-2621-31BD-3DC7-275FA4AE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42" y="268816"/>
            <a:ext cx="9323110" cy="5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09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uyền Buồm - Mô Hình Thuyền Buồm - Gỗ Nghệ Thuật Sài Gòn 2023">
            <a:extLst>
              <a:ext uri="{FF2B5EF4-FFF2-40B4-BE49-F238E27FC236}">
                <a16:creationId xmlns:a16="http://schemas.microsoft.com/office/drawing/2014/main" xmlns="" id="{AFF82381-7B04-BB65-2E17-E4E68CE31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2" y="697584"/>
            <a:ext cx="10077253" cy="55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92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thuyền buồm đẹp nhất">
            <a:extLst>
              <a:ext uri="{FF2B5EF4-FFF2-40B4-BE49-F238E27FC236}">
                <a16:creationId xmlns:a16="http://schemas.microsoft.com/office/drawing/2014/main" xmlns="" id="{4A5137DF-8703-CB17-CFCC-10F330EA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6" y="791852"/>
            <a:ext cx="10350631" cy="57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70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imaran, Thiên Nhiên, Thuyền Buồm">
            <a:extLst>
              <a:ext uri="{FF2B5EF4-FFF2-40B4-BE49-F238E27FC236}">
                <a16:creationId xmlns:a16="http://schemas.microsoft.com/office/drawing/2014/main" xmlns="" id="{6E0B3E65-D8F5-502E-7E4B-3A042B6FF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3" y="381000"/>
            <a:ext cx="1042604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40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ind turbine in grass&#10;&#10;Description automatically generated">
            <a:extLst>
              <a:ext uri="{FF2B5EF4-FFF2-40B4-BE49-F238E27FC236}">
                <a16:creationId xmlns:a16="http://schemas.microsoft.com/office/drawing/2014/main" xmlns="" id="{13E84DD7-2099-B314-4614-F2F6549F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7ED077-146C-D967-AC61-178847F7D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804" y="347472"/>
            <a:ext cx="5895343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42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238</Words>
  <Application>Microsoft Office PowerPoint</Application>
  <PresentationFormat>Widescreen</PresentationFormat>
  <Paragraphs>21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 THI YEN NHI</dc:creator>
  <cp:lastModifiedBy>Admin</cp:lastModifiedBy>
  <cp:revision>28</cp:revision>
  <dcterms:created xsi:type="dcterms:W3CDTF">2024-09-30T11:53:58Z</dcterms:created>
  <dcterms:modified xsi:type="dcterms:W3CDTF">2025-01-10T02:34:28Z</dcterms:modified>
</cp:coreProperties>
</file>