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3"/>
  </p:notesMasterIdLst>
  <p:sldIdLst>
    <p:sldId id="256" r:id="rId2"/>
    <p:sldId id="352" r:id="rId3"/>
    <p:sldId id="257" r:id="rId4"/>
    <p:sldId id="361" r:id="rId5"/>
    <p:sldId id="354" r:id="rId6"/>
    <p:sldId id="362" r:id="rId7"/>
    <p:sldId id="355" r:id="rId8"/>
    <p:sldId id="363" r:id="rId9"/>
    <p:sldId id="358" r:id="rId10"/>
    <p:sldId id="359" r:id="rId11"/>
    <p:sldId id="322" r:id="rId12"/>
    <p:sldId id="366" r:id="rId13"/>
    <p:sldId id="367" r:id="rId14"/>
    <p:sldId id="368" r:id="rId15"/>
    <p:sldId id="365" r:id="rId16"/>
    <p:sldId id="351" r:id="rId17"/>
    <p:sldId id="335" r:id="rId18"/>
    <p:sldId id="336" r:id="rId19"/>
    <p:sldId id="350" r:id="rId20"/>
    <p:sldId id="263" r:id="rId21"/>
    <p:sldId id="339" r:id="rId22"/>
    <p:sldId id="340" r:id="rId23"/>
    <p:sldId id="341" r:id="rId24"/>
    <p:sldId id="342" r:id="rId25"/>
    <p:sldId id="344" r:id="rId26"/>
    <p:sldId id="348" r:id="rId27"/>
    <p:sldId id="349" r:id="rId28"/>
    <p:sldId id="294" r:id="rId29"/>
    <p:sldId id="346" r:id="rId30"/>
    <p:sldId id="276" r:id="rId31"/>
    <p:sldId id="318" r:id="rId32"/>
  </p:sldIdLst>
  <p:sldSz cx="9144000" cy="5143500" type="screen16x9"/>
  <p:notesSz cx="6858000" cy="9144000"/>
  <p:embeddedFontLst>
    <p:embeddedFont>
      <p:font typeface="Tahoma" pitchFamily="34" charset="0"/>
      <p:regular r:id="rId34"/>
      <p:bold r:id="rId35"/>
    </p:embeddedFont>
    <p:embeddedFont>
      <p:font typeface="Bungee" charset="0"/>
      <p:regular r:id="rId36"/>
    </p:embeddedFont>
    <p:embeddedFont>
      <p:font typeface="Lobster" charset="0"/>
      <p:regular r:id="rId37"/>
    </p:embeddedFont>
    <p:embeddedFont>
      <p:font typeface="Verdana" pitchFamily="34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MS Mincho" pitchFamily="49" charset="-128"/>
      <p:regular r:id="rId46"/>
    </p:embeddedFont>
    <p:embeddedFont>
      <p:font typeface="Francois One" charset="0"/>
      <p:regular r:id="rId47"/>
    </p:embeddedFont>
    <p:embeddedFont>
      <p:font typeface="Segoe UI Semibold" pitchFamily="34" charset="0"/>
      <p:bold r:id="rId48"/>
      <p:boldItalic r:id="rId49"/>
    </p:embeddedFont>
    <p:embeddedFont>
      <p:font typeface="Poppins" charset="0"/>
      <p:regular r:id="rId50"/>
      <p:bold r:id="rId51"/>
      <p:italic r:id="rId52"/>
      <p:boldItalic r:id="rId53"/>
    </p:embeddedFont>
    <p:embeddedFont>
      <p:font typeface="Roboto" charset="0"/>
      <p:regular r:id="rId54"/>
      <p:bold r:id="rId55"/>
      <p:italic r:id="rId56"/>
      <p:boldItalic r:id="rId57"/>
    </p:embeddedFont>
    <p:embeddedFont>
      <p:font typeface="Livvic" charset="0"/>
      <p:regular r:id="rId58"/>
      <p:bold r:id="rId59"/>
      <p:italic r:id="rId60"/>
      <p:boldItalic r:id="rId61"/>
    </p:embeddedFont>
    <p:embeddedFont>
      <p:font typeface="Faustina" charset="0"/>
      <p:regular r:id="rId62"/>
    </p:embeddedFont>
    <p:embeddedFont>
      <p:font typeface="#9Slide07 Cadena" charset="0"/>
      <p:bold r:id="rId63"/>
    </p:embeddedFont>
    <p:embeddedFont>
      <p:font typeface="Comic Sans MS" pitchFamily="66" charset="0"/>
      <p:regular r:id="rId64"/>
      <p:bold r:id="rId65"/>
      <p:italic r:id="rId66"/>
      <p:boldItalic r:id="rId67"/>
    </p:embeddedFont>
    <p:embeddedFont>
      <p:font typeface="Roboto Condensed Light" charset="0"/>
      <p:regular r:id="rId68"/>
      <p:italic r:id="rId69"/>
    </p:embeddedFont>
    <p:embeddedFont>
      <p:font typeface="Nunito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9CCEE9"/>
    <a:srgbClr val="6471C0"/>
    <a:srgbClr val="FDD774"/>
    <a:srgbClr val="78D0F6"/>
    <a:srgbClr val="C0E1ED"/>
    <a:srgbClr val="83D7F6"/>
    <a:srgbClr val="89D6F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C3BD120-07B1-4BF6-BF76-C0C00090CADB}">
  <a:tblStyle styleId="{6C3BD120-07B1-4BF6-BF76-C0C00090CA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418" y="-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font" Target="fonts/font35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3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73" Type="http://schemas.openxmlformats.org/officeDocument/2006/relationships/font" Target="fonts/font4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font" Target="fonts/font36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72" Type="http://schemas.openxmlformats.org/officeDocument/2006/relationships/font" Target="fonts/font3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font" Target="fonts/font37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420381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655194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2FDA-ACE3-4735-90B1-2AA3D8485772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97351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2FDA-ACE3-4735-90B1-2AA3D8485772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7677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16370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09507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89802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3842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13531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2FDA-ACE3-4735-90B1-2AA3D848577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3446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34251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2FDA-ACE3-4735-90B1-2AA3D848577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3016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41525" y="78225"/>
            <a:ext cx="8151416" cy="4652784"/>
            <a:chOff x="641525" y="78225"/>
            <a:chExt cx="8151416" cy="4652784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641525" y="404618"/>
              <a:ext cx="8104957" cy="4326391"/>
              <a:chOff x="5522625" y="1930475"/>
              <a:chExt cx="1011375" cy="739175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5540900" y="1948725"/>
                <a:ext cx="993100" cy="720925"/>
              </a:xfrm>
              <a:custGeom>
                <a:avLst/>
                <a:gdLst/>
                <a:ahLst/>
                <a:cxnLst/>
                <a:rect l="l" t="t" r="r" b="b"/>
                <a:pathLst>
                  <a:path w="39724" h="28837" extrusionOk="0">
                    <a:moveTo>
                      <a:pt x="37544" y="0"/>
                    </a:moveTo>
                    <a:cubicBezTo>
                      <a:pt x="37544" y="87"/>
                      <a:pt x="37501" y="186"/>
                      <a:pt x="37457" y="316"/>
                    </a:cubicBezTo>
                    <a:cubicBezTo>
                      <a:pt x="37326" y="502"/>
                      <a:pt x="37185" y="545"/>
                      <a:pt x="37141" y="545"/>
                    </a:cubicBezTo>
                    <a:lnTo>
                      <a:pt x="36999" y="545"/>
                    </a:lnTo>
                    <a:cubicBezTo>
                      <a:pt x="36956" y="545"/>
                      <a:pt x="36999" y="589"/>
                      <a:pt x="37097" y="905"/>
                    </a:cubicBezTo>
                    <a:cubicBezTo>
                      <a:pt x="37370" y="1679"/>
                      <a:pt x="36825" y="2638"/>
                      <a:pt x="36912" y="3084"/>
                    </a:cubicBezTo>
                    <a:cubicBezTo>
                      <a:pt x="36999" y="3542"/>
                      <a:pt x="37185" y="4501"/>
                      <a:pt x="37185" y="4904"/>
                    </a:cubicBezTo>
                    <a:cubicBezTo>
                      <a:pt x="37185" y="4992"/>
                      <a:pt x="37185" y="4992"/>
                      <a:pt x="37141" y="4992"/>
                    </a:cubicBezTo>
                    <a:cubicBezTo>
                      <a:pt x="37141" y="4992"/>
                      <a:pt x="37097" y="4948"/>
                      <a:pt x="37097" y="4904"/>
                    </a:cubicBezTo>
                    <a:cubicBezTo>
                      <a:pt x="37097" y="4861"/>
                      <a:pt x="37054" y="4817"/>
                      <a:pt x="37054" y="4817"/>
                    </a:cubicBezTo>
                    <a:lnTo>
                      <a:pt x="37054" y="4817"/>
                    </a:lnTo>
                    <a:cubicBezTo>
                      <a:pt x="37054" y="4817"/>
                      <a:pt x="37097" y="4948"/>
                      <a:pt x="37185" y="5362"/>
                    </a:cubicBezTo>
                    <a:cubicBezTo>
                      <a:pt x="37457" y="6496"/>
                      <a:pt x="36999" y="7084"/>
                      <a:pt x="37457" y="7771"/>
                    </a:cubicBezTo>
                    <a:cubicBezTo>
                      <a:pt x="37871" y="8490"/>
                      <a:pt x="38460" y="8588"/>
                      <a:pt x="37958" y="9264"/>
                    </a:cubicBezTo>
                    <a:cubicBezTo>
                      <a:pt x="37457" y="9950"/>
                      <a:pt x="37501" y="9678"/>
                      <a:pt x="37686" y="10713"/>
                    </a:cubicBezTo>
                    <a:cubicBezTo>
                      <a:pt x="37871" y="11759"/>
                      <a:pt x="37958" y="11759"/>
                      <a:pt x="37773" y="12577"/>
                    </a:cubicBezTo>
                    <a:cubicBezTo>
                      <a:pt x="37599" y="13350"/>
                      <a:pt x="38046" y="13939"/>
                      <a:pt x="37958" y="14756"/>
                    </a:cubicBezTo>
                    <a:cubicBezTo>
                      <a:pt x="37871" y="15530"/>
                      <a:pt x="37773" y="15617"/>
                      <a:pt x="37958" y="16217"/>
                    </a:cubicBezTo>
                    <a:cubicBezTo>
                      <a:pt x="38144" y="16805"/>
                      <a:pt x="39005" y="16805"/>
                      <a:pt x="38362" y="17437"/>
                    </a:cubicBezTo>
                    <a:cubicBezTo>
                      <a:pt x="37686" y="18026"/>
                      <a:pt x="37501" y="17939"/>
                      <a:pt x="37501" y="18571"/>
                    </a:cubicBezTo>
                    <a:cubicBezTo>
                      <a:pt x="37501" y="19159"/>
                      <a:pt x="37686" y="19704"/>
                      <a:pt x="37686" y="20304"/>
                    </a:cubicBezTo>
                    <a:cubicBezTo>
                      <a:pt x="37686" y="20892"/>
                      <a:pt x="37599" y="20794"/>
                      <a:pt x="37457" y="21753"/>
                    </a:cubicBezTo>
                    <a:cubicBezTo>
                      <a:pt x="37272" y="22657"/>
                      <a:pt x="37185" y="23246"/>
                      <a:pt x="37185" y="23475"/>
                    </a:cubicBezTo>
                    <a:cubicBezTo>
                      <a:pt x="37185" y="23704"/>
                      <a:pt x="37457" y="24663"/>
                      <a:pt x="37501" y="25611"/>
                    </a:cubicBezTo>
                    <a:cubicBezTo>
                      <a:pt x="37599" y="26570"/>
                      <a:pt x="38046" y="28107"/>
                      <a:pt x="38046" y="28107"/>
                    </a:cubicBezTo>
                    <a:lnTo>
                      <a:pt x="0" y="28107"/>
                    </a:lnTo>
                    <a:lnTo>
                      <a:pt x="0" y="28837"/>
                    </a:lnTo>
                    <a:lnTo>
                      <a:pt x="38776" y="28837"/>
                    </a:lnTo>
                    <a:cubicBezTo>
                      <a:pt x="38776" y="28837"/>
                      <a:pt x="38318" y="27246"/>
                      <a:pt x="38231" y="26297"/>
                    </a:cubicBezTo>
                    <a:cubicBezTo>
                      <a:pt x="38144" y="25338"/>
                      <a:pt x="37871" y="24390"/>
                      <a:pt x="37871" y="24161"/>
                    </a:cubicBezTo>
                    <a:cubicBezTo>
                      <a:pt x="37871" y="23976"/>
                      <a:pt x="37958" y="23344"/>
                      <a:pt x="38144" y="22429"/>
                    </a:cubicBezTo>
                    <a:cubicBezTo>
                      <a:pt x="38318" y="21524"/>
                      <a:pt x="38416" y="21611"/>
                      <a:pt x="38416" y="21023"/>
                    </a:cubicBezTo>
                    <a:cubicBezTo>
                      <a:pt x="38416" y="20391"/>
                      <a:pt x="38231" y="19889"/>
                      <a:pt x="38231" y="19257"/>
                    </a:cubicBezTo>
                    <a:cubicBezTo>
                      <a:pt x="38231" y="18669"/>
                      <a:pt x="38416" y="18756"/>
                      <a:pt x="39048" y="18124"/>
                    </a:cubicBezTo>
                    <a:cubicBezTo>
                      <a:pt x="39724" y="17524"/>
                      <a:pt x="38819" y="17524"/>
                      <a:pt x="38689" y="16936"/>
                    </a:cubicBezTo>
                    <a:cubicBezTo>
                      <a:pt x="38503" y="16304"/>
                      <a:pt x="38590" y="16217"/>
                      <a:pt x="38689" y="15443"/>
                    </a:cubicBezTo>
                    <a:cubicBezTo>
                      <a:pt x="38732" y="14669"/>
                      <a:pt x="38318" y="14037"/>
                      <a:pt x="38503" y="13263"/>
                    </a:cubicBezTo>
                    <a:cubicBezTo>
                      <a:pt x="38689" y="12490"/>
                      <a:pt x="38590" y="12490"/>
                      <a:pt x="38416" y="11443"/>
                    </a:cubicBezTo>
                    <a:cubicBezTo>
                      <a:pt x="38231" y="10397"/>
                      <a:pt x="38144" y="10670"/>
                      <a:pt x="38634" y="9950"/>
                    </a:cubicBezTo>
                    <a:cubicBezTo>
                      <a:pt x="39135" y="9264"/>
                      <a:pt x="38590" y="9177"/>
                      <a:pt x="38144" y="8490"/>
                    </a:cubicBezTo>
                    <a:cubicBezTo>
                      <a:pt x="37686" y="7814"/>
                      <a:pt x="38144" y="7171"/>
                      <a:pt x="37871" y="6038"/>
                    </a:cubicBezTo>
                    <a:cubicBezTo>
                      <a:pt x="37774" y="5640"/>
                      <a:pt x="37773" y="5539"/>
                      <a:pt x="37773" y="5537"/>
                    </a:cubicBezTo>
                    <a:lnTo>
                      <a:pt x="37773" y="5537"/>
                    </a:lnTo>
                    <a:cubicBezTo>
                      <a:pt x="37773" y="5539"/>
                      <a:pt x="37774" y="5592"/>
                      <a:pt x="37817" y="5635"/>
                    </a:cubicBezTo>
                    <a:cubicBezTo>
                      <a:pt x="37817" y="5678"/>
                      <a:pt x="37871" y="5722"/>
                      <a:pt x="37871" y="5722"/>
                    </a:cubicBezTo>
                    <a:lnTo>
                      <a:pt x="37871" y="5635"/>
                    </a:lnTo>
                    <a:cubicBezTo>
                      <a:pt x="37871" y="5177"/>
                      <a:pt x="37686" y="4229"/>
                      <a:pt x="37642" y="3771"/>
                    </a:cubicBezTo>
                    <a:cubicBezTo>
                      <a:pt x="37544" y="3357"/>
                      <a:pt x="38046" y="2409"/>
                      <a:pt x="37773" y="1635"/>
                    </a:cubicBezTo>
                    <a:cubicBezTo>
                      <a:pt x="37686" y="1319"/>
                      <a:pt x="37686" y="1232"/>
                      <a:pt x="37686" y="1232"/>
                    </a:cubicBezTo>
                    <a:cubicBezTo>
                      <a:pt x="37730" y="1232"/>
                      <a:pt x="37730" y="1232"/>
                      <a:pt x="37730" y="1275"/>
                    </a:cubicBezTo>
                    <a:lnTo>
                      <a:pt x="37817" y="1275"/>
                    </a:lnTo>
                    <a:cubicBezTo>
                      <a:pt x="37915" y="1275"/>
                      <a:pt x="38002" y="1232"/>
                      <a:pt x="38144" y="1003"/>
                    </a:cubicBezTo>
                    <a:cubicBezTo>
                      <a:pt x="38503" y="414"/>
                      <a:pt x="38144" y="0"/>
                      <a:pt x="38144" y="0"/>
                    </a:cubicBezTo>
                    <a:close/>
                  </a:path>
                </a:pathLst>
              </a:custGeom>
              <a:solidFill>
                <a:schemeClr val="accent3">
                  <a:alpha val="201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5548800" y="1930475"/>
                <a:ext cx="967225" cy="720925"/>
              </a:xfrm>
              <a:custGeom>
                <a:avLst/>
                <a:gdLst/>
                <a:ahLst/>
                <a:cxnLst/>
                <a:rect l="l" t="t" r="r" b="b"/>
                <a:pathLst>
                  <a:path w="38689" h="28837" extrusionOk="0">
                    <a:moveTo>
                      <a:pt x="0" y="0"/>
                    </a:moveTo>
                    <a:lnTo>
                      <a:pt x="0" y="28837"/>
                    </a:lnTo>
                    <a:lnTo>
                      <a:pt x="37730" y="28837"/>
                    </a:lnTo>
                    <a:cubicBezTo>
                      <a:pt x="37730" y="28837"/>
                      <a:pt x="37283" y="27300"/>
                      <a:pt x="37185" y="26341"/>
                    </a:cubicBezTo>
                    <a:cubicBezTo>
                      <a:pt x="37141" y="25393"/>
                      <a:pt x="36869" y="24434"/>
                      <a:pt x="36869" y="24205"/>
                    </a:cubicBezTo>
                    <a:cubicBezTo>
                      <a:pt x="36869" y="23976"/>
                      <a:pt x="36956" y="23387"/>
                      <a:pt x="37141" y="22483"/>
                    </a:cubicBezTo>
                    <a:cubicBezTo>
                      <a:pt x="37283" y="21524"/>
                      <a:pt x="37370" y="21622"/>
                      <a:pt x="37370" y="21034"/>
                    </a:cubicBezTo>
                    <a:cubicBezTo>
                      <a:pt x="37370" y="20434"/>
                      <a:pt x="37185" y="19889"/>
                      <a:pt x="37185" y="19301"/>
                    </a:cubicBezTo>
                    <a:cubicBezTo>
                      <a:pt x="37185" y="18669"/>
                      <a:pt x="37370" y="18756"/>
                      <a:pt x="38046" y="18167"/>
                    </a:cubicBezTo>
                    <a:cubicBezTo>
                      <a:pt x="38689" y="17535"/>
                      <a:pt x="37828" y="17535"/>
                      <a:pt x="37642" y="16947"/>
                    </a:cubicBezTo>
                    <a:cubicBezTo>
                      <a:pt x="37457" y="16347"/>
                      <a:pt x="37555" y="16260"/>
                      <a:pt x="37642" y="15486"/>
                    </a:cubicBezTo>
                    <a:cubicBezTo>
                      <a:pt x="37730" y="14669"/>
                      <a:pt x="37283" y="14080"/>
                      <a:pt x="37457" y="13307"/>
                    </a:cubicBezTo>
                    <a:cubicBezTo>
                      <a:pt x="37642" y="12489"/>
                      <a:pt x="37555" y="12489"/>
                      <a:pt x="37370" y="11443"/>
                    </a:cubicBezTo>
                    <a:cubicBezTo>
                      <a:pt x="37185" y="10408"/>
                      <a:pt x="37141" y="10680"/>
                      <a:pt x="37642" y="9994"/>
                    </a:cubicBezTo>
                    <a:cubicBezTo>
                      <a:pt x="38144" y="9318"/>
                      <a:pt x="37555" y="9220"/>
                      <a:pt x="37141" y="8501"/>
                    </a:cubicBezTo>
                    <a:cubicBezTo>
                      <a:pt x="36683" y="7814"/>
                      <a:pt x="37141" y="7226"/>
                      <a:pt x="36869" y="6092"/>
                    </a:cubicBezTo>
                    <a:cubicBezTo>
                      <a:pt x="36754" y="5668"/>
                      <a:pt x="36731" y="5560"/>
                      <a:pt x="36741" y="5560"/>
                    </a:cubicBezTo>
                    <a:lnTo>
                      <a:pt x="36741" y="5560"/>
                    </a:lnTo>
                    <a:cubicBezTo>
                      <a:pt x="36747" y="5560"/>
                      <a:pt x="36765" y="5601"/>
                      <a:pt x="36781" y="5634"/>
                    </a:cubicBezTo>
                    <a:cubicBezTo>
                      <a:pt x="36807" y="5685"/>
                      <a:pt x="36832" y="5740"/>
                      <a:pt x="36849" y="5740"/>
                    </a:cubicBezTo>
                    <a:cubicBezTo>
                      <a:pt x="36861" y="5740"/>
                      <a:pt x="36869" y="5712"/>
                      <a:pt x="36869" y="5634"/>
                    </a:cubicBezTo>
                    <a:cubicBezTo>
                      <a:pt x="36869" y="5231"/>
                      <a:pt x="36683" y="4272"/>
                      <a:pt x="36596" y="3814"/>
                    </a:cubicBezTo>
                    <a:cubicBezTo>
                      <a:pt x="36509" y="3368"/>
                      <a:pt x="37054" y="2409"/>
                      <a:pt x="36781" y="1635"/>
                    </a:cubicBezTo>
                    <a:cubicBezTo>
                      <a:pt x="36665" y="1303"/>
                      <a:pt x="36644" y="1274"/>
                      <a:pt x="36695" y="1274"/>
                    </a:cubicBezTo>
                    <a:cubicBezTo>
                      <a:pt x="36706" y="1274"/>
                      <a:pt x="36720" y="1275"/>
                      <a:pt x="36738" y="1275"/>
                    </a:cubicBezTo>
                    <a:cubicBezTo>
                      <a:pt x="36763" y="1288"/>
                      <a:pt x="36791" y="1297"/>
                      <a:pt x="36824" y="1297"/>
                    </a:cubicBezTo>
                    <a:cubicBezTo>
                      <a:pt x="36904" y="1297"/>
                      <a:pt x="37009" y="1241"/>
                      <a:pt x="37141" y="1046"/>
                    </a:cubicBezTo>
                    <a:cubicBezTo>
                      <a:pt x="37457" y="414"/>
                      <a:pt x="37141" y="0"/>
                      <a:pt x="371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522625" y="1930475"/>
                <a:ext cx="954725" cy="720925"/>
              </a:xfrm>
              <a:custGeom>
                <a:avLst/>
                <a:gdLst/>
                <a:ahLst/>
                <a:cxnLst/>
                <a:rect l="l" t="t" r="r" b="b"/>
                <a:pathLst>
                  <a:path w="38189" h="28837" extrusionOk="0">
                    <a:moveTo>
                      <a:pt x="1" y="0"/>
                    </a:moveTo>
                    <a:lnTo>
                      <a:pt x="1" y="28837"/>
                    </a:lnTo>
                    <a:lnTo>
                      <a:pt x="37730" y="28837"/>
                    </a:lnTo>
                    <a:cubicBezTo>
                      <a:pt x="37730" y="28837"/>
                      <a:pt x="37284" y="27300"/>
                      <a:pt x="37185" y="26341"/>
                    </a:cubicBezTo>
                    <a:cubicBezTo>
                      <a:pt x="37142" y="25393"/>
                      <a:pt x="36869" y="24434"/>
                      <a:pt x="36869" y="24205"/>
                    </a:cubicBezTo>
                    <a:cubicBezTo>
                      <a:pt x="36869" y="23976"/>
                      <a:pt x="36967" y="23387"/>
                      <a:pt x="37142" y="22483"/>
                    </a:cubicBezTo>
                    <a:cubicBezTo>
                      <a:pt x="37284" y="21524"/>
                      <a:pt x="36869" y="21622"/>
                      <a:pt x="36869" y="21034"/>
                    </a:cubicBezTo>
                    <a:cubicBezTo>
                      <a:pt x="36869" y="20434"/>
                      <a:pt x="36695" y="19889"/>
                      <a:pt x="36695" y="19301"/>
                    </a:cubicBezTo>
                    <a:cubicBezTo>
                      <a:pt x="36695" y="18669"/>
                      <a:pt x="36869" y="18756"/>
                      <a:pt x="37512" y="18167"/>
                    </a:cubicBezTo>
                    <a:cubicBezTo>
                      <a:pt x="38188" y="17535"/>
                      <a:pt x="37284" y="17535"/>
                      <a:pt x="37142" y="16947"/>
                    </a:cubicBezTo>
                    <a:cubicBezTo>
                      <a:pt x="36967" y="16347"/>
                      <a:pt x="37055" y="16260"/>
                      <a:pt x="37142" y="15486"/>
                    </a:cubicBezTo>
                    <a:cubicBezTo>
                      <a:pt x="37185" y="14669"/>
                      <a:pt x="37284" y="14080"/>
                      <a:pt x="37458" y="13307"/>
                    </a:cubicBezTo>
                    <a:cubicBezTo>
                      <a:pt x="37643" y="12489"/>
                      <a:pt x="37185" y="12489"/>
                      <a:pt x="37055" y="11443"/>
                    </a:cubicBezTo>
                    <a:cubicBezTo>
                      <a:pt x="36869" y="10408"/>
                      <a:pt x="36782" y="10680"/>
                      <a:pt x="37284" y="9994"/>
                    </a:cubicBezTo>
                    <a:cubicBezTo>
                      <a:pt x="37785" y="9318"/>
                      <a:pt x="37185" y="9220"/>
                      <a:pt x="36782" y="8501"/>
                    </a:cubicBezTo>
                    <a:cubicBezTo>
                      <a:pt x="36324" y="7814"/>
                      <a:pt x="37142" y="7226"/>
                      <a:pt x="36869" y="6092"/>
                    </a:cubicBezTo>
                    <a:cubicBezTo>
                      <a:pt x="36762" y="5668"/>
                      <a:pt x="36737" y="5560"/>
                      <a:pt x="36744" y="5560"/>
                    </a:cubicBezTo>
                    <a:lnTo>
                      <a:pt x="36744" y="5560"/>
                    </a:lnTo>
                    <a:cubicBezTo>
                      <a:pt x="36749" y="5560"/>
                      <a:pt x="36766" y="5601"/>
                      <a:pt x="36782" y="5634"/>
                    </a:cubicBezTo>
                    <a:cubicBezTo>
                      <a:pt x="36808" y="5685"/>
                      <a:pt x="36833" y="5740"/>
                      <a:pt x="36850" y="5740"/>
                    </a:cubicBezTo>
                    <a:cubicBezTo>
                      <a:pt x="36862" y="5740"/>
                      <a:pt x="36869" y="5712"/>
                      <a:pt x="36869" y="5634"/>
                    </a:cubicBezTo>
                    <a:cubicBezTo>
                      <a:pt x="36869" y="5231"/>
                      <a:pt x="36695" y="4272"/>
                      <a:pt x="36597" y="3814"/>
                    </a:cubicBezTo>
                    <a:cubicBezTo>
                      <a:pt x="36510" y="3368"/>
                      <a:pt x="37055" y="2409"/>
                      <a:pt x="36782" y="1635"/>
                    </a:cubicBezTo>
                    <a:cubicBezTo>
                      <a:pt x="36666" y="1303"/>
                      <a:pt x="36645" y="1274"/>
                      <a:pt x="36696" y="1274"/>
                    </a:cubicBezTo>
                    <a:cubicBezTo>
                      <a:pt x="36707" y="1274"/>
                      <a:pt x="36721" y="1275"/>
                      <a:pt x="36739" y="1275"/>
                    </a:cubicBezTo>
                    <a:cubicBezTo>
                      <a:pt x="36764" y="1288"/>
                      <a:pt x="36793" y="1297"/>
                      <a:pt x="36826" y="1297"/>
                    </a:cubicBezTo>
                    <a:cubicBezTo>
                      <a:pt x="36909" y="1297"/>
                      <a:pt x="37017" y="1241"/>
                      <a:pt x="37142" y="1046"/>
                    </a:cubicBezTo>
                    <a:cubicBezTo>
                      <a:pt x="37458" y="414"/>
                      <a:pt x="37142" y="0"/>
                      <a:pt x="37142" y="0"/>
                    </a:cubicBezTo>
                    <a:close/>
                  </a:path>
                </a:pathLst>
              </a:custGeom>
              <a:solidFill>
                <a:srgbClr val="FEF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6465875" y="2651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6465875" y="2649200"/>
                <a:ext cx="25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88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E0EB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438625" y="2137250"/>
                <a:ext cx="8200" cy="3814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5259" extrusionOk="0">
                    <a:moveTo>
                      <a:pt x="1" y="1"/>
                    </a:moveTo>
                    <a:cubicBezTo>
                      <a:pt x="55" y="44"/>
                      <a:pt x="55" y="88"/>
                      <a:pt x="99" y="175"/>
                    </a:cubicBezTo>
                    <a:cubicBezTo>
                      <a:pt x="55" y="88"/>
                      <a:pt x="55" y="44"/>
                      <a:pt x="55" y="1"/>
                    </a:cubicBezTo>
                    <a:close/>
                    <a:moveTo>
                      <a:pt x="327" y="15073"/>
                    </a:moveTo>
                    <a:cubicBezTo>
                      <a:pt x="327" y="15116"/>
                      <a:pt x="327" y="15215"/>
                      <a:pt x="273" y="15258"/>
                    </a:cubicBezTo>
                    <a:lnTo>
                      <a:pt x="327" y="15258"/>
                    </a:lnTo>
                    <a:lnTo>
                      <a:pt x="327" y="15073"/>
                    </a:lnTo>
                    <a:close/>
                  </a:path>
                </a:pathLst>
              </a:custGeom>
              <a:solidFill>
                <a:srgbClr val="E0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522625" y="1930475"/>
                <a:ext cx="942175" cy="720925"/>
              </a:xfrm>
              <a:custGeom>
                <a:avLst/>
                <a:gdLst/>
                <a:ahLst/>
                <a:cxnLst/>
                <a:rect l="l" t="t" r="r" b="b"/>
                <a:pathLst>
                  <a:path w="37687" h="28837" extrusionOk="0">
                    <a:moveTo>
                      <a:pt x="2540" y="55"/>
                    </a:moveTo>
                    <a:lnTo>
                      <a:pt x="2540" y="1548"/>
                    </a:lnTo>
                    <a:lnTo>
                      <a:pt x="1004" y="1548"/>
                    </a:lnTo>
                    <a:lnTo>
                      <a:pt x="1004" y="55"/>
                    </a:lnTo>
                    <a:close/>
                    <a:moveTo>
                      <a:pt x="4218" y="55"/>
                    </a:moveTo>
                    <a:lnTo>
                      <a:pt x="4218" y="1548"/>
                    </a:lnTo>
                    <a:lnTo>
                      <a:pt x="2682" y="1548"/>
                    </a:lnTo>
                    <a:lnTo>
                      <a:pt x="2682" y="55"/>
                    </a:lnTo>
                    <a:close/>
                    <a:moveTo>
                      <a:pt x="5853" y="55"/>
                    </a:moveTo>
                    <a:lnTo>
                      <a:pt x="5853" y="1548"/>
                    </a:lnTo>
                    <a:lnTo>
                      <a:pt x="4360" y="1548"/>
                    </a:lnTo>
                    <a:lnTo>
                      <a:pt x="4360" y="55"/>
                    </a:lnTo>
                    <a:close/>
                    <a:moveTo>
                      <a:pt x="7542" y="55"/>
                    </a:moveTo>
                    <a:lnTo>
                      <a:pt x="7542" y="1548"/>
                    </a:lnTo>
                    <a:lnTo>
                      <a:pt x="6038" y="1548"/>
                    </a:lnTo>
                    <a:lnTo>
                      <a:pt x="6038" y="55"/>
                    </a:lnTo>
                    <a:close/>
                    <a:moveTo>
                      <a:pt x="9221" y="55"/>
                    </a:moveTo>
                    <a:lnTo>
                      <a:pt x="9221" y="1548"/>
                    </a:lnTo>
                    <a:lnTo>
                      <a:pt x="7717" y="1548"/>
                    </a:lnTo>
                    <a:lnTo>
                      <a:pt x="7717" y="55"/>
                    </a:lnTo>
                    <a:close/>
                    <a:moveTo>
                      <a:pt x="10899" y="55"/>
                    </a:moveTo>
                    <a:lnTo>
                      <a:pt x="10899" y="1548"/>
                    </a:lnTo>
                    <a:lnTo>
                      <a:pt x="9395" y="1548"/>
                    </a:lnTo>
                    <a:lnTo>
                      <a:pt x="9395" y="55"/>
                    </a:lnTo>
                    <a:close/>
                    <a:moveTo>
                      <a:pt x="12577" y="55"/>
                    </a:moveTo>
                    <a:lnTo>
                      <a:pt x="12577" y="1548"/>
                    </a:lnTo>
                    <a:lnTo>
                      <a:pt x="11084" y="1548"/>
                    </a:lnTo>
                    <a:lnTo>
                      <a:pt x="11084" y="55"/>
                    </a:lnTo>
                    <a:close/>
                    <a:moveTo>
                      <a:pt x="14256" y="55"/>
                    </a:moveTo>
                    <a:lnTo>
                      <a:pt x="14256" y="1548"/>
                    </a:lnTo>
                    <a:lnTo>
                      <a:pt x="12763" y="1548"/>
                    </a:lnTo>
                    <a:lnTo>
                      <a:pt x="12763" y="55"/>
                    </a:lnTo>
                    <a:close/>
                    <a:moveTo>
                      <a:pt x="15934" y="55"/>
                    </a:moveTo>
                    <a:lnTo>
                      <a:pt x="15934" y="1548"/>
                    </a:lnTo>
                    <a:lnTo>
                      <a:pt x="14441" y="1548"/>
                    </a:lnTo>
                    <a:lnTo>
                      <a:pt x="14441" y="55"/>
                    </a:lnTo>
                    <a:close/>
                    <a:moveTo>
                      <a:pt x="17623" y="55"/>
                    </a:moveTo>
                    <a:lnTo>
                      <a:pt x="17623" y="1548"/>
                    </a:lnTo>
                    <a:lnTo>
                      <a:pt x="16119" y="1548"/>
                    </a:lnTo>
                    <a:lnTo>
                      <a:pt x="16119" y="55"/>
                    </a:lnTo>
                    <a:close/>
                    <a:moveTo>
                      <a:pt x="19302" y="55"/>
                    </a:moveTo>
                    <a:lnTo>
                      <a:pt x="19302" y="1548"/>
                    </a:lnTo>
                    <a:lnTo>
                      <a:pt x="17798" y="1548"/>
                    </a:lnTo>
                    <a:lnTo>
                      <a:pt x="17798" y="55"/>
                    </a:lnTo>
                    <a:close/>
                    <a:moveTo>
                      <a:pt x="20980" y="55"/>
                    </a:moveTo>
                    <a:lnTo>
                      <a:pt x="20980" y="1548"/>
                    </a:lnTo>
                    <a:lnTo>
                      <a:pt x="19432" y="1548"/>
                    </a:lnTo>
                    <a:lnTo>
                      <a:pt x="19432" y="55"/>
                    </a:lnTo>
                    <a:close/>
                    <a:moveTo>
                      <a:pt x="22658" y="55"/>
                    </a:moveTo>
                    <a:lnTo>
                      <a:pt x="22658" y="1548"/>
                    </a:lnTo>
                    <a:lnTo>
                      <a:pt x="21111" y="1548"/>
                    </a:lnTo>
                    <a:lnTo>
                      <a:pt x="21111" y="55"/>
                    </a:lnTo>
                    <a:close/>
                    <a:moveTo>
                      <a:pt x="24337" y="55"/>
                    </a:moveTo>
                    <a:lnTo>
                      <a:pt x="24337" y="1548"/>
                    </a:lnTo>
                    <a:lnTo>
                      <a:pt x="22800" y="1548"/>
                    </a:lnTo>
                    <a:lnTo>
                      <a:pt x="22800" y="55"/>
                    </a:lnTo>
                    <a:close/>
                    <a:moveTo>
                      <a:pt x="25971" y="55"/>
                    </a:moveTo>
                    <a:lnTo>
                      <a:pt x="25971" y="1548"/>
                    </a:lnTo>
                    <a:lnTo>
                      <a:pt x="24478" y="1548"/>
                    </a:lnTo>
                    <a:lnTo>
                      <a:pt x="24478" y="55"/>
                    </a:lnTo>
                    <a:close/>
                    <a:moveTo>
                      <a:pt x="27650" y="55"/>
                    </a:moveTo>
                    <a:lnTo>
                      <a:pt x="27650" y="1548"/>
                    </a:lnTo>
                    <a:lnTo>
                      <a:pt x="26157" y="1548"/>
                    </a:lnTo>
                    <a:lnTo>
                      <a:pt x="26157" y="55"/>
                    </a:lnTo>
                    <a:close/>
                    <a:moveTo>
                      <a:pt x="29339" y="55"/>
                    </a:moveTo>
                    <a:lnTo>
                      <a:pt x="29339" y="1548"/>
                    </a:lnTo>
                    <a:lnTo>
                      <a:pt x="27835" y="1548"/>
                    </a:lnTo>
                    <a:lnTo>
                      <a:pt x="27835" y="55"/>
                    </a:lnTo>
                    <a:close/>
                    <a:moveTo>
                      <a:pt x="31017" y="55"/>
                    </a:moveTo>
                    <a:lnTo>
                      <a:pt x="31017" y="1548"/>
                    </a:lnTo>
                    <a:lnTo>
                      <a:pt x="29513" y="1548"/>
                    </a:lnTo>
                    <a:lnTo>
                      <a:pt x="29513" y="55"/>
                    </a:lnTo>
                    <a:close/>
                    <a:moveTo>
                      <a:pt x="32695" y="55"/>
                    </a:moveTo>
                    <a:lnTo>
                      <a:pt x="32695" y="1548"/>
                    </a:lnTo>
                    <a:lnTo>
                      <a:pt x="31191" y="1548"/>
                    </a:lnTo>
                    <a:lnTo>
                      <a:pt x="31191" y="55"/>
                    </a:lnTo>
                    <a:close/>
                    <a:moveTo>
                      <a:pt x="34374" y="55"/>
                    </a:moveTo>
                    <a:lnTo>
                      <a:pt x="34374" y="1548"/>
                    </a:lnTo>
                    <a:lnTo>
                      <a:pt x="32881" y="1548"/>
                    </a:lnTo>
                    <a:lnTo>
                      <a:pt x="32881" y="55"/>
                    </a:lnTo>
                    <a:close/>
                    <a:moveTo>
                      <a:pt x="36052" y="55"/>
                    </a:moveTo>
                    <a:lnTo>
                      <a:pt x="36052" y="1548"/>
                    </a:lnTo>
                    <a:lnTo>
                      <a:pt x="34559" y="1548"/>
                    </a:lnTo>
                    <a:lnTo>
                      <a:pt x="34559" y="55"/>
                    </a:lnTo>
                    <a:close/>
                    <a:moveTo>
                      <a:pt x="2540" y="1733"/>
                    </a:moveTo>
                    <a:lnTo>
                      <a:pt x="2540" y="3226"/>
                    </a:lnTo>
                    <a:lnTo>
                      <a:pt x="1004" y="3226"/>
                    </a:lnTo>
                    <a:lnTo>
                      <a:pt x="1004" y="1733"/>
                    </a:lnTo>
                    <a:close/>
                    <a:moveTo>
                      <a:pt x="4218" y="1733"/>
                    </a:moveTo>
                    <a:lnTo>
                      <a:pt x="4218" y="3226"/>
                    </a:lnTo>
                    <a:lnTo>
                      <a:pt x="2682" y="3226"/>
                    </a:lnTo>
                    <a:lnTo>
                      <a:pt x="2682" y="1733"/>
                    </a:lnTo>
                    <a:close/>
                    <a:moveTo>
                      <a:pt x="5853" y="1733"/>
                    </a:moveTo>
                    <a:lnTo>
                      <a:pt x="5853" y="3226"/>
                    </a:lnTo>
                    <a:lnTo>
                      <a:pt x="4360" y="3226"/>
                    </a:lnTo>
                    <a:lnTo>
                      <a:pt x="4360" y="1733"/>
                    </a:lnTo>
                    <a:close/>
                    <a:moveTo>
                      <a:pt x="7542" y="1733"/>
                    </a:moveTo>
                    <a:lnTo>
                      <a:pt x="7542" y="3226"/>
                    </a:lnTo>
                    <a:lnTo>
                      <a:pt x="6038" y="3226"/>
                    </a:lnTo>
                    <a:lnTo>
                      <a:pt x="6038" y="1733"/>
                    </a:lnTo>
                    <a:close/>
                    <a:moveTo>
                      <a:pt x="9221" y="1733"/>
                    </a:moveTo>
                    <a:lnTo>
                      <a:pt x="9221" y="3226"/>
                    </a:lnTo>
                    <a:lnTo>
                      <a:pt x="7717" y="3226"/>
                    </a:lnTo>
                    <a:lnTo>
                      <a:pt x="7717" y="1733"/>
                    </a:lnTo>
                    <a:close/>
                    <a:moveTo>
                      <a:pt x="10899" y="1733"/>
                    </a:moveTo>
                    <a:lnTo>
                      <a:pt x="10899" y="3226"/>
                    </a:lnTo>
                    <a:lnTo>
                      <a:pt x="9395" y="3226"/>
                    </a:lnTo>
                    <a:lnTo>
                      <a:pt x="9395" y="1733"/>
                    </a:lnTo>
                    <a:close/>
                    <a:moveTo>
                      <a:pt x="12577" y="1733"/>
                    </a:moveTo>
                    <a:lnTo>
                      <a:pt x="12577" y="3226"/>
                    </a:lnTo>
                    <a:lnTo>
                      <a:pt x="11084" y="3226"/>
                    </a:lnTo>
                    <a:lnTo>
                      <a:pt x="11084" y="1733"/>
                    </a:lnTo>
                    <a:close/>
                    <a:moveTo>
                      <a:pt x="14256" y="1733"/>
                    </a:moveTo>
                    <a:lnTo>
                      <a:pt x="14256" y="3226"/>
                    </a:lnTo>
                    <a:lnTo>
                      <a:pt x="12763" y="3226"/>
                    </a:lnTo>
                    <a:lnTo>
                      <a:pt x="12763" y="1733"/>
                    </a:lnTo>
                    <a:close/>
                    <a:moveTo>
                      <a:pt x="15934" y="1733"/>
                    </a:moveTo>
                    <a:lnTo>
                      <a:pt x="15934" y="3226"/>
                    </a:lnTo>
                    <a:lnTo>
                      <a:pt x="14441" y="3226"/>
                    </a:lnTo>
                    <a:lnTo>
                      <a:pt x="14441" y="1733"/>
                    </a:lnTo>
                    <a:close/>
                    <a:moveTo>
                      <a:pt x="17623" y="1733"/>
                    </a:moveTo>
                    <a:lnTo>
                      <a:pt x="17623" y="3226"/>
                    </a:lnTo>
                    <a:lnTo>
                      <a:pt x="16119" y="3226"/>
                    </a:lnTo>
                    <a:lnTo>
                      <a:pt x="16119" y="1733"/>
                    </a:lnTo>
                    <a:close/>
                    <a:moveTo>
                      <a:pt x="19302" y="1733"/>
                    </a:moveTo>
                    <a:lnTo>
                      <a:pt x="19302" y="3226"/>
                    </a:lnTo>
                    <a:lnTo>
                      <a:pt x="17798" y="3226"/>
                    </a:lnTo>
                    <a:lnTo>
                      <a:pt x="17798" y="1733"/>
                    </a:lnTo>
                    <a:close/>
                    <a:moveTo>
                      <a:pt x="20980" y="1733"/>
                    </a:moveTo>
                    <a:lnTo>
                      <a:pt x="20980" y="3226"/>
                    </a:lnTo>
                    <a:lnTo>
                      <a:pt x="19432" y="3226"/>
                    </a:lnTo>
                    <a:lnTo>
                      <a:pt x="19432" y="1733"/>
                    </a:lnTo>
                    <a:close/>
                    <a:moveTo>
                      <a:pt x="22658" y="1733"/>
                    </a:moveTo>
                    <a:lnTo>
                      <a:pt x="22658" y="3226"/>
                    </a:lnTo>
                    <a:lnTo>
                      <a:pt x="21111" y="3226"/>
                    </a:lnTo>
                    <a:lnTo>
                      <a:pt x="21111" y="1733"/>
                    </a:lnTo>
                    <a:close/>
                    <a:moveTo>
                      <a:pt x="24337" y="1733"/>
                    </a:moveTo>
                    <a:lnTo>
                      <a:pt x="24337" y="3226"/>
                    </a:lnTo>
                    <a:lnTo>
                      <a:pt x="22800" y="3226"/>
                    </a:lnTo>
                    <a:lnTo>
                      <a:pt x="22800" y="1733"/>
                    </a:lnTo>
                    <a:close/>
                    <a:moveTo>
                      <a:pt x="25971" y="1733"/>
                    </a:moveTo>
                    <a:lnTo>
                      <a:pt x="25971" y="3226"/>
                    </a:lnTo>
                    <a:lnTo>
                      <a:pt x="24478" y="3226"/>
                    </a:lnTo>
                    <a:lnTo>
                      <a:pt x="24478" y="1733"/>
                    </a:lnTo>
                    <a:close/>
                    <a:moveTo>
                      <a:pt x="27650" y="1733"/>
                    </a:moveTo>
                    <a:lnTo>
                      <a:pt x="27650" y="3226"/>
                    </a:lnTo>
                    <a:lnTo>
                      <a:pt x="26157" y="3226"/>
                    </a:lnTo>
                    <a:lnTo>
                      <a:pt x="26157" y="1733"/>
                    </a:lnTo>
                    <a:close/>
                    <a:moveTo>
                      <a:pt x="29339" y="1733"/>
                    </a:moveTo>
                    <a:lnTo>
                      <a:pt x="29339" y="3226"/>
                    </a:lnTo>
                    <a:lnTo>
                      <a:pt x="27835" y="3226"/>
                    </a:lnTo>
                    <a:lnTo>
                      <a:pt x="27835" y="1733"/>
                    </a:lnTo>
                    <a:close/>
                    <a:moveTo>
                      <a:pt x="31017" y="1733"/>
                    </a:moveTo>
                    <a:lnTo>
                      <a:pt x="31017" y="3226"/>
                    </a:lnTo>
                    <a:lnTo>
                      <a:pt x="29513" y="3226"/>
                    </a:lnTo>
                    <a:lnTo>
                      <a:pt x="29513" y="1733"/>
                    </a:lnTo>
                    <a:close/>
                    <a:moveTo>
                      <a:pt x="32695" y="1733"/>
                    </a:moveTo>
                    <a:lnTo>
                      <a:pt x="32695" y="3226"/>
                    </a:lnTo>
                    <a:lnTo>
                      <a:pt x="31191" y="3226"/>
                    </a:lnTo>
                    <a:lnTo>
                      <a:pt x="31191" y="1733"/>
                    </a:lnTo>
                    <a:close/>
                    <a:moveTo>
                      <a:pt x="34374" y="1733"/>
                    </a:moveTo>
                    <a:lnTo>
                      <a:pt x="34374" y="3226"/>
                    </a:lnTo>
                    <a:lnTo>
                      <a:pt x="32881" y="3226"/>
                    </a:lnTo>
                    <a:lnTo>
                      <a:pt x="32881" y="1733"/>
                    </a:lnTo>
                    <a:close/>
                    <a:moveTo>
                      <a:pt x="36052" y="1733"/>
                    </a:moveTo>
                    <a:lnTo>
                      <a:pt x="36052" y="3226"/>
                    </a:lnTo>
                    <a:lnTo>
                      <a:pt x="34559" y="3226"/>
                    </a:lnTo>
                    <a:lnTo>
                      <a:pt x="34559" y="1733"/>
                    </a:lnTo>
                    <a:close/>
                    <a:moveTo>
                      <a:pt x="2540" y="3411"/>
                    </a:moveTo>
                    <a:lnTo>
                      <a:pt x="2540" y="4904"/>
                    </a:lnTo>
                    <a:lnTo>
                      <a:pt x="1004" y="4904"/>
                    </a:lnTo>
                    <a:lnTo>
                      <a:pt x="1004" y="3411"/>
                    </a:lnTo>
                    <a:close/>
                    <a:moveTo>
                      <a:pt x="4218" y="3411"/>
                    </a:moveTo>
                    <a:lnTo>
                      <a:pt x="4218" y="4904"/>
                    </a:lnTo>
                    <a:lnTo>
                      <a:pt x="2682" y="4904"/>
                    </a:lnTo>
                    <a:lnTo>
                      <a:pt x="2682" y="3411"/>
                    </a:lnTo>
                    <a:close/>
                    <a:moveTo>
                      <a:pt x="5853" y="3411"/>
                    </a:moveTo>
                    <a:lnTo>
                      <a:pt x="5853" y="4904"/>
                    </a:lnTo>
                    <a:lnTo>
                      <a:pt x="4360" y="4904"/>
                    </a:lnTo>
                    <a:lnTo>
                      <a:pt x="4360" y="3411"/>
                    </a:lnTo>
                    <a:close/>
                    <a:moveTo>
                      <a:pt x="7542" y="3411"/>
                    </a:moveTo>
                    <a:lnTo>
                      <a:pt x="7542" y="4904"/>
                    </a:lnTo>
                    <a:lnTo>
                      <a:pt x="6038" y="4904"/>
                    </a:lnTo>
                    <a:lnTo>
                      <a:pt x="6038" y="3411"/>
                    </a:lnTo>
                    <a:close/>
                    <a:moveTo>
                      <a:pt x="9221" y="3411"/>
                    </a:moveTo>
                    <a:lnTo>
                      <a:pt x="9221" y="4904"/>
                    </a:lnTo>
                    <a:lnTo>
                      <a:pt x="7717" y="4904"/>
                    </a:lnTo>
                    <a:lnTo>
                      <a:pt x="7717" y="3411"/>
                    </a:lnTo>
                    <a:close/>
                    <a:moveTo>
                      <a:pt x="10899" y="3411"/>
                    </a:moveTo>
                    <a:lnTo>
                      <a:pt x="10899" y="4904"/>
                    </a:lnTo>
                    <a:lnTo>
                      <a:pt x="9395" y="4904"/>
                    </a:lnTo>
                    <a:lnTo>
                      <a:pt x="9395" y="3411"/>
                    </a:lnTo>
                    <a:close/>
                    <a:moveTo>
                      <a:pt x="12577" y="3411"/>
                    </a:moveTo>
                    <a:lnTo>
                      <a:pt x="12577" y="4904"/>
                    </a:lnTo>
                    <a:lnTo>
                      <a:pt x="11084" y="4904"/>
                    </a:lnTo>
                    <a:lnTo>
                      <a:pt x="11084" y="3411"/>
                    </a:lnTo>
                    <a:close/>
                    <a:moveTo>
                      <a:pt x="14256" y="3411"/>
                    </a:moveTo>
                    <a:lnTo>
                      <a:pt x="14256" y="4904"/>
                    </a:lnTo>
                    <a:lnTo>
                      <a:pt x="12763" y="4904"/>
                    </a:lnTo>
                    <a:lnTo>
                      <a:pt x="12763" y="3411"/>
                    </a:lnTo>
                    <a:close/>
                    <a:moveTo>
                      <a:pt x="15934" y="3411"/>
                    </a:moveTo>
                    <a:lnTo>
                      <a:pt x="15934" y="4904"/>
                    </a:lnTo>
                    <a:lnTo>
                      <a:pt x="14441" y="4904"/>
                    </a:lnTo>
                    <a:lnTo>
                      <a:pt x="14441" y="3411"/>
                    </a:lnTo>
                    <a:close/>
                    <a:moveTo>
                      <a:pt x="17623" y="3411"/>
                    </a:moveTo>
                    <a:lnTo>
                      <a:pt x="17623" y="4904"/>
                    </a:lnTo>
                    <a:lnTo>
                      <a:pt x="16119" y="4904"/>
                    </a:lnTo>
                    <a:lnTo>
                      <a:pt x="16119" y="3411"/>
                    </a:lnTo>
                    <a:close/>
                    <a:moveTo>
                      <a:pt x="19302" y="3411"/>
                    </a:moveTo>
                    <a:lnTo>
                      <a:pt x="19302" y="4904"/>
                    </a:lnTo>
                    <a:lnTo>
                      <a:pt x="17798" y="4904"/>
                    </a:lnTo>
                    <a:lnTo>
                      <a:pt x="17798" y="3411"/>
                    </a:lnTo>
                    <a:close/>
                    <a:moveTo>
                      <a:pt x="20980" y="3411"/>
                    </a:moveTo>
                    <a:lnTo>
                      <a:pt x="20980" y="4904"/>
                    </a:lnTo>
                    <a:lnTo>
                      <a:pt x="19432" y="4904"/>
                    </a:lnTo>
                    <a:lnTo>
                      <a:pt x="19432" y="3411"/>
                    </a:lnTo>
                    <a:close/>
                    <a:moveTo>
                      <a:pt x="22658" y="3411"/>
                    </a:moveTo>
                    <a:lnTo>
                      <a:pt x="22658" y="4904"/>
                    </a:lnTo>
                    <a:lnTo>
                      <a:pt x="21111" y="4904"/>
                    </a:lnTo>
                    <a:lnTo>
                      <a:pt x="21111" y="3411"/>
                    </a:lnTo>
                    <a:close/>
                    <a:moveTo>
                      <a:pt x="24337" y="3411"/>
                    </a:moveTo>
                    <a:lnTo>
                      <a:pt x="24337" y="4904"/>
                    </a:lnTo>
                    <a:lnTo>
                      <a:pt x="22800" y="4904"/>
                    </a:lnTo>
                    <a:lnTo>
                      <a:pt x="22800" y="3411"/>
                    </a:lnTo>
                    <a:close/>
                    <a:moveTo>
                      <a:pt x="25971" y="3411"/>
                    </a:moveTo>
                    <a:lnTo>
                      <a:pt x="25971" y="4904"/>
                    </a:lnTo>
                    <a:lnTo>
                      <a:pt x="24478" y="4904"/>
                    </a:lnTo>
                    <a:lnTo>
                      <a:pt x="24478" y="3411"/>
                    </a:lnTo>
                    <a:close/>
                    <a:moveTo>
                      <a:pt x="27650" y="3411"/>
                    </a:moveTo>
                    <a:lnTo>
                      <a:pt x="27650" y="4904"/>
                    </a:lnTo>
                    <a:lnTo>
                      <a:pt x="26157" y="4904"/>
                    </a:lnTo>
                    <a:lnTo>
                      <a:pt x="26157" y="3411"/>
                    </a:lnTo>
                    <a:close/>
                    <a:moveTo>
                      <a:pt x="29339" y="3411"/>
                    </a:moveTo>
                    <a:lnTo>
                      <a:pt x="29339" y="4904"/>
                    </a:lnTo>
                    <a:lnTo>
                      <a:pt x="27835" y="4904"/>
                    </a:lnTo>
                    <a:lnTo>
                      <a:pt x="27835" y="3411"/>
                    </a:lnTo>
                    <a:close/>
                    <a:moveTo>
                      <a:pt x="31017" y="3411"/>
                    </a:moveTo>
                    <a:lnTo>
                      <a:pt x="31017" y="4904"/>
                    </a:lnTo>
                    <a:lnTo>
                      <a:pt x="29513" y="4904"/>
                    </a:lnTo>
                    <a:lnTo>
                      <a:pt x="29513" y="3411"/>
                    </a:lnTo>
                    <a:close/>
                    <a:moveTo>
                      <a:pt x="32695" y="3411"/>
                    </a:moveTo>
                    <a:lnTo>
                      <a:pt x="32695" y="4904"/>
                    </a:lnTo>
                    <a:lnTo>
                      <a:pt x="31191" y="4904"/>
                    </a:lnTo>
                    <a:lnTo>
                      <a:pt x="31191" y="3411"/>
                    </a:lnTo>
                    <a:close/>
                    <a:moveTo>
                      <a:pt x="34374" y="3411"/>
                    </a:moveTo>
                    <a:lnTo>
                      <a:pt x="34374" y="4904"/>
                    </a:lnTo>
                    <a:lnTo>
                      <a:pt x="32881" y="4904"/>
                    </a:lnTo>
                    <a:lnTo>
                      <a:pt x="32881" y="3411"/>
                    </a:lnTo>
                    <a:close/>
                    <a:moveTo>
                      <a:pt x="36052" y="3411"/>
                    </a:moveTo>
                    <a:lnTo>
                      <a:pt x="36052" y="4904"/>
                    </a:lnTo>
                    <a:lnTo>
                      <a:pt x="34559" y="4904"/>
                    </a:lnTo>
                    <a:lnTo>
                      <a:pt x="34559" y="3411"/>
                    </a:lnTo>
                    <a:close/>
                    <a:moveTo>
                      <a:pt x="2540" y="5090"/>
                    </a:moveTo>
                    <a:lnTo>
                      <a:pt x="2540" y="6593"/>
                    </a:lnTo>
                    <a:lnTo>
                      <a:pt x="1004" y="6593"/>
                    </a:lnTo>
                    <a:lnTo>
                      <a:pt x="1004" y="5090"/>
                    </a:lnTo>
                    <a:close/>
                    <a:moveTo>
                      <a:pt x="4218" y="5090"/>
                    </a:moveTo>
                    <a:lnTo>
                      <a:pt x="4218" y="6593"/>
                    </a:lnTo>
                    <a:lnTo>
                      <a:pt x="2682" y="6593"/>
                    </a:lnTo>
                    <a:lnTo>
                      <a:pt x="2682" y="5090"/>
                    </a:lnTo>
                    <a:close/>
                    <a:moveTo>
                      <a:pt x="5853" y="5090"/>
                    </a:moveTo>
                    <a:lnTo>
                      <a:pt x="5853" y="6593"/>
                    </a:lnTo>
                    <a:lnTo>
                      <a:pt x="4360" y="6593"/>
                    </a:lnTo>
                    <a:lnTo>
                      <a:pt x="4360" y="5090"/>
                    </a:lnTo>
                    <a:close/>
                    <a:moveTo>
                      <a:pt x="7542" y="5090"/>
                    </a:moveTo>
                    <a:lnTo>
                      <a:pt x="7542" y="6593"/>
                    </a:lnTo>
                    <a:lnTo>
                      <a:pt x="6038" y="6593"/>
                    </a:lnTo>
                    <a:lnTo>
                      <a:pt x="6038" y="5090"/>
                    </a:lnTo>
                    <a:close/>
                    <a:moveTo>
                      <a:pt x="9221" y="5090"/>
                    </a:moveTo>
                    <a:lnTo>
                      <a:pt x="9221" y="6593"/>
                    </a:lnTo>
                    <a:lnTo>
                      <a:pt x="7717" y="6593"/>
                    </a:lnTo>
                    <a:lnTo>
                      <a:pt x="7717" y="5090"/>
                    </a:lnTo>
                    <a:close/>
                    <a:moveTo>
                      <a:pt x="10899" y="5090"/>
                    </a:moveTo>
                    <a:lnTo>
                      <a:pt x="10899" y="6593"/>
                    </a:lnTo>
                    <a:lnTo>
                      <a:pt x="9395" y="6593"/>
                    </a:lnTo>
                    <a:lnTo>
                      <a:pt x="9395" y="5090"/>
                    </a:lnTo>
                    <a:close/>
                    <a:moveTo>
                      <a:pt x="12577" y="5090"/>
                    </a:moveTo>
                    <a:lnTo>
                      <a:pt x="12577" y="6593"/>
                    </a:lnTo>
                    <a:lnTo>
                      <a:pt x="11084" y="6593"/>
                    </a:lnTo>
                    <a:lnTo>
                      <a:pt x="11084" y="5090"/>
                    </a:lnTo>
                    <a:close/>
                    <a:moveTo>
                      <a:pt x="14256" y="5090"/>
                    </a:moveTo>
                    <a:lnTo>
                      <a:pt x="14256" y="6593"/>
                    </a:lnTo>
                    <a:lnTo>
                      <a:pt x="12763" y="6593"/>
                    </a:lnTo>
                    <a:lnTo>
                      <a:pt x="12763" y="5090"/>
                    </a:lnTo>
                    <a:close/>
                    <a:moveTo>
                      <a:pt x="15934" y="5090"/>
                    </a:moveTo>
                    <a:lnTo>
                      <a:pt x="15934" y="6593"/>
                    </a:lnTo>
                    <a:lnTo>
                      <a:pt x="14441" y="6593"/>
                    </a:lnTo>
                    <a:lnTo>
                      <a:pt x="14441" y="5090"/>
                    </a:lnTo>
                    <a:close/>
                    <a:moveTo>
                      <a:pt x="17623" y="5090"/>
                    </a:moveTo>
                    <a:lnTo>
                      <a:pt x="17623" y="6593"/>
                    </a:lnTo>
                    <a:lnTo>
                      <a:pt x="16119" y="6593"/>
                    </a:lnTo>
                    <a:lnTo>
                      <a:pt x="16119" y="5090"/>
                    </a:lnTo>
                    <a:close/>
                    <a:moveTo>
                      <a:pt x="19302" y="5090"/>
                    </a:moveTo>
                    <a:lnTo>
                      <a:pt x="19302" y="6593"/>
                    </a:lnTo>
                    <a:lnTo>
                      <a:pt x="17798" y="6593"/>
                    </a:lnTo>
                    <a:lnTo>
                      <a:pt x="17798" y="5090"/>
                    </a:lnTo>
                    <a:close/>
                    <a:moveTo>
                      <a:pt x="20980" y="5090"/>
                    </a:moveTo>
                    <a:lnTo>
                      <a:pt x="20980" y="6593"/>
                    </a:lnTo>
                    <a:lnTo>
                      <a:pt x="19432" y="6593"/>
                    </a:lnTo>
                    <a:lnTo>
                      <a:pt x="19432" y="5090"/>
                    </a:lnTo>
                    <a:close/>
                    <a:moveTo>
                      <a:pt x="22658" y="5090"/>
                    </a:moveTo>
                    <a:lnTo>
                      <a:pt x="22658" y="6593"/>
                    </a:lnTo>
                    <a:lnTo>
                      <a:pt x="21111" y="6593"/>
                    </a:lnTo>
                    <a:lnTo>
                      <a:pt x="21111" y="5090"/>
                    </a:lnTo>
                    <a:close/>
                    <a:moveTo>
                      <a:pt x="24337" y="5090"/>
                    </a:moveTo>
                    <a:lnTo>
                      <a:pt x="24337" y="6593"/>
                    </a:lnTo>
                    <a:lnTo>
                      <a:pt x="22800" y="6593"/>
                    </a:lnTo>
                    <a:lnTo>
                      <a:pt x="22800" y="5090"/>
                    </a:lnTo>
                    <a:close/>
                    <a:moveTo>
                      <a:pt x="25971" y="5090"/>
                    </a:moveTo>
                    <a:lnTo>
                      <a:pt x="25971" y="6593"/>
                    </a:lnTo>
                    <a:lnTo>
                      <a:pt x="24478" y="6593"/>
                    </a:lnTo>
                    <a:lnTo>
                      <a:pt x="24478" y="5090"/>
                    </a:lnTo>
                    <a:close/>
                    <a:moveTo>
                      <a:pt x="27650" y="5090"/>
                    </a:moveTo>
                    <a:lnTo>
                      <a:pt x="27650" y="6593"/>
                    </a:lnTo>
                    <a:lnTo>
                      <a:pt x="26157" y="6593"/>
                    </a:lnTo>
                    <a:lnTo>
                      <a:pt x="26157" y="5090"/>
                    </a:lnTo>
                    <a:close/>
                    <a:moveTo>
                      <a:pt x="29339" y="5090"/>
                    </a:moveTo>
                    <a:lnTo>
                      <a:pt x="29339" y="6593"/>
                    </a:lnTo>
                    <a:lnTo>
                      <a:pt x="27835" y="6593"/>
                    </a:lnTo>
                    <a:lnTo>
                      <a:pt x="27835" y="5090"/>
                    </a:lnTo>
                    <a:close/>
                    <a:moveTo>
                      <a:pt x="31017" y="5090"/>
                    </a:moveTo>
                    <a:lnTo>
                      <a:pt x="31017" y="6593"/>
                    </a:lnTo>
                    <a:lnTo>
                      <a:pt x="29513" y="6593"/>
                    </a:lnTo>
                    <a:lnTo>
                      <a:pt x="29513" y="5090"/>
                    </a:lnTo>
                    <a:close/>
                    <a:moveTo>
                      <a:pt x="32695" y="5090"/>
                    </a:moveTo>
                    <a:lnTo>
                      <a:pt x="32695" y="6593"/>
                    </a:lnTo>
                    <a:lnTo>
                      <a:pt x="31191" y="6593"/>
                    </a:lnTo>
                    <a:lnTo>
                      <a:pt x="31191" y="5090"/>
                    </a:lnTo>
                    <a:close/>
                    <a:moveTo>
                      <a:pt x="34374" y="5090"/>
                    </a:moveTo>
                    <a:lnTo>
                      <a:pt x="34374" y="6593"/>
                    </a:lnTo>
                    <a:lnTo>
                      <a:pt x="32881" y="6593"/>
                    </a:lnTo>
                    <a:lnTo>
                      <a:pt x="32881" y="5090"/>
                    </a:lnTo>
                    <a:close/>
                    <a:moveTo>
                      <a:pt x="36052" y="5090"/>
                    </a:moveTo>
                    <a:lnTo>
                      <a:pt x="36052" y="6593"/>
                    </a:lnTo>
                    <a:lnTo>
                      <a:pt x="34559" y="6593"/>
                    </a:lnTo>
                    <a:lnTo>
                      <a:pt x="34559" y="5090"/>
                    </a:lnTo>
                    <a:close/>
                    <a:moveTo>
                      <a:pt x="2540" y="6768"/>
                    </a:moveTo>
                    <a:lnTo>
                      <a:pt x="2540" y="8272"/>
                    </a:lnTo>
                    <a:lnTo>
                      <a:pt x="1004" y="8272"/>
                    </a:lnTo>
                    <a:lnTo>
                      <a:pt x="1004" y="6768"/>
                    </a:lnTo>
                    <a:close/>
                    <a:moveTo>
                      <a:pt x="4218" y="6768"/>
                    </a:moveTo>
                    <a:lnTo>
                      <a:pt x="4218" y="8272"/>
                    </a:lnTo>
                    <a:lnTo>
                      <a:pt x="2682" y="8272"/>
                    </a:lnTo>
                    <a:lnTo>
                      <a:pt x="2682" y="6768"/>
                    </a:lnTo>
                    <a:close/>
                    <a:moveTo>
                      <a:pt x="5853" y="6768"/>
                    </a:moveTo>
                    <a:lnTo>
                      <a:pt x="5853" y="8272"/>
                    </a:lnTo>
                    <a:lnTo>
                      <a:pt x="4360" y="8272"/>
                    </a:lnTo>
                    <a:lnTo>
                      <a:pt x="4360" y="6768"/>
                    </a:lnTo>
                    <a:close/>
                    <a:moveTo>
                      <a:pt x="7542" y="6768"/>
                    </a:moveTo>
                    <a:lnTo>
                      <a:pt x="7542" y="8272"/>
                    </a:lnTo>
                    <a:lnTo>
                      <a:pt x="6038" y="8272"/>
                    </a:lnTo>
                    <a:lnTo>
                      <a:pt x="6038" y="6768"/>
                    </a:lnTo>
                    <a:close/>
                    <a:moveTo>
                      <a:pt x="9221" y="6768"/>
                    </a:moveTo>
                    <a:lnTo>
                      <a:pt x="9221" y="8272"/>
                    </a:lnTo>
                    <a:lnTo>
                      <a:pt x="7717" y="8272"/>
                    </a:lnTo>
                    <a:lnTo>
                      <a:pt x="7717" y="6768"/>
                    </a:lnTo>
                    <a:close/>
                    <a:moveTo>
                      <a:pt x="10899" y="6768"/>
                    </a:moveTo>
                    <a:lnTo>
                      <a:pt x="10899" y="8272"/>
                    </a:lnTo>
                    <a:lnTo>
                      <a:pt x="9395" y="8272"/>
                    </a:lnTo>
                    <a:lnTo>
                      <a:pt x="9395" y="6768"/>
                    </a:lnTo>
                    <a:close/>
                    <a:moveTo>
                      <a:pt x="12577" y="6768"/>
                    </a:moveTo>
                    <a:lnTo>
                      <a:pt x="12577" y="8272"/>
                    </a:lnTo>
                    <a:lnTo>
                      <a:pt x="11084" y="8272"/>
                    </a:lnTo>
                    <a:lnTo>
                      <a:pt x="11084" y="6768"/>
                    </a:lnTo>
                    <a:close/>
                    <a:moveTo>
                      <a:pt x="14256" y="6768"/>
                    </a:moveTo>
                    <a:lnTo>
                      <a:pt x="14256" y="8272"/>
                    </a:lnTo>
                    <a:lnTo>
                      <a:pt x="12763" y="8272"/>
                    </a:lnTo>
                    <a:lnTo>
                      <a:pt x="12763" y="6768"/>
                    </a:lnTo>
                    <a:close/>
                    <a:moveTo>
                      <a:pt x="15934" y="6768"/>
                    </a:moveTo>
                    <a:lnTo>
                      <a:pt x="15934" y="8272"/>
                    </a:lnTo>
                    <a:lnTo>
                      <a:pt x="14441" y="8272"/>
                    </a:lnTo>
                    <a:lnTo>
                      <a:pt x="14441" y="6768"/>
                    </a:lnTo>
                    <a:close/>
                    <a:moveTo>
                      <a:pt x="17623" y="6768"/>
                    </a:moveTo>
                    <a:lnTo>
                      <a:pt x="17623" y="8272"/>
                    </a:lnTo>
                    <a:lnTo>
                      <a:pt x="16119" y="8272"/>
                    </a:lnTo>
                    <a:lnTo>
                      <a:pt x="16119" y="6768"/>
                    </a:lnTo>
                    <a:close/>
                    <a:moveTo>
                      <a:pt x="19302" y="6768"/>
                    </a:moveTo>
                    <a:lnTo>
                      <a:pt x="19302" y="8272"/>
                    </a:lnTo>
                    <a:lnTo>
                      <a:pt x="17798" y="8272"/>
                    </a:lnTo>
                    <a:lnTo>
                      <a:pt x="17798" y="6768"/>
                    </a:lnTo>
                    <a:close/>
                    <a:moveTo>
                      <a:pt x="20980" y="6768"/>
                    </a:moveTo>
                    <a:lnTo>
                      <a:pt x="20980" y="8272"/>
                    </a:lnTo>
                    <a:lnTo>
                      <a:pt x="19432" y="8272"/>
                    </a:lnTo>
                    <a:lnTo>
                      <a:pt x="19432" y="6768"/>
                    </a:lnTo>
                    <a:close/>
                    <a:moveTo>
                      <a:pt x="22658" y="6768"/>
                    </a:moveTo>
                    <a:lnTo>
                      <a:pt x="22658" y="8272"/>
                    </a:lnTo>
                    <a:lnTo>
                      <a:pt x="21111" y="8272"/>
                    </a:lnTo>
                    <a:lnTo>
                      <a:pt x="21111" y="6768"/>
                    </a:lnTo>
                    <a:close/>
                    <a:moveTo>
                      <a:pt x="24337" y="6768"/>
                    </a:moveTo>
                    <a:lnTo>
                      <a:pt x="24337" y="8272"/>
                    </a:lnTo>
                    <a:lnTo>
                      <a:pt x="22800" y="8272"/>
                    </a:lnTo>
                    <a:lnTo>
                      <a:pt x="22800" y="6768"/>
                    </a:lnTo>
                    <a:close/>
                    <a:moveTo>
                      <a:pt x="25971" y="6768"/>
                    </a:moveTo>
                    <a:lnTo>
                      <a:pt x="25971" y="8272"/>
                    </a:lnTo>
                    <a:lnTo>
                      <a:pt x="24478" y="8272"/>
                    </a:lnTo>
                    <a:lnTo>
                      <a:pt x="24478" y="6768"/>
                    </a:lnTo>
                    <a:close/>
                    <a:moveTo>
                      <a:pt x="27650" y="6768"/>
                    </a:moveTo>
                    <a:lnTo>
                      <a:pt x="27650" y="8272"/>
                    </a:lnTo>
                    <a:lnTo>
                      <a:pt x="26157" y="8272"/>
                    </a:lnTo>
                    <a:lnTo>
                      <a:pt x="26157" y="6768"/>
                    </a:lnTo>
                    <a:close/>
                    <a:moveTo>
                      <a:pt x="29339" y="6768"/>
                    </a:moveTo>
                    <a:lnTo>
                      <a:pt x="29339" y="8272"/>
                    </a:lnTo>
                    <a:lnTo>
                      <a:pt x="27835" y="8272"/>
                    </a:lnTo>
                    <a:lnTo>
                      <a:pt x="27835" y="6768"/>
                    </a:lnTo>
                    <a:close/>
                    <a:moveTo>
                      <a:pt x="31017" y="6768"/>
                    </a:moveTo>
                    <a:lnTo>
                      <a:pt x="31017" y="8272"/>
                    </a:lnTo>
                    <a:lnTo>
                      <a:pt x="29513" y="8272"/>
                    </a:lnTo>
                    <a:lnTo>
                      <a:pt x="29513" y="6768"/>
                    </a:lnTo>
                    <a:close/>
                    <a:moveTo>
                      <a:pt x="32695" y="6768"/>
                    </a:moveTo>
                    <a:lnTo>
                      <a:pt x="32695" y="8272"/>
                    </a:lnTo>
                    <a:lnTo>
                      <a:pt x="31191" y="8272"/>
                    </a:lnTo>
                    <a:lnTo>
                      <a:pt x="31191" y="6768"/>
                    </a:lnTo>
                    <a:close/>
                    <a:moveTo>
                      <a:pt x="34374" y="6768"/>
                    </a:moveTo>
                    <a:lnTo>
                      <a:pt x="34374" y="8272"/>
                    </a:lnTo>
                    <a:lnTo>
                      <a:pt x="32881" y="8272"/>
                    </a:lnTo>
                    <a:lnTo>
                      <a:pt x="32881" y="6768"/>
                    </a:lnTo>
                    <a:close/>
                    <a:moveTo>
                      <a:pt x="36052" y="6768"/>
                    </a:moveTo>
                    <a:lnTo>
                      <a:pt x="36052" y="8272"/>
                    </a:lnTo>
                    <a:lnTo>
                      <a:pt x="34559" y="8272"/>
                    </a:lnTo>
                    <a:lnTo>
                      <a:pt x="34559" y="6768"/>
                    </a:lnTo>
                    <a:close/>
                    <a:moveTo>
                      <a:pt x="2540" y="8446"/>
                    </a:moveTo>
                    <a:lnTo>
                      <a:pt x="2540" y="9950"/>
                    </a:lnTo>
                    <a:lnTo>
                      <a:pt x="1004" y="9950"/>
                    </a:lnTo>
                    <a:lnTo>
                      <a:pt x="1004" y="8446"/>
                    </a:lnTo>
                    <a:close/>
                    <a:moveTo>
                      <a:pt x="4218" y="8446"/>
                    </a:moveTo>
                    <a:lnTo>
                      <a:pt x="4218" y="9950"/>
                    </a:lnTo>
                    <a:lnTo>
                      <a:pt x="2682" y="9950"/>
                    </a:lnTo>
                    <a:lnTo>
                      <a:pt x="2682" y="8446"/>
                    </a:lnTo>
                    <a:close/>
                    <a:moveTo>
                      <a:pt x="5853" y="8446"/>
                    </a:moveTo>
                    <a:lnTo>
                      <a:pt x="5853" y="9950"/>
                    </a:lnTo>
                    <a:lnTo>
                      <a:pt x="4360" y="9950"/>
                    </a:lnTo>
                    <a:lnTo>
                      <a:pt x="4360" y="8446"/>
                    </a:lnTo>
                    <a:close/>
                    <a:moveTo>
                      <a:pt x="7542" y="8446"/>
                    </a:moveTo>
                    <a:lnTo>
                      <a:pt x="7542" y="9950"/>
                    </a:lnTo>
                    <a:lnTo>
                      <a:pt x="6038" y="9950"/>
                    </a:lnTo>
                    <a:lnTo>
                      <a:pt x="6038" y="8446"/>
                    </a:lnTo>
                    <a:close/>
                    <a:moveTo>
                      <a:pt x="9221" y="8446"/>
                    </a:moveTo>
                    <a:lnTo>
                      <a:pt x="9221" y="9950"/>
                    </a:lnTo>
                    <a:lnTo>
                      <a:pt x="7717" y="9950"/>
                    </a:lnTo>
                    <a:lnTo>
                      <a:pt x="7717" y="8446"/>
                    </a:lnTo>
                    <a:close/>
                    <a:moveTo>
                      <a:pt x="10899" y="8446"/>
                    </a:moveTo>
                    <a:lnTo>
                      <a:pt x="10899" y="9950"/>
                    </a:lnTo>
                    <a:lnTo>
                      <a:pt x="9395" y="9950"/>
                    </a:lnTo>
                    <a:lnTo>
                      <a:pt x="9395" y="8446"/>
                    </a:lnTo>
                    <a:close/>
                    <a:moveTo>
                      <a:pt x="12577" y="8446"/>
                    </a:moveTo>
                    <a:lnTo>
                      <a:pt x="12577" y="9950"/>
                    </a:lnTo>
                    <a:lnTo>
                      <a:pt x="11084" y="9950"/>
                    </a:lnTo>
                    <a:lnTo>
                      <a:pt x="11084" y="8446"/>
                    </a:lnTo>
                    <a:close/>
                    <a:moveTo>
                      <a:pt x="14256" y="8446"/>
                    </a:moveTo>
                    <a:lnTo>
                      <a:pt x="14256" y="9950"/>
                    </a:lnTo>
                    <a:lnTo>
                      <a:pt x="12763" y="9950"/>
                    </a:lnTo>
                    <a:lnTo>
                      <a:pt x="12763" y="8446"/>
                    </a:lnTo>
                    <a:close/>
                    <a:moveTo>
                      <a:pt x="15934" y="8446"/>
                    </a:moveTo>
                    <a:lnTo>
                      <a:pt x="15934" y="9950"/>
                    </a:lnTo>
                    <a:lnTo>
                      <a:pt x="14441" y="9950"/>
                    </a:lnTo>
                    <a:lnTo>
                      <a:pt x="14441" y="8446"/>
                    </a:lnTo>
                    <a:close/>
                    <a:moveTo>
                      <a:pt x="17623" y="8446"/>
                    </a:moveTo>
                    <a:lnTo>
                      <a:pt x="17623" y="9950"/>
                    </a:lnTo>
                    <a:lnTo>
                      <a:pt x="16119" y="9950"/>
                    </a:lnTo>
                    <a:lnTo>
                      <a:pt x="16119" y="8446"/>
                    </a:lnTo>
                    <a:close/>
                    <a:moveTo>
                      <a:pt x="19302" y="8446"/>
                    </a:moveTo>
                    <a:lnTo>
                      <a:pt x="19302" y="9950"/>
                    </a:lnTo>
                    <a:lnTo>
                      <a:pt x="17798" y="9950"/>
                    </a:lnTo>
                    <a:lnTo>
                      <a:pt x="17798" y="8446"/>
                    </a:lnTo>
                    <a:close/>
                    <a:moveTo>
                      <a:pt x="20980" y="8446"/>
                    </a:moveTo>
                    <a:lnTo>
                      <a:pt x="20980" y="9950"/>
                    </a:lnTo>
                    <a:lnTo>
                      <a:pt x="19432" y="9950"/>
                    </a:lnTo>
                    <a:lnTo>
                      <a:pt x="19432" y="8446"/>
                    </a:lnTo>
                    <a:close/>
                    <a:moveTo>
                      <a:pt x="22658" y="8446"/>
                    </a:moveTo>
                    <a:lnTo>
                      <a:pt x="22658" y="9950"/>
                    </a:lnTo>
                    <a:lnTo>
                      <a:pt x="21111" y="9950"/>
                    </a:lnTo>
                    <a:lnTo>
                      <a:pt x="21111" y="8446"/>
                    </a:lnTo>
                    <a:close/>
                    <a:moveTo>
                      <a:pt x="24337" y="8446"/>
                    </a:moveTo>
                    <a:lnTo>
                      <a:pt x="24337" y="9950"/>
                    </a:lnTo>
                    <a:lnTo>
                      <a:pt x="22800" y="9950"/>
                    </a:lnTo>
                    <a:lnTo>
                      <a:pt x="22800" y="8446"/>
                    </a:lnTo>
                    <a:close/>
                    <a:moveTo>
                      <a:pt x="25971" y="8446"/>
                    </a:moveTo>
                    <a:lnTo>
                      <a:pt x="25971" y="9950"/>
                    </a:lnTo>
                    <a:lnTo>
                      <a:pt x="24478" y="9950"/>
                    </a:lnTo>
                    <a:lnTo>
                      <a:pt x="24478" y="8446"/>
                    </a:lnTo>
                    <a:close/>
                    <a:moveTo>
                      <a:pt x="27650" y="8446"/>
                    </a:moveTo>
                    <a:lnTo>
                      <a:pt x="27650" y="9950"/>
                    </a:lnTo>
                    <a:lnTo>
                      <a:pt x="26157" y="9950"/>
                    </a:lnTo>
                    <a:lnTo>
                      <a:pt x="26157" y="8446"/>
                    </a:lnTo>
                    <a:close/>
                    <a:moveTo>
                      <a:pt x="29339" y="8446"/>
                    </a:moveTo>
                    <a:lnTo>
                      <a:pt x="29339" y="9950"/>
                    </a:lnTo>
                    <a:lnTo>
                      <a:pt x="27835" y="9950"/>
                    </a:lnTo>
                    <a:lnTo>
                      <a:pt x="27835" y="8446"/>
                    </a:lnTo>
                    <a:close/>
                    <a:moveTo>
                      <a:pt x="31017" y="8446"/>
                    </a:moveTo>
                    <a:lnTo>
                      <a:pt x="31017" y="9950"/>
                    </a:lnTo>
                    <a:lnTo>
                      <a:pt x="29513" y="9950"/>
                    </a:lnTo>
                    <a:lnTo>
                      <a:pt x="29513" y="8446"/>
                    </a:lnTo>
                    <a:close/>
                    <a:moveTo>
                      <a:pt x="32695" y="8446"/>
                    </a:moveTo>
                    <a:lnTo>
                      <a:pt x="32695" y="9950"/>
                    </a:lnTo>
                    <a:lnTo>
                      <a:pt x="31191" y="9950"/>
                    </a:lnTo>
                    <a:lnTo>
                      <a:pt x="31191" y="8446"/>
                    </a:lnTo>
                    <a:close/>
                    <a:moveTo>
                      <a:pt x="34374" y="8446"/>
                    </a:moveTo>
                    <a:lnTo>
                      <a:pt x="34374" y="9950"/>
                    </a:lnTo>
                    <a:lnTo>
                      <a:pt x="32881" y="9950"/>
                    </a:lnTo>
                    <a:lnTo>
                      <a:pt x="32881" y="8446"/>
                    </a:lnTo>
                    <a:close/>
                    <a:moveTo>
                      <a:pt x="36052" y="8446"/>
                    </a:moveTo>
                    <a:lnTo>
                      <a:pt x="36052" y="9950"/>
                    </a:lnTo>
                    <a:lnTo>
                      <a:pt x="34559" y="9950"/>
                    </a:lnTo>
                    <a:lnTo>
                      <a:pt x="34559" y="8446"/>
                    </a:lnTo>
                    <a:close/>
                    <a:moveTo>
                      <a:pt x="2540" y="10081"/>
                    </a:moveTo>
                    <a:lnTo>
                      <a:pt x="2540" y="11628"/>
                    </a:lnTo>
                    <a:lnTo>
                      <a:pt x="1004" y="11628"/>
                    </a:lnTo>
                    <a:lnTo>
                      <a:pt x="1004" y="10081"/>
                    </a:lnTo>
                    <a:close/>
                    <a:moveTo>
                      <a:pt x="4218" y="10081"/>
                    </a:moveTo>
                    <a:lnTo>
                      <a:pt x="4218" y="11628"/>
                    </a:lnTo>
                    <a:lnTo>
                      <a:pt x="2682" y="11628"/>
                    </a:lnTo>
                    <a:lnTo>
                      <a:pt x="2682" y="10081"/>
                    </a:lnTo>
                    <a:close/>
                    <a:moveTo>
                      <a:pt x="5853" y="10081"/>
                    </a:moveTo>
                    <a:lnTo>
                      <a:pt x="5853" y="11628"/>
                    </a:lnTo>
                    <a:lnTo>
                      <a:pt x="4360" y="11628"/>
                    </a:lnTo>
                    <a:lnTo>
                      <a:pt x="4360" y="10081"/>
                    </a:lnTo>
                    <a:close/>
                    <a:moveTo>
                      <a:pt x="7542" y="10081"/>
                    </a:moveTo>
                    <a:lnTo>
                      <a:pt x="7542" y="11628"/>
                    </a:lnTo>
                    <a:lnTo>
                      <a:pt x="6038" y="11628"/>
                    </a:lnTo>
                    <a:lnTo>
                      <a:pt x="6038" y="10081"/>
                    </a:lnTo>
                    <a:close/>
                    <a:moveTo>
                      <a:pt x="9221" y="10081"/>
                    </a:moveTo>
                    <a:lnTo>
                      <a:pt x="9221" y="11628"/>
                    </a:lnTo>
                    <a:lnTo>
                      <a:pt x="7717" y="11628"/>
                    </a:lnTo>
                    <a:lnTo>
                      <a:pt x="7717" y="10081"/>
                    </a:lnTo>
                    <a:close/>
                    <a:moveTo>
                      <a:pt x="10899" y="10081"/>
                    </a:moveTo>
                    <a:lnTo>
                      <a:pt x="10899" y="11628"/>
                    </a:lnTo>
                    <a:lnTo>
                      <a:pt x="9395" y="11628"/>
                    </a:lnTo>
                    <a:lnTo>
                      <a:pt x="9395" y="10081"/>
                    </a:lnTo>
                    <a:close/>
                    <a:moveTo>
                      <a:pt x="12577" y="10081"/>
                    </a:moveTo>
                    <a:lnTo>
                      <a:pt x="12577" y="11628"/>
                    </a:lnTo>
                    <a:lnTo>
                      <a:pt x="11084" y="11628"/>
                    </a:lnTo>
                    <a:lnTo>
                      <a:pt x="11084" y="10081"/>
                    </a:lnTo>
                    <a:close/>
                    <a:moveTo>
                      <a:pt x="14256" y="10081"/>
                    </a:moveTo>
                    <a:lnTo>
                      <a:pt x="14256" y="11628"/>
                    </a:lnTo>
                    <a:lnTo>
                      <a:pt x="12763" y="11628"/>
                    </a:lnTo>
                    <a:lnTo>
                      <a:pt x="12763" y="10081"/>
                    </a:lnTo>
                    <a:close/>
                    <a:moveTo>
                      <a:pt x="15934" y="10081"/>
                    </a:moveTo>
                    <a:lnTo>
                      <a:pt x="15934" y="11628"/>
                    </a:lnTo>
                    <a:lnTo>
                      <a:pt x="14441" y="11628"/>
                    </a:lnTo>
                    <a:lnTo>
                      <a:pt x="14441" y="10081"/>
                    </a:lnTo>
                    <a:close/>
                    <a:moveTo>
                      <a:pt x="17623" y="10081"/>
                    </a:moveTo>
                    <a:lnTo>
                      <a:pt x="17623" y="11628"/>
                    </a:lnTo>
                    <a:lnTo>
                      <a:pt x="16119" y="11628"/>
                    </a:lnTo>
                    <a:lnTo>
                      <a:pt x="16119" y="10081"/>
                    </a:lnTo>
                    <a:close/>
                    <a:moveTo>
                      <a:pt x="19302" y="10081"/>
                    </a:moveTo>
                    <a:lnTo>
                      <a:pt x="19302" y="11628"/>
                    </a:lnTo>
                    <a:lnTo>
                      <a:pt x="17798" y="11628"/>
                    </a:lnTo>
                    <a:lnTo>
                      <a:pt x="17798" y="10081"/>
                    </a:lnTo>
                    <a:close/>
                    <a:moveTo>
                      <a:pt x="20980" y="10081"/>
                    </a:moveTo>
                    <a:lnTo>
                      <a:pt x="20980" y="11628"/>
                    </a:lnTo>
                    <a:lnTo>
                      <a:pt x="19432" y="11628"/>
                    </a:lnTo>
                    <a:lnTo>
                      <a:pt x="19432" y="10081"/>
                    </a:lnTo>
                    <a:close/>
                    <a:moveTo>
                      <a:pt x="22658" y="10081"/>
                    </a:moveTo>
                    <a:lnTo>
                      <a:pt x="22658" y="11628"/>
                    </a:lnTo>
                    <a:lnTo>
                      <a:pt x="21111" y="11628"/>
                    </a:lnTo>
                    <a:lnTo>
                      <a:pt x="21111" y="10081"/>
                    </a:lnTo>
                    <a:close/>
                    <a:moveTo>
                      <a:pt x="24337" y="10081"/>
                    </a:moveTo>
                    <a:lnTo>
                      <a:pt x="24337" y="11628"/>
                    </a:lnTo>
                    <a:lnTo>
                      <a:pt x="22800" y="11628"/>
                    </a:lnTo>
                    <a:lnTo>
                      <a:pt x="22800" y="10081"/>
                    </a:lnTo>
                    <a:close/>
                    <a:moveTo>
                      <a:pt x="25971" y="10081"/>
                    </a:moveTo>
                    <a:lnTo>
                      <a:pt x="25971" y="11628"/>
                    </a:lnTo>
                    <a:lnTo>
                      <a:pt x="24478" y="11628"/>
                    </a:lnTo>
                    <a:lnTo>
                      <a:pt x="24478" y="10081"/>
                    </a:lnTo>
                    <a:close/>
                    <a:moveTo>
                      <a:pt x="27650" y="10081"/>
                    </a:moveTo>
                    <a:lnTo>
                      <a:pt x="27650" y="11628"/>
                    </a:lnTo>
                    <a:lnTo>
                      <a:pt x="26157" y="11628"/>
                    </a:lnTo>
                    <a:lnTo>
                      <a:pt x="26157" y="10081"/>
                    </a:lnTo>
                    <a:close/>
                    <a:moveTo>
                      <a:pt x="29339" y="10081"/>
                    </a:moveTo>
                    <a:lnTo>
                      <a:pt x="29339" y="11628"/>
                    </a:lnTo>
                    <a:lnTo>
                      <a:pt x="27835" y="11628"/>
                    </a:lnTo>
                    <a:lnTo>
                      <a:pt x="27835" y="10081"/>
                    </a:lnTo>
                    <a:close/>
                    <a:moveTo>
                      <a:pt x="31017" y="10081"/>
                    </a:moveTo>
                    <a:lnTo>
                      <a:pt x="31017" y="11628"/>
                    </a:lnTo>
                    <a:lnTo>
                      <a:pt x="29513" y="11628"/>
                    </a:lnTo>
                    <a:lnTo>
                      <a:pt x="29513" y="10081"/>
                    </a:lnTo>
                    <a:close/>
                    <a:moveTo>
                      <a:pt x="32695" y="10081"/>
                    </a:moveTo>
                    <a:lnTo>
                      <a:pt x="32695" y="11628"/>
                    </a:lnTo>
                    <a:lnTo>
                      <a:pt x="31191" y="11628"/>
                    </a:lnTo>
                    <a:lnTo>
                      <a:pt x="31191" y="10081"/>
                    </a:lnTo>
                    <a:close/>
                    <a:moveTo>
                      <a:pt x="34374" y="10081"/>
                    </a:moveTo>
                    <a:lnTo>
                      <a:pt x="34374" y="11628"/>
                    </a:lnTo>
                    <a:lnTo>
                      <a:pt x="32881" y="11628"/>
                    </a:lnTo>
                    <a:lnTo>
                      <a:pt x="32881" y="10081"/>
                    </a:lnTo>
                    <a:close/>
                    <a:moveTo>
                      <a:pt x="36052" y="10081"/>
                    </a:moveTo>
                    <a:lnTo>
                      <a:pt x="36052" y="11628"/>
                    </a:lnTo>
                    <a:lnTo>
                      <a:pt x="34559" y="11628"/>
                    </a:lnTo>
                    <a:lnTo>
                      <a:pt x="34559" y="10081"/>
                    </a:lnTo>
                    <a:close/>
                    <a:moveTo>
                      <a:pt x="2540" y="11770"/>
                    </a:moveTo>
                    <a:lnTo>
                      <a:pt x="2540" y="13307"/>
                    </a:lnTo>
                    <a:lnTo>
                      <a:pt x="1004" y="13307"/>
                    </a:lnTo>
                    <a:lnTo>
                      <a:pt x="1004" y="11770"/>
                    </a:lnTo>
                    <a:close/>
                    <a:moveTo>
                      <a:pt x="4218" y="11770"/>
                    </a:moveTo>
                    <a:lnTo>
                      <a:pt x="4218" y="13307"/>
                    </a:lnTo>
                    <a:lnTo>
                      <a:pt x="2682" y="13307"/>
                    </a:lnTo>
                    <a:lnTo>
                      <a:pt x="2682" y="11770"/>
                    </a:lnTo>
                    <a:close/>
                    <a:moveTo>
                      <a:pt x="5853" y="11770"/>
                    </a:moveTo>
                    <a:lnTo>
                      <a:pt x="5853" y="13307"/>
                    </a:lnTo>
                    <a:lnTo>
                      <a:pt x="4360" y="13307"/>
                    </a:lnTo>
                    <a:lnTo>
                      <a:pt x="4360" y="11770"/>
                    </a:lnTo>
                    <a:close/>
                    <a:moveTo>
                      <a:pt x="7542" y="11770"/>
                    </a:moveTo>
                    <a:lnTo>
                      <a:pt x="7542" y="13307"/>
                    </a:lnTo>
                    <a:lnTo>
                      <a:pt x="6038" y="13307"/>
                    </a:lnTo>
                    <a:lnTo>
                      <a:pt x="6038" y="11770"/>
                    </a:lnTo>
                    <a:close/>
                    <a:moveTo>
                      <a:pt x="9221" y="11770"/>
                    </a:moveTo>
                    <a:lnTo>
                      <a:pt x="9221" y="13307"/>
                    </a:lnTo>
                    <a:lnTo>
                      <a:pt x="7717" y="13307"/>
                    </a:lnTo>
                    <a:lnTo>
                      <a:pt x="7717" y="11770"/>
                    </a:lnTo>
                    <a:close/>
                    <a:moveTo>
                      <a:pt x="10899" y="11770"/>
                    </a:moveTo>
                    <a:lnTo>
                      <a:pt x="10899" y="13307"/>
                    </a:lnTo>
                    <a:lnTo>
                      <a:pt x="9395" y="13307"/>
                    </a:lnTo>
                    <a:lnTo>
                      <a:pt x="9395" y="11770"/>
                    </a:lnTo>
                    <a:close/>
                    <a:moveTo>
                      <a:pt x="12577" y="11770"/>
                    </a:moveTo>
                    <a:lnTo>
                      <a:pt x="12577" y="13307"/>
                    </a:lnTo>
                    <a:lnTo>
                      <a:pt x="11084" y="13307"/>
                    </a:lnTo>
                    <a:lnTo>
                      <a:pt x="11084" y="11770"/>
                    </a:lnTo>
                    <a:close/>
                    <a:moveTo>
                      <a:pt x="14256" y="11770"/>
                    </a:moveTo>
                    <a:lnTo>
                      <a:pt x="14256" y="13307"/>
                    </a:lnTo>
                    <a:lnTo>
                      <a:pt x="12763" y="13307"/>
                    </a:lnTo>
                    <a:lnTo>
                      <a:pt x="12763" y="11770"/>
                    </a:lnTo>
                    <a:close/>
                    <a:moveTo>
                      <a:pt x="15934" y="11770"/>
                    </a:moveTo>
                    <a:lnTo>
                      <a:pt x="15934" y="13307"/>
                    </a:lnTo>
                    <a:lnTo>
                      <a:pt x="14441" y="13307"/>
                    </a:lnTo>
                    <a:lnTo>
                      <a:pt x="14441" y="11770"/>
                    </a:lnTo>
                    <a:close/>
                    <a:moveTo>
                      <a:pt x="17623" y="11770"/>
                    </a:moveTo>
                    <a:lnTo>
                      <a:pt x="17623" y="13307"/>
                    </a:lnTo>
                    <a:lnTo>
                      <a:pt x="16119" y="13307"/>
                    </a:lnTo>
                    <a:lnTo>
                      <a:pt x="16119" y="11770"/>
                    </a:lnTo>
                    <a:close/>
                    <a:moveTo>
                      <a:pt x="19302" y="11770"/>
                    </a:moveTo>
                    <a:lnTo>
                      <a:pt x="19302" y="13307"/>
                    </a:lnTo>
                    <a:lnTo>
                      <a:pt x="17798" y="13307"/>
                    </a:lnTo>
                    <a:lnTo>
                      <a:pt x="17798" y="11770"/>
                    </a:lnTo>
                    <a:close/>
                    <a:moveTo>
                      <a:pt x="20980" y="11770"/>
                    </a:moveTo>
                    <a:lnTo>
                      <a:pt x="20980" y="13307"/>
                    </a:lnTo>
                    <a:lnTo>
                      <a:pt x="19432" y="13307"/>
                    </a:lnTo>
                    <a:lnTo>
                      <a:pt x="19432" y="11770"/>
                    </a:lnTo>
                    <a:close/>
                    <a:moveTo>
                      <a:pt x="22658" y="11770"/>
                    </a:moveTo>
                    <a:lnTo>
                      <a:pt x="22658" y="13307"/>
                    </a:lnTo>
                    <a:lnTo>
                      <a:pt x="21111" y="13307"/>
                    </a:lnTo>
                    <a:lnTo>
                      <a:pt x="21111" y="11770"/>
                    </a:lnTo>
                    <a:close/>
                    <a:moveTo>
                      <a:pt x="24337" y="11770"/>
                    </a:moveTo>
                    <a:lnTo>
                      <a:pt x="24337" y="13307"/>
                    </a:lnTo>
                    <a:lnTo>
                      <a:pt x="22800" y="13307"/>
                    </a:lnTo>
                    <a:lnTo>
                      <a:pt x="22800" y="11770"/>
                    </a:lnTo>
                    <a:close/>
                    <a:moveTo>
                      <a:pt x="25971" y="11770"/>
                    </a:moveTo>
                    <a:lnTo>
                      <a:pt x="25971" y="13307"/>
                    </a:lnTo>
                    <a:lnTo>
                      <a:pt x="24478" y="13307"/>
                    </a:lnTo>
                    <a:lnTo>
                      <a:pt x="24478" y="11770"/>
                    </a:lnTo>
                    <a:close/>
                    <a:moveTo>
                      <a:pt x="27650" y="11770"/>
                    </a:moveTo>
                    <a:lnTo>
                      <a:pt x="27650" y="13307"/>
                    </a:lnTo>
                    <a:lnTo>
                      <a:pt x="26157" y="13307"/>
                    </a:lnTo>
                    <a:lnTo>
                      <a:pt x="26157" y="11770"/>
                    </a:lnTo>
                    <a:close/>
                    <a:moveTo>
                      <a:pt x="29339" y="11770"/>
                    </a:moveTo>
                    <a:lnTo>
                      <a:pt x="29339" y="13307"/>
                    </a:lnTo>
                    <a:lnTo>
                      <a:pt x="27835" y="13307"/>
                    </a:lnTo>
                    <a:lnTo>
                      <a:pt x="27835" y="11770"/>
                    </a:lnTo>
                    <a:close/>
                    <a:moveTo>
                      <a:pt x="31017" y="11770"/>
                    </a:moveTo>
                    <a:lnTo>
                      <a:pt x="31017" y="13307"/>
                    </a:lnTo>
                    <a:lnTo>
                      <a:pt x="29513" y="13307"/>
                    </a:lnTo>
                    <a:lnTo>
                      <a:pt x="29513" y="11770"/>
                    </a:lnTo>
                    <a:close/>
                    <a:moveTo>
                      <a:pt x="32695" y="11770"/>
                    </a:moveTo>
                    <a:lnTo>
                      <a:pt x="32695" y="13307"/>
                    </a:lnTo>
                    <a:lnTo>
                      <a:pt x="31191" y="13307"/>
                    </a:lnTo>
                    <a:lnTo>
                      <a:pt x="31191" y="11770"/>
                    </a:lnTo>
                    <a:close/>
                    <a:moveTo>
                      <a:pt x="34374" y="11770"/>
                    </a:moveTo>
                    <a:lnTo>
                      <a:pt x="34374" y="13307"/>
                    </a:lnTo>
                    <a:lnTo>
                      <a:pt x="32881" y="13307"/>
                    </a:lnTo>
                    <a:lnTo>
                      <a:pt x="32881" y="11770"/>
                    </a:lnTo>
                    <a:close/>
                    <a:moveTo>
                      <a:pt x="36052" y="11770"/>
                    </a:moveTo>
                    <a:lnTo>
                      <a:pt x="36052" y="13307"/>
                    </a:lnTo>
                    <a:lnTo>
                      <a:pt x="34559" y="13307"/>
                    </a:lnTo>
                    <a:lnTo>
                      <a:pt x="34559" y="11770"/>
                    </a:lnTo>
                    <a:close/>
                    <a:moveTo>
                      <a:pt x="2540" y="13448"/>
                    </a:moveTo>
                    <a:lnTo>
                      <a:pt x="2540" y="14985"/>
                    </a:lnTo>
                    <a:lnTo>
                      <a:pt x="1004" y="14985"/>
                    </a:lnTo>
                    <a:lnTo>
                      <a:pt x="1004" y="13448"/>
                    </a:lnTo>
                    <a:close/>
                    <a:moveTo>
                      <a:pt x="4218" y="13448"/>
                    </a:moveTo>
                    <a:lnTo>
                      <a:pt x="4218" y="14985"/>
                    </a:lnTo>
                    <a:lnTo>
                      <a:pt x="2682" y="14985"/>
                    </a:lnTo>
                    <a:lnTo>
                      <a:pt x="2682" y="13448"/>
                    </a:lnTo>
                    <a:close/>
                    <a:moveTo>
                      <a:pt x="5853" y="13448"/>
                    </a:moveTo>
                    <a:lnTo>
                      <a:pt x="5853" y="14985"/>
                    </a:lnTo>
                    <a:lnTo>
                      <a:pt x="4360" y="14985"/>
                    </a:lnTo>
                    <a:lnTo>
                      <a:pt x="4360" y="13448"/>
                    </a:lnTo>
                    <a:close/>
                    <a:moveTo>
                      <a:pt x="7542" y="13448"/>
                    </a:moveTo>
                    <a:lnTo>
                      <a:pt x="7542" y="14985"/>
                    </a:lnTo>
                    <a:lnTo>
                      <a:pt x="6038" y="14985"/>
                    </a:lnTo>
                    <a:lnTo>
                      <a:pt x="6038" y="13448"/>
                    </a:lnTo>
                    <a:close/>
                    <a:moveTo>
                      <a:pt x="9221" y="13448"/>
                    </a:moveTo>
                    <a:lnTo>
                      <a:pt x="9221" y="14985"/>
                    </a:lnTo>
                    <a:lnTo>
                      <a:pt x="7717" y="14985"/>
                    </a:lnTo>
                    <a:lnTo>
                      <a:pt x="7717" y="13448"/>
                    </a:lnTo>
                    <a:close/>
                    <a:moveTo>
                      <a:pt x="10899" y="13448"/>
                    </a:moveTo>
                    <a:lnTo>
                      <a:pt x="10899" y="14985"/>
                    </a:lnTo>
                    <a:lnTo>
                      <a:pt x="9395" y="14985"/>
                    </a:lnTo>
                    <a:lnTo>
                      <a:pt x="9395" y="13448"/>
                    </a:lnTo>
                    <a:close/>
                    <a:moveTo>
                      <a:pt x="12577" y="13448"/>
                    </a:moveTo>
                    <a:lnTo>
                      <a:pt x="12577" y="14985"/>
                    </a:lnTo>
                    <a:lnTo>
                      <a:pt x="11084" y="14985"/>
                    </a:lnTo>
                    <a:lnTo>
                      <a:pt x="11084" y="13448"/>
                    </a:lnTo>
                    <a:close/>
                    <a:moveTo>
                      <a:pt x="14256" y="13448"/>
                    </a:moveTo>
                    <a:lnTo>
                      <a:pt x="14256" y="14985"/>
                    </a:lnTo>
                    <a:lnTo>
                      <a:pt x="12763" y="14985"/>
                    </a:lnTo>
                    <a:lnTo>
                      <a:pt x="12763" y="13448"/>
                    </a:lnTo>
                    <a:close/>
                    <a:moveTo>
                      <a:pt x="15934" y="13448"/>
                    </a:moveTo>
                    <a:lnTo>
                      <a:pt x="15934" y="14985"/>
                    </a:lnTo>
                    <a:lnTo>
                      <a:pt x="14441" y="14985"/>
                    </a:lnTo>
                    <a:lnTo>
                      <a:pt x="14441" y="13448"/>
                    </a:lnTo>
                    <a:close/>
                    <a:moveTo>
                      <a:pt x="17623" y="13448"/>
                    </a:moveTo>
                    <a:lnTo>
                      <a:pt x="17623" y="14985"/>
                    </a:lnTo>
                    <a:lnTo>
                      <a:pt x="16119" y="14985"/>
                    </a:lnTo>
                    <a:lnTo>
                      <a:pt x="16119" y="13448"/>
                    </a:lnTo>
                    <a:close/>
                    <a:moveTo>
                      <a:pt x="19302" y="13448"/>
                    </a:moveTo>
                    <a:lnTo>
                      <a:pt x="19302" y="14985"/>
                    </a:lnTo>
                    <a:lnTo>
                      <a:pt x="17798" y="14985"/>
                    </a:lnTo>
                    <a:lnTo>
                      <a:pt x="17798" y="13448"/>
                    </a:lnTo>
                    <a:close/>
                    <a:moveTo>
                      <a:pt x="20980" y="13448"/>
                    </a:moveTo>
                    <a:lnTo>
                      <a:pt x="20980" y="14985"/>
                    </a:lnTo>
                    <a:lnTo>
                      <a:pt x="19432" y="14985"/>
                    </a:lnTo>
                    <a:lnTo>
                      <a:pt x="19432" y="13448"/>
                    </a:lnTo>
                    <a:close/>
                    <a:moveTo>
                      <a:pt x="22658" y="13448"/>
                    </a:moveTo>
                    <a:lnTo>
                      <a:pt x="22658" y="14985"/>
                    </a:lnTo>
                    <a:lnTo>
                      <a:pt x="21111" y="14985"/>
                    </a:lnTo>
                    <a:lnTo>
                      <a:pt x="21111" y="13448"/>
                    </a:lnTo>
                    <a:close/>
                    <a:moveTo>
                      <a:pt x="24337" y="13448"/>
                    </a:moveTo>
                    <a:lnTo>
                      <a:pt x="24337" y="14985"/>
                    </a:lnTo>
                    <a:lnTo>
                      <a:pt x="22800" y="14985"/>
                    </a:lnTo>
                    <a:lnTo>
                      <a:pt x="22800" y="13448"/>
                    </a:lnTo>
                    <a:close/>
                    <a:moveTo>
                      <a:pt x="25971" y="13448"/>
                    </a:moveTo>
                    <a:lnTo>
                      <a:pt x="25971" y="14985"/>
                    </a:lnTo>
                    <a:lnTo>
                      <a:pt x="24478" y="14985"/>
                    </a:lnTo>
                    <a:lnTo>
                      <a:pt x="24478" y="13448"/>
                    </a:lnTo>
                    <a:close/>
                    <a:moveTo>
                      <a:pt x="27650" y="13448"/>
                    </a:moveTo>
                    <a:lnTo>
                      <a:pt x="27650" y="14985"/>
                    </a:lnTo>
                    <a:lnTo>
                      <a:pt x="26157" y="14985"/>
                    </a:lnTo>
                    <a:lnTo>
                      <a:pt x="26157" y="13448"/>
                    </a:lnTo>
                    <a:close/>
                    <a:moveTo>
                      <a:pt x="29339" y="13448"/>
                    </a:moveTo>
                    <a:lnTo>
                      <a:pt x="29339" y="14985"/>
                    </a:lnTo>
                    <a:lnTo>
                      <a:pt x="27835" y="14985"/>
                    </a:lnTo>
                    <a:lnTo>
                      <a:pt x="27835" y="13448"/>
                    </a:lnTo>
                    <a:close/>
                    <a:moveTo>
                      <a:pt x="31017" y="13448"/>
                    </a:moveTo>
                    <a:lnTo>
                      <a:pt x="31017" y="14985"/>
                    </a:lnTo>
                    <a:lnTo>
                      <a:pt x="29513" y="14985"/>
                    </a:lnTo>
                    <a:lnTo>
                      <a:pt x="29513" y="13448"/>
                    </a:lnTo>
                    <a:close/>
                    <a:moveTo>
                      <a:pt x="32695" y="13448"/>
                    </a:moveTo>
                    <a:lnTo>
                      <a:pt x="32695" y="14985"/>
                    </a:lnTo>
                    <a:lnTo>
                      <a:pt x="31191" y="14985"/>
                    </a:lnTo>
                    <a:lnTo>
                      <a:pt x="31191" y="13448"/>
                    </a:lnTo>
                    <a:close/>
                    <a:moveTo>
                      <a:pt x="34374" y="13448"/>
                    </a:moveTo>
                    <a:lnTo>
                      <a:pt x="34374" y="14985"/>
                    </a:lnTo>
                    <a:lnTo>
                      <a:pt x="32881" y="14985"/>
                    </a:lnTo>
                    <a:lnTo>
                      <a:pt x="32881" y="13448"/>
                    </a:lnTo>
                    <a:close/>
                    <a:moveTo>
                      <a:pt x="36052" y="13448"/>
                    </a:moveTo>
                    <a:lnTo>
                      <a:pt x="36052" y="14985"/>
                    </a:lnTo>
                    <a:lnTo>
                      <a:pt x="34559" y="14985"/>
                    </a:lnTo>
                    <a:lnTo>
                      <a:pt x="34559" y="13448"/>
                    </a:lnTo>
                    <a:close/>
                    <a:moveTo>
                      <a:pt x="2540" y="15127"/>
                    </a:moveTo>
                    <a:lnTo>
                      <a:pt x="2540" y="16620"/>
                    </a:lnTo>
                    <a:lnTo>
                      <a:pt x="1004" y="16620"/>
                    </a:lnTo>
                    <a:lnTo>
                      <a:pt x="1004" y="15127"/>
                    </a:lnTo>
                    <a:close/>
                    <a:moveTo>
                      <a:pt x="4218" y="15127"/>
                    </a:moveTo>
                    <a:lnTo>
                      <a:pt x="4218" y="16620"/>
                    </a:lnTo>
                    <a:lnTo>
                      <a:pt x="2682" y="16620"/>
                    </a:lnTo>
                    <a:lnTo>
                      <a:pt x="2682" y="15127"/>
                    </a:lnTo>
                    <a:close/>
                    <a:moveTo>
                      <a:pt x="5853" y="15127"/>
                    </a:moveTo>
                    <a:lnTo>
                      <a:pt x="5853" y="16620"/>
                    </a:lnTo>
                    <a:lnTo>
                      <a:pt x="4360" y="16620"/>
                    </a:lnTo>
                    <a:lnTo>
                      <a:pt x="4360" y="15127"/>
                    </a:lnTo>
                    <a:close/>
                    <a:moveTo>
                      <a:pt x="7542" y="15127"/>
                    </a:moveTo>
                    <a:lnTo>
                      <a:pt x="7542" y="16620"/>
                    </a:lnTo>
                    <a:lnTo>
                      <a:pt x="6038" y="16620"/>
                    </a:lnTo>
                    <a:lnTo>
                      <a:pt x="6038" y="15127"/>
                    </a:lnTo>
                    <a:close/>
                    <a:moveTo>
                      <a:pt x="9221" y="15127"/>
                    </a:moveTo>
                    <a:lnTo>
                      <a:pt x="9221" y="16620"/>
                    </a:lnTo>
                    <a:lnTo>
                      <a:pt x="7717" y="16620"/>
                    </a:lnTo>
                    <a:lnTo>
                      <a:pt x="7717" y="15127"/>
                    </a:lnTo>
                    <a:close/>
                    <a:moveTo>
                      <a:pt x="10899" y="15127"/>
                    </a:moveTo>
                    <a:lnTo>
                      <a:pt x="10899" y="16620"/>
                    </a:lnTo>
                    <a:lnTo>
                      <a:pt x="9395" y="16620"/>
                    </a:lnTo>
                    <a:lnTo>
                      <a:pt x="9395" y="15127"/>
                    </a:lnTo>
                    <a:close/>
                    <a:moveTo>
                      <a:pt x="12577" y="15127"/>
                    </a:moveTo>
                    <a:lnTo>
                      <a:pt x="12577" y="16620"/>
                    </a:lnTo>
                    <a:lnTo>
                      <a:pt x="11084" y="16620"/>
                    </a:lnTo>
                    <a:lnTo>
                      <a:pt x="11084" y="15127"/>
                    </a:lnTo>
                    <a:close/>
                    <a:moveTo>
                      <a:pt x="14256" y="15127"/>
                    </a:moveTo>
                    <a:lnTo>
                      <a:pt x="14256" y="16620"/>
                    </a:lnTo>
                    <a:lnTo>
                      <a:pt x="12763" y="16620"/>
                    </a:lnTo>
                    <a:lnTo>
                      <a:pt x="12763" y="15127"/>
                    </a:lnTo>
                    <a:close/>
                    <a:moveTo>
                      <a:pt x="15934" y="15127"/>
                    </a:moveTo>
                    <a:lnTo>
                      <a:pt x="15934" y="16620"/>
                    </a:lnTo>
                    <a:lnTo>
                      <a:pt x="14441" y="16620"/>
                    </a:lnTo>
                    <a:lnTo>
                      <a:pt x="14441" y="15127"/>
                    </a:lnTo>
                    <a:close/>
                    <a:moveTo>
                      <a:pt x="17623" y="15127"/>
                    </a:moveTo>
                    <a:lnTo>
                      <a:pt x="17623" y="16620"/>
                    </a:lnTo>
                    <a:lnTo>
                      <a:pt x="16119" y="16620"/>
                    </a:lnTo>
                    <a:lnTo>
                      <a:pt x="16119" y="15127"/>
                    </a:lnTo>
                    <a:close/>
                    <a:moveTo>
                      <a:pt x="19302" y="15127"/>
                    </a:moveTo>
                    <a:lnTo>
                      <a:pt x="19302" y="16620"/>
                    </a:lnTo>
                    <a:lnTo>
                      <a:pt x="17798" y="16620"/>
                    </a:lnTo>
                    <a:lnTo>
                      <a:pt x="17798" y="15127"/>
                    </a:lnTo>
                    <a:close/>
                    <a:moveTo>
                      <a:pt x="20980" y="15127"/>
                    </a:moveTo>
                    <a:lnTo>
                      <a:pt x="20980" y="16620"/>
                    </a:lnTo>
                    <a:lnTo>
                      <a:pt x="19432" y="16620"/>
                    </a:lnTo>
                    <a:lnTo>
                      <a:pt x="19432" y="15127"/>
                    </a:lnTo>
                    <a:close/>
                    <a:moveTo>
                      <a:pt x="22658" y="15127"/>
                    </a:moveTo>
                    <a:lnTo>
                      <a:pt x="22658" y="16620"/>
                    </a:lnTo>
                    <a:lnTo>
                      <a:pt x="21111" y="16620"/>
                    </a:lnTo>
                    <a:lnTo>
                      <a:pt x="21111" y="15127"/>
                    </a:lnTo>
                    <a:close/>
                    <a:moveTo>
                      <a:pt x="24337" y="15127"/>
                    </a:moveTo>
                    <a:lnTo>
                      <a:pt x="24337" y="16620"/>
                    </a:lnTo>
                    <a:lnTo>
                      <a:pt x="22800" y="16620"/>
                    </a:lnTo>
                    <a:lnTo>
                      <a:pt x="22800" y="15127"/>
                    </a:lnTo>
                    <a:close/>
                    <a:moveTo>
                      <a:pt x="25971" y="15127"/>
                    </a:moveTo>
                    <a:lnTo>
                      <a:pt x="25971" y="16620"/>
                    </a:lnTo>
                    <a:lnTo>
                      <a:pt x="24478" y="16620"/>
                    </a:lnTo>
                    <a:lnTo>
                      <a:pt x="24478" y="15127"/>
                    </a:lnTo>
                    <a:close/>
                    <a:moveTo>
                      <a:pt x="27650" y="15127"/>
                    </a:moveTo>
                    <a:lnTo>
                      <a:pt x="27650" y="16620"/>
                    </a:lnTo>
                    <a:lnTo>
                      <a:pt x="26157" y="16620"/>
                    </a:lnTo>
                    <a:lnTo>
                      <a:pt x="26157" y="15127"/>
                    </a:lnTo>
                    <a:close/>
                    <a:moveTo>
                      <a:pt x="29339" y="15127"/>
                    </a:moveTo>
                    <a:lnTo>
                      <a:pt x="29339" y="16620"/>
                    </a:lnTo>
                    <a:lnTo>
                      <a:pt x="27835" y="16620"/>
                    </a:lnTo>
                    <a:lnTo>
                      <a:pt x="27835" y="15127"/>
                    </a:lnTo>
                    <a:close/>
                    <a:moveTo>
                      <a:pt x="31017" y="15127"/>
                    </a:moveTo>
                    <a:lnTo>
                      <a:pt x="31017" y="16620"/>
                    </a:lnTo>
                    <a:lnTo>
                      <a:pt x="29513" y="16620"/>
                    </a:lnTo>
                    <a:lnTo>
                      <a:pt x="29513" y="15127"/>
                    </a:lnTo>
                    <a:close/>
                    <a:moveTo>
                      <a:pt x="32695" y="15127"/>
                    </a:moveTo>
                    <a:lnTo>
                      <a:pt x="32695" y="16620"/>
                    </a:lnTo>
                    <a:lnTo>
                      <a:pt x="31191" y="16620"/>
                    </a:lnTo>
                    <a:lnTo>
                      <a:pt x="31191" y="15127"/>
                    </a:lnTo>
                    <a:close/>
                    <a:moveTo>
                      <a:pt x="34374" y="15127"/>
                    </a:moveTo>
                    <a:lnTo>
                      <a:pt x="34374" y="16620"/>
                    </a:lnTo>
                    <a:lnTo>
                      <a:pt x="32881" y="16620"/>
                    </a:lnTo>
                    <a:lnTo>
                      <a:pt x="32881" y="15127"/>
                    </a:lnTo>
                    <a:close/>
                    <a:moveTo>
                      <a:pt x="36052" y="15127"/>
                    </a:moveTo>
                    <a:lnTo>
                      <a:pt x="36052" y="16620"/>
                    </a:lnTo>
                    <a:lnTo>
                      <a:pt x="34559" y="16620"/>
                    </a:lnTo>
                    <a:lnTo>
                      <a:pt x="34559" y="15127"/>
                    </a:lnTo>
                    <a:close/>
                    <a:moveTo>
                      <a:pt x="2540" y="16805"/>
                    </a:moveTo>
                    <a:lnTo>
                      <a:pt x="2540" y="18309"/>
                    </a:lnTo>
                    <a:lnTo>
                      <a:pt x="1004" y="18309"/>
                    </a:lnTo>
                    <a:lnTo>
                      <a:pt x="1004" y="16805"/>
                    </a:lnTo>
                    <a:close/>
                    <a:moveTo>
                      <a:pt x="4218" y="16805"/>
                    </a:moveTo>
                    <a:lnTo>
                      <a:pt x="4218" y="18309"/>
                    </a:lnTo>
                    <a:lnTo>
                      <a:pt x="2682" y="18309"/>
                    </a:lnTo>
                    <a:lnTo>
                      <a:pt x="2682" y="16805"/>
                    </a:lnTo>
                    <a:close/>
                    <a:moveTo>
                      <a:pt x="5853" y="16805"/>
                    </a:moveTo>
                    <a:lnTo>
                      <a:pt x="5853" y="18309"/>
                    </a:lnTo>
                    <a:lnTo>
                      <a:pt x="4360" y="18309"/>
                    </a:lnTo>
                    <a:lnTo>
                      <a:pt x="4360" y="16805"/>
                    </a:lnTo>
                    <a:close/>
                    <a:moveTo>
                      <a:pt x="7542" y="16805"/>
                    </a:moveTo>
                    <a:lnTo>
                      <a:pt x="7542" y="18309"/>
                    </a:lnTo>
                    <a:lnTo>
                      <a:pt x="6038" y="18309"/>
                    </a:lnTo>
                    <a:lnTo>
                      <a:pt x="6038" y="16805"/>
                    </a:lnTo>
                    <a:close/>
                    <a:moveTo>
                      <a:pt x="9221" y="16805"/>
                    </a:moveTo>
                    <a:lnTo>
                      <a:pt x="9221" y="18309"/>
                    </a:lnTo>
                    <a:lnTo>
                      <a:pt x="7717" y="18309"/>
                    </a:lnTo>
                    <a:lnTo>
                      <a:pt x="7717" y="16805"/>
                    </a:lnTo>
                    <a:close/>
                    <a:moveTo>
                      <a:pt x="10899" y="16805"/>
                    </a:moveTo>
                    <a:lnTo>
                      <a:pt x="10899" y="18309"/>
                    </a:lnTo>
                    <a:lnTo>
                      <a:pt x="9395" y="18309"/>
                    </a:lnTo>
                    <a:lnTo>
                      <a:pt x="9395" y="16805"/>
                    </a:lnTo>
                    <a:close/>
                    <a:moveTo>
                      <a:pt x="12577" y="16805"/>
                    </a:moveTo>
                    <a:lnTo>
                      <a:pt x="12577" y="18309"/>
                    </a:lnTo>
                    <a:lnTo>
                      <a:pt x="11084" y="18309"/>
                    </a:lnTo>
                    <a:lnTo>
                      <a:pt x="11084" y="16805"/>
                    </a:lnTo>
                    <a:close/>
                    <a:moveTo>
                      <a:pt x="14256" y="16805"/>
                    </a:moveTo>
                    <a:lnTo>
                      <a:pt x="14256" y="18309"/>
                    </a:lnTo>
                    <a:lnTo>
                      <a:pt x="12763" y="18309"/>
                    </a:lnTo>
                    <a:lnTo>
                      <a:pt x="12763" y="16805"/>
                    </a:lnTo>
                    <a:close/>
                    <a:moveTo>
                      <a:pt x="15934" y="16805"/>
                    </a:moveTo>
                    <a:lnTo>
                      <a:pt x="15934" y="18309"/>
                    </a:lnTo>
                    <a:lnTo>
                      <a:pt x="14441" y="18309"/>
                    </a:lnTo>
                    <a:lnTo>
                      <a:pt x="14441" y="16805"/>
                    </a:lnTo>
                    <a:close/>
                    <a:moveTo>
                      <a:pt x="17623" y="16805"/>
                    </a:moveTo>
                    <a:lnTo>
                      <a:pt x="17623" y="18309"/>
                    </a:lnTo>
                    <a:lnTo>
                      <a:pt x="16119" y="18309"/>
                    </a:lnTo>
                    <a:lnTo>
                      <a:pt x="16119" y="16805"/>
                    </a:lnTo>
                    <a:close/>
                    <a:moveTo>
                      <a:pt x="19302" y="16805"/>
                    </a:moveTo>
                    <a:lnTo>
                      <a:pt x="19302" y="18309"/>
                    </a:lnTo>
                    <a:lnTo>
                      <a:pt x="17798" y="18309"/>
                    </a:lnTo>
                    <a:lnTo>
                      <a:pt x="17798" y="16805"/>
                    </a:lnTo>
                    <a:close/>
                    <a:moveTo>
                      <a:pt x="20980" y="16805"/>
                    </a:moveTo>
                    <a:lnTo>
                      <a:pt x="20980" y="18309"/>
                    </a:lnTo>
                    <a:lnTo>
                      <a:pt x="19432" y="18309"/>
                    </a:lnTo>
                    <a:lnTo>
                      <a:pt x="19432" y="16805"/>
                    </a:lnTo>
                    <a:close/>
                    <a:moveTo>
                      <a:pt x="22658" y="16805"/>
                    </a:moveTo>
                    <a:lnTo>
                      <a:pt x="22658" y="18309"/>
                    </a:lnTo>
                    <a:lnTo>
                      <a:pt x="21111" y="18309"/>
                    </a:lnTo>
                    <a:lnTo>
                      <a:pt x="21111" y="16805"/>
                    </a:lnTo>
                    <a:close/>
                    <a:moveTo>
                      <a:pt x="24337" y="16805"/>
                    </a:moveTo>
                    <a:lnTo>
                      <a:pt x="24337" y="18309"/>
                    </a:lnTo>
                    <a:lnTo>
                      <a:pt x="22800" y="18309"/>
                    </a:lnTo>
                    <a:lnTo>
                      <a:pt x="22800" y="16805"/>
                    </a:lnTo>
                    <a:close/>
                    <a:moveTo>
                      <a:pt x="25971" y="16805"/>
                    </a:moveTo>
                    <a:lnTo>
                      <a:pt x="25971" y="18309"/>
                    </a:lnTo>
                    <a:lnTo>
                      <a:pt x="24478" y="18309"/>
                    </a:lnTo>
                    <a:lnTo>
                      <a:pt x="24478" y="16805"/>
                    </a:lnTo>
                    <a:close/>
                    <a:moveTo>
                      <a:pt x="27650" y="16805"/>
                    </a:moveTo>
                    <a:lnTo>
                      <a:pt x="27650" y="18309"/>
                    </a:lnTo>
                    <a:lnTo>
                      <a:pt x="26157" y="18309"/>
                    </a:lnTo>
                    <a:lnTo>
                      <a:pt x="26157" y="16805"/>
                    </a:lnTo>
                    <a:close/>
                    <a:moveTo>
                      <a:pt x="29339" y="16805"/>
                    </a:moveTo>
                    <a:lnTo>
                      <a:pt x="29339" y="18309"/>
                    </a:lnTo>
                    <a:lnTo>
                      <a:pt x="27835" y="18309"/>
                    </a:lnTo>
                    <a:lnTo>
                      <a:pt x="27835" y="16805"/>
                    </a:lnTo>
                    <a:close/>
                    <a:moveTo>
                      <a:pt x="31017" y="16805"/>
                    </a:moveTo>
                    <a:lnTo>
                      <a:pt x="31017" y="18309"/>
                    </a:lnTo>
                    <a:lnTo>
                      <a:pt x="29513" y="18309"/>
                    </a:lnTo>
                    <a:lnTo>
                      <a:pt x="29513" y="16805"/>
                    </a:lnTo>
                    <a:close/>
                    <a:moveTo>
                      <a:pt x="32695" y="16805"/>
                    </a:moveTo>
                    <a:lnTo>
                      <a:pt x="32695" y="18309"/>
                    </a:lnTo>
                    <a:lnTo>
                      <a:pt x="31191" y="18309"/>
                    </a:lnTo>
                    <a:lnTo>
                      <a:pt x="31191" y="16805"/>
                    </a:lnTo>
                    <a:close/>
                    <a:moveTo>
                      <a:pt x="34374" y="16805"/>
                    </a:moveTo>
                    <a:lnTo>
                      <a:pt x="34374" y="18309"/>
                    </a:lnTo>
                    <a:lnTo>
                      <a:pt x="32881" y="18309"/>
                    </a:lnTo>
                    <a:lnTo>
                      <a:pt x="32881" y="16805"/>
                    </a:lnTo>
                    <a:close/>
                    <a:moveTo>
                      <a:pt x="36052" y="16805"/>
                    </a:moveTo>
                    <a:lnTo>
                      <a:pt x="36052" y="18309"/>
                    </a:lnTo>
                    <a:lnTo>
                      <a:pt x="34559" y="18309"/>
                    </a:lnTo>
                    <a:lnTo>
                      <a:pt x="34559" y="16805"/>
                    </a:lnTo>
                    <a:close/>
                    <a:moveTo>
                      <a:pt x="2540" y="18483"/>
                    </a:moveTo>
                    <a:lnTo>
                      <a:pt x="2540" y="19028"/>
                    </a:lnTo>
                    <a:lnTo>
                      <a:pt x="2540" y="19987"/>
                    </a:lnTo>
                    <a:lnTo>
                      <a:pt x="1004" y="19987"/>
                    </a:lnTo>
                    <a:lnTo>
                      <a:pt x="1004" y="19028"/>
                    </a:lnTo>
                    <a:lnTo>
                      <a:pt x="1004" y="18483"/>
                    </a:lnTo>
                    <a:close/>
                    <a:moveTo>
                      <a:pt x="4218" y="18483"/>
                    </a:moveTo>
                    <a:lnTo>
                      <a:pt x="4218" y="19028"/>
                    </a:lnTo>
                    <a:lnTo>
                      <a:pt x="4218" y="19987"/>
                    </a:lnTo>
                    <a:lnTo>
                      <a:pt x="2682" y="19987"/>
                    </a:lnTo>
                    <a:lnTo>
                      <a:pt x="2682" y="19028"/>
                    </a:lnTo>
                    <a:lnTo>
                      <a:pt x="2682" y="18483"/>
                    </a:lnTo>
                    <a:close/>
                    <a:moveTo>
                      <a:pt x="5853" y="18483"/>
                    </a:moveTo>
                    <a:lnTo>
                      <a:pt x="5853" y="19028"/>
                    </a:lnTo>
                    <a:lnTo>
                      <a:pt x="5853" y="19987"/>
                    </a:lnTo>
                    <a:lnTo>
                      <a:pt x="4360" y="19987"/>
                    </a:lnTo>
                    <a:lnTo>
                      <a:pt x="4360" y="19028"/>
                    </a:lnTo>
                    <a:lnTo>
                      <a:pt x="4360" y="18483"/>
                    </a:lnTo>
                    <a:close/>
                    <a:moveTo>
                      <a:pt x="7542" y="18483"/>
                    </a:moveTo>
                    <a:lnTo>
                      <a:pt x="7542" y="19028"/>
                    </a:lnTo>
                    <a:lnTo>
                      <a:pt x="7542" y="19987"/>
                    </a:lnTo>
                    <a:lnTo>
                      <a:pt x="6038" y="19987"/>
                    </a:lnTo>
                    <a:lnTo>
                      <a:pt x="6038" y="19028"/>
                    </a:lnTo>
                    <a:lnTo>
                      <a:pt x="6038" y="18483"/>
                    </a:lnTo>
                    <a:close/>
                    <a:moveTo>
                      <a:pt x="9221" y="18483"/>
                    </a:moveTo>
                    <a:lnTo>
                      <a:pt x="9221" y="19028"/>
                    </a:lnTo>
                    <a:lnTo>
                      <a:pt x="9221" y="19987"/>
                    </a:lnTo>
                    <a:lnTo>
                      <a:pt x="7717" y="19987"/>
                    </a:lnTo>
                    <a:lnTo>
                      <a:pt x="7717" y="19028"/>
                    </a:lnTo>
                    <a:lnTo>
                      <a:pt x="7717" y="18483"/>
                    </a:lnTo>
                    <a:close/>
                    <a:moveTo>
                      <a:pt x="10899" y="18483"/>
                    </a:moveTo>
                    <a:lnTo>
                      <a:pt x="10899" y="19028"/>
                    </a:lnTo>
                    <a:lnTo>
                      <a:pt x="10899" y="19987"/>
                    </a:lnTo>
                    <a:lnTo>
                      <a:pt x="9395" y="19987"/>
                    </a:lnTo>
                    <a:lnTo>
                      <a:pt x="9395" y="19028"/>
                    </a:lnTo>
                    <a:lnTo>
                      <a:pt x="9395" y="18483"/>
                    </a:lnTo>
                    <a:close/>
                    <a:moveTo>
                      <a:pt x="12577" y="18483"/>
                    </a:moveTo>
                    <a:lnTo>
                      <a:pt x="12577" y="19028"/>
                    </a:lnTo>
                    <a:lnTo>
                      <a:pt x="12577" y="19987"/>
                    </a:lnTo>
                    <a:lnTo>
                      <a:pt x="11084" y="19987"/>
                    </a:lnTo>
                    <a:lnTo>
                      <a:pt x="11084" y="19028"/>
                    </a:lnTo>
                    <a:lnTo>
                      <a:pt x="11084" y="18483"/>
                    </a:lnTo>
                    <a:close/>
                    <a:moveTo>
                      <a:pt x="14256" y="18483"/>
                    </a:moveTo>
                    <a:lnTo>
                      <a:pt x="14256" y="19028"/>
                    </a:lnTo>
                    <a:lnTo>
                      <a:pt x="14256" y="19987"/>
                    </a:lnTo>
                    <a:lnTo>
                      <a:pt x="12763" y="19987"/>
                    </a:lnTo>
                    <a:lnTo>
                      <a:pt x="12763" y="19028"/>
                    </a:lnTo>
                    <a:lnTo>
                      <a:pt x="12763" y="18483"/>
                    </a:lnTo>
                    <a:close/>
                    <a:moveTo>
                      <a:pt x="15934" y="18483"/>
                    </a:moveTo>
                    <a:lnTo>
                      <a:pt x="15934" y="19028"/>
                    </a:lnTo>
                    <a:lnTo>
                      <a:pt x="15934" y="19987"/>
                    </a:lnTo>
                    <a:lnTo>
                      <a:pt x="14441" y="19987"/>
                    </a:lnTo>
                    <a:lnTo>
                      <a:pt x="14441" y="19028"/>
                    </a:lnTo>
                    <a:lnTo>
                      <a:pt x="14441" y="18483"/>
                    </a:lnTo>
                    <a:close/>
                    <a:moveTo>
                      <a:pt x="17623" y="18483"/>
                    </a:moveTo>
                    <a:lnTo>
                      <a:pt x="17623" y="19028"/>
                    </a:lnTo>
                    <a:lnTo>
                      <a:pt x="17623" y="19987"/>
                    </a:lnTo>
                    <a:lnTo>
                      <a:pt x="16119" y="19987"/>
                    </a:lnTo>
                    <a:lnTo>
                      <a:pt x="16119" y="19028"/>
                    </a:lnTo>
                    <a:lnTo>
                      <a:pt x="16119" y="18483"/>
                    </a:lnTo>
                    <a:close/>
                    <a:moveTo>
                      <a:pt x="19302" y="18483"/>
                    </a:moveTo>
                    <a:lnTo>
                      <a:pt x="19302" y="19028"/>
                    </a:lnTo>
                    <a:lnTo>
                      <a:pt x="19302" y="19987"/>
                    </a:lnTo>
                    <a:lnTo>
                      <a:pt x="17798" y="19987"/>
                    </a:lnTo>
                    <a:lnTo>
                      <a:pt x="17798" y="19028"/>
                    </a:lnTo>
                    <a:lnTo>
                      <a:pt x="17798" y="18483"/>
                    </a:lnTo>
                    <a:close/>
                    <a:moveTo>
                      <a:pt x="20980" y="18483"/>
                    </a:moveTo>
                    <a:lnTo>
                      <a:pt x="20980" y="19028"/>
                    </a:lnTo>
                    <a:lnTo>
                      <a:pt x="20980" y="19987"/>
                    </a:lnTo>
                    <a:lnTo>
                      <a:pt x="19432" y="19987"/>
                    </a:lnTo>
                    <a:lnTo>
                      <a:pt x="19432" y="19028"/>
                    </a:lnTo>
                    <a:lnTo>
                      <a:pt x="19432" y="18483"/>
                    </a:lnTo>
                    <a:close/>
                    <a:moveTo>
                      <a:pt x="22658" y="18483"/>
                    </a:moveTo>
                    <a:lnTo>
                      <a:pt x="22658" y="19028"/>
                    </a:lnTo>
                    <a:lnTo>
                      <a:pt x="22658" y="19987"/>
                    </a:lnTo>
                    <a:lnTo>
                      <a:pt x="21111" y="19987"/>
                    </a:lnTo>
                    <a:lnTo>
                      <a:pt x="21111" y="19028"/>
                    </a:lnTo>
                    <a:lnTo>
                      <a:pt x="21111" y="18483"/>
                    </a:lnTo>
                    <a:close/>
                    <a:moveTo>
                      <a:pt x="24337" y="18483"/>
                    </a:moveTo>
                    <a:lnTo>
                      <a:pt x="24337" y="19028"/>
                    </a:lnTo>
                    <a:lnTo>
                      <a:pt x="24337" y="19987"/>
                    </a:lnTo>
                    <a:lnTo>
                      <a:pt x="22800" y="19987"/>
                    </a:lnTo>
                    <a:lnTo>
                      <a:pt x="22800" y="19028"/>
                    </a:lnTo>
                    <a:lnTo>
                      <a:pt x="22800" y="18483"/>
                    </a:lnTo>
                    <a:close/>
                    <a:moveTo>
                      <a:pt x="25971" y="18483"/>
                    </a:moveTo>
                    <a:lnTo>
                      <a:pt x="25971" y="19028"/>
                    </a:lnTo>
                    <a:lnTo>
                      <a:pt x="25971" y="19987"/>
                    </a:lnTo>
                    <a:lnTo>
                      <a:pt x="24478" y="19987"/>
                    </a:lnTo>
                    <a:lnTo>
                      <a:pt x="24478" y="19028"/>
                    </a:lnTo>
                    <a:lnTo>
                      <a:pt x="24478" y="18483"/>
                    </a:lnTo>
                    <a:close/>
                    <a:moveTo>
                      <a:pt x="27650" y="18483"/>
                    </a:moveTo>
                    <a:lnTo>
                      <a:pt x="27650" y="19028"/>
                    </a:lnTo>
                    <a:lnTo>
                      <a:pt x="27650" y="19987"/>
                    </a:lnTo>
                    <a:lnTo>
                      <a:pt x="26157" y="19987"/>
                    </a:lnTo>
                    <a:lnTo>
                      <a:pt x="26157" y="19028"/>
                    </a:lnTo>
                    <a:lnTo>
                      <a:pt x="26157" y="18483"/>
                    </a:lnTo>
                    <a:close/>
                    <a:moveTo>
                      <a:pt x="29339" y="18483"/>
                    </a:moveTo>
                    <a:lnTo>
                      <a:pt x="29339" y="19028"/>
                    </a:lnTo>
                    <a:lnTo>
                      <a:pt x="29339" y="19987"/>
                    </a:lnTo>
                    <a:lnTo>
                      <a:pt x="27835" y="19987"/>
                    </a:lnTo>
                    <a:lnTo>
                      <a:pt x="27835" y="19028"/>
                    </a:lnTo>
                    <a:lnTo>
                      <a:pt x="27835" y="18483"/>
                    </a:lnTo>
                    <a:close/>
                    <a:moveTo>
                      <a:pt x="31017" y="18483"/>
                    </a:moveTo>
                    <a:lnTo>
                      <a:pt x="31017" y="19028"/>
                    </a:lnTo>
                    <a:lnTo>
                      <a:pt x="31017" y="19987"/>
                    </a:lnTo>
                    <a:lnTo>
                      <a:pt x="29513" y="19987"/>
                    </a:lnTo>
                    <a:lnTo>
                      <a:pt x="29513" y="19028"/>
                    </a:lnTo>
                    <a:lnTo>
                      <a:pt x="29513" y="18483"/>
                    </a:lnTo>
                    <a:close/>
                    <a:moveTo>
                      <a:pt x="32695" y="18483"/>
                    </a:moveTo>
                    <a:lnTo>
                      <a:pt x="32695" y="19028"/>
                    </a:lnTo>
                    <a:lnTo>
                      <a:pt x="32695" y="19987"/>
                    </a:lnTo>
                    <a:lnTo>
                      <a:pt x="31191" y="19987"/>
                    </a:lnTo>
                    <a:lnTo>
                      <a:pt x="31191" y="19028"/>
                    </a:lnTo>
                    <a:lnTo>
                      <a:pt x="31191" y="18483"/>
                    </a:lnTo>
                    <a:close/>
                    <a:moveTo>
                      <a:pt x="34374" y="18483"/>
                    </a:moveTo>
                    <a:lnTo>
                      <a:pt x="34374" y="19028"/>
                    </a:lnTo>
                    <a:lnTo>
                      <a:pt x="34374" y="19987"/>
                    </a:lnTo>
                    <a:lnTo>
                      <a:pt x="32881" y="19987"/>
                    </a:lnTo>
                    <a:lnTo>
                      <a:pt x="32881" y="19028"/>
                    </a:lnTo>
                    <a:lnTo>
                      <a:pt x="32881" y="18483"/>
                    </a:lnTo>
                    <a:close/>
                    <a:moveTo>
                      <a:pt x="36052" y="18483"/>
                    </a:moveTo>
                    <a:lnTo>
                      <a:pt x="36052" y="19028"/>
                    </a:lnTo>
                    <a:lnTo>
                      <a:pt x="36052" y="19987"/>
                    </a:lnTo>
                    <a:lnTo>
                      <a:pt x="34559" y="19987"/>
                    </a:lnTo>
                    <a:lnTo>
                      <a:pt x="34559" y="19028"/>
                    </a:lnTo>
                    <a:lnTo>
                      <a:pt x="34559" y="18483"/>
                    </a:lnTo>
                    <a:close/>
                    <a:moveTo>
                      <a:pt x="2540" y="20162"/>
                    </a:moveTo>
                    <a:lnTo>
                      <a:pt x="2540" y="21666"/>
                    </a:lnTo>
                    <a:lnTo>
                      <a:pt x="1004" y="21666"/>
                    </a:lnTo>
                    <a:lnTo>
                      <a:pt x="1004" y="20162"/>
                    </a:lnTo>
                    <a:close/>
                    <a:moveTo>
                      <a:pt x="4218" y="20162"/>
                    </a:moveTo>
                    <a:lnTo>
                      <a:pt x="4218" y="21666"/>
                    </a:lnTo>
                    <a:lnTo>
                      <a:pt x="2682" y="21666"/>
                    </a:lnTo>
                    <a:lnTo>
                      <a:pt x="2682" y="20162"/>
                    </a:lnTo>
                    <a:close/>
                    <a:moveTo>
                      <a:pt x="5853" y="20162"/>
                    </a:moveTo>
                    <a:lnTo>
                      <a:pt x="5853" y="21666"/>
                    </a:lnTo>
                    <a:lnTo>
                      <a:pt x="4360" y="21666"/>
                    </a:lnTo>
                    <a:lnTo>
                      <a:pt x="4360" y="20162"/>
                    </a:lnTo>
                    <a:close/>
                    <a:moveTo>
                      <a:pt x="7542" y="20162"/>
                    </a:moveTo>
                    <a:lnTo>
                      <a:pt x="7542" y="21666"/>
                    </a:lnTo>
                    <a:lnTo>
                      <a:pt x="6038" y="21666"/>
                    </a:lnTo>
                    <a:lnTo>
                      <a:pt x="6038" y="20162"/>
                    </a:lnTo>
                    <a:close/>
                    <a:moveTo>
                      <a:pt x="9221" y="20162"/>
                    </a:moveTo>
                    <a:lnTo>
                      <a:pt x="9221" y="21666"/>
                    </a:lnTo>
                    <a:lnTo>
                      <a:pt x="7717" y="21666"/>
                    </a:lnTo>
                    <a:lnTo>
                      <a:pt x="7717" y="20162"/>
                    </a:lnTo>
                    <a:close/>
                    <a:moveTo>
                      <a:pt x="10899" y="20162"/>
                    </a:moveTo>
                    <a:lnTo>
                      <a:pt x="10899" y="21666"/>
                    </a:lnTo>
                    <a:lnTo>
                      <a:pt x="9395" y="21666"/>
                    </a:lnTo>
                    <a:lnTo>
                      <a:pt x="9395" y="20162"/>
                    </a:lnTo>
                    <a:close/>
                    <a:moveTo>
                      <a:pt x="12577" y="20162"/>
                    </a:moveTo>
                    <a:lnTo>
                      <a:pt x="12577" y="21666"/>
                    </a:lnTo>
                    <a:lnTo>
                      <a:pt x="11084" y="21666"/>
                    </a:lnTo>
                    <a:lnTo>
                      <a:pt x="11084" y="20162"/>
                    </a:lnTo>
                    <a:close/>
                    <a:moveTo>
                      <a:pt x="14256" y="20162"/>
                    </a:moveTo>
                    <a:lnTo>
                      <a:pt x="14256" y="21666"/>
                    </a:lnTo>
                    <a:lnTo>
                      <a:pt x="12763" y="21666"/>
                    </a:lnTo>
                    <a:lnTo>
                      <a:pt x="12763" y="20162"/>
                    </a:lnTo>
                    <a:close/>
                    <a:moveTo>
                      <a:pt x="15934" y="20162"/>
                    </a:moveTo>
                    <a:lnTo>
                      <a:pt x="15934" y="21666"/>
                    </a:lnTo>
                    <a:lnTo>
                      <a:pt x="14441" y="21666"/>
                    </a:lnTo>
                    <a:lnTo>
                      <a:pt x="14441" y="20162"/>
                    </a:lnTo>
                    <a:close/>
                    <a:moveTo>
                      <a:pt x="17623" y="20162"/>
                    </a:moveTo>
                    <a:lnTo>
                      <a:pt x="17623" y="21666"/>
                    </a:lnTo>
                    <a:lnTo>
                      <a:pt x="16119" y="21666"/>
                    </a:lnTo>
                    <a:lnTo>
                      <a:pt x="16119" y="20162"/>
                    </a:lnTo>
                    <a:close/>
                    <a:moveTo>
                      <a:pt x="19302" y="20162"/>
                    </a:moveTo>
                    <a:lnTo>
                      <a:pt x="19302" y="21666"/>
                    </a:lnTo>
                    <a:lnTo>
                      <a:pt x="17798" y="21666"/>
                    </a:lnTo>
                    <a:lnTo>
                      <a:pt x="17798" y="20162"/>
                    </a:lnTo>
                    <a:close/>
                    <a:moveTo>
                      <a:pt x="20980" y="20162"/>
                    </a:moveTo>
                    <a:lnTo>
                      <a:pt x="20980" y="21666"/>
                    </a:lnTo>
                    <a:lnTo>
                      <a:pt x="19432" y="21666"/>
                    </a:lnTo>
                    <a:lnTo>
                      <a:pt x="19432" y="20162"/>
                    </a:lnTo>
                    <a:close/>
                    <a:moveTo>
                      <a:pt x="22658" y="20162"/>
                    </a:moveTo>
                    <a:lnTo>
                      <a:pt x="22658" y="21666"/>
                    </a:lnTo>
                    <a:lnTo>
                      <a:pt x="21111" y="21666"/>
                    </a:lnTo>
                    <a:lnTo>
                      <a:pt x="21111" y="20162"/>
                    </a:lnTo>
                    <a:close/>
                    <a:moveTo>
                      <a:pt x="24337" y="20162"/>
                    </a:moveTo>
                    <a:lnTo>
                      <a:pt x="24337" y="21666"/>
                    </a:lnTo>
                    <a:lnTo>
                      <a:pt x="22800" y="21666"/>
                    </a:lnTo>
                    <a:lnTo>
                      <a:pt x="22800" y="20162"/>
                    </a:lnTo>
                    <a:close/>
                    <a:moveTo>
                      <a:pt x="25971" y="20162"/>
                    </a:moveTo>
                    <a:lnTo>
                      <a:pt x="25971" y="21666"/>
                    </a:lnTo>
                    <a:lnTo>
                      <a:pt x="24478" y="21666"/>
                    </a:lnTo>
                    <a:lnTo>
                      <a:pt x="24478" y="20162"/>
                    </a:lnTo>
                    <a:close/>
                    <a:moveTo>
                      <a:pt x="27650" y="20162"/>
                    </a:moveTo>
                    <a:lnTo>
                      <a:pt x="27650" y="21666"/>
                    </a:lnTo>
                    <a:lnTo>
                      <a:pt x="26157" y="21666"/>
                    </a:lnTo>
                    <a:lnTo>
                      <a:pt x="26157" y="20162"/>
                    </a:lnTo>
                    <a:close/>
                    <a:moveTo>
                      <a:pt x="29339" y="20162"/>
                    </a:moveTo>
                    <a:lnTo>
                      <a:pt x="29339" y="21666"/>
                    </a:lnTo>
                    <a:lnTo>
                      <a:pt x="27835" y="21666"/>
                    </a:lnTo>
                    <a:lnTo>
                      <a:pt x="27835" y="20162"/>
                    </a:lnTo>
                    <a:close/>
                    <a:moveTo>
                      <a:pt x="31017" y="20162"/>
                    </a:moveTo>
                    <a:lnTo>
                      <a:pt x="31017" y="21666"/>
                    </a:lnTo>
                    <a:lnTo>
                      <a:pt x="29513" y="21666"/>
                    </a:lnTo>
                    <a:lnTo>
                      <a:pt x="29513" y="20162"/>
                    </a:lnTo>
                    <a:close/>
                    <a:moveTo>
                      <a:pt x="32695" y="20162"/>
                    </a:moveTo>
                    <a:lnTo>
                      <a:pt x="32695" y="21666"/>
                    </a:lnTo>
                    <a:lnTo>
                      <a:pt x="31191" y="21666"/>
                    </a:lnTo>
                    <a:lnTo>
                      <a:pt x="31191" y="20162"/>
                    </a:lnTo>
                    <a:close/>
                    <a:moveTo>
                      <a:pt x="34374" y="20162"/>
                    </a:moveTo>
                    <a:lnTo>
                      <a:pt x="34374" y="21666"/>
                    </a:lnTo>
                    <a:lnTo>
                      <a:pt x="32881" y="21666"/>
                    </a:lnTo>
                    <a:lnTo>
                      <a:pt x="32881" y="20162"/>
                    </a:lnTo>
                    <a:close/>
                    <a:moveTo>
                      <a:pt x="36052" y="20162"/>
                    </a:moveTo>
                    <a:lnTo>
                      <a:pt x="36052" y="21666"/>
                    </a:lnTo>
                    <a:lnTo>
                      <a:pt x="34559" y="21666"/>
                    </a:lnTo>
                    <a:lnTo>
                      <a:pt x="34559" y="20162"/>
                    </a:lnTo>
                    <a:close/>
                    <a:moveTo>
                      <a:pt x="2540" y="21851"/>
                    </a:moveTo>
                    <a:lnTo>
                      <a:pt x="2540" y="23344"/>
                    </a:lnTo>
                    <a:lnTo>
                      <a:pt x="1004" y="23344"/>
                    </a:lnTo>
                    <a:lnTo>
                      <a:pt x="1004" y="21851"/>
                    </a:lnTo>
                    <a:close/>
                    <a:moveTo>
                      <a:pt x="4218" y="21851"/>
                    </a:moveTo>
                    <a:lnTo>
                      <a:pt x="4218" y="23344"/>
                    </a:lnTo>
                    <a:lnTo>
                      <a:pt x="2682" y="23344"/>
                    </a:lnTo>
                    <a:lnTo>
                      <a:pt x="2682" y="21851"/>
                    </a:lnTo>
                    <a:close/>
                    <a:moveTo>
                      <a:pt x="5853" y="21851"/>
                    </a:moveTo>
                    <a:lnTo>
                      <a:pt x="5853" y="23344"/>
                    </a:lnTo>
                    <a:lnTo>
                      <a:pt x="4360" y="23344"/>
                    </a:lnTo>
                    <a:lnTo>
                      <a:pt x="4360" y="21851"/>
                    </a:lnTo>
                    <a:close/>
                    <a:moveTo>
                      <a:pt x="7542" y="21851"/>
                    </a:moveTo>
                    <a:lnTo>
                      <a:pt x="7542" y="23344"/>
                    </a:lnTo>
                    <a:lnTo>
                      <a:pt x="6038" y="23344"/>
                    </a:lnTo>
                    <a:lnTo>
                      <a:pt x="6038" y="21851"/>
                    </a:lnTo>
                    <a:close/>
                    <a:moveTo>
                      <a:pt x="9221" y="21851"/>
                    </a:moveTo>
                    <a:lnTo>
                      <a:pt x="9221" y="23344"/>
                    </a:lnTo>
                    <a:lnTo>
                      <a:pt x="7717" y="23344"/>
                    </a:lnTo>
                    <a:lnTo>
                      <a:pt x="7717" y="21851"/>
                    </a:lnTo>
                    <a:close/>
                    <a:moveTo>
                      <a:pt x="10899" y="21851"/>
                    </a:moveTo>
                    <a:lnTo>
                      <a:pt x="10899" y="23344"/>
                    </a:lnTo>
                    <a:lnTo>
                      <a:pt x="9395" y="23344"/>
                    </a:lnTo>
                    <a:lnTo>
                      <a:pt x="9395" y="21851"/>
                    </a:lnTo>
                    <a:close/>
                    <a:moveTo>
                      <a:pt x="12577" y="21851"/>
                    </a:moveTo>
                    <a:lnTo>
                      <a:pt x="12577" y="23344"/>
                    </a:lnTo>
                    <a:lnTo>
                      <a:pt x="11084" y="23344"/>
                    </a:lnTo>
                    <a:lnTo>
                      <a:pt x="11084" y="21851"/>
                    </a:lnTo>
                    <a:close/>
                    <a:moveTo>
                      <a:pt x="14256" y="21851"/>
                    </a:moveTo>
                    <a:lnTo>
                      <a:pt x="14256" y="23344"/>
                    </a:lnTo>
                    <a:lnTo>
                      <a:pt x="12763" y="23344"/>
                    </a:lnTo>
                    <a:lnTo>
                      <a:pt x="12763" y="21851"/>
                    </a:lnTo>
                    <a:close/>
                    <a:moveTo>
                      <a:pt x="15934" y="21851"/>
                    </a:moveTo>
                    <a:lnTo>
                      <a:pt x="15934" y="23344"/>
                    </a:lnTo>
                    <a:lnTo>
                      <a:pt x="14441" y="23344"/>
                    </a:lnTo>
                    <a:lnTo>
                      <a:pt x="14441" y="21851"/>
                    </a:lnTo>
                    <a:close/>
                    <a:moveTo>
                      <a:pt x="17623" y="21851"/>
                    </a:moveTo>
                    <a:lnTo>
                      <a:pt x="17623" y="23344"/>
                    </a:lnTo>
                    <a:lnTo>
                      <a:pt x="16119" y="23344"/>
                    </a:lnTo>
                    <a:lnTo>
                      <a:pt x="16119" y="21851"/>
                    </a:lnTo>
                    <a:close/>
                    <a:moveTo>
                      <a:pt x="19302" y="21851"/>
                    </a:moveTo>
                    <a:lnTo>
                      <a:pt x="19302" y="23344"/>
                    </a:lnTo>
                    <a:lnTo>
                      <a:pt x="17798" y="23344"/>
                    </a:lnTo>
                    <a:lnTo>
                      <a:pt x="17798" y="21851"/>
                    </a:lnTo>
                    <a:close/>
                    <a:moveTo>
                      <a:pt x="20980" y="21851"/>
                    </a:moveTo>
                    <a:lnTo>
                      <a:pt x="20980" y="23344"/>
                    </a:lnTo>
                    <a:lnTo>
                      <a:pt x="19432" y="23344"/>
                    </a:lnTo>
                    <a:lnTo>
                      <a:pt x="19432" y="21851"/>
                    </a:lnTo>
                    <a:close/>
                    <a:moveTo>
                      <a:pt x="22658" y="21851"/>
                    </a:moveTo>
                    <a:lnTo>
                      <a:pt x="22658" y="23344"/>
                    </a:lnTo>
                    <a:lnTo>
                      <a:pt x="21111" y="23344"/>
                    </a:lnTo>
                    <a:lnTo>
                      <a:pt x="21111" y="21851"/>
                    </a:lnTo>
                    <a:close/>
                    <a:moveTo>
                      <a:pt x="24337" y="21851"/>
                    </a:moveTo>
                    <a:lnTo>
                      <a:pt x="24337" y="23344"/>
                    </a:lnTo>
                    <a:lnTo>
                      <a:pt x="22800" y="23344"/>
                    </a:lnTo>
                    <a:lnTo>
                      <a:pt x="22800" y="21851"/>
                    </a:lnTo>
                    <a:close/>
                    <a:moveTo>
                      <a:pt x="25971" y="21851"/>
                    </a:moveTo>
                    <a:lnTo>
                      <a:pt x="25971" y="23344"/>
                    </a:lnTo>
                    <a:lnTo>
                      <a:pt x="24478" y="23344"/>
                    </a:lnTo>
                    <a:lnTo>
                      <a:pt x="24478" y="21851"/>
                    </a:lnTo>
                    <a:close/>
                    <a:moveTo>
                      <a:pt x="27650" y="21851"/>
                    </a:moveTo>
                    <a:lnTo>
                      <a:pt x="27650" y="23344"/>
                    </a:lnTo>
                    <a:lnTo>
                      <a:pt x="26157" y="23344"/>
                    </a:lnTo>
                    <a:lnTo>
                      <a:pt x="26157" y="21851"/>
                    </a:lnTo>
                    <a:close/>
                    <a:moveTo>
                      <a:pt x="29339" y="21851"/>
                    </a:moveTo>
                    <a:lnTo>
                      <a:pt x="29339" y="23344"/>
                    </a:lnTo>
                    <a:lnTo>
                      <a:pt x="27835" y="23344"/>
                    </a:lnTo>
                    <a:lnTo>
                      <a:pt x="27835" y="21851"/>
                    </a:lnTo>
                    <a:close/>
                    <a:moveTo>
                      <a:pt x="31017" y="21851"/>
                    </a:moveTo>
                    <a:lnTo>
                      <a:pt x="31017" y="23344"/>
                    </a:lnTo>
                    <a:lnTo>
                      <a:pt x="29513" y="23344"/>
                    </a:lnTo>
                    <a:lnTo>
                      <a:pt x="29513" y="21851"/>
                    </a:lnTo>
                    <a:close/>
                    <a:moveTo>
                      <a:pt x="32695" y="21851"/>
                    </a:moveTo>
                    <a:lnTo>
                      <a:pt x="32695" y="23344"/>
                    </a:lnTo>
                    <a:lnTo>
                      <a:pt x="31191" y="23344"/>
                    </a:lnTo>
                    <a:lnTo>
                      <a:pt x="31191" y="21851"/>
                    </a:lnTo>
                    <a:close/>
                    <a:moveTo>
                      <a:pt x="34374" y="21851"/>
                    </a:moveTo>
                    <a:lnTo>
                      <a:pt x="34374" y="23344"/>
                    </a:lnTo>
                    <a:lnTo>
                      <a:pt x="32881" y="23344"/>
                    </a:lnTo>
                    <a:lnTo>
                      <a:pt x="32881" y="21851"/>
                    </a:lnTo>
                    <a:close/>
                    <a:moveTo>
                      <a:pt x="36052" y="21851"/>
                    </a:moveTo>
                    <a:lnTo>
                      <a:pt x="36052" y="23344"/>
                    </a:lnTo>
                    <a:lnTo>
                      <a:pt x="34559" y="23344"/>
                    </a:lnTo>
                    <a:lnTo>
                      <a:pt x="34559" y="21851"/>
                    </a:lnTo>
                    <a:close/>
                    <a:moveTo>
                      <a:pt x="2540" y="23529"/>
                    </a:moveTo>
                    <a:lnTo>
                      <a:pt x="2540" y="25022"/>
                    </a:lnTo>
                    <a:lnTo>
                      <a:pt x="1004" y="25022"/>
                    </a:lnTo>
                    <a:lnTo>
                      <a:pt x="1004" y="23529"/>
                    </a:lnTo>
                    <a:close/>
                    <a:moveTo>
                      <a:pt x="4218" y="23529"/>
                    </a:moveTo>
                    <a:lnTo>
                      <a:pt x="4218" y="25022"/>
                    </a:lnTo>
                    <a:lnTo>
                      <a:pt x="2682" y="25022"/>
                    </a:lnTo>
                    <a:lnTo>
                      <a:pt x="2682" y="23529"/>
                    </a:lnTo>
                    <a:close/>
                    <a:moveTo>
                      <a:pt x="5853" y="23529"/>
                    </a:moveTo>
                    <a:lnTo>
                      <a:pt x="5853" y="25022"/>
                    </a:lnTo>
                    <a:lnTo>
                      <a:pt x="4360" y="25022"/>
                    </a:lnTo>
                    <a:lnTo>
                      <a:pt x="4360" y="23529"/>
                    </a:lnTo>
                    <a:close/>
                    <a:moveTo>
                      <a:pt x="7542" y="23529"/>
                    </a:moveTo>
                    <a:lnTo>
                      <a:pt x="7542" y="25022"/>
                    </a:lnTo>
                    <a:lnTo>
                      <a:pt x="6038" y="25022"/>
                    </a:lnTo>
                    <a:lnTo>
                      <a:pt x="6038" y="23529"/>
                    </a:lnTo>
                    <a:close/>
                    <a:moveTo>
                      <a:pt x="9221" y="23529"/>
                    </a:moveTo>
                    <a:lnTo>
                      <a:pt x="9221" y="25022"/>
                    </a:lnTo>
                    <a:lnTo>
                      <a:pt x="7717" y="25022"/>
                    </a:lnTo>
                    <a:lnTo>
                      <a:pt x="7717" y="23529"/>
                    </a:lnTo>
                    <a:close/>
                    <a:moveTo>
                      <a:pt x="10899" y="23529"/>
                    </a:moveTo>
                    <a:lnTo>
                      <a:pt x="10899" y="25022"/>
                    </a:lnTo>
                    <a:lnTo>
                      <a:pt x="9395" y="25022"/>
                    </a:lnTo>
                    <a:lnTo>
                      <a:pt x="9395" y="23529"/>
                    </a:lnTo>
                    <a:close/>
                    <a:moveTo>
                      <a:pt x="12577" y="23529"/>
                    </a:moveTo>
                    <a:lnTo>
                      <a:pt x="12577" y="25022"/>
                    </a:lnTo>
                    <a:lnTo>
                      <a:pt x="11084" y="25022"/>
                    </a:lnTo>
                    <a:lnTo>
                      <a:pt x="11084" y="23529"/>
                    </a:lnTo>
                    <a:close/>
                    <a:moveTo>
                      <a:pt x="14256" y="23529"/>
                    </a:moveTo>
                    <a:lnTo>
                      <a:pt x="14256" y="25022"/>
                    </a:lnTo>
                    <a:lnTo>
                      <a:pt x="12763" y="25022"/>
                    </a:lnTo>
                    <a:lnTo>
                      <a:pt x="12763" y="23529"/>
                    </a:lnTo>
                    <a:close/>
                    <a:moveTo>
                      <a:pt x="15934" y="23529"/>
                    </a:moveTo>
                    <a:lnTo>
                      <a:pt x="15934" y="25022"/>
                    </a:lnTo>
                    <a:lnTo>
                      <a:pt x="14441" y="25022"/>
                    </a:lnTo>
                    <a:lnTo>
                      <a:pt x="14441" y="23529"/>
                    </a:lnTo>
                    <a:close/>
                    <a:moveTo>
                      <a:pt x="17623" y="23529"/>
                    </a:moveTo>
                    <a:lnTo>
                      <a:pt x="17623" y="25022"/>
                    </a:lnTo>
                    <a:lnTo>
                      <a:pt x="16119" y="25022"/>
                    </a:lnTo>
                    <a:lnTo>
                      <a:pt x="16119" y="23529"/>
                    </a:lnTo>
                    <a:close/>
                    <a:moveTo>
                      <a:pt x="19302" y="23529"/>
                    </a:moveTo>
                    <a:lnTo>
                      <a:pt x="19302" y="25022"/>
                    </a:lnTo>
                    <a:lnTo>
                      <a:pt x="17798" y="25022"/>
                    </a:lnTo>
                    <a:lnTo>
                      <a:pt x="17798" y="23529"/>
                    </a:lnTo>
                    <a:close/>
                    <a:moveTo>
                      <a:pt x="20980" y="23529"/>
                    </a:moveTo>
                    <a:lnTo>
                      <a:pt x="20980" y="25022"/>
                    </a:lnTo>
                    <a:lnTo>
                      <a:pt x="19432" y="25022"/>
                    </a:lnTo>
                    <a:lnTo>
                      <a:pt x="19432" y="23529"/>
                    </a:lnTo>
                    <a:close/>
                    <a:moveTo>
                      <a:pt x="22658" y="23529"/>
                    </a:moveTo>
                    <a:lnTo>
                      <a:pt x="22658" y="25022"/>
                    </a:lnTo>
                    <a:lnTo>
                      <a:pt x="21111" y="25022"/>
                    </a:lnTo>
                    <a:lnTo>
                      <a:pt x="21111" y="23529"/>
                    </a:lnTo>
                    <a:close/>
                    <a:moveTo>
                      <a:pt x="24337" y="23529"/>
                    </a:moveTo>
                    <a:lnTo>
                      <a:pt x="24337" y="25022"/>
                    </a:lnTo>
                    <a:lnTo>
                      <a:pt x="22800" y="25022"/>
                    </a:lnTo>
                    <a:lnTo>
                      <a:pt x="22800" y="23529"/>
                    </a:lnTo>
                    <a:close/>
                    <a:moveTo>
                      <a:pt x="25971" y="23529"/>
                    </a:moveTo>
                    <a:lnTo>
                      <a:pt x="25971" y="25022"/>
                    </a:lnTo>
                    <a:lnTo>
                      <a:pt x="24478" y="25022"/>
                    </a:lnTo>
                    <a:lnTo>
                      <a:pt x="24478" y="23529"/>
                    </a:lnTo>
                    <a:close/>
                    <a:moveTo>
                      <a:pt x="27650" y="23529"/>
                    </a:moveTo>
                    <a:lnTo>
                      <a:pt x="27650" y="25022"/>
                    </a:lnTo>
                    <a:lnTo>
                      <a:pt x="26157" y="25022"/>
                    </a:lnTo>
                    <a:lnTo>
                      <a:pt x="26157" y="23529"/>
                    </a:lnTo>
                    <a:close/>
                    <a:moveTo>
                      <a:pt x="29339" y="23529"/>
                    </a:moveTo>
                    <a:lnTo>
                      <a:pt x="29339" y="25022"/>
                    </a:lnTo>
                    <a:lnTo>
                      <a:pt x="27835" y="25022"/>
                    </a:lnTo>
                    <a:lnTo>
                      <a:pt x="27835" y="23529"/>
                    </a:lnTo>
                    <a:close/>
                    <a:moveTo>
                      <a:pt x="31017" y="23529"/>
                    </a:moveTo>
                    <a:lnTo>
                      <a:pt x="31017" y="25022"/>
                    </a:lnTo>
                    <a:lnTo>
                      <a:pt x="29513" y="25022"/>
                    </a:lnTo>
                    <a:lnTo>
                      <a:pt x="29513" y="23529"/>
                    </a:lnTo>
                    <a:close/>
                    <a:moveTo>
                      <a:pt x="32695" y="23529"/>
                    </a:moveTo>
                    <a:lnTo>
                      <a:pt x="32695" y="25022"/>
                    </a:lnTo>
                    <a:lnTo>
                      <a:pt x="31191" y="25022"/>
                    </a:lnTo>
                    <a:lnTo>
                      <a:pt x="31191" y="23529"/>
                    </a:lnTo>
                    <a:close/>
                    <a:moveTo>
                      <a:pt x="34374" y="23529"/>
                    </a:moveTo>
                    <a:lnTo>
                      <a:pt x="34374" y="25022"/>
                    </a:lnTo>
                    <a:lnTo>
                      <a:pt x="32881" y="25022"/>
                    </a:lnTo>
                    <a:lnTo>
                      <a:pt x="32881" y="23529"/>
                    </a:lnTo>
                    <a:close/>
                    <a:moveTo>
                      <a:pt x="36052" y="23529"/>
                    </a:moveTo>
                    <a:lnTo>
                      <a:pt x="36052" y="25022"/>
                    </a:lnTo>
                    <a:lnTo>
                      <a:pt x="34559" y="25022"/>
                    </a:lnTo>
                    <a:lnTo>
                      <a:pt x="34559" y="23529"/>
                    </a:lnTo>
                    <a:close/>
                    <a:moveTo>
                      <a:pt x="2540" y="25207"/>
                    </a:moveTo>
                    <a:lnTo>
                      <a:pt x="2540" y="26701"/>
                    </a:lnTo>
                    <a:lnTo>
                      <a:pt x="1004" y="26701"/>
                    </a:lnTo>
                    <a:lnTo>
                      <a:pt x="1004" y="25207"/>
                    </a:lnTo>
                    <a:close/>
                    <a:moveTo>
                      <a:pt x="4218" y="25207"/>
                    </a:moveTo>
                    <a:lnTo>
                      <a:pt x="4218" y="26701"/>
                    </a:lnTo>
                    <a:lnTo>
                      <a:pt x="2682" y="26701"/>
                    </a:lnTo>
                    <a:lnTo>
                      <a:pt x="2682" y="25207"/>
                    </a:lnTo>
                    <a:close/>
                    <a:moveTo>
                      <a:pt x="5853" y="25207"/>
                    </a:moveTo>
                    <a:lnTo>
                      <a:pt x="5853" y="26701"/>
                    </a:lnTo>
                    <a:lnTo>
                      <a:pt x="4360" y="26701"/>
                    </a:lnTo>
                    <a:lnTo>
                      <a:pt x="4360" y="25207"/>
                    </a:lnTo>
                    <a:close/>
                    <a:moveTo>
                      <a:pt x="7542" y="25207"/>
                    </a:moveTo>
                    <a:lnTo>
                      <a:pt x="7542" y="26701"/>
                    </a:lnTo>
                    <a:lnTo>
                      <a:pt x="6038" y="26701"/>
                    </a:lnTo>
                    <a:lnTo>
                      <a:pt x="6038" y="25207"/>
                    </a:lnTo>
                    <a:close/>
                    <a:moveTo>
                      <a:pt x="9221" y="25207"/>
                    </a:moveTo>
                    <a:lnTo>
                      <a:pt x="9221" y="26701"/>
                    </a:lnTo>
                    <a:lnTo>
                      <a:pt x="7717" y="26701"/>
                    </a:lnTo>
                    <a:lnTo>
                      <a:pt x="7717" y="25207"/>
                    </a:lnTo>
                    <a:close/>
                    <a:moveTo>
                      <a:pt x="10899" y="25207"/>
                    </a:moveTo>
                    <a:lnTo>
                      <a:pt x="10899" y="26701"/>
                    </a:lnTo>
                    <a:lnTo>
                      <a:pt x="9395" y="26701"/>
                    </a:lnTo>
                    <a:lnTo>
                      <a:pt x="9395" y="25207"/>
                    </a:lnTo>
                    <a:close/>
                    <a:moveTo>
                      <a:pt x="12577" y="25207"/>
                    </a:moveTo>
                    <a:lnTo>
                      <a:pt x="12577" y="26701"/>
                    </a:lnTo>
                    <a:lnTo>
                      <a:pt x="11084" y="26701"/>
                    </a:lnTo>
                    <a:lnTo>
                      <a:pt x="11084" y="25207"/>
                    </a:lnTo>
                    <a:close/>
                    <a:moveTo>
                      <a:pt x="14256" y="25207"/>
                    </a:moveTo>
                    <a:lnTo>
                      <a:pt x="14256" y="26701"/>
                    </a:lnTo>
                    <a:lnTo>
                      <a:pt x="12763" y="26701"/>
                    </a:lnTo>
                    <a:lnTo>
                      <a:pt x="12763" y="25207"/>
                    </a:lnTo>
                    <a:close/>
                    <a:moveTo>
                      <a:pt x="15934" y="25207"/>
                    </a:moveTo>
                    <a:lnTo>
                      <a:pt x="15934" y="26701"/>
                    </a:lnTo>
                    <a:lnTo>
                      <a:pt x="14441" y="26701"/>
                    </a:lnTo>
                    <a:lnTo>
                      <a:pt x="14441" y="25207"/>
                    </a:lnTo>
                    <a:close/>
                    <a:moveTo>
                      <a:pt x="17623" y="25207"/>
                    </a:moveTo>
                    <a:lnTo>
                      <a:pt x="17623" y="26701"/>
                    </a:lnTo>
                    <a:lnTo>
                      <a:pt x="16119" y="26701"/>
                    </a:lnTo>
                    <a:lnTo>
                      <a:pt x="16119" y="25207"/>
                    </a:lnTo>
                    <a:close/>
                    <a:moveTo>
                      <a:pt x="19302" y="25207"/>
                    </a:moveTo>
                    <a:lnTo>
                      <a:pt x="19302" y="26701"/>
                    </a:lnTo>
                    <a:lnTo>
                      <a:pt x="17798" y="26701"/>
                    </a:lnTo>
                    <a:lnTo>
                      <a:pt x="17798" y="25207"/>
                    </a:lnTo>
                    <a:close/>
                    <a:moveTo>
                      <a:pt x="20980" y="25207"/>
                    </a:moveTo>
                    <a:lnTo>
                      <a:pt x="20980" y="26701"/>
                    </a:lnTo>
                    <a:lnTo>
                      <a:pt x="19432" y="26701"/>
                    </a:lnTo>
                    <a:lnTo>
                      <a:pt x="19432" y="25207"/>
                    </a:lnTo>
                    <a:close/>
                    <a:moveTo>
                      <a:pt x="22658" y="25207"/>
                    </a:moveTo>
                    <a:lnTo>
                      <a:pt x="22658" y="26701"/>
                    </a:lnTo>
                    <a:lnTo>
                      <a:pt x="21111" y="26701"/>
                    </a:lnTo>
                    <a:lnTo>
                      <a:pt x="21111" y="25207"/>
                    </a:lnTo>
                    <a:close/>
                    <a:moveTo>
                      <a:pt x="24337" y="25207"/>
                    </a:moveTo>
                    <a:lnTo>
                      <a:pt x="24337" y="26701"/>
                    </a:lnTo>
                    <a:lnTo>
                      <a:pt x="22800" y="26701"/>
                    </a:lnTo>
                    <a:lnTo>
                      <a:pt x="22800" y="25207"/>
                    </a:lnTo>
                    <a:close/>
                    <a:moveTo>
                      <a:pt x="25971" y="25207"/>
                    </a:moveTo>
                    <a:lnTo>
                      <a:pt x="25971" y="26701"/>
                    </a:lnTo>
                    <a:lnTo>
                      <a:pt x="24478" y="26701"/>
                    </a:lnTo>
                    <a:lnTo>
                      <a:pt x="24478" y="25207"/>
                    </a:lnTo>
                    <a:close/>
                    <a:moveTo>
                      <a:pt x="27650" y="25207"/>
                    </a:moveTo>
                    <a:lnTo>
                      <a:pt x="27650" y="26701"/>
                    </a:lnTo>
                    <a:lnTo>
                      <a:pt x="26157" y="26701"/>
                    </a:lnTo>
                    <a:lnTo>
                      <a:pt x="26157" y="25207"/>
                    </a:lnTo>
                    <a:close/>
                    <a:moveTo>
                      <a:pt x="29339" y="25207"/>
                    </a:moveTo>
                    <a:lnTo>
                      <a:pt x="29339" y="26701"/>
                    </a:lnTo>
                    <a:lnTo>
                      <a:pt x="27835" y="26701"/>
                    </a:lnTo>
                    <a:lnTo>
                      <a:pt x="27835" y="25207"/>
                    </a:lnTo>
                    <a:close/>
                    <a:moveTo>
                      <a:pt x="31017" y="25207"/>
                    </a:moveTo>
                    <a:lnTo>
                      <a:pt x="31017" y="26701"/>
                    </a:lnTo>
                    <a:lnTo>
                      <a:pt x="29513" y="26701"/>
                    </a:lnTo>
                    <a:lnTo>
                      <a:pt x="29513" y="25207"/>
                    </a:lnTo>
                    <a:close/>
                    <a:moveTo>
                      <a:pt x="32695" y="25207"/>
                    </a:moveTo>
                    <a:lnTo>
                      <a:pt x="32695" y="26701"/>
                    </a:lnTo>
                    <a:lnTo>
                      <a:pt x="31191" y="26701"/>
                    </a:lnTo>
                    <a:lnTo>
                      <a:pt x="31191" y="25207"/>
                    </a:lnTo>
                    <a:close/>
                    <a:moveTo>
                      <a:pt x="34374" y="25207"/>
                    </a:moveTo>
                    <a:lnTo>
                      <a:pt x="34374" y="26701"/>
                    </a:lnTo>
                    <a:lnTo>
                      <a:pt x="32881" y="26701"/>
                    </a:lnTo>
                    <a:lnTo>
                      <a:pt x="32881" y="25207"/>
                    </a:lnTo>
                    <a:close/>
                    <a:moveTo>
                      <a:pt x="36052" y="25207"/>
                    </a:moveTo>
                    <a:lnTo>
                      <a:pt x="36052" y="26701"/>
                    </a:lnTo>
                    <a:lnTo>
                      <a:pt x="34559" y="26701"/>
                    </a:lnTo>
                    <a:lnTo>
                      <a:pt x="34559" y="25207"/>
                    </a:lnTo>
                    <a:close/>
                    <a:moveTo>
                      <a:pt x="2540" y="26886"/>
                    </a:moveTo>
                    <a:lnTo>
                      <a:pt x="2540" y="28390"/>
                    </a:lnTo>
                    <a:lnTo>
                      <a:pt x="1004" y="28390"/>
                    </a:lnTo>
                    <a:lnTo>
                      <a:pt x="1004" y="26886"/>
                    </a:lnTo>
                    <a:close/>
                    <a:moveTo>
                      <a:pt x="4218" y="26886"/>
                    </a:moveTo>
                    <a:lnTo>
                      <a:pt x="4218" y="28390"/>
                    </a:lnTo>
                    <a:lnTo>
                      <a:pt x="2682" y="28390"/>
                    </a:lnTo>
                    <a:lnTo>
                      <a:pt x="2682" y="26886"/>
                    </a:lnTo>
                    <a:close/>
                    <a:moveTo>
                      <a:pt x="5853" y="26886"/>
                    </a:moveTo>
                    <a:lnTo>
                      <a:pt x="5853" y="28390"/>
                    </a:lnTo>
                    <a:lnTo>
                      <a:pt x="4360" y="28390"/>
                    </a:lnTo>
                    <a:lnTo>
                      <a:pt x="4360" y="26886"/>
                    </a:lnTo>
                    <a:close/>
                    <a:moveTo>
                      <a:pt x="7542" y="26886"/>
                    </a:moveTo>
                    <a:lnTo>
                      <a:pt x="7542" y="28390"/>
                    </a:lnTo>
                    <a:lnTo>
                      <a:pt x="6038" y="28390"/>
                    </a:lnTo>
                    <a:lnTo>
                      <a:pt x="6038" y="26886"/>
                    </a:lnTo>
                    <a:close/>
                    <a:moveTo>
                      <a:pt x="9221" y="26886"/>
                    </a:moveTo>
                    <a:lnTo>
                      <a:pt x="9221" y="28390"/>
                    </a:lnTo>
                    <a:lnTo>
                      <a:pt x="7717" y="28390"/>
                    </a:lnTo>
                    <a:lnTo>
                      <a:pt x="7717" y="26886"/>
                    </a:lnTo>
                    <a:close/>
                    <a:moveTo>
                      <a:pt x="10899" y="26886"/>
                    </a:moveTo>
                    <a:lnTo>
                      <a:pt x="10899" y="28390"/>
                    </a:lnTo>
                    <a:lnTo>
                      <a:pt x="9395" y="28390"/>
                    </a:lnTo>
                    <a:lnTo>
                      <a:pt x="9395" y="26886"/>
                    </a:lnTo>
                    <a:close/>
                    <a:moveTo>
                      <a:pt x="12577" y="26886"/>
                    </a:moveTo>
                    <a:lnTo>
                      <a:pt x="12577" y="28390"/>
                    </a:lnTo>
                    <a:lnTo>
                      <a:pt x="11084" y="28390"/>
                    </a:lnTo>
                    <a:lnTo>
                      <a:pt x="11084" y="26886"/>
                    </a:lnTo>
                    <a:close/>
                    <a:moveTo>
                      <a:pt x="14256" y="26886"/>
                    </a:moveTo>
                    <a:lnTo>
                      <a:pt x="14256" y="28390"/>
                    </a:lnTo>
                    <a:lnTo>
                      <a:pt x="12763" y="28390"/>
                    </a:lnTo>
                    <a:lnTo>
                      <a:pt x="12763" y="26886"/>
                    </a:lnTo>
                    <a:close/>
                    <a:moveTo>
                      <a:pt x="15934" y="26886"/>
                    </a:moveTo>
                    <a:lnTo>
                      <a:pt x="15934" y="28390"/>
                    </a:lnTo>
                    <a:lnTo>
                      <a:pt x="14441" y="28390"/>
                    </a:lnTo>
                    <a:lnTo>
                      <a:pt x="14441" y="26886"/>
                    </a:lnTo>
                    <a:close/>
                    <a:moveTo>
                      <a:pt x="17623" y="26886"/>
                    </a:moveTo>
                    <a:lnTo>
                      <a:pt x="17623" y="28390"/>
                    </a:lnTo>
                    <a:lnTo>
                      <a:pt x="16119" y="28390"/>
                    </a:lnTo>
                    <a:lnTo>
                      <a:pt x="16119" y="26886"/>
                    </a:lnTo>
                    <a:close/>
                    <a:moveTo>
                      <a:pt x="19302" y="26886"/>
                    </a:moveTo>
                    <a:lnTo>
                      <a:pt x="19302" y="28390"/>
                    </a:lnTo>
                    <a:lnTo>
                      <a:pt x="17798" y="28390"/>
                    </a:lnTo>
                    <a:lnTo>
                      <a:pt x="17798" y="26886"/>
                    </a:lnTo>
                    <a:close/>
                    <a:moveTo>
                      <a:pt x="20980" y="26886"/>
                    </a:moveTo>
                    <a:lnTo>
                      <a:pt x="20980" y="28390"/>
                    </a:lnTo>
                    <a:lnTo>
                      <a:pt x="19432" y="28390"/>
                    </a:lnTo>
                    <a:lnTo>
                      <a:pt x="19432" y="26886"/>
                    </a:lnTo>
                    <a:close/>
                    <a:moveTo>
                      <a:pt x="22658" y="26886"/>
                    </a:moveTo>
                    <a:lnTo>
                      <a:pt x="22658" y="28390"/>
                    </a:lnTo>
                    <a:lnTo>
                      <a:pt x="21111" y="28390"/>
                    </a:lnTo>
                    <a:lnTo>
                      <a:pt x="21111" y="26886"/>
                    </a:lnTo>
                    <a:close/>
                    <a:moveTo>
                      <a:pt x="24337" y="26886"/>
                    </a:moveTo>
                    <a:lnTo>
                      <a:pt x="24337" y="28390"/>
                    </a:lnTo>
                    <a:lnTo>
                      <a:pt x="22800" y="28390"/>
                    </a:lnTo>
                    <a:lnTo>
                      <a:pt x="22800" y="26886"/>
                    </a:lnTo>
                    <a:close/>
                    <a:moveTo>
                      <a:pt x="25971" y="26886"/>
                    </a:moveTo>
                    <a:lnTo>
                      <a:pt x="25971" y="28390"/>
                    </a:lnTo>
                    <a:lnTo>
                      <a:pt x="24478" y="28390"/>
                    </a:lnTo>
                    <a:lnTo>
                      <a:pt x="24478" y="26886"/>
                    </a:lnTo>
                    <a:close/>
                    <a:moveTo>
                      <a:pt x="27650" y="26886"/>
                    </a:moveTo>
                    <a:lnTo>
                      <a:pt x="27650" y="28390"/>
                    </a:lnTo>
                    <a:lnTo>
                      <a:pt x="26157" y="28390"/>
                    </a:lnTo>
                    <a:lnTo>
                      <a:pt x="26157" y="26886"/>
                    </a:lnTo>
                    <a:close/>
                    <a:moveTo>
                      <a:pt x="29339" y="26886"/>
                    </a:moveTo>
                    <a:lnTo>
                      <a:pt x="29339" y="28390"/>
                    </a:lnTo>
                    <a:lnTo>
                      <a:pt x="27835" y="28390"/>
                    </a:lnTo>
                    <a:lnTo>
                      <a:pt x="27835" y="26886"/>
                    </a:lnTo>
                    <a:close/>
                    <a:moveTo>
                      <a:pt x="31017" y="26886"/>
                    </a:moveTo>
                    <a:lnTo>
                      <a:pt x="31017" y="28390"/>
                    </a:lnTo>
                    <a:lnTo>
                      <a:pt x="29513" y="28390"/>
                    </a:lnTo>
                    <a:lnTo>
                      <a:pt x="29513" y="26886"/>
                    </a:lnTo>
                    <a:close/>
                    <a:moveTo>
                      <a:pt x="32695" y="26886"/>
                    </a:moveTo>
                    <a:lnTo>
                      <a:pt x="32695" y="28390"/>
                    </a:lnTo>
                    <a:lnTo>
                      <a:pt x="31191" y="28390"/>
                    </a:lnTo>
                    <a:lnTo>
                      <a:pt x="31191" y="26886"/>
                    </a:lnTo>
                    <a:close/>
                    <a:moveTo>
                      <a:pt x="34374" y="26886"/>
                    </a:moveTo>
                    <a:lnTo>
                      <a:pt x="34374" y="28390"/>
                    </a:lnTo>
                    <a:lnTo>
                      <a:pt x="32881" y="28390"/>
                    </a:lnTo>
                    <a:lnTo>
                      <a:pt x="32881" y="26886"/>
                    </a:lnTo>
                    <a:close/>
                    <a:moveTo>
                      <a:pt x="36052" y="26886"/>
                    </a:moveTo>
                    <a:lnTo>
                      <a:pt x="36052" y="28390"/>
                    </a:lnTo>
                    <a:lnTo>
                      <a:pt x="34559" y="28390"/>
                    </a:lnTo>
                    <a:lnTo>
                      <a:pt x="34559" y="26886"/>
                    </a:lnTo>
                    <a:close/>
                    <a:moveTo>
                      <a:pt x="1" y="0"/>
                    </a:moveTo>
                    <a:lnTo>
                      <a:pt x="1" y="55"/>
                    </a:lnTo>
                    <a:lnTo>
                      <a:pt x="862" y="55"/>
                    </a:lnTo>
                    <a:lnTo>
                      <a:pt x="862" y="1548"/>
                    </a:lnTo>
                    <a:lnTo>
                      <a:pt x="1" y="1548"/>
                    </a:lnTo>
                    <a:lnTo>
                      <a:pt x="1" y="1733"/>
                    </a:lnTo>
                    <a:lnTo>
                      <a:pt x="862" y="1733"/>
                    </a:lnTo>
                    <a:lnTo>
                      <a:pt x="862" y="3226"/>
                    </a:lnTo>
                    <a:lnTo>
                      <a:pt x="1" y="3226"/>
                    </a:lnTo>
                    <a:lnTo>
                      <a:pt x="1" y="3411"/>
                    </a:lnTo>
                    <a:lnTo>
                      <a:pt x="862" y="3411"/>
                    </a:lnTo>
                    <a:lnTo>
                      <a:pt x="862" y="4904"/>
                    </a:lnTo>
                    <a:lnTo>
                      <a:pt x="1" y="4904"/>
                    </a:lnTo>
                    <a:lnTo>
                      <a:pt x="1" y="5090"/>
                    </a:lnTo>
                    <a:lnTo>
                      <a:pt x="862" y="5090"/>
                    </a:lnTo>
                    <a:lnTo>
                      <a:pt x="862" y="6593"/>
                    </a:lnTo>
                    <a:lnTo>
                      <a:pt x="1" y="6593"/>
                    </a:lnTo>
                    <a:lnTo>
                      <a:pt x="1" y="6768"/>
                    </a:lnTo>
                    <a:lnTo>
                      <a:pt x="862" y="6768"/>
                    </a:lnTo>
                    <a:lnTo>
                      <a:pt x="862" y="8272"/>
                    </a:lnTo>
                    <a:lnTo>
                      <a:pt x="1" y="8272"/>
                    </a:lnTo>
                    <a:lnTo>
                      <a:pt x="1" y="8446"/>
                    </a:lnTo>
                    <a:lnTo>
                      <a:pt x="862" y="8446"/>
                    </a:lnTo>
                    <a:lnTo>
                      <a:pt x="862" y="9950"/>
                    </a:lnTo>
                    <a:lnTo>
                      <a:pt x="1" y="9950"/>
                    </a:lnTo>
                    <a:lnTo>
                      <a:pt x="1" y="10081"/>
                    </a:lnTo>
                    <a:lnTo>
                      <a:pt x="862" y="10081"/>
                    </a:lnTo>
                    <a:lnTo>
                      <a:pt x="862" y="11628"/>
                    </a:lnTo>
                    <a:lnTo>
                      <a:pt x="1" y="11628"/>
                    </a:lnTo>
                    <a:lnTo>
                      <a:pt x="1" y="11770"/>
                    </a:lnTo>
                    <a:lnTo>
                      <a:pt x="862" y="11770"/>
                    </a:lnTo>
                    <a:lnTo>
                      <a:pt x="862" y="13307"/>
                    </a:lnTo>
                    <a:lnTo>
                      <a:pt x="1" y="13307"/>
                    </a:lnTo>
                    <a:lnTo>
                      <a:pt x="1" y="13448"/>
                    </a:lnTo>
                    <a:lnTo>
                      <a:pt x="862" y="13448"/>
                    </a:lnTo>
                    <a:lnTo>
                      <a:pt x="862" y="14985"/>
                    </a:lnTo>
                    <a:lnTo>
                      <a:pt x="1" y="14985"/>
                    </a:lnTo>
                    <a:lnTo>
                      <a:pt x="1" y="15127"/>
                    </a:lnTo>
                    <a:lnTo>
                      <a:pt x="862" y="15127"/>
                    </a:lnTo>
                    <a:lnTo>
                      <a:pt x="862" y="16620"/>
                    </a:lnTo>
                    <a:lnTo>
                      <a:pt x="1" y="16620"/>
                    </a:lnTo>
                    <a:lnTo>
                      <a:pt x="1" y="16805"/>
                    </a:lnTo>
                    <a:lnTo>
                      <a:pt x="862" y="16805"/>
                    </a:lnTo>
                    <a:lnTo>
                      <a:pt x="862" y="18309"/>
                    </a:lnTo>
                    <a:lnTo>
                      <a:pt x="1" y="18309"/>
                    </a:lnTo>
                    <a:lnTo>
                      <a:pt x="1" y="18483"/>
                    </a:lnTo>
                    <a:lnTo>
                      <a:pt x="862" y="18483"/>
                    </a:lnTo>
                    <a:lnTo>
                      <a:pt x="862" y="19028"/>
                    </a:lnTo>
                    <a:lnTo>
                      <a:pt x="862" y="19987"/>
                    </a:lnTo>
                    <a:lnTo>
                      <a:pt x="1" y="19987"/>
                    </a:lnTo>
                    <a:lnTo>
                      <a:pt x="1" y="20162"/>
                    </a:lnTo>
                    <a:lnTo>
                      <a:pt x="862" y="20162"/>
                    </a:lnTo>
                    <a:lnTo>
                      <a:pt x="862" y="21666"/>
                    </a:lnTo>
                    <a:lnTo>
                      <a:pt x="1" y="21666"/>
                    </a:lnTo>
                    <a:lnTo>
                      <a:pt x="1" y="21851"/>
                    </a:lnTo>
                    <a:lnTo>
                      <a:pt x="862" y="21851"/>
                    </a:lnTo>
                    <a:lnTo>
                      <a:pt x="862" y="23344"/>
                    </a:lnTo>
                    <a:lnTo>
                      <a:pt x="1" y="23344"/>
                    </a:lnTo>
                    <a:lnTo>
                      <a:pt x="1" y="23529"/>
                    </a:lnTo>
                    <a:lnTo>
                      <a:pt x="862" y="23529"/>
                    </a:lnTo>
                    <a:lnTo>
                      <a:pt x="862" y="25022"/>
                    </a:lnTo>
                    <a:lnTo>
                      <a:pt x="1" y="25022"/>
                    </a:lnTo>
                    <a:lnTo>
                      <a:pt x="1" y="25207"/>
                    </a:lnTo>
                    <a:lnTo>
                      <a:pt x="862" y="25207"/>
                    </a:lnTo>
                    <a:lnTo>
                      <a:pt x="862" y="26701"/>
                    </a:lnTo>
                    <a:lnTo>
                      <a:pt x="1" y="26701"/>
                    </a:lnTo>
                    <a:lnTo>
                      <a:pt x="1" y="26886"/>
                    </a:lnTo>
                    <a:lnTo>
                      <a:pt x="862" y="26886"/>
                    </a:lnTo>
                    <a:lnTo>
                      <a:pt x="862" y="28390"/>
                    </a:lnTo>
                    <a:lnTo>
                      <a:pt x="1" y="28390"/>
                    </a:lnTo>
                    <a:lnTo>
                      <a:pt x="1" y="28521"/>
                    </a:lnTo>
                    <a:lnTo>
                      <a:pt x="862" y="28521"/>
                    </a:lnTo>
                    <a:lnTo>
                      <a:pt x="862" y="28837"/>
                    </a:lnTo>
                    <a:lnTo>
                      <a:pt x="1004" y="28837"/>
                    </a:lnTo>
                    <a:lnTo>
                      <a:pt x="1004" y="28521"/>
                    </a:lnTo>
                    <a:lnTo>
                      <a:pt x="2540" y="28521"/>
                    </a:lnTo>
                    <a:lnTo>
                      <a:pt x="2540" y="28837"/>
                    </a:lnTo>
                    <a:lnTo>
                      <a:pt x="2682" y="28837"/>
                    </a:lnTo>
                    <a:lnTo>
                      <a:pt x="2682" y="28521"/>
                    </a:lnTo>
                    <a:lnTo>
                      <a:pt x="4218" y="28521"/>
                    </a:lnTo>
                    <a:lnTo>
                      <a:pt x="4218" y="28837"/>
                    </a:lnTo>
                    <a:lnTo>
                      <a:pt x="4360" y="28837"/>
                    </a:lnTo>
                    <a:lnTo>
                      <a:pt x="4360" y="28521"/>
                    </a:lnTo>
                    <a:lnTo>
                      <a:pt x="5853" y="28521"/>
                    </a:lnTo>
                    <a:lnTo>
                      <a:pt x="5853" y="28837"/>
                    </a:lnTo>
                    <a:lnTo>
                      <a:pt x="6038" y="28837"/>
                    </a:lnTo>
                    <a:lnTo>
                      <a:pt x="6038" y="28521"/>
                    </a:lnTo>
                    <a:lnTo>
                      <a:pt x="7542" y="28521"/>
                    </a:lnTo>
                    <a:lnTo>
                      <a:pt x="7542" y="28837"/>
                    </a:lnTo>
                    <a:lnTo>
                      <a:pt x="7717" y="28837"/>
                    </a:lnTo>
                    <a:lnTo>
                      <a:pt x="7717" y="28521"/>
                    </a:lnTo>
                    <a:lnTo>
                      <a:pt x="9221" y="28521"/>
                    </a:lnTo>
                    <a:lnTo>
                      <a:pt x="9221" y="28837"/>
                    </a:lnTo>
                    <a:lnTo>
                      <a:pt x="9395" y="28837"/>
                    </a:lnTo>
                    <a:lnTo>
                      <a:pt x="9395" y="28521"/>
                    </a:lnTo>
                    <a:lnTo>
                      <a:pt x="10899" y="28521"/>
                    </a:lnTo>
                    <a:lnTo>
                      <a:pt x="10899" y="28837"/>
                    </a:lnTo>
                    <a:lnTo>
                      <a:pt x="11084" y="28837"/>
                    </a:lnTo>
                    <a:lnTo>
                      <a:pt x="11084" y="28521"/>
                    </a:lnTo>
                    <a:lnTo>
                      <a:pt x="12577" y="28521"/>
                    </a:lnTo>
                    <a:lnTo>
                      <a:pt x="12577" y="28837"/>
                    </a:lnTo>
                    <a:lnTo>
                      <a:pt x="12763" y="28837"/>
                    </a:lnTo>
                    <a:lnTo>
                      <a:pt x="12763" y="28521"/>
                    </a:lnTo>
                    <a:lnTo>
                      <a:pt x="14256" y="28521"/>
                    </a:lnTo>
                    <a:lnTo>
                      <a:pt x="14256" y="28837"/>
                    </a:lnTo>
                    <a:lnTo>
                      <a:pt x="14441" y="28837"/>
                    </a:lnTo>
                    <a:lnTo>
                      <a:pt x="14441" y="28521"/>
                    </a:lnTo>
                    <a:lnTo>
                      <a:pt x="15934" y="28521"/>
                    </a:lnTo>
                    <a:lnTo>
                      <a:pt x="15934" y="28837"/>
                    </a:lnTo>
                    <a:lnTo>
                      <a:pt x="16119" y="28837"/>
                    </a:lnTo>
                    <a:lnTo>
                      <a:pt x="16119" y="28521"/>
                    </a:lnTo>
                    <a:lnTo>
                      <a:pt x="17623" y="28521"/>
                    </a:lnTo>
                    <a:lnTo>
                      <a:pt x="17623" y="28837"/>
                    </a:lnTo>
                    <a:lnTo>
                      <a:pt x="17798" y="28837"/>
                    </a:lnTo>
                    <a:lnTo>
                      <a:pt x="17798" y="28521"/>
                    </a:lnTo>
                    <a:lnTo>
                      <a:pt x="19302" y="28521"/>
                    </a:lnTo>
                    <a:lnTo>
                      <a:pt x="19302" y="28837"/>
                    </a:lnTo>
                    <a:lnTo>
                      <a:pt x="19432" y="28837"/>
                    </a:lnTo>
                    <a:lnTo>
                      <a:pt x="19432" y="28521"/>
                    </a:lnTo>
                    <a:lnTo>
                      <a:pt x="20980" y="28521"/>
                    </a:lnTo>
                    <a:lnTo>
                      <a:pt x="20980" y="28837"/>
                    </a:lnTo>
                    <a:lnTo>
                      <a:pt x="21111" y="28837"/>
                    </a:lnTo>
                    <a:lnTo>
                      <a:pt x="21111" y="28521"/>
                    </a:lnTo>
                    <a:lnTo>
                      <a:pt x="22658" y="28521"/>
                    </a:lnTo>
                    <a:lnTo>
                      <a:pt x="22658" y="28837"/>
                    </a:lnTo>
                    <a:lnTo>
                      <a:pt x="22800" y="28837"/>
                    </a:lnTo>
                    <a:lnTo>
                      <a:pt x="22800" y="28521"/>
                    </a:lnTo>
                    <a:lnTo>
                      <a:pt x="24337" y="28521"/>
                    </a:lnTo>
                    <a:lnTo>
                      <a:pt x="24337" y="28837"/>
                    </a:lnTo>
                    <a:lnTo>
                      <a:pt x="24478" y="28837"/>
                    </a:lnTo>
                    <a:lnTo>
                      <a:pt x="24478" y="28521"/>
                    </a:lnTo>
                    <a:lnTo>
                      <a:pt x="25971" y="28521"/>
                    </a:lnTo>
                    <a:lnTo>
                      <a:pt x="25971" y="28837"/>
                    </a:lnTo>
                    <a:lnTo>
                      <a:pt x="26157" y="28837"/>
                    </a:lnTo>
                    <a:lnTo>
                      <a:pt x="26157" y="28521"/>
                    </a:lnTo>
                    <a:lnTo>
                      <a:pt x="27650" y="28521"/>
                    </a:lnTo>
                    <a:lnTo>
                      <a:pt x="27650" y="28837"/>
                    </a:lnTo>
                    <a:lnTo>
                      <a:pt x="27835" y="28837"/>
                    </a:lnTo>
                    <a:lnTo>
                      <a:pt x="27835" y="28521"/>
                    </a:lnTo>
                    <a:lnTo>
                      <a:pt x="29339" y="28521"/>
                    </a:lnTo>
                    <a:lnTo>
                      <a:pt x="29339" y="28837"/>
                    </a:lnTo>
                    <a:lnTo>
                      <a:pt x="29513" y="28837"/>
                    </a:lnTo>
                    <a:lnTo>
                      <a:pt x="29513" y="28521"/>
                    </a:lnTo>
                    <a:lnTo>
                      <a:pt x="31017" y="28521"/>
                    </a:lnTo>
                    <a:lnTo>
                      <a:pt x="31017" y="28837"/>
                    </a:lnTo>
                    <a:lnTo>
                      <a:pt x="31191" y="28837"/>
                    </a:lnTo>
                    <a:lnTo>
                      <a:pt x="31191" y="28521"/>
                    </a:lnTo>
                    <a:lnTo>
                      <a:pt x="32695" y="28521"/>
                    </a:lnTo>
                    <a:lnTo>
                      <a:pt x="32695" y="28837"/>
                    </a:lnTo>
                    <a:lnTo>
                      <a:pt x="32881" y="28837"/>
                    </a:lnTo>
                    <a:lnTo>
                      <a:pt x="32881" y="28521"/>
                    </a:lnTo>
                    <a:lnTo>
                      <a:pt x="34374" y="28521"/>
                    </a:lnTo>
                    <a:lnTo>
                      <a:pt x="34374" y="28837"/>
                    </a:lnTo>
                    <a:lnTo>
                      <a:pt x="34559" y="28837"/>
                    </a:lnTo>
                    <a:lnTo>
                      <a:pt x="34559" y="28521"/>
                    </a:lnTo>
                    <a:lnTo>
                      <a:pt x="36052" y="28521"/>
                    </a:lnTo>
                    <a:lnTo>
                      <a:pt x="36052" y="28837"/>
                    </a:lnTo>
                    <a:lnTo>
                      <a:pt x="36237" y="28837"/>
                    </a:lnTo>
                    <a:lnTo>
                      <a:pt x="36237" y="28521"/>
                    </a:lnTo>
                    <a:lnTo>
                      <a:pt x="37687" y="28521"/>
                    </a:lnTo>
                    <a:cubicBezTo>
                      <a:pt x="37643" y="28477"/>
                      <a:pt x="37643" y="28433"/>
                      <a:pt x="37643" y="28390"/>
                    </a:cubicBezTo>
                    <a:lnTo>
                      <a:pt x="36237" y="28390"/>
                    </a:lnTo>
                    <a:lnTo>
                      <a:pt x="36237" y="26886"/>
                    </a:lnTo>
                    <a:lnTo>
                      <a:pt x="37284" y="26886"/>
                    </a:lnTo>
                    <a:cubicBezTo>
                      <a:pt x="37284" y="26799"/>
                      <a:pt x="37284" y="26755"/>
                      <a:pt x="37240" y="26701"/>
                    </a:cubicBezTo>
                    <a:lnTo>
                      <a:pt x="36237" y="26701"/>
                    </a:lnTo>
                    <a:lnTo>
                      <a:pt x="36237" y="25207"/>
                    </a:lnTo>
                    <a:lnTo>
                      <a:pt x="37055" y="25207"/>
                    </a:lnTo>
                    <a:cubicBezTo>
                      <a:pt x="37055" y="25120"/>
                      <a:pt x="37011" y="25066"/>
                      <a:pt x="37011" y="25022"/>
                    </a:cubicBezTo>
                    <a:lnTo>
                      <a:pt x="36237" y="25022"/>
                    </a:lnTo>
                    <a:lnTo>
                      <a:pt x="36237" y="23529"/>
                    </a:lnTo>
                    <a:lnTo>
                      <a:pt x="36913" y="23529"/>
                    </a:lnTo>
                    <a:cubicBezTo>
                      <a:pt x="36967" y="23486"/>
                      <a:pt x="36967" y="23387"/>
                      <a:pt x="36967" y="23344"/>
                    </a:cubicBezTo>
                    <a:lnTo>
                      <a:pt x="36237" y="23344"/>
                    </a:lnTo>
                    <a:lnTo>
                      <a:pt x="36237" y="21851"/>
                    </a:lnTo>
                    <a:lnTo>
                      <a:pt x="37142" y="21851"/>
                    </a:lnTo>
                    <a:cubicBezTo>
                      <a:pt x="37142" y="21753"/>
                      <a:pt x="37098" y="21709"/>
                      <a:pt x="37098" y="21666"/>
                    </a:cubicBezTo>
                    <a:lnTo>
                      <a:pt x="36237" y="21666"/>
                    </a:lnTo>
                    <a:lnTo>
                      <a:pt x="36237" y="20162"/>
                    </a:lnTo>
                    <a:lnTo>
                      <a:pt x="36782" y="20162"/>
                    </a:lnTo>
                    <a:cubicBezTo>
                      <a:pt x="36782" y="20074"/>
                      <a:pt x="36739" y="20031"/>
                      <a:pt x="36739" y="19987"/>
                    </a:cubicBezTo>
                    <a:lnTo>
                      <a:pt x="36237" y="19987"/>
                    </a:lnTo>
                    <a:lnTo>
                      <a:pt x="36237" y="19028"/>
                    </a:lnTo>
                    <a:lnTo>
                      <a:pt x="36237" y="18483"/>
                    </a:lnTo>
                    <a:lnTo>
                      <a:pt x="37142" y="18483"/>
                    </a:lnTo>
                    <a:cubicBezTo>
                      <a:pt x="37185" y="18440"/>
                      <a:pt x="37284" y="18396"/>
                      <a:pt x="37327" y="18309"/>
                    </a:cubicBezTo>
                    <a:lnTo>
                      <a:pt x="36237" y="18309"/>
                    </a:lnTo>
                    <a:lnTo>
                      <a:pt x="36237" y="16805"/>
                    </a:lnTo>
                    <a:lnTo>
                      <a:pt x="37098" y="16805"/>
                    </a:lnTo>
                    <a:cubicBezTo>
                      <a:pt x="37055" y="16761"/>
                      <a:pt x="37055" y="16718"/>
                      <a:pt x="37055" y="16620"/>
                    </a:cubicBezTo>
                    <a:lnTo>
                      <a:pt x="36237" y="16620"/>
                    </a:lnTo>
                    <a:lnTo>
                      <a:pt x="36237" y="15127"/>
                    </a:lnTo>
                    <a:lnTo>
                      <a:pt x="37142" y="15127"/>
                    </a:lnTo>
                    <a:cubicBezTo>
                      <a:pt x="37185" y="15083"/>
                      <a:pt x="37185" y="15040"/>
                      <a:pt x="37185" y="14985"/>
                    </a:cubicBezTo>
                    <a:lnTo>
                      <a:pt x="36237" y="14985"/>
                    </a:lnTo>
                    <a:lnTo>
                      <a:pt x="36237" y="13448"/>
                    </a:lnTo>
                    <a:lnTo>
                      <a:pt x="37414" y="13448"/>
                    </a:lnTo>
                    <a:cubicBezTo>
                      <a:pt x="37458" y="13405"/>
                      <a:pt x="37458" y="13350"/>
                      <a:pt x="37458" y="13307"/>
                    </a:cubicBezTo>
                    <a:lnTo>
                      <a:pt x="36237" y="13307"/>
                    </a:lnTo>
                    <a:lnTo>
                      <a:pt x="36237" y="11770"/>
                    </a:lnTo>
                    <a:lnTo>
                      <a:pt x="37098" y="11770"/>
                    </a:lnTo>
                    <a:cubicBezTo>
                      <a:pt x="37098" y="11716"/>
                      <a:pt x="37098" y="11672"/>
                      <a:pt x="37055" y="11628"/>
                    </a:cubicBezTo>
                    <a:lnTo>
                      <a:pt x="36237" y="11628"/>
                    </a:lnTo>
                    <a:lnTo>
                      <a:pt x="36237" y="10081"/>
                    </a:lnTo>
                    <a:lnTo>
                      <a:pt x="37185" y="10081"/>
                    </a:lnTo>
                    <a:cubicBezTo>
                      <a:pt x="37240" y="10081"/>
                      <a:pt x="37240" y="10037"/>
                      <a:pt x="37284" y="9994"/>
                    </a:cubicBezTo>
                    <a:cubicBezTo>
                      <a:pt x="37284" y="9950"/>
                      <a:pt x="37284" y="9950"/>
                      <a:pt x="37327" y="9950"/>
                    </a:cubicBezTo>
                    <a:lnTo>
                      <a:pt x="36237" y="9950"/>
                    </a:lnTo>
                    <a:lnTo>
                      <a:pt x="36237" y="8446"/>
                    </a:lnTo>
                    <a:lnTo>
                      <a:pt x="36739" y="8446"/>
                    </a:lnTo>
                    <a:cubicBezTo>
                      <a:pt x="36695" y="8359"/>
                      <a:pt x="36695" y="8315"/>
                      <a:pt x="36641" y="8272"/>
                    </a:cubicBezTo>
                    <a:lnTo>
                      <a:pt x="36237" y="8272"/>
                    </a:lnTo>
                    <a:lnTo>
                      <a:pt x="36237" y="6768"/>
                    </a:lnTo>
                    <a:lnTo>
                      <a:pt x="36913" y="6768"/>
                    </a:lnTo>
                    <a:lnTo>
                      <a:pt x="36913" y="6593"/>
                    </a:lnTo>
                    <a:lnTo>
                      <a:pt x="36237" y="6593"/>
                    </a:lnTo>
                    <a:lnTo>
                      <a:pt x="36237" y="5090"/>
                    </a:lnTo>
                    <a:lnTo>
                      <a:pt x="36826" y="5090"/>
                    </a:lnTo>
                    <a:cubicBezTo>
                      <a:pt x="36826" y="5046"/>
                      <a:pt x="36782" y="4959"/>
                      <a:pt x="36782" y="4904"/>
                    </a:cubicBezTo>
                    <a:lnTo>
                      <a:pt x="36237" y="4904"/>
                    </a:lnTo>
                    <a:lnTo>
                      <a:pt x="36237" y="3411"/>
                    </a:lnTo>
                    <a:lnTo>
                      <a:pt x="36641" y="3411"/>
                    </a:lnTo>
                    <a:lnTo>
                      <a:pt x="36641" y="3226"/>
                    </a:lnTo>
                    <a:lnTo>
                      <a:pt x="36237" y="3226"/>
                    </a:lnTo>
                    <a:lnTo>
                      <a:pt x="36237" y="1733"/>
                    </a:lnTo>
                    <a:lnTo>
                      <a:pt x="36782" y="1733"/>
                    </a:lnTo>
                    <a:lnTo>
                      <a:pt x="36782" y="1635"/>
                    </a:lnTo>
                    <a:cubicBezTo>
                      <a:pt x="36782" y="1591"/>
                      <a:pt x="36739" y="1591"/>
                      <a:pt x="36739" y="1548"/>
                    </a:cubicBezTo>
                    <a:lnTo>
                      <a:pt x="36237" y="1548"/>
                    </a:lnTo>
                    <a:lnTo>
                      <a:pt x="36237" y="55"/>
                    </a:lnTo>
                    <a:lnTo>
                      <a:pt x="37142" y="55"/>
                    </a:lnTo>
                    <a:lnTo>
                      <a:pt x="37142" y="0"/>
                    </a:lnTo>
                    <a:close/>
                  </a:path>
                </a:pathLst>
              </a:custGeom>
              <a:solidFill>
                <a:schemeClr val="accent5">
                  <a:alpha val="257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465875" y="2372100"/>
                <a:ext cx="1375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55" h="230" extrusionOk="0">
                    <a:moveTo>
                      <a:pt x="0" y="1"/>
                    </a:moveTo>
                    <a:lnTo>
                      <a:pt x="0" y="230"/>
                    </a:lnTo>
                    <a:cubicBezTo>
                      <a:pt x="55" y="143"/>
                      <a:pt x="55" y="99"/>
                      <a:pt x="0" y="1"/>
                    </a:cubicBezTo>
                    <a:close/>
                  </a:path>
                </a:pathLst>
              </a:custGeom>
              <a:solidFill>
                <a:srgbClr val="E0EB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9;p2"/>
            <p:cNvSpPr/>
            <p:nvPr/>
          </p:nvSpPr>
          <p:spPr>
            <a:xfrm>
              <a:off x="7302150" y="78225"/>
              <a:ext cx="1490790" cy="1569726"/>
            </a:xfrm>
            <a:custGeom>
              <a:avLst/>
              <a:gdLst/>
              <a:ahLst/>
              <a:cxnLst/>
              <a:rect l="l" t="t" r="r" b="b"/>
              <a:pathLst>
                <a:path w="11128" h="11717" extrusionOk="0">
                  <a:moveTo>
                    <a:pt x="2769" y="1"/>
                  </a:moveTo>
                  <a:lnTo>
                    <a:pt x="2682" y="644"/>
                  </a:lnTo>
                  <a:lnTo>
                    <a:pt x="2093" y="644"/>
                  </a:lnTo>
                  <a:lnTo>
                    <a:pt x="2006" y="1276"/>
                  </a:lnTo>
                  <a:lnTo>
                    <a:pt x="1363" y="1276"/>
                  </a:lnTo>
                  <a:lnTo>
                    <a:pt x="1319" y="1864"/>
                  </a:lnTo>
                  <a:lnTo>
                    <a:pt x="687" y="1908"/>
                  </a:lnTo>
                  <a:lnTo>
                    <a:pt x="644" y="2496"/>
                  </a:lnTo>
                  <a:lnTo>
                    <a:pt x="1" y="2496"/>
                  </a:lnTo>
                  <a:lnTo>
                    <a:pt x="415" y="2954"/>
                  </a:lnTo>
                  <a:lnTo>
                    <a:pt x="7945" y="11269"/>
                  </a:lnTo>
                  <a:lnTo>
                    <a:pt x="8359" y="11716"/>
                  </a:lnTo>
                  <a:lnTo>
                    <a:pt x="8447" y="11084"/>
                  </a:lnTo>
                  <a:lnTo>
                    <a:pt x="9035" y="11084"/>
                  </a:lnTo>
                  <a:lnTo>
                    <a:pt x="9133" y="10452"/>
                  </a:lnTo>
                  <a:lnTo>
                    <a:pt x="9722" y="10452"/>
                  </a:lnTo>
                  <a:lnTo>
                    <a:pt x="9809" y="9853"/>
                  </a:lnTo>
                  <a:lnTo>
                    <a:pt x="10397" y="9809"/>
                  </a:lnTo>
                  <a:lnTo>
                    <a:pt x="10496" y="9221"/>
                  </a:lnTo>
                  <a:lnTo>
                    <a:pt x="11128" y="9221"/>
                  </a:lnTo>
                  <a:lnTo>
                    <a:pt x="10670" y="8763"/>
                  </a:lnTo>
                  <a:lnTo>
                    <a:pt x="3183" y="502"/>
                  </a:lnTo>
                  <a:lnTo>
                    <a:pt x="2769" y="1"/>
                  </a:ln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489550" y="887075"/>
            <a:ext cx="4848000" cy="29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1489550" y="3792275"/>
            <a:ext cx="49092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59004" y="465425"/>
            <a:ext cx="8570260" cy="4410642"/>
            <a:chOff x="459004" y="465425"/>
            <a:chExt cx="8570260" cy="4410642"/>
          </a:xfrm>
        </p:grpSpPr>
        <p:sp>
          <p:nvSpPr>
            <p:cNvPr id="45" name="Google Shape;45;p4"/>
            <p:cNvSpPr/>
            <p:nvPr/>
          </p:nvSpPr>
          <p:spPr>
            <a:xfrm>
              <a:off x="612766" y="574377"/>
              <a:ext cx="8416498" cy="4301690"/>
            </a:xfrm>
            <a:custGeom>
              <a:avLst/>
              <a:gdLst/>
              <a:ahLst/>
              <a:cxnLst/>
              <a:rect l="l" t="t" r="r" b="b"/>
              <a:pathLst>
                <a:path w="29436" h="21360" extrusionOk="0">
                  <a:moveTo>
                    <a:pt x="27820" y="1"/>
                  </a:moveTo>
                  <a:cubicBezTo>
                    <a:pt x="27820" y="65"/>
                    <a:pt x="27788" y="130"/>
                    <a:pt x="27756" y="235"/>
                  </a:cubicBezTo>
                  <a:cubicBezTo>
                    <a:pt x="27659" y="364"/>
                    <a:pt x="27554" y="404"/>
                    <a:pt x="27521" y="404"/>
                  </a:cubicBezTo>
                  <a:lnTo>
                    <a:pt x="27416" y="404"/>
                  </a:lnTo>
                  <a:cubicBezTo>
                    <a:pt x="27384" y="404"/>
                    <a:pt x="27416" y="437"/>
                    <a:pt x="27489" y="671"/>
                  </a:cubicBezTo>
                  <a:cubicBezTo>
                    <a:pt x="27691" y="1244"/>
                    <a:pt x="27287" y="1947"/>
                    <a:pt x="27352" y="2286"/>
                  </a:cubicBezTo>
                  <a:cubicBezTo>
                    <a:pt x="27416" y="2625"/>
                    <a:pt x="27554" y="3328"/>
                    <a:pt x="27554" y="3634"/>
                  </a:cubicBezTo>
                  <a:cubicBezTo>
                    <a:pt x="27554" y="3699"/>
                    <a:pt x="27554" y="3699"/>
                    <a:pt x="27521" y="3699"/>
                  </a:cubicBezTo>
                  <a:cubicBezTo>
                    <a:pt x="27521" y="3699"/>
                    <a:pt x="27489" y="3667"/>
                    <a:pt x="27489" y="3634"/>
                  </a:cubicBezTo>
                  <a:cubicBezTo>
                    <a:pt x="27489" y="3594"/>
                    <a:pt x="27457" y="3562"/>
                    <a:pt x="27457" y="3562"/>
                  </a:cubicBezTo>
                  <a:lnTo>
                    <a:pt x="27457" y="3562"/>
                  </a:lnTo>
                  <a:cubicBezTo>
                    <a:pt x="27457" y="3562"/>
                    <a:pt x="27489" y="3667"/>
                    <a:pt x="27554" y="3965"/>
                  </a:cubicBezTo>
                  <a:cubicBezTo>
                    <a:pt x="27756" y="4805"/>
                    <a:pt x="27416" y="5249"/>
                    <a:pt x="27756" y="5750"/>
                  </a:cubicBezTo>
                  <a:cubicBezTo>
                    <a:pt x="28062" y="6291"/>
                    <a:pt x="28498" y="6356"/>
                    <a:pt x="28127" y="6864"/>
                  </a:cubicBezTo>
                  <a:cubicBezTo>
                    <a:pt x="27756" y="7365"/>
                    <a:pt x="27788" y="7163"/>
                    <a:pt x="27925" y="7938"/>
                  </a:cubicBezTo>
                  <a:cubicBezTo>
                    <a:pt x="28062" y="8714"/>
                    <a:pt x="28127" y="8714"/>
                    <a:pt x="27990" y="9319"/>
                  </a:cubicBezTo>
                  <a:cubicBezTo>
                    <a:pt x="27860" y="9893"/>
                    <a:pt x="28192" y="10329"/>
                    <a:pt x="28127" y="10934"/>
                  </a:cubicBezTo>
                  <a:cubicBezTo>
                    <a:pt x="28062" y="11508"/>
                    <a:pt x="27990" y="11572"/>
                    <a:pt x="28127" y="12008"/>
                  </a:cubicBezTo>
                  <a:cubicBezTo>
                    <a:pt x="28264" y="12444"/>
                    <a:pt x="28902" y="12444"/>
                    <a:pt x="28426" y="12921"/>
                  </a:cubicBezTo>
                  <a:cubicBezTo>
                    <a:pt x="27925" y="13357"/>
                    <a:pt x="27788" y="13284"/>
                    <a:pt x="27788" y="13761"/>
                  </a:cubicBezTo>
                  <a:cubicBezTo>
                    <a:pt x="27788" y="14197"/>
                    <a:pt x="27925" y="14601"/>
                    <a:pt x="27925" y="15037"/>
                  </a:cubicBezTo>
                  <a:cubicBezTo>
                    <a:pt x="27925" y="15473"/>
                    <a:pt x="27860" y="15408"/>
                    <a:pt x="27756" y="16111"/>
                  </a:cubicBezTo>
                  <a:cubicBezTo>
                    <a:pt x="27618" y="16789"/>
                    <a:pt x="27554" y="17225"/>
                    <a:pt x="27554" y="17395"/>
                  </a:cubicBezTo>
                  <a:cubicBezTo>
                    <a:pt x="27554" y="17564"/>
                    <a:pt x="27756" y="18267"/>
                    <a:pt x="27788" y="18977"/>
                  </a:cubicBezTo>
                  <a:cubicBezTo>
                    <a:pt x="27860" y="19680"/>
                    <a:pt x="28192" y="20826"/>
                    <a:pt x="28192" y="20826"/>
                  </a:cubicBezTo>
                  <a:lnTo>
                    <a:pt x="1" y="20826"/>
                  </a:lnTo>
                  <a:lnTo>
                    <a:pt x="1" y="21359"/>
                  </a:lnTo>
                  <a:lnTo>
                    <a:pt x="28733" y="21359"/>
                  </a:lnTo>
                  <a:cubicBezTo>
                    <a:pt x="28733" y="21359"/>
                    <a:pt x="28393" y="20189"/>
                    <a:pt x="28329" y="19478"/>
                  </a:cubicBezTo>
                  <a:cubicBezTo>
                    <a:pt x="28264" y="18775"/>
                    <a:pt x="28062" y="18065"/>
                    <a:pt x="28062" y="17895"/>
                  </a:cubicBezTo>
                  <a:cubicBezTo>
                    <a:pt x="28062" y="17766"/>
                    <a:pt x="28127" y="17290"/>
                    <a:pt x="28264" y="16619"/>
                  </a:cubicBezTo>
                  <a:cubicBezTo>
                    <a:pt x="28393" y="15949"/>
                    <a:pt x="28466" y="16014"/>
                    <a:pt x="28466" y="15578"/>
                  </a:cubicBezTo>
                  <a:cubicBezTo>
                    <a:pt x="28466" y="15101"/>
                    <a:pt x="28329" y="14738"/>
                    <a:pt x="28329" y="14261"/>
                  </a:cubicBezTo>
                  <a:cubicBezTo>
                    <a:pt x="28329" y="13825"/>
                    <a:pt x="28466" y="13890"/>
                    <a:pt x="28935" y="13422"/>
                  </a:cubicBezTo>
                  <a:cubicBezTo>
                    <a:pt x="29435" y="12985"/>
                    <a:pt x="28765" y="12985"/>
                    <a:pt x="28668" y="12549"/>
                  </a:cubicBezTo>
                  <a:cubicBezTo>
                    <a:pt x="28531" y="12073"/>
                    <a:pt x="28595" y="12008"/>
                    <a:pt x="28668" y="11435"/>
                  </a:cubicBezTo>
                  <a:cubicBezTo>
                    <a:pt x="28700" y="10862"/>
                    <a:pt x="28393" y="10393"/>
                    <a:pt x="28531" y="9820"/>
                  </a:cubicBezTo>
                  <a:cubicBezTo>
                    <a:pt x="28668" y="9247"/>
                    <a:pt x="28595" y="9247"/>
                    <a:pt x="28466" y="8480"/>
                  </a:cubicBezTo>
                  <a:cubicBezTo>
                    <a:pt x="28329" y="7704"/>
                    <a:pt x="28264" y="7906"/>
                    <a:pt x="28628" y="7365"/>
                  </a:cubicBezTo>
                  <a:cubicBezTo>
                    <a:pt x="28999" y="6864"/>
                    <a:pt x="28595" y="6792"/>
                    <a:pt x="28264" y="6291"/>
                  </a:cubicBezTo>
                  <a:cubicBezTo>
                    <a:pt x="27925" y="5782"/>
                    <a:pt x="28264" y="5314"/>
                    <a:pt x="28062" y="4474"/>
                  </a:cubicBezTo>
                  <a:cubicBezTo>
                    <a:pt x="27990" y="4171"/>
                    <a:pt x="27990" y="4104"/>
                    <a:pt x="27990" y="4103"/>
                  </a:cubicBezTo>
                  <a:lnTo>
                    <a:pt x="27990" y="4103"/>
                  </a:lnTo>
                  <a:cubicBezTo>
                    <a:pt x="27990" y="4104"/>
                    <a:pt x="27990" y="4136"/>
                    <a:pt x="28022" y="4167"/>
                  </a:cubicBezTo>
                  <a:cubicBezTo>
                    <a:pt x="28022" y="4200"/>
                    <a:pt x="28062" y="4240"/>
                    <a:pt x="28062" y="4240"/>
                  </a:cubicBezTo>
                  <a:lnTo>
                    <a:pt x="28062" y="4167"/>
                  </a:lnTo>
                  <a:cubicBezTo>
                    <a:pt x="28062" y="3836"/>
                    <a:pt x="27925" y="3126"/>
                    <a:pt x="27893" y="2787"/>
                  </a:cubicBezTo>
                  <a:cubicBezTo>
                    <a:pt x="27820" y="2488"/>
                    <a:pt x="28192" y="1777"/>
                    <a:pt x="27990" y="1212"/>
                  </a:cubicBezTo>
                  <a:cubicBezTo>
                    <a:pt x="27925" y="970"/>
                    <a:pt x="27925" y="905"/>
                    <a:pt x="27925" y="905"/>
                  </a:cubicBezTo>
                  <a:cubicBezTo>
                    <a:pt x="27957" y="905"/>
                    <a:pt x="27957" y="905"/>
                    <a:pt x="27957" y="937"/>
                  </a:cubicBezTo>
                  <a:lnTo>
                    <a:pt x="28022" y="937"/>
                  </a:lnTo>
                  <a:cubicBezTo>
                    <a:pt x="28095" y="937"/>
                    <a:pt x="28159" y="905"/>
                    <a:pt x="28264" y="735"/>
                  </a:cubicBezTo>
                  <a:cubicBezTo>
                    <a:pt x="28531" y="299"/>
                    <a:pt x="28264" y="1"/>
                    <a:pt x="28264" y="1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679548" y="465425"/>
              <a:ext cx="8237647" cy="4303302"/>
            </a:xfrm>
            <a:custGeom>
              <a:avLst/>
              <a:gdLst/>
              <a:ahLst/>
              <a:cxnLst/>
              <a:rect l="l" t="t" r="r" b="b"/>
              <a:pathLst>
                <a:path w="28668" h="21368" extrusionOk="0">
                  <a:moveTo>
                    <a:pt x="0" y="1"/>
                  </a:moveTo>
                  <a:lnTo>
                    <a:pt x="0" y="21367"/>
                  </a:lnTo>
                  <a:lnTo>
                    <a:pt x="27957" y="21367"/>
                  </a:lnTo>
                  <a:cubicBezTo>
                    <a:pt x="27957" y="21367"/>
                    <a:pt x="27625" y="20221"/>
                    <a:pt x="27553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83" y="17330"/>
                    <a:pt x="27521" y="16652"/>
                  </a:cubicBezTo>
                  <a:cubicBezTo>
                    <a:pt x="27625" y="15949"/>
                    <a:pt x="27690" y="16014"/>
                    <a:pt x="27690" y="15578"/>
                  </a:cubicBezTo>
                  <a:cubicBezTo>
                    <a:pt x="27690" y="15142"/>
                    <a:pt x="27553" y="14738"/>
                    <a:pt x="27553" y="14302"/>
                  </a:cubicBezTo>
                  <a:cubicBezTo>
                    <a:pt x="27553" y="13825"/>
                    <a:pt x="27690" y="13898"/>
                    <a:pt x="28191" y="13462"/>
                  </a:cubicBezTo>
                  <a:cubicBezTo>
                    <a:pt x="28667" y="12985"/>
                    <a:pt x="28029" y="12985"/>
                    <a:pt x="27892" y="12549"/>
                  </a:cubicBezTo>
                  <a:cubicBezTo>
                    <a:pt x="27755" y="12113"/>
                    <a:pt x="27827" y="12049"/>
                    <a:pt x="27892" y="11475"/>
                  </a:cubicBezTo>
                  <a:cubicBezTo>
                    <a:pt x="27957" y="10870"/>
                    <a:pt x="27625" y="10434"/>
                    <a:pt x="27755" y="9860"/>
                  </a:cubicBezTo>
                  <a:cubicBezTo>
                    <a:pt x="27892" y="9255"/>
                    <a:pt x="27827" y="9255"/>
                    <a:pt x="27690" y="8479"/>
                  </a:cubicBezTo>
                  <a:cubicBezTo>
                    <a:pt x="27553" y="7704"/>
                    <a:pt x="27521" y="7906"/>
                    <a:pt x="27892" y="7405"/>
                  </a:cubicBezTo>
                  <a:cubicBezTo>
                    <a:pt x="28263" y="6897"/>
                    <a:pt x="27827" y="6832"/>
                    <a:pt x="27521" y="6291"/>
                  </a:cubicBezTo>
                  <a:cubicBezTo>
                    <a:pt x="27181" y="5790"/>
                    <a:pt x="27521" y="5346"/>
                    <a:pt x="27319" y="4506"/>
                  </a:cubicBezTo>
                  <a:cubicBezTo>
                    <a:pt x="27234" y="4198"/>
                    <a:pt x="27217" y="4116"/>
                    <a:pt x="27224" y="4116"/>
                  </a:cubicBezTo>
                  <a:lnTo>
                    <a:pt x="27224" y="4116"/>
                  </a:lnTo>
                  <a:cubicBezTo>
                    <a:pt x="27228" y="4116"/>
                    <a:pt x="27242" y="4148"/>
                    <a:pt x="27254" y="4175"/>
                  </a:cubicBezTo>
                  <a:cubicBezTo>
                    <a:pt x="27273" y="4213"/>
                    <a:pt x="27291" y="4250"/>
                    <a:pt x="27304" y="4250"/>
                  </a:cubicBezTo>
                  <a:cubicBezTo>
                    <a:pt x="27313" y="4250"/>
                    <a:pt x="27319" y="4230"/>
                    <a:pt x="27319" y="4175"/>
                  </a:cubicBezTo>
                  <a:cubicBezTo>
                    <a:pt x="27319" y="3869"/>
                    <a:pt x="27181" y="3166"/>
                    <a:pt x="27117" y="2827"/>
                  </a:cubicBezTo>
                  <a:cubicBezTo>
                    <a:pt x="27052" y="2488"/>
                    <a:pt x="27456" y="1785"/>
                    <a:pt x="27254" y="1212"/>
                  </a:cubicBezTo>
                  <a:cubicBezTo>
                    <a:pt x="27171" y="969"/>
                    <a:pt x="27154" y="944"/>
                    <a:pt x="27186" y="944"/>
                  </a:cubicBezTo>
                  <a:cubicBezTo>
                    <a:pt x="27195" y="944"/>
                    <a:pt x="27207" y="945"/>
                    <a:pt x="27222" y="945"/>
                  </a:cubicBezTo>
                  <a:cubicBezTo>
                    <a:pt x="27240" y="955"/>
                    <a:pt x="27261" y="961"/>
                    <a:pt x="27285" y="961"/>
                  </a:cubicBezTo>
                  <a:cubicBezTo>
                    <a:pt x="27345" y="961"/>
                    <a:pt x="27422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459004" y="465425"/>
              <a:ext cx="8238008" cy="4303302"/>
            </a:xfrm>
            <a:custGeom>
              <a:avLst/>
              <a:gdLst/>
              <a:ahLst/>
              <a:cxnLst/>
              <a:rect l="l" t="t" r="r" b="b"/>
              <a:pathLst>
                <a:path w="28297" h="21368" extrusionOk="0">
                  <a:moveTo>
                    <a:pt x="1" y="1"/>
                  </a:moveTo>
                  <a:lnTo>
                    <a:pt x="1" y="21367"/>
                  </a:lnTo>
                  <a:lnTo>
                    <a:pt x="27957" y="21367"/>
                  </a:lnTo>
                  <a:cubicBezTo>
                    <a:pt x="27957" y="21367"/>
                    <a:pt x="27626" y="20221"/>
                    <a:pt x="27554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92" y="17330"/>
                    <a:pt x="27521" y="16652"/>
                  </a:cubicBezTo>
                  <a:cubicBezTo>
                    <a:pt x="27626" y="15949"/>
                    <a:pt x="27319" y="16014"/>
                    <a:pt x="27319" y="15578"/>
                  </a:cubicBezTo>
                  <a:cubicBezTo>
                    <a:pt x="27319" y="15142"/>
                    <a:pt x="27190" y="14738"/>
                    <a:pt x="27190" y="14302"/>
                  </a:cubicBezTo>
                  <a:cubicBezTo>
                    <a:pt x="27190" y="13825"/>
                    <a:pt x="27319" y="13898"/>
                    <a:pt x="27796" y="13462"/>
                  </a:cubicBezTo>
                  <a:cubicBezTo>
                    <a:pt x="28297" y="12985"/>
                    <a:pt x="27626" y="12985"/>
                    <a:pt x="27521" y="12549"/>
                  </a:cubicBezTo>
                  <a:cubicBezTo>
                    <a:pt x="27392" y="12113"/>
                    <a:pt x="27457" y="12049"/>
                    <a:pt x="27521" y="11475"/>
                  </a:cubicBezTo>
                  <a:cubicBezTo>
                    <a:pt x="27554" y="10870"/>
                    <a:pt x="27626" y="10434"/>
                    <a:pt x="27755" y="9860"/>
                  </a:cubicBezTo>
                  <a:cubicBezTo>
                    <a:pt x="27893" y="9255"/>
                    <a:pt x="27554" y="9255"/>
                    <a:pt x="27457" y="8479"/>
                  </a:cubicBezTo>
                  <a:cubicBezTo>
                    <a:pt x="27319" y="7704"/>
                    <a:pt x="27255" y="7906"/>
                    <a:pt x="27626" y="7405"/>
                  </a:cubicBezTo>
                  <a:cubicBezTo>
                    <a:pt x="27998" y="6897"/>
                    <a:pt x="27554" y="6832"/>
                    <a:pt x="27255" y="6291"/>
                  </a:cubicBezTo>
                  <a:cubicBezTo>
                    <a:pt x="26916" y="5790"/>
                    <a:pt x="27521" y="5346"/>
                    <a:pt x="27319" y="4506"/>
                  </a:cubicBezTo>
                  <a:cubicBezTo>
                    <a:pt x="27240" y="4198"/>
                    <a:pt x="27221" y="4116"/>
                    <a:pt x="27227" y="4116"/>
                  </a:cubicBezTo>
                  <a:lnTo>
                    <a:pt x="27227" y="4116"/>
                  </a:lnTo>
                  <a:cubicBezTo>
                    <a:pt x="27230" y="4116"/>
                    <a:pt x="27242" y="4148"/>
                    <a:pt x="27255" y="4175"/>
                  </a:cubicBezTo>
                  <a:cubicBezTo>
                    <a:pt x="27273" y="4213"/>
                    <a:pt x="27292" y="4250"/>
                    <a:pt x="27305" y="4250"/>
                  </a:cubicBezTo>
                  <a:cubicBezTo>
                    <a:pt x="27314" y="4250"/>
                    <a:pt x="27319" y="4230"/>
                    <a:pt x="27319" y="4175"/>
                  </a:cubicBezTo>
                  <a:cubicBezTo>
                    <a:pt x="27319" y="3869"/>
                    <a:pt x="27190" y="3166"/>
                    <a:pt x="27118" y="2827"/>
                  </a:cubicBezTo>
                  <a:cubicBezTo>
                    <a:pt x="27053" y="2488"/>
                    <a:pt x="27457" y="1785"/>
                    <a:pt x="27255" y="1212"/>
                  </a:cubicBezTo>
                  <a:cubicBezTo>
                    <a:pt x="27172" y="969"/>
                    <a:pt x="27154" y="944"/>
                    <a:pt x="27187" y="944"/>
                  </a:cubicBezTo>
                  <a:cubicBezTo>
                    <a:pt x="27195" y="944"/>
                    <a:pt x="27207" y="945"/>
                    <a:pt x="27223" y="945"/>
                  </a:cubicBezTo>
                  <a:cubicBezTo>
                    <a:pt x="27241" y="955"/>
                    <a:pt x="27263" y="961"/>
                    <a:pt x="27287" y="961"/>
                  </a:cubicBezTo>
                  <a:cubicBezTo>
                    <a:pt x="27349" y="961"/>
                    <a:pt x="27429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8404935" y="4753829"/>
              <a:ext cx="284" cy="14903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73"/>
                  </a:moveTo>
                  <a:lnTo>
                    <a:pt x="0" y="73"/>
                  </a:lnTo>
                  <a:lnTo>
                    <a:pt x="0" y="73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8404935" y="4753829"/>
              <a:ext cx="284" cy="14903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1"/>
                  </a:move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8175285" y="1698138"/>
              <a:ext cx="21032" cy="27792"/>
            </a:xfrm>
            <a:custGeom>
              <a:avLst/>
              <a:gdLst/>
              <a:ahLst/>
              <a:cxnLst/>
              <a:rect l="l" t="t" r="r" b="b"/>
              <a:pathLst>
                <a:path w="74" h="138" extrusionOk="0">
                  <a:moveTo>
                    <a:pt x="1" y="1"/>
                  </a:moveTo>
                  <a:cubicBezTo>
                    <a:pt x="41" y="33"/>
                    <a:pt x="41" y="73"/>
                    <a:pt x="74" y="138"/>
                  </a:cubicBezTo>
                  <a:cubicBezTo>
                    <a:pt x="41" y="73"/>
                    <a:pt x="41" y="33"/>
                    <a:pt x="41" y="1"/>
                  </a:cubicBez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8404935" y="3101625"/>
              <a:ext cx="11653" cy="34236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0" y="0"/>
                  </a:moveTo>
                  <a:lnTo>
                    <a:pt x="0" y="170"/>
                  </a:lnTo>
                  <a:cubicBezTo>
                    <a:pt x="41" y="97"/>
                    <a:pt x="41" y="65"/>
                    <a:pt x="0" y="0"/>
                  </a:cubicBez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5807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5_2_1_1_1_1_1_1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8"/>
          <p:cNvSpPr/>
          <p:nvPr/>
        </p:nvSpPr>
        <p:spPr>
          <a:xfrm>
            <a:off x="8587726" y="4819741"/>
            <a:ext cx="289" cy="15329"/>
          </a:xfrm>
          <a:custGeom>
            <a:avLst/>
            <a:gdLst/>
            <a:ahLst/>
            <a:cxnLst/>
            <a:rect l="l" t="t" r="r" b="b"/>
            <a:pathLst>
              <a:path w="1" h="74" extrusionOk="0">
                <a:moveTo>
                  <a:pt x="0" y="73"/>
                </a:moveTo>
                <a:lnTo>
                  <a:pt x="0" y="73"/>
                </a:lnTo>
                <a:lnTo>
                  <a:pt x="0" y="73"/>
                </a:lnTo>
                <a:close/>
                <a:moveTo>
                  <a:pt x="0" y="1"/>
                </a:moveTo>
                <a:lnTo>
                  <a:pt x="0" y="1"/>
                </a:lnTo>
                <a:lnTo>
                  <a:pt x="0" y="73"/>
                </a:lnTo>
                <a:close/>
              </a:path>
            </a:pathLst>
          </a:custGeom>
          <a:solidFill>
            <a:srgbClr val="E0F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8"/>
          <p:cNvSpPr/>
          <p:nvPr/>
        </p:nvSpPr>
        <p:spPr>
          <a:xfrm>
            <a:off x="8587726" y="4819741"/>
            <a:ext cx="289" cy="15329"/>
          </a:xfrm>
          <a:custGeom>
            <a:avLst/>
            <a:gdLst/>
            <a:ahLst/>
            <a:cxnLst/>
            <a:rect l="l" t="t" r="r" b="b"/>
            <a:pathLst>
              <a:path w="1" h="74" extrusionOk="0">
                <a:moveTo>
                  <a:pt x="0" y="1"/>
                </a:move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close/>
              </a:path>
            </a:pathLst>
          </a:custGeom>
          <a:solidFill>
            <a:srgbClr val="E0EB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8"/>
          <p:cNvSpPr/>
          <p:nvPr/>
        </p:nvSpPr>
        <p:spPr>
          <a:xfrm>
            <a:off x="8354067" y="1676754"/>
            <a:ext cx="21400" cy="28587"/>
          </a:xfrm>
          <a:custGeom>
            <a:avLst/>
            <a:gdLst/>
            <a:ahLst/>
            <a:cxnLst/>
            <a:rect l="l" t="t" r="r" b="b"/>
            <a:pathLst>
              <a:path w="74" h="138" extrusionOk="0">
                <a:moveTo>
                  <a:pt x="1" y="1"/>
                </a:moveTo>
                <a:cubicBezTo>
                  <a:pt x="41" y="33"/>
                  <a:pt x="41" y="73"/>
                  <a:pt x="74" y="138"/>
                </a:cubicBezTo>
                <a:cubicBezTo>
                  <a:pt x="41" y="73"/>
                  <a:pt x="41" y="33"/>
                  <a:pt x="41" y="1"/>
                </a:cubicBezTo>
                <a:close/>
              </a:path>
            </a:pathLst>
          </a:custGeom>
          <a:solidFill>
            <a:srgbClr val="E0F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28"/>
          <p:cNvGrpSpPr/>
          <p:nvPr/>
        </p:nvGrpSpPr>
        <p:grpSpPr>
          <a:xfrm>
            <a:off x="581350" y="1151690"/>
            <a:ext cx="8460276" cy="3812860"/>
            <a:chOff x="609849" y="790899"/>
            <a:chExt cx="747658" cy="547526"/>
          </a:xfrm>
        </p:grpSpPr>
        <p:sp>
          <p:nvSpPr>
            <p:cNvPr id="474" name="Google Shape;474;p28"/>
            <p:cNvSpPr/>
            <p:nvPr/>
          </p:nvSpPr>
          <p:spPr>
            <a:xfrm>
              <a:off x="623373" y="804425"/>
              <a:ext cx="734134" cy="534000"/>
            </a:xfrm>
            <a:custGeom>
              <a:avLst/>
              <a:gdLst/>
              <a:ahLst/>
              <a:cxnLst/>
              <a:rect l="l" t="t" r="r" b="b"/>
              <a:pathLst>
                <a:path w="29436" h="21360" extrusionOk="0">
                  <a:moveTo>
                    <a:pt x="27820" y="1"/>
                  </a:moveTo>
                  <a:cubicBezTo>
                    <a:pt x="27820" y="65"/>
                    <a:pt x="27788" y="130"/>
                    <a:pt x="27756" y="235"/>
                  </a:cubicBezTo>
                  <a:cubicBezTo>
                    <a:pt x="27659" y="364"/>
                    <a:pt x="27554" y="404"/>
                    <a:pt x="27521" y="404"/>
                  </a:cubicBezTo>
                  <a:lnTo>
                    <a:pt x="27416" y="404"/>
                  </a:lnTo>
                  <a:cubicBezTo>
                    <a:pt x="27384" y="404"/>
                    <a:pt x="27416" y="437"/>
                    <a:pt x="27489" y="671"/>
                  </a:cubicBezTo>
                  <a:cubicBezTo>
                    <a:pt x="27691" y="1244"/>
                    <a:pt x="27287" y="1947"/>
                    <a:pt x="27352" y="2286"/>
                  </a:cubicBezTo>
                  <a:cubicBezTo>
                    <a:pt x="27416" y="2625"/>
                    <a:pt x="27554" y="3328"/>
                    <a:pt x="27554" y="3634"/>
                  </a:cubicBezTo>
                  <a:cubicBezTo>
                    <a:pt x="27554" y="3699"/>
                    <a:pt x="27554" y="3699"/>
                    <a:pt x="27521" y="3699"/>
                  </a:cubicBezTo>
                  <a:cubicBezTo>
                    <a:pt x="27521" y="3699"/>
                    <a:pt x="27489" y="3667"/>
                    <a:pt x="27489" y="3634"/>
                  </a:cubicBezTo>
                  <a:cubicBezTo>
                    <a:pt x="27489" y="3594"/>
                    <a:pt x="27457" y="3562"/>
                    <a:pt x="27457" y="3562"/>
                  </a:cubicBezTo>
                  <a:lnTo>
                    <a:pt x="27457" y="3562"/>
                  </a:lnTo>
                  <a:cubicBezTo>
                    <a:pt x="27457" y="3562"/>
                    <a:pt x="27489" y="3667"/>
                    <a:pt x="27554" y="3965"/>
                  </a:cubicBezTo>
                  <a:cubicBezTo>
                    <a:pt x="27756" y="4805"/>
                    <a:pt x="27416" y="5249"/>
                    <a:pt x="27756" y="5750"/>
                  </a:cubicBezTo>
                  <a:cubicBezTo>
                    <a:pt x="28062" y="6291"/>
                    <a:pt x="28498" y="6356"/>
                    <a:pt x="28127" y="6864"/>
                  </a:cubicBezTo>
                  <a:cubicBezTo>
                    <a:pt x="27756" y="7365"/>
                    <a:pt x="27788" y="7163"/>
                    <a:pt x="27925" y="7938"/>
                  </a:cubicBezTo>
                  <a:cubicBezTo>
                    <a:pt x="28062" y="8714"/>
                    <a:pt x="28127" y="8714"/>
                    <a:pt x="27990" y="9319"/>
                  </a:cubicBezTo>
                  <a:cubicBezTo>
                    <a:pt x="27860" y="9893"/>
                    <a:pt x="28192" y="10329"/>
                    <a:pt x="28127" y="10934"/>
                  </a:cubicBezTo>
                  <a:cubicBezTo>
                    <a:pt x="28062" y="11508"/>
                    <a:pt x="27990" y="11572"/>
                    <a:pt x="28127" y="12008"/>
                  </a:cubicBezTo>
                  <a:cubicBezTo>
                    <a:pt x="28264" y="12444"/>
                    <a:pt x="28902" y="12444"/>
                    <a:pt x="28426" y="12921"/>
                  </a:cubicBezTo>
                  <a:cubicBezTo>
                    <a:pt x="27925" y="13357"/>
                    <a:pt x="27788" y="13284"/>
                    <a:pt x="27788" y="13761"/>
                  </a:cubicBezTo>
                  <a:cubicBezTo>
                    <a:pt x="27788" y="14197"/>
                    <a:pt x="27925" y="14601"/>
                    <a:pt x="27925" y="15037"/>
                  </a:cubicBezTo>
                  <a:cubicBezTo>
                    <a:pt x="27925" y="15473"/>
                    <a:pt x="27860" y="15408"/>
                    <a:pt x="27756" y="16111"/>
                  </a:cubicBezTo>
                  <a:cubicBezTo>
                    <a:pt x="27618" y="16789"/>
                    <a:pt x="27554" y="17225"/>
                    <a:pt x="27554" y="17395"/>
                  </a:cubicBezTo>
                  <a:cubicBezTo>
                    <a:pt x="27554" y="17564"/>
                    <a:pt x="27756" y="18267"/>
                    <a:pt x="27788" y="18977"/>
                  </a:cubicBezTo>
                  <a:cubicBezTo>
                    <a:pt x="27860" y="19680"/>
                    <a:pt x="28192" y="20826"/>
                    <a:pt x="28192" y="20826"/>
                  </a:cubicBezTo>
                  <a:lnTo>
                    <a:pt x="1" y="20826"/>
                  </a:lnTo>
                  <a:lnTo>
                    <a:pt x="1" y="21359"/>
                  </a:lnTo>
                  <a:lnTo>
                    <a:pt x="28733" y="21359"/>
                  </a:lnTo>
                  <a:cubicBezTo>
                    <a:pt x="28733" y="21359"/>
                    <a:pt x="28393" y="20189"/>
                    <a:pt x="28329" y="19478"/>
                  </a:cubicBezTo>
                  <a:cubicBezTo>
                    <a:pt x="28264" y="18775"/>
                    <a:pt x="28062" y="18065"/>
                    <a:pt x="28062" y="17895"/>
                  </a:cubicBezTo>
                  <a:cubicBezTo>
                    <a:pt x="28062" y="17766"/>
                    <a:pt x="28127" y="17290"/>
                    <a:pt x="28264" y="16619"/>
                  </a:cubicBezTo>
                  <a:cubicBezTo>
                    <a:pt x="28393" y="15949"/>
                    <a:pt x="28466" y="16014"/>
                    <a:pt x="28466" y="15578"/>
                  </a:cubicBezTo>
                  <a:cubicBezTo>
                    <a:pt x="28466" y="15101"/>
                    <a:pt x="28329" y="14738"/>
                    <a:pt x="28329" y="14261"/>
                  </a:cubicBezTo>
                  <a:cubicBezTo>
                    <a:pt x="28329" y="13825"/>
                    <a:pt x="28466" y="13890"/>
                    <a:pt x="28935" y="13422"/>
                  </a:cubicBezTo>
                  <a:cubicBezTo>
                    <a:pt x="29435" y="12985"/>
                    <a:pt x="28765" y="12985"/>
                    <a:pt x="28668" y="12549"/>
                  </a:cubicBezTo>
                  <a:cubicBezTo>
                    <a:pt x="28531" y="12073"/>
                    <a:pt x="28595" y="12008"/>
                    <a:pt x="28668" y="11435"/>
                  </a:cubicBezTo>
                  <a:cubicBezTo>
                    <a:pt x="28700" y="10862"/>
                    <a:pt x="28393" y="10393"/>
                    <a:pt x="28531" y="9820"/>
                  </a:cubicBezTo>
                  <a:cubicBezTo>
                    <a:pt x="28668" y="9247"/>
                    <a:pt x="28595" y="9247"/>
                    <a:pt x="28466" y="8480"/>
                  </a:cubicBezTo>
                  <a:cubicBezTo>
                    <a:pt x="28329" y="7704"/>
                    <a:pt x="28264" y="7906"/>
                    <a:pt x="28628" y="7365"/>
                  </a:cubicBezTo>
                  <a:cubicBezTo>
                    <a:pt x="28999" y="6864"/>
                    <a:pt x="28595" y="6792"/>
                    <a:pt x="28264" y="6291"/>
                  </a:cubicBezTo>
                  <a:cubicBezTo>
                    <a:pt x="27925" y="5782"/>
                    <a:pt x="28264" y="5314"/>
                    <a:pt x="28062" y="4474"/>
                  </a:cubicBezTo>
                  <a:cubicBezTo>
                    <a:pt x="27990" y="4171"/>
                    <a:pt x="27990" y="4104"/>
                    <a:pt x="27990" y="4103"/>
                  </a:cubicBezTo>
                  <a:lnTo>
                    <a:pt x="27990" y="4103"/>
                  </a:lnTo>
                  <a:cubicBezTo>
                    <a:pt x="27990" y="4104"/>
                    <a:pt x="27990" y="4136"/>
                    <a:pt x="28022" y="4167"/>
                  </a:cubicBezTo>
                  <a:cubicBezTo>
                    <a:pt x="28022" y="4200"/>
                    <a:pt x="28062" y="4240"/>
                    <a:pt x="28062" y="4240"/>
                  </a:cubicBezTo>
                  <a:lnTo>
                    <a:pt x="28062" y="4167"/>
                  </a:lnTo>
                  <a:cubicBezTo>
                    <a:pt x="28062" y="3836"/>
                    <a:pt x="27925" y="3126"/>
                    <a:pt x="27893" y="2787"/>
                  </a:cubicBezTo>
                  <a:cubicBezTo>
                    <a:pt x="27820" y="2488"/>
                    <a:pt x="28192" y="1777"/>
                    <a:pt x="27990" y="1212"/>
                  </a:cubicBezTo>
                  <a:cubicBezTo>
                    <a:pt x="27925" y="970"/>
                    <a:pt x="27925" y="905"/>
                    <a:pt x="27925" y="905"/>
                  </a:cubicBezTo>
                  <a:cubicBezTo>
                    <a:pt x="27957" y="905"/>
                    <a:pt x="27957" y="905"/>
                    <a:pt x="27957" y="937"/>
                  </a:cubicBezTo>
                  <a:lnTo>
                    <a:pt x="28022" y="937"/>
                  </a:lnTo>
                  <a:cubicBezTo>
                    <a:pt x="28095" y="937"/>
                    <a:pt x="28159" y="905"/>
                    <a:pt x="28264" y="735"/>
                  </a:cubicBezTo>
                  <a:cubicBezTo>
                    <a:pt x="28531" y="299"/>
                    <a:pt x="28264" y="1"/>
                    <a:pt x="28264" y="1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629248" y="790900"/>
              <a:ext cx="716700" cy="534200"/>
            </a:xfrm>
            <a:custGeom>
              <a:avLst/>
              <a:gdLst/>
              <a:ahLst/>
              <a:cxnLst/>
              <a:rect l="l" t="t" r="r" b="b"/>
              <a:pathLst>
                <a:path w="28668" h="21368" extrusionOk="0">
                  <a:moveTo>
                    <a:pt x="0" y="1"/>
                  </a:moveTo>
                  <a:lnTo>
                    <a:pt x="0" y="21367"/>
                  </a:lnTo>
                  <a:lnTo>
                    <a:pt x="27957" y="21367"/>
                  </a:lnTo>
                  <a:cubicBezTo>
                    <a:pt x="27957" y="21367"/>
                    <a:pt x="27625" y="20221"/>
                    <a:pt x="27553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83" y="17330"/>
                    <a:pt x="27521" y="16652"/>
                  </a:cubicBezTo>
                  <a:cubicBezTo>
                    <a:pt x="27625" y="15949"/>
                    <a:pt x="27690" y="16014"/>
                    <a:pt x="27690" y="15578"/>
                  </a:cubicBezTo>
                  <a:cubicBezTo>
                    <a:pt x="27690" y="15142"/>
                    <a:pt x="27553" y="14738"/>
                    <a:pt x="27553" y="14302"/>
                  </a:cubicBezTo>
                  <a:cubicBezTo>
                    <a:pt x="27553" y="13825"/>
                    <a:pt x="27690" y="13898"/>
                    <a:pt x="28191" y="13462"/>
                  </a:cubicBezTo>
                  <a:cubicBezTo>
                    <a:pt x="28667" y="12985"/>
                    <a:pt x="28029" y="12985"/>
                    <a:pt x="27892" y="12549"/>
                  </a:cubicBezTo>
                  <a:cubicBezTo>
                    <a:pt x="27755" y="12113"/>
                    <a:pt x="27827" y="12049"/>
                    <a:pt x="27892" y="11475"/>
                  </a:cubicBezTo>
                  <a:cubicBezTo>
                    <a:pt x="27957" y="10870"/>
                    <a:pt x="27625" y="10434"/>
                    <a:pt x="27755" y="9860"/>
                  </a:cubicBezTo>
                  <a:cubicBezTo>
                    <a:pt x="27892" y="9255"/>
                    <a:pt x="27827" y="9255"/>
                    <a:pt x="27690" y="8479"/>
                  </a:cubicBezTo>
                  <a:cubicBezTo>
                    <a:pt x="27553" y="7704"/>
                    <a:pt x="27521" y="7906"/>
                    <a:pt x="27892" y="7405"/>
                  </a:cubicBezTo>
                  <a:cubicBezTo>
                    <a:pt x="28263" y="6897"/>
                    <a:pt x="27827" y="6832"/>
                    <a:pt x="27521" y="6291"/>
                  </a:cubicBezTo>
                  <a:cubicBezTo>
                    <a:pt x="27181" y="5790"/>
                    <a:pt x="27521" y="5346"/>
                    <a:pt x="27319" y="4506"/>
                  </a:cubicBezTo>
                  <a:cubicBezTo>
                    <a:pt x="27234" y="4198"/>
                    <a:pt x="27217" y="4116"/>
                    <a:pt x="27224" y="4116"/>
                  </a:cubicBezTo>
                  <a:lnTo>
                    <a:pt x="27224" y="4116"/>
                  </a:lnTo>
                  <a:cubicBezTo>
                    <a:pt x="27228" y="4116"/>
                    <a:pt x="27242" y="4148"/>
                    <a:pt x="27254" y="4175"/>
                  </a:cubicBezTo>
                  <a:cubicBezTo>
                    <a:pt x="27273" y="4213"/>
                    <a:pt x="27291" y="4250"/>
                    <a:pt x="27304" y="4250"/>
                  </a:cubicBezTo>
                  <a:cubicBezTo>
                    <a:pt x="27313" y="4250"/>
                    <a:pt x="27319" y="4230"/>
                    <a:pt x="27319" y="4175"/>
                  </a:cubicBezTo>
                  <a:cubicBezTo>
                    <a:pt x="27319" y="3869"/>
                    <a:pt x="27181" y="3166"/>
                    <a:pt x="27117" y="2827"/>
                  </a:cubicBezTo>
                  <a:cubicBezTo>
                    <a:pt x="27052" y="2488"/>
                    <a:pt x="27456" y="1785"/>
                    <a:pt x="27254" y="1212"/>
                  </a:cubicBezTo>
                  <a:cubicBezTo>
                    <a:pt x="27171" y="969"/>
                    <a:pt x="27154" y="944"/>
                    <a:pt x="27186" y="944"/>
                  </a:cubicBezTo>
                  <a:cubicBezTo>
                    <a:pt x="27195" y="944"/>
                    <a:pt x="27207" y="945"/>
                    <a:pt x="27222" y="945"/>
                  </a:cubicBezTo>
                  <a:cubicBezTo>
                    <a:pt x="27240" y="955"/>
                    <a:pt x="27261" y="961"/>
                    <a:pt x="27285" y="961"/>
                  </a:cubicBezTo>
                  <a:cubicBezTo>
                    <a:pt x="27345" y="961"/>
                    <a:pt x="27422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609849" y="790899"/>
              <a:ext cx="722493" cy="534200"/>
            </a:xfrm>
            <a:custGeom>
              <a:avLst/>
              <a:gdLst/>
              <a:ahLst/>
              <a:cxnLst/>
              <a:rect l="l" t="t" r="r" b="b"/>
              <a:pathLst>
                <a:path w="28297" h="21368" extrusionOk="0">
                  <a:moveTo>
                    <a:pt x="1" y="1"/>
                  </a:moveTo>
                  <a:lnTo>
                    <a:pt x="1" y="21367"/>
                  </a:lnTo>
                  <a:lnTo>
                    <a:pt x="27957" y="21367"/>
                  </a:lnTo>
                  <a:cubicBezTo>
                    <a:pt x="27957" y="21367"/>
                    <a:pt x="27626" y="20221"/>
                    <a:pt x="27554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92" y="17330"/>
                    <a:pt x="27521" y="16652"/>
                  </a:cubicBezTo>
                  <a:cubicBezTo>
                    <a:pt x="27626" y="15949"/>
                    <a:pt x="27319" y="16014"/>
                    <a:pt x="27319" y="15578"/>
                  </a:cubicBezTo>
                  <a:cubicBezTo>
                    <a:pt x="27319" y="15142"/>
                    <a:pt x="27190" y="14738"/>
                    <a:pt x="27190" y="14302"/>
                  </a:cubicBezTo>
                  <a:cubicBezTo>
                    <a:pt x="27190" y="13825"/>
                    <a:pt x="27319" y="13898"/>
                    <a:pt x="27796" y="13462"/>
                  </a:cubicBezTo>
                  <a:cubicBezTo>
                    <a:pt x="28297" y="12985"/>
                    <a:pt x="27626" y="12985"/>
                    <a:pt x="27521" y="12549"/>
                  </a:cubicBezTo>
                  <a:cubicBezTo>
                    <a:pt x="27392" y="12113"/>
                    <a:pt x="27457" y="12049"/>
                    <a:pt x="27521" y="11475"/>
                  </a:cubicBezTo>
                  <a:cubicBezTo>
                    <a:pt x="27554" y="10870"/>
                    <a:pt x="27626" y="10434"/>
                    <a:pt x="27755" y="9860"/>
                  </a:cubicBezTo>
                  <a:cubicBezTo>
                    <a:pt x="27893" y="9255"/>
                    <a:pt x="27554" y="9255"/>
                    <a:pt x="27457" y="8479"/>
                  </a:cubicBezTo>
                  <a:cubicBezTo>
                    <a:pt x="27319" y="7704"/>
                    <a:pt x="27255" y="7906"/>
                    <a:pt x="27626" y="7405"/>
                  </a:cubicBezTo>
                  <a:cubicBezTo>
                    <a:pt x="27998" y="6897"/>
                    <a:pt x="27554" y="6832"/>
                    <a:pt x="27255" y="6291"/>
                  </a:cubicBezTo>
                  <a:cubicBezTo>
                    <a:pt x="26916" y="5790"/>
                    <a:pt x="27521" y="5346"/>
                    <a:pt x="27319" y="4506"/>
                  </a:cubicBezTo>
                  <a:cubicBezTo>
                    <a:pt x="27240" y="4198"/>
                    <a:pt x="27221" y="4116"/>
                    <a:pt x="27227" y="4116"/>
                  </a:cubicBezTo>
                  <a:lnTo>
                    <a:pt x="27227" y="4116"/>
                  </a:lnTo>
                  <a:cubicBezTo>
                    <a:pt x="27230" y="4116"/>
                    <a:pt x="27242" y="4148"/>
                    <a:pt x="27255" y="4175"/>
                  </a:cubicBezTo>
                  <a:cubicBezTo>
                    <a:pt x="27273" y="4213"/>
                    <a:pt x="27292" y="4250"/>
                    <a:pt x="27305" y="4250"/>
                  </a:cubicBezTo>
                  <a:cubicBezTo>
                    <a:pt x="27314" y="4250"/>
                    <a:pt x="27319" y="4230"/>
                    <a:pt x="27319" y="4175"/>
                  </a:cubicBezTo>
                  <a:cubicBezTo>
                    <a:pt x="27319" y="3869"/>
                    <a:pt x="27190" y="3166"/>
                    <a:pt x="27118" y="2827"/>
                  </a:cubicBezTo>
                  <a:cubicBezTo>
                    <a:pt x="27053" y="2488"/>
                    <a:pt x="27457" y="1785"/>
                    <a:pt x="27255" y="1212"/>
                  </a:cubicBezTo>
                  <a:cubicBezTo>
                    <a:pt x="27172" y="969"/>
                    <a:pt x="27154" y="944"/>
                    <a:pt x="27187" y="944"/>
                  </a:cubicBezTo>
                  <a:cubicBezTo>
                    <a:pt x="27195" y="944"/>
                    <a:pt x="27207" y="945"/>
                    <a:pt x="27223" y="945"/>
                  </a:cubicBezTo>
                  <a:cubicBezTo>
                    <a:pt x="27241" y="955"/>
                    <a:pt x="27263" y="961"/>
                    <a:pt x="27287" y="961"/>
                  </a:cubicBezTo>
                  <a:cubicBezTo>
                    <a:pt x="27349" y="961"/>
                    <a:pt x="27429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308773" y="13232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73"/>
                  </a:moveTo>
                  <a:lnTo>
                    <a:pt x="0" y="73"/>
                  </a:lnTo>
                  <a:lnTo>
                    <a:pt x="0" y="73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1308773" y="13232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1"/>
                  </a:move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1288573" y="943925"/>
              <a:ext cx="1850" cy="3450"/>
            </a:xfrm>
            <a:custGeom>
              <a:avLst/>
              <a:gdLst/>
              <a:ahLst/>
              <a:cxnLst/>
              <a:rect l="l" t="t" r="r" b="b"/>
              <a:pathLst>
                <a:path w="74" h="138" extrusionOk="0">
                  <a:moveTo>
                    <a:pt x="1" y="1"/>
                  </a:moveTo>
                  <a:cubicBezTo>
                    <a:pt x="41" y="33"/>
                    <a:pt x="41" y="73"/>
                    <a:pt x="74" y="138"/>
                  </a:cubicBezTo>
                  <a:cubicBezTo>
                    <a:pt x="41" y="73"/>
                    <a:pt x="41" y="33"/>
                    <a:pt x="41" y="1"/>
                  </a:cubicBez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1308773" y="1118150"/>
              <a:ext cx="1025" cy="4250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0" y="0"/>
                  </a:moveTo>
                  <a:lnTo>
                    <a:pt x="0" y="170"/>
                  </a:lnTo>
                  <a:cubicBezTo>
                    <a:pt x="41" y="97"/>
                    <a:pt x="41" y="65"/>
                    <a:pt x="0" y="0"/>
                  </a:cubicBez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28"/>
          <p:cNvSpPr/>
          <p:nvPr/>
        </p:nvSpPr>
        <p:spPr>
          <a:xfrm rot="10247429">
            <a:off x="7840502" y="795436"/>
            <a:ext cx="997622" cy="1033502"/>
          </a:xfrm>
          <a:custGeom>
            <a:avLst/>
            <a:gdLst/>
            <a:ahLst/>
            <a:cxnLst/>
            <a:rect l="l" t="t" r="r" b="b"/>
            <a:pathLst>
              <a:path w="8245" h="8682" extrusionOk="0">
                <a:moveTo>
                  <a:pt x="2051" y="1"/>
                </a:moveTo>
                <a:lnTo>
                  <a:pt x="1987" y="469"/>
                </a:lnTo>
                <a:lnTo>
                  <a:pt x="1551" y="469"/>
                </a:lnTo>
                <a:lnTo>
                  <a:pt x="1486" y="937"/>
                </a:lnTo>
                <a:lnTo>
                  <a:pt x="1009" y="937"/>
                </a:lnTo>
                <a:lnTo>
                  <a:pt x="977" y="1382"/>
                </a:lnTo>
                <a:lnTo>
                  <a:pt x="509" y="1414"/>
                </a:lnTo>
                <a:lnTo>
                  <a:pt x="477" y="1850"/>
                </a:lnTo>
                <a:lnTo>
                  <a:pt x="0" y="1850"/>
                </a:lnTo>
                <a:lnTo>
                  <a:pt x="307" y="2189"/>
                </a:lnTo>
                <a:lnTo>
                  <a:pt x="5887" y="8342"/>
                </a:lnTo>
                <a:lnTo>
                  <a:pt x="6194" y="8682"/>
                </a:lnTo>
                <a:lnTo>
                  <a:pt x="6258" y="8205"/>
                </a:lnTo>
                <a:lnTo>
                  <a:pt x="6694" y="8205"/>
                </a:lnTo>
                <a:lnTo>
                  <a:pt x="6767" y="7737"/>
                </a:lnTo>
                <a:lnTo>
                  <a:pt x="7203" y="7737"/>
                </a:lnTo>
                <a:lnTo>
                  <a:pt x="7268" y="7301"/>
                </a:lnTo>
                <a:lnTo>
                  <a:pt x="7704" y="7268"/>
                </a:lnTo>
                <a:lnTo>
                  <a:pt x="7777" y="6832"/>
                </a:lnTo>
                <a:lnTo>
                  <a:pt x="8245" y="6832"/>
                </a:lnTo>
                <a:lnTo>
                  <a:pt x="7906" y="6493"/>
                </a:lnTo>
                <a:lnTo>
                  <a:pt x="2358" y="372"/>
                </a:lnTo>
                <a:lnTo>
                  <a:pt x="2051" y="1"/>
                </a:lnTo>
                <a:close/>
              </a:path>
            </a:pathLst>
          </a:custGeom>
          <a:solidFill>
            <a:schemeClr val="accent3">
              <a:alpha val="201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">
    <p:bg>
      <p:bgPr>
        <a:solidFill>
          <a:schemeClr val="accent6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36"/>
          <p:cNvGrpSpPr/>
          <p:nvPr/>
        </p:nvGrpSpPr>
        <p:grpSpPr>
          <a:xfrm>
            <a:off x="1079454" y="1015123"/>
            <a:ext cx="6985097" cy="3588184"/>
            <a:chOff x="1968675" y="1032850"/>
            <a:chExt cx="2216717" cy="3312272"/>
          </a:xfrm>
        </p:grpSpPr>
        <p:sp>
          <p:nvSpPr>
            <p:cNvPr id="622" name="Google Shape;622;p36"/>
            <p:cNvSpPr/>
            <p:nvPr/>
          </p:nvSpPr>
          <p:spPr>
            <a:xfrm>
              <a:off x="2031969" y="1032852"/>
              <a:ext cx="2153423" cy="3312270"/>
            </a:xfrm>
            <a:custGeom>
              <a:avLst/>
              <a:gdLst/>
              <a:ahLst/>
              <a:cxnLst/>
              <a:rect l="l" t="t" r="r" b="b"/>
              <a:pathLst>
                <a:path w="23185" h="34555" extrusionOk="0">
                  <a:moveTo>
                    <a:pt x="1551" y="0"/>
                  </a:moveTo>
                  <a:cubicBezTo>
                    <a:pt x="711" y="0"/>
                    <a:pt x="0" y="703"/>
                    <a:pt x="0" y="1543"/>
                  </a:cubicBezTo>
                  <a:lnTo>
                    <a:pt x="0" y="2827"/>
                  </a:lnTo>
                  <a:lnTo>
                    <a:pt x="0" y="24864"/>
                  </a:lnTo>
                  <a:lnTo>
                    <a:pt x="0" y="26140"/>
                  </a:lnTo>
                  <a:lnTo>
                    <a:pt x="0" y="27117"/>
                  </a:lnTo>
                  <a:lnTo>
                    <a:pt x="0" y="28425"/>
                  </a:lnTo>
                  <a:lnTo>
                    <a:pt x="0" y="33004"/>
                  </a:lnTo>
                  <a:lnTo>
                    <a:pt x="0" y="34320"/>
                  </a:lnTo>
                  <a:cubicBezTo>
                    <a:pt x="0" y="34320"/>
                    <a:pt x="138" y="34183"/>
                    <a:pt x="404" y="34183"/>
                  </a:cubicBezTo>
                  <a:cubicBezTo>
                    <a:pt x="574" y="34183"/>
                    <a:pt x="743" y="34215"/>
                    <a:pt x="945" y="34320"/>
                  </a:cubicBezTo>
                  <a:cubicBezTo>
                    <a:pt x="1284" y="34449"/>
                    <a:pt x="1381" y="34554"/>
                    <a:pt x="1519" y="34554"/>
                  </a:cubicBezTo>
                  <a:cubicBezTo>
                    <a:pt x="1615" y="34554"/>
                    <a:pt x="1720" y="34482"/>
                    <a:pt x="1955" y="34320"/>
                  </a:cubicBezTo>
                  <a:cubicBezTo>
                    <a:pt x="2455" y="33876"/>
                    <a:pt x="2455" y="33714"/>
                    <a:pt x="3230" y="33714"/>
                  </a:cubicBezTo>
                  <a:cubicBezTo>
                    <a:pt x="4006" y="33714"/>
                    <a:pt x="4377" y="33375"/>
                    <a:pt x="4878" y="33270"/>
                  </a:cubicBezTo>
                  <a:cubicBezTo>
                    <a:pt x="5387" y="33173"/>
                    <a:pt x="5726" y="33173"/>
                    <a:pt x="6331" y="33109"/>
                  </a:cubicBezTo>
                  <a:cubicBezTo>
                    <a:pt x="6634" y="33056"/>
                    <a:pt x="7004" y="33056"/>
                    <a:pt x="7352" y="33056"/>
                  </a:cubicBezTo>
                  <a:cubicBezTo>
                    <a:pt x="7700" y="33056"/>
                    <a:pt x="8027" y="33056"/>
                    <a:pt x="8245" y="33004"/>
                  </a:cubicBezTo>
                  <a:cubicBezTo>
                    <a:pt x="8649" y="32939"/>
                    <a:pt x="8415" y="33004"/>
                    <a:pt x="9860" y="32834"/>
                  </a:cubicBezTo>
                  <a:cubicBezTo>
                    <a:pt x="11306" y="32665"/>
                    <a:pt x="11508" y="32600"/>
                    <a:pt x="12452" y="32600"/>
                  </a:cubicBezTo>
                  <a:cubicBezTo>
                    <a:pt x="13397" y="32600"/>
                    <a:pt x="13123" y="32503"/>
                    <a:pt x="14237" y="32164"/>
                  </a:cubicBezTo>
                  <a:cubicBezTo>
                    <a:pt x="15343" y="31825"/>
                    <a:pt x="16288" y="31728"/>
                    <a:pt x="17160" y="31728"/>
                  </a:cubicBezTo>
                  <a:cubicBezTo>
                    <a:pt x="18040" y="31728"/>
                    <a:pt x="19050" y="31655"/>
                    <a:pt x="19655" y="31389"/>
                  </a:cubicBezTo>
                  <a:cubicBezTo>
                    <a:pt x="19857" y="31292"/>
                    <a:pt x="20124" y="31251"/>
                    <a:pt x="20390" y="31251"/>
                  </a:cubicBezTo>
                  <a:cubicBezTo>
                    <a:pt x="20899" y="31251"/>
                    <a:pt x="21505" y="31389"/>
                    <a:pt x="21707" y="31389"/>
                  </a:cubicBezTo>
                  <a:cubicBezTo>
                    <a:pt x="22078" y="31389"/>
                    <a:pt x="23184" y="30347"/>
                    <a:pt x="23184" y="30347"/>
                  </a:cubicBezTo>
                  <a:lnTo>
                    <a:pt x="23184" y="29071"/>
                  </a:lnTo>
                  <a:lnTo>
                    <a:pt x="23184" y="28425"/>
                  </a:lnTo>
                  <a:lnTo>
                    <a:pt x="23184" y="27254"/>
                  </a:lnTo>
                  <a:lnTo>
                    <a:pt x="23184" y="27117"/>
                  </a:lnTo>
                  <a:lnTo>
                    <a:pt x="23184" y="25970"/>
                  </a:lnTo>
                  <a:lnTo>
                    <a:pt x="23184" y="2827"/>
                  </a:lnTo>
                  <a:lnTo>
                    <a:pt x="23184" y="1543"/>
                  </a:lnTo>
                  <a:cubicBezTo>
                    <a:pt x="23184" y="703"/>
                    <a:pt x="22482" y="0"/>
                    <a:pt x="21634" y="0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1968675" y="1153386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711"/>
                    <a:pt x="0" y="1551"/>
                  </a:cubicBezTo>
                  <a:lnTo>
                    <a:pt x="0" y="24872"/>
                  </a:lnTo>
                  <a:lnTo>
                    <a:pt x="0" y="27125"/>
                  </a:lnTo>
                  <a:lnTo>
                    <a:pt x="0" y="33012"/>
                  </a:lnTo>
                  <a:cubicBezTo>
                    <a:pt x="0" y="33012"/>
                    <a:pt x="151" y="32894"/>
                    <a:pt x="431" y="32894"/>
                  </a:cubicBezTo>
                  <a:cubicBezTo>
                    <a:pt x="571" y="32894"/>
                    <a:pt x="743" y="32923"/>
                    <a:pt x="945" y="33012"/>
                  </a:cubicBezTo>
                  <a:cubicBezTo>
                    <a:pt x="1283" y="33161"/>
                    <a:pt x="1400" y="33279"/>
                    <a:pt x="1525" y="33279"/>
                  </a:cubicBezTo>
                  <a:cubicBezTo>
                    <a:pt x="1624" y="33279"/>
                    <a:pt x="1729" y="33205"/>
                    <a:pt x="1954" y="33012"/>
                  </a:cubicBezTo>
                  <a:cubicBezTo>
                    <a:pt x="2487" y="32576"/>
                    <a:pt x="2487" y="32406"/>
                    <a:pt x="3263" y="32406"/>
                  </a:cubicBezTo>
                  <a:cubicBezTo>
                    <a:pt x="4038" y="32406"/>
                    <a:pt x="4377" y="32067"/>
                    <a:pt x="4878" y="32003"/>
                  </a:cubicBezTo>
                  <a:cubicBezTo>
                    <a:pt x="5419" y="31898"/>
                    <a:pt x="5750" y="31898"/>
                    <a:pt x="6355" y="31801"/>
                  </a:cubicBezTo>
                  <a:cubicBezTo>
                    <a:pt x="6658" y="31768"/>
                    <a:pt x="7022" y="31768"/>
                    <a:pt x="7364" y="31768"/>
                  </a:cubicBezTo>
                  <a:cubicBezTo>
                    <a:pt x="7706" y="31768"/>
                    <a:pt x="8027" y="31768"/>
                    <a:pt x="8245" y="31736"/>
                  </a:cubicBezTo>
                  <a:cubicBezTo>
                    <a:pt x="8681" y="31631"/>
                    <a:pt x="8415" y="31736"/>
                    <a:pt x="9860" y="31567"/>
                  </a:cubicBezTo>
                  <a:cubicBezTo>
                    <a:pt x="11338" y="31397"/>
                    <a:pt x="11507" y="31292"/>
                    <a:pt x="12452" y="31292"/>
                  </a:cubicBezTo>
                  <a:cubicBezTo>
                    <a:pt x="13389" y="31292"/>
                    <a:pt x="13122" y="31227"/>
                    <a:pt x="14269" y="30856"/>
                  </a:cubicBezTo>
                  <a:cubicBezTo>
                    <a:pt x="15375" y="30525"/>
                    <a:pt x="16320" y="30452"/>
                    <a:pt x="17160" y="30452"/>
                  </a:cubicBezTo>
                  <a:cubicBezTo>
                    <a:pt x="18032" y="30452"/>
                    <a:pt x="19042" y="30355"/>
                    <a:pt x="19647" y="30081"/>
                  </a:cubicBezTo>
                  <a:cubicBezTo>
                    <a:pt x="19849" y="30003"/>
                    <a:pt x="20107" y="29977"/>
                    <a:pt x="20376" y="29977"/>
                  </a:cubicBezTo>
                  <a:cubicBezTo>
                    <a:pt x="20913" y="29977"/>
                    <a:pt x="21491" y="30081"/>
                    <a:pt x="21739" y="30081"/>
                  </a:cubicBezTo>
                  <a:cubicBezTo>
                    <a:pt x="22070" y="30081"/>
                    <a:pt x="23184" y="29071"/>
                    <a:pt x="23184" y="29071"/>
                  </a:cubicBezTo>
                  <a:lnTo>
                    <a:pt x="23184" y="27125"/>
                  </a:lnTo>
                  <a:lnTo>
                    <a:pt x="23184" y="25978"/>
                  </a:lnTo>
                  <a:lnTo>
                    <a:pt x="23184" y="1551"/>
                  </a:lnTo>
                  <a:cubicBezTo>
                    <a:pt x="23184" y="711"/>
                    <a:pt x="22506" y="1"/>
                    <a:pt x="21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1968675" y="1032850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671"/>
                    <a:pt x="0" y="1551"/>
                  </a:cubicBezTo>
                  <a:lnTo>
                    <a:pt x="0" y="24832"/>
                  </a:lnTo>
                  <a:lnTo>
                    <a:pt x="0" y="27117"/>
                  </a:lnTo>
                  <a:lnTo>
                    <a:pt x="0" y="33012"/>
                  </a:lnTo>
                  <a:cubicBezTo>
                    <a:pt x="0" y="33012"/>
                    <a:pt x="151" y="32890"/>
                    <a:pt x="431" y="32890"/>
                  </a:cubicBezTo>
                  <a:cubicBezTo>
                    <a:pt x="571" y="32890"/>
                    <a:pt x="743" y="32921"/>
                    <a:pt x="945" y="33012"/>
                  </a:cubicBezTo>
                  <a:cubicBezTo>
                    <a:pt x="1260" y="33161"/>
                    <a:pt x="1380" y="33279"/>
                    <a:pt x="1512" y="33279"/>
                  </a:cubicBezTo>
                  <a:cubicBezTo>
                    <a:pt x="1617" y="33279"/>
                    <a:pt x="1729" y="33205"/>
                    <a:pt x="1954" y="33012"/>
                  </a:cubicBezTo>
                  <a:cubicBezTo>
                    <a:pt x="2455" y="32568"/>
                    <a:pt x="2455" y="32406"/>
                    <a:pt x="3230" y="32406"/>
                  </a:cubicBezTo>
                  <a:cubicBezTo>
                    <a:pt x="4005" y="32406"/>
                    <a:pt x="4377" y="32067"/>
                    <a:pt x="4878" y="31962"/>
                  </a:cubicBezTo>
                  <a:cubicBezTo>
                    <a:pt x="5386" y="31898"/>
                    <a:pt x="5717" y="31898"/>
                    <a:pt x="6323" y="31801"/>
                  </a:cubicBezTo>
                  <a:cubicBezTo>
                    <a:pt x="6626" y="31764"/>
                    <a:pt x="6997" y="31764"/>
                    <a:pt x="7348" y="31764"/>
                  </a:cubicBezTo>
                  <a:cubicBezTo>
                    <a:pt x="7698" y="31764"/>
                    <a:pt x="8027" y="31764"/>
                    <a:pt x="8245" y="31728"/>
                  </a:cubicBezTo>
                  <a:cubicBezTo>
                    <a:pt x="8649" y="31631"/>
                    <a:pt x="8415" y="31195"/>
                    <a:pt x="9860" y="31026"/>
                  </a:cubicBezTo>
                  <a:cubicBezTo>
                    <a:pt x="11305" y="30856"/>
                    <a:pt x="11507" y="30751"/>
                    <a:pt x="12452" y="30751"/>
                  </a:cubicBezTo>
                  <a:cubicBezTo>
                    <a:pt x="13389" y="30751"/>
                    <a:pt x="13122" y="30686"/>
                    <a:pt x="14229" y="30347"/>
                  </a:cubicBezTo>
                  <a:cubicBezTo>
                    <a:pt x="15343" y="30016"/>
                    <a:pt x="16288" y="29911"/>
                    <a:pt x="17160" y="29911"/>
                  </a:cubicBezTo>
                  <a:cubicBezTo>
                    <a:pt x="18032" y="29911"/>
                    <a:pt x="19042" y="29814"/>
                    <a:pt x="19647" y="29580"/>
                  </a:cubicBezTo>
                  <a:cubicBezTo>
                    <a:pt x="19849" y="29489"/>
                    <a:pt x="20107" y="29458"/>
                    <a:pt x="20375" y="29458"/>
                  </a:cubicBezTo>
                  <a:cubicBezTo>
                    <a:pt x="20909" y="29458"/>
                    <a:pt x="21478" y="29580"/>
                    <a:pt x="21698" y="29580"/>
                  </a:cubicBezTo>
                  <a:cubicBezTo>
                    <a:pt x="22070" y="29580"/>
                    <a:pt x="23184" y="29039"/>
                    <a:pt x="23184" y="29039"/>
                  </a:cubicBezTo>
                  <a:lnTo>
                    <a:pt x="23184" y="27117"/>
                  </a:lnTo>
                  <a:lnTo>
                    <a:pt x="23184" y="25979"/>
                  </a:lnTo>
                  <a:lnTo>
                    <a:pt x="23184" y="1551"/>
                  </a:lnTo>
                  <a:cubicBezTo>
                    <a:pt x="23184" y="671"/>
                    <a:pt x="22473" y="1"/>
                    <a:pt x="21634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6"/>
            <p:cNvSpPr/>
            <p:nvPr/>
          </p:nvSpPr>
          <p:spPr>
            <a:xfrm>
              <a:off x="1971698" y="1411272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52" y="266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1971698" y="165612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1971698" y="1897098"/>
              <a:ext cx="2187090" cy="26072"/>
            </a:xfrm>
            <a:custGeom>
              <a:avLst/>
              <a:gdLst/>
              <a:ahLst/>
              <a:cxnLst/>
              <a:rect l="l" t="t" r="r" b="b"/>
              <a:pathLst>
                <a:path w="23153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1971698" y="2142043"/>
              <a:ext cx="2187090" cy="25977"/>
            </a:xfrm>
            <a:custGeom>
              <a:avLst/>
              <a:gdLst/>
              <a:ahLst/>
              <a:cxnLst/>
              <a:rect l="l" t="t" r="r" b="b"/>
              <a:pathLst>
                <a:path w="23153" h="275" extrusionOk="0">
                  <a:moveTo>
                    <a:pt x="0" y="0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1971698" y="2386893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1971698" y="2628720"/>
              <a:ext cx="2183973" cy="25221"/>
            </a:xfrm>
            <a:custGeom>
              <a:avLst/>
              <a:gdLst/>
              <a:ahLst/>
              <a:cxnLst/>
              <a:rect l="l" t="t" r="r" b="b"/>
              <a:pathLst>
                <a:path w="23120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20" y="266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1971698" y="2873570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1971698" y="3114546"/>
              <a:ext cx="2183973" cy="26072"/>
            </a:xfrm>
            <a:custGeom>
              <a:avLst/>
              <a:gdLst/>
              <a:ahLst/>
              <a:cxnLst/>
              <a:rect l="l" t="t" r="r" b="b"/>
              <a:pathLst>
                <a:path w="23120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20" y="275"/>
                  </a:lnTo>
                  <a:lnTo>
                    <a:pt x="23120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1971698" y="335949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1971698" y="3604341"/>
              <a:ext cx="2187090" cy="22199"/>
            </a:xfrm>
            <a:custGeom>
              <a:avLst/>
              <a:gdLst/>
              <a:ahLst/>
              <a:cxnLst/>
              <a:rect l="l" t="t" r="r" b="b"/>
              <a:pathLst>
                <a:path w="23153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52" y="234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1971698" y="3846168"/>
              <a:ext cx="1779674" cy="25221"/>
            </a:xfrm>
            <a:custGeom>
              <a:avLst/>
              <a:gdLst/>
              <a:ahLst/>
              <a:cxnLst/>
              <a:rect l="l" t="t" r="r" b="b"/>
              <a:pathLst>
                <a:path w="18840" h="267" extrusionOk="0">
                  <a:moveTo>
                    <a:pt x="0" y="0"/>
                  </a:moveTo>
                  <a:lnTo>
                    <a:pt x="0" y="267"/>
                  </a:lnTo>
                  <a:lnTo>
                    <a:pt x="14875" y="267"/>
                  </a:lnTo>
                  <a:lnTo>
                    <a:pt x="1884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1971698" y="4090262"/>
              <a:ext cx="346394" cy="22954"/>
            </a:xfrm>
            <a:custGeom>
              <a:avLst/>
              <a:gdLst/>
              <a:ahLst/>
              <a:cxnLst/>
              <a:rect l="l" t="t" r="r" b="b"/>
              <a:pathLst>
                <a:path w="3667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58" y="242"/>
                  </a:lnTo>
                  <a:cubicBezTo>
                    <a:pt x="2358" y="242"/>
                    <a:pt x="2625" y="73"/>
                    <a:pt x="2730" y="73"/>
                  </a:cubicBezTo>
                  <a:cubicBezTo>
                    <a:pt x="3263" y="73"/>
                    <a:pt x="3667" y="0"/>
                    <a:pt x="3667" y="0"/>
                  </a:cubicBez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2205234" y="1032852"/>
              <a:ext cx="12266" cy="3080326"/>
            </a:xfrm>
            <a:custGeom>
              <a:avLst/>
              <a:gdLst/>
              <a:ahLst/>
              <a:cxnLst/>
              <a:rect l="l" t="t" r="r" b="b"/>
              <a:pathLst>
                <a:path w="275" h="32237" extrusionOk="0">
                  <a:moveTo>
                    <a:pt x="33" y="1"/>
                  </a:moveTo>
                  <a:lnTo>
                    <a:pt x="0" y="32237"/>
                  </a:lnTo>
                  <a:lnTo>
                    <a:pt x="275" y="3213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1">
    <p:bg>
      <p:bgPr>
        <a:solidFill>
          <a:schemeClr val="accent1"/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37"/>
          <p:cNvGrpSpPr/>
          <p:nvPr/>
        </p:nvGrpSpPr>
        <p:grpSpPr>
          <a:xfrm rot="5400000">
            <a:off x="1023669" y="1387137"/>
            <a:ext cx="3669996" cy="2925973"/>
            <a:chOff x="4754376" y="1610474"/>
            <a:chExt cx="753840" cy="547525"/>
          </a:xfrm>
        </p:grpSpPr>
        <p:sp>
          <p:nvSpPr>
            <p:cNvPr id="640" name="Google Shape;640;p37"/>
            <p:cNvSpPr/>
            <p:nvPr/>
          </p:nvSpPr>
          <p:spPr>
            <a:xfrm>
              <a:off x="4767901" y="1623999"/>
              <a:ext cx="740315" cy="534000"/>
            </a:xfrm>
            <a:custGeom>
              <a:avLst/>
              <a:gdLst/>
              <a:ahLst/>
              <a:cxnLst/>
              <a:rect l="l" t="t" r="r" b="b"/>
              <a:pathLst>
                <a:path w="29436" h="21360" extrusionOk="0">
                  <a:moveTo>
                    <a:pt x="27820" y="1"/>
                  </a:moveTo>
                  <a:cubicBezTo>
                    <a:pt x="27820" y="65"/>
                    <a:pt x="27788" y="130"/>
                    <a:pt x="27756" y="235"/>
                  </a:cubicBezTo>
                  <a:cubicBezTo>
                    <a:pt x="27659" y="364"/>
                    <a:pt x="27554" y="404"/>
                    <a:pt x="27521" y="404"/>
                  </a:cubicBezTo>
                  <a:lnTo>
                    <a:pt x="27416" y="404"/>
                  </a:lnTo>
                  <a:cubicBezTo>
                    <a:pt x="27384" y="404"/>
                    <a:pt x="27416" y="437"/>
                    <a:pt x="27489" y="671"/>
                  </a:cubicBezTo>
                  <a:cubicBezTo>
                    <a:pt x="27691" y="1244"/>
                    <a:pt x="27287" y="1947"/>
                    <a:pt x="27352" y="2286"/>
                  </a:cubicBezTo>
                  <a:cubicBezTo>
                    <a:pt x="27416" y="2625"/>
                    <a:pt x="27554" y="3328"/>
                    <a:pt x="27554" y="3634"/>
                  </a:cubicBezTo>
                  <a:cubicBezTo>
                    <a:pt x="27554" y="3699"/>
                    <a:pt x="27554" y="3699"/>
                    <a:pt x="27521" y="3699"/>
                  </a:cubicBezTo>
                  <a:cubicBezTo>
                    <a:pt x="27521" y="3699"/>
                    <a:pt x="27489" y="3667"/>
                    <a:pt x="27489" y="3634"/>
                  </a:cubicBezTo>
                  <a:cubicBezTo>
                    <a:pt x="27489" y="3594"/>
                    <a:pt x="27457" y="3562"/>
                    <a:pt x="27457" y="3562"/>
                  </a:cubicBezTo>
                  <a:lnTo>
                    <a:pt x="27457" y="3562"/>
                  </a:lnTo>
                  <a:cubicBezTo>
                    <a:pt x="27457" y="3562"/>
                    <a:pt x="27489" y="3667"/>
                    <a:pt x="27554" y="3965"/>
                  </a:cubicBezTo>
                  <a:cubicBezTo>
                    <a:pt x="27756" y="4805"/>
                    <a:pt x="27416" y="5249"/>
                    <a:pt x="27756" y="5750"/>
                  </a:cubicBezTo>
                  <a:cubicBezTo>
                    <a:pt x="28062" y="6291"/>
                    <a:pt x="28498" y="6356"/>
                    <a:pt x="28127" y="6864"/>
                  </a:cubicBezTo>
                  <a:cubicBezTo>
                    <a:pt x="27756" y="7365"/>
                    <a:pt x="27788" y="7163"/>
                    <a:pt x="27925" y="7938"/>
                  </a:cubicBezTo>
                  <a:cubicBezTo>
                    <a:pt x="28062" y="8714"/>
                    <a:pt x="28127" y="8714"/>
                    <a:pt x="27990" y="9319"/>
                  </a:cubicBezTo>
                  <a:cubicBezTo>
                    <a:pt x="27860" y="9893"/>
                    <a:pt x="28192" y="10329"/>
                    <a:pt x="28127" y="10934"/>
                  </a:cubicBezTo>
                  <a:cubicBezTo>
                    <a:pt x="28062" y="11508"/>
                    <a:pt x="27990" y="11572"/>
                    <a:pt x="28127" y="12008"/>
                  </a:cubicBezTo>
                  <a:cubicBezTo>
                    <a:pt x="28264" y="12444"/>
                    <a:pt x="28902" y="12444"/>
                    <a:pt x="28426" y="12921"/>
                  </a:cubicBezTo>
                  <a:cubicBezTo>
                    <a:pt x="27925" y="13357"/>
                    <a:pt x="27788" y="13284"/>
                    <a:pt x="27788" y="13761"/>
                  </a:cubicBezTo>
                  <a:cubicBezTo>
                    <a:pt x="27788" y="14197"/>
                    <a:pt x="27925" y="14601"/>
                    <a:pt x="27925" y="15037"/>
                  </a:cubicBezTo>
                  <a:cubicBezTo>
                    <a:pt x="27925" y="15473"/>
                    <a:pt x="27860" y="15408"/>
                    <a:pt x="27756" y="16111"/>
                  </a:cubicBezTo>
                  <a:cubicBezTo>
                    <a:pt x="27618" y="16789"/>
                    <a:pt x="27554" y="17225"/>
                    <a:pt x="27554" y="17395"/>
                  </a:cubicBezTo>
                  <a:cubicBezTo>
                    <a:pt x="27554" y="17564"/>
                    <a:pt x="27756" y="18267"/>
                    <a:pt x="27788" y="18977"/>
                  </a:cubicBezTo>
                  <a:cubicBezTo>
                    <a:pt x="27860" y="19680"/>
                    <a:pt x="28192" y="20826"/>
                    <a:pt x="28192" y="20826"/>
                  </a:cubicBezTo>
                  <a:lnTo>
                    <a:pt x="1" y="20826"/>
                  </a:lnTo>
                  <a:lnTo>
                    <a:pt x="1" y="21359"/>
                  </a:lnTo>
                  <a:lnTo>
                    <a:pt x="28733" y="21359"/>
                  </a:lnTo>
                  <a:cubicBezTo>
                    <a:pt x="28733" y="21359"/>
                    <a:pt x="28393" y="20189"/>
                    <a:pt x="28329" y="19478"/>
                  </a:cubicBezTo>
                  <a:cubicBezTo>
                    <a:pt x="28264" y="18775"/>
                    <a:pt x="28062" y="18065"/>
                    <a:pt x="28062" y="17895"/>
                  </a:cubicBezTo>
                  <a:cubicBezTo>
                    <a:pt x="28062" y="17766"/>
                    <a:pt x="28127" y="17290"/>
                    <a:pt x="28264" y="16619"/>
                  </a:cubicBezTo>
                  <a:cubicBezTo>
                    <a:pt x="28393" y="15949"/>
                    <a:pt x="28466" y="16014"/>
                    <a:pt x="28466" y="15578"/>
                  </a:cubicBezTo>
                  <a:cubicBezTo>
                    <a:pt x="28466" y="15101"/>
                    <a:pt x="28329" y="14738"/>
                    <a:pt x="28329" y="14261"/>
                  </a:cubicBezTo>
                  <a:cubicBezTo>
                    <a:pt x="28329" y="13825"/>
                    <a:pt x="28466" y="13890"/>
                    <a:pt x="28935" y="13422"/>
                  </a:cubicBezTo>
                  <a:cubicBezTo>
                    <a:pt x="29435" y="12985"/>
                    <a:pt x="28765" y="12985"/>
                    <a:pt x="28668" y="12549"/>
                  </a:cubicBezTo>
                  <a:cubicBezTo>
                    <a:pt x="28531" y="12073"/>
                    <a:pt x="28595" y="12008"/>
                    <a:pt x="28668" y="11435"/>
                  </a:cubicBezTo>
                  <a:cubicBezTo>
                    <a:pt x="28700" y="10862"/>
                    <a:pt x="28393" y="10393"/>
                    <a:pt x="28531" y="9820"/>
                  </a:cubicBezTo>
                  <a:cubicBezTo>
                    <a:pt x="28668" y="9247"/>
                    <a:pt x="28595" y="9247"/>
                    <a:pt x="28466" y="8480"/>
                  </a:cubicBezTo>
                  <a:cubicBezTo>
                    <a:pt x="28329" y="7704"/>
                    <a:pt x="28264" y="7906"/>
                    <a:pt x="28628" y="7365"/>
                  </a:cubicBezTo>
                  <a:cubicBezTo>
                    <a:pt x="28999" y="6864"/>
                    <a:pt x="28595" y="6792"/>
                    <a:pt x="28264" y="6291"/>
                  </a:cubicBezTo>
                  <a:cubicBezTo>
                    <a:pt x="27925" y="5782"/>
                    <a:pt x="28264" y="5314"/>
                    <a:pt x="28062" y="4474"/>
                  </a:cubicBezTo>
                  <a:cubicBezTo>
                    <a:pt x="27990" y="4171"/>
                    <a:pt x="27990" y="4104"/>
                    <a:pt x="27990" y="4103"/>
                  </a:cubicBezTo>
                  <a:lnTo>
                    <a:pt x="27990" y="4103"/>
                  </a:lnTo>
                  <a:cubicBezTo>
                    <a:pt x="27990" y="4104"/>
                    <a:pt x="27990" y="4136"/>
                    <a:pt x="28022" y="4167"/>
                  </a:cubicBezTo>
                  <a:cubicBezTo>
                    <a:pt x="28022" y="4200"/>
                    <a:pt x="28062" y="4240"/>
                    <a:pt x="28062" y="4240"/>
                  </a:cubicBezTo>
                  <a:lnTo>
                    <a:pt x="28062" y="4167"/>
                  </a:lnTo>
                  <a:cubicBezTo>
                    <a:pt x="28062" y="3836"/>
                    <a:pt x="27925" y="3126"/>
                    <a:pt x="27893" y="2787"/>
                  </a:cubicBezTo>
                  <a:cubicBezTo>
                    <a:pt x="27820" y="2488"/>
                    <a:pt x="28192" y="1777"/>
                    <a:pt x="27990" y="1212"/>
                  </a:cubicBezTo>
                  <a:cubicBezTo>
                    <a:pt x="27925" y="970"/>
                    <a:pt x="27925" y="905"/>
                    <a:pt x="27925" y="905"/>
                  </a:cubicBezTo>
                  <a:cubicBezTo>
                    <a:pt x="27957" y="905"/>
                    <a:pt x="27957" y="905"/>
                    <a:pt x="27957" y="937"/>
                  </a:cubicBezTo>
                  <a:lnTo>
                    <a:pt x="28022" y="937"/>
                  </a:lnTo>
                  <a:cubicBezTo>
                    <a:pt x="28095" y="937"/>
                    <a:pt x="28159" y="905"/>
                    <a:pt x="28264" y="735"/>
                  </a:cubicBezTo>
                  <a:cubicBezTo>
                    <a:pt x="28531" y="299"/>
                    <a:pt x="28264" y="1"/>
                    <a:pt x="28264" y="1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7"/>
            <p:cNvSpPr/>
            <p:nvPr/>
          </p:nvSpPr>
          <p:spPr>
            <a:xfrm>
              <a:off x="4773775" y="1610474"/>
              <a:ext cx="724584" cy="534200"/>
            </a:xfrm>
            <a:custGeom>
              <a:avLst/>
              <a:gdLst/>
              <a:ahLst/>
              <a:cxnLst/>
              <a:rect l="l" t="t" r="r" b="b"/>
              <a:pathLst>
                <a:path w="28668" h="21368" extrusionOk="0">
                  <a:moveTo>
                    <a:pt x="0" y="1"/>
                  </a:moveTo>
                  <a:lnTo>
                    <a:pt x="0" y="21367"/>
                  </a:lnTo>
                  <a:lnTo>
                    <a:pt x="27957" y="21367"/>
                  </a:lnTo>
                  <a:cubicBezTo>
                    <a:pt x="27957" y="21367"/>
                    <a:pt x="27625" y="20221"/>
                    <a:pt x="27553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83" y="17330"/>
                    <a:pt x="27521" y="16652"/>
                  </a:cubicBezTo>
                  <a:cubicBezTo>
                    <a:pt x="27625" y="15949"/>
                    <a:pt x="27690" y="16014"/>
                    <a:pt x="27690" y="15578"/>
                  </a:cubicBezTo>
                  <a:cubicBezTo>
                    <a:pt x="27690" y="15142"/>
                    <a:pt x="27553" y="14738"/>
                    <a:pt x="27553" y="14302"/>
                  </a:cubicBezTo>
                  <a:cubicBezTo>
                    <a:pt x="27553" y="13825"/>
                    <a:pt x="27690" y="13898"/>
                    <a:pt x="28191" y="13462"/>
                  </a:cubicBezTo>
                  <a:cubicBezTo>
                    <a:pt x="28667" y="12985"/>
                    <a:pt x="28029" y="12985"/>
                    <a:pt x="27892" y="12549"/>
                  </a:cubicBezTo>
                  <a:cubicBezTo>
                    <a:pt x="27755" y="12113"/>
                    <a:pt x="27827" y="12049"/>
                    <a:pt x="27892" y="11475"/>
                  </a:cubicBezTo>
                  <a:cubicBezTo>
                    <a:pt x="27957" y="10870"/>
                    <a:pt x="27625" y="10434"/>
                    <a:pt x="27755" y="9860"/>
                  </a:cubicBezTo>
                  <a:cubicBezTo>
                    <a:pt x="27892" y="9255"/>
                    <a:pt x="27827" y="9255"/>
                    <a:pt x="27690" y="8479"/>
                  </a:cubicBezTo>
                  <a:cubicBezTo>
                    <a:pt x="27553" y="7704"/>
                    <a:pt x="27521" y="7906"/>
                    <a:pt x="27892" y="7405"/>
                  </a:cubicBezTo>
                  <a:cubicBezTo>
                    <a:pt x="28263" y="6897"/>
                    <a:pt x="27827" y="6832"/>
                    <a:pt x="27521" y="6291"/>
                  </a:cubicBezTo>
                  <a:cubicBezTo>
                    <a:pt x="27181" y="5790"/>
                    <a:pt x="27521" y="5346"/>
                    <a:pt x="27319" y="4506"/>
                  </a:cubicBezTo>
                  <a:cubicBezTo>
                    <a:pt x="27234" y="4198"/>
                    <a:pt x="27217" y="4116"/>
                    <a:pt x="27224" y="4116"/>
                  </a:cubicBezTo>
                  <a:lnTo>
                    <a:pt x="27224" y="4116"/>
                  </a:lnTo>
                  <a:cubicBezTo>
                    <a:pt x="27228" y="4116"/>
                    <a:pt x="27242" y="4148"/>
                    <a:pt x="27254" y="4175"/>
                  </a:cubicBezTo>
                  <a:cubicBezTo>
                    <a:pt x="27273" y="4213"/>
                    <a:pt x="27291" y="4250"/>
                    <a:pt x="27304" y="4250"/>
                  </a:cubicBezTo>
                  <a:cubicBezTo>
                    <a:pt x="27313" y="4250"/>
                    <a:pt x="27319" y="4230"/>
                    <a:pt x="27319" y="4175"/>
                  </a:cubicBezTo>
                  <a:cubicBezTo>
                    <a:pt x="27319" y="3869"/>
                    <a:pt x="27181" y="3166"/>
                    <a:pt x="27117" y="2827"/>
                  </a:cubicBezTo>
                  <a:cubicBezTo>
                    <a:pt x="27052" y="2488"/>
                    <a:pt x="27456" y="1785"/>
                    <a:pt x="27254" y="1212"/>
                  </a:cubicBezTo>
                  <a:cubicBezTo>
                    <a:pt x="27171" y="969"/>
                    <a:pt x="27154" y="944"/>
                    <a:pt x="27186" y="944"/>
                  </a:cubicBezTo>
                  <a:cubicBezTo>
                    <a:pt x="27195" y="944"/>
                    <a:pt x="27207" y="945"/>
                    <a:pt x="27222" y="945"/>
                  </a:cubicBezTo>
                  <a:cubicBezTo>
                    <a:pt x="27240" y="955"/>
                    <a:pt x="27261" y="961"/>
                    <a:pt x="27285" y="961"/>
                  </a:cubicBezTo>
                  <a:cubicBezTo>
                    <a:pt x="27345" y="961"/>
                    <a:pt x="27422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7"/>
            <p:cNvSpPr/>
            <p:nvPr/>
          </p:nvSpPr>
          <p:spPr>
            <a:xfrm>
              <a:off x="4754376" y="1610474"/>
              <a:ext cx="724615" cy="534200"/>
            </a:xfrm>
            <a:custGeom>
              <a:avLst/>
              <a:gdLst/>
              <a:ahLst/>
              <a:cxnLst/>
              <a:rect l="l" t="t" r="r" b="b"/>
              <a:pathLst>
                <a:path w="28297" h="21368" extrusionOk="0">
                  <a:moveTo>
                    <a:pt x="1" y="1"/>
                  </a:moveTo>
                  <a:lnTo>
                    <a:pt x="1" y="21367"/>
                  </a:lnTo>
                  <a:lnTo>
                    <a:pt x="27957" y="21367"/>
                  </a:lnTo>
                  <a:cubicBezTo>
                    <a:pt x="27957" y="21367"/>
                    <a:pt x="27626" y="20221"/>
                    <a:pt x="27554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92" y="17330"/>
                    <a:pt x="27521" y="16652"/>
                  </a:cubicBezTo>
                  <a:cubicBezTo>
                    <a:pt x="27626" y="15949"/>
                    <a:pt x="27319" y="16014"/>
                    <a:pt x="27319" y="15578"/>
                  </a:cubicBezTo>
                  <a:cubicBezTo>
                    <a:pt x="27319" y="15142"/>
                    <a:pt x="27190" y="14738"/>
                    <a:pt x="27190" y="14302"/>
                  </a:cubicBezTo>
                  <a:cubicBezTo>
                    <a:pt x="27190" y="13825"/>
                    <a:pt x="27319" y="13898"/>
                    <a:pt x="27796" y="13462"/>
                  </a:cubicBezTo>
                  <a:cubicBezTo>
                    <a:pt x="28297" y="12985"/>
                    <a:pt x="27626" y="12985"/>
                    <a:pt x="27521" y="12549"/>
                  </a:cubicBezTo>
                  <a:cubicBezTo>
                    <a:pt x="27392" y="12113"/>
                    <a:pt x="27457" y="12049"/>
                    <a:pt x="27521" y="11475"/>
                  </a:cubicBezTo>
                  <a:cubicBezTo>
                    <a:pt x="27554" y="10870"/>
                    <a:pt x="27626" y="10434"/>
                    <a:pt x="27755" y="9860"/>
                  </a:cubicBezTo>
                  <a:cubicBezTo>
                    <a:pt x="27893" y="9255"/>
                    <a:pt x="27554" y="9255"/>
                    <a:pt x="27457" y="8479"/>
                  </a:cubicBezTo>
                  <a:cubicBezTo>
                    <a:pt x="27319" y="7704"/>
                    <a:pt x="27255" y="7906"/>
                    <a:pt x="27626" y="7405"/>
                  </a:cubicBezTo>
                  <a:cubicBezTo>
                    <a:pt x="27998" y="6897"/>
                    <a:pt x="27554" y="6832"/>
                    <a:pt x="27255" y="6291"/>
                  </a:cubicBezTo>
                  <a:cubicBezTo>
                    <a:pt x="26916" y="5790"/>
                    <a:pt x="27521" y="5346"/>
                    <a:pt x="27319" y="4506"/>
                  </a:cubicBezTo>
                  <a:cubicBezTo>
                    <a:pt x="27240" y="4198"/>
                    <a:pt x="27221" y="4116"/>
                    <a:pt x="27227" y="4116"/>
                  </a:cubicBezTo>
                  <a:lnTo>
                    <a:pt x="27227" y="4116"/>
                  </a:lnTo>
                  <a:cubicBezTo>
                    <a:pt x="27230" y="4116"/>
                    <a:pt x="27242" y="4148"/>
                    <a:pt x="27255" y="4175"/>
                  </a:cubicBezTo>
                  <a:cubicBezTo>
                    <a:pt x="27273" y="4213"/>
                    <a:pt x="27292" y="4250"/>
                    <a:pt x="27305" y="4250"/>
                  </a:cubicBezTo>
                  <a:cubicBezTo>
                    <a:pt x="27314" y="4250"/>
                    <a:pt x="27319" y="4230"/>
                    <a:pt x="27319" y="4175"/>
                  </a:cubicBezTo>
                  <a:cubicBezTo>
                    <a:pt x="27319" y="3869"/>
                    <a:pt x="27190" y="3166"/>
                    <a:pt x="27118" y="2827"/>
                  </a:cubicBezTo>
                  <a:cubicBezTo>
                    <a:pt x="27053" y="2488"/>
                    <a:pt x="27457" y="1785"/>
                    <a:pt x="27255" y="1212"/>
                  </a:cubicBezTo>
                  <a:cubicBezTo>
                    <a:pt x="27172" y="969"/>
                    <a:pt x="27154" y="944"/>
                    <a:pt x="27187" y="944"/>
                  </a:cubicBezTo>
                  <a:cubicBezTo>
                    <a:pt x="27195" y="944"/>
                    <a:pt x="27207" y="945"/>
                    <a:pt x="27223" y="945"/>
                  </a:cubicBezTo>
                  <a:cubicBezTo>
                    <a:pt x="27241" y="955"/>
                    <a:pt x="27263" y="961"/>
                    <a:pt x="27287" y="961"/>
                  </a:cubicBezTo>
                  <a:cubicBezTo>
                    <a:pt x="27349" y="961"/>
                    <a:pt x="27429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>
              <a:off x="5453300" y="2142825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73"/>
                  </a:moveTo>
                  <a:lnTo>
                    <a:pt x="0" y="73"/>
                  </a:lnTo>
                  <a:lnTo>
                    <a:pt x="0" y="73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>
              <a:off x="5453300" y="2142825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1"/>
                  </a:move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7"/>
            <p:cNvSpPr/>
            <p:nvPr/>
          </p:nvSpPr>
          <p:spPr>
            <a:xfrm>
              <a:off x="5433100" y="1763500"/>
              <a:ext cx="1850" cy="3450"/>
            </a:xfrm>
            <a:custGeom>
              <a:avLst/>
              <a:gdLst/>
              <a:ahLst/>
              <a:cxnLst/>
              <a:rect l="l" t="t" r="r" b="b"/>
              <a:pathLst>
                <a:path w="74" h="138" extrusionOk="0">
                  <a:moveTo>
                    <a:pt x="1" y="1"/>
                  </a:moveTo>
                  <a:cubicBezTo>
                    <a:pt x="41" y="33"/>
                    <a:pt x="41" y="73"/>
                    <a:pt x="74" y="138"/>
                  </a:cubicBezTo>
                  <a:cubicBezTo>
                    <a:pt x="41" y="73"/>
                    <a:pt x="41" y="33"/>
                    <a:pt x="41" y="1"/>
                  </a:cubicBez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7"/>
            <p:cNvSpPr/>
            <p:nvPr/>
          </p:nvSpPr>
          <p:spPr>
            <a:xfrm>
              <a:off x="4754376" y="1610474"/>
              <a:ext cx="715115" cy="534200"/>
            </a:xfrm>
            <a:custGeom>
              <a:avLst/>
              <a:gdLst/>
              <a:ahLst/>
              <a:cxnLst/>
              <a:rect l="l" t="t" r="r" b="b"/>
              <a:pathLst>
                <a:path w="27926" h="21368" extrusionOk="0">
                  <a:moveTo>
                    <a:pt x="1882" y="33"/>
                  </a:moveTo>
                  <a:lnTo>
                    <a:pt x="1882" y="1147"/>
                  </a:lnTo>
                  <a:lnTo>
                    <a:pt x="744" y="1147"/>
                  </a:lnTo>
                  <a:lnTo>
                    <a:pt x="744" y="33"/>
                  </a:lnTo>
                  <a:close/>
                  <a:moveTo>
                    <a:pt x="3126" y="33"/>
                  </a:moveTo>
                  <a:lnTo>
                    <a:pt x="3126" y="1147"/>
                  </a:lnTo>
                  <a:lnTo>
                    <a:pt x="1987" y="1147"/>
                  </a:lnTo>
                  <a:lnTo>
                    <a:pt x="1987" y="33"/>
                  </a:lnTo>
                  <a:close/>
                  <a:moveTo>
                    <a:pt x="4337" y="33"/>
                  </a:moveTo>
                  <a:lnTo>
                    <a:pt x="4337" y="1147"/>
                  </a:lnTo>
                  <a:lnTo>
                    <a:pt x="3231" y="1147"/>
                  </a:lnTo>
                  <a:lnTo>
                    <a:pt x="3231" y="33"/>
                  </a:lnTo>
                  <a:close/>
                  <a:moveTo>
                    <a:pt x="5589" y="33"/>
                  </a:moveTo>
                  <a:lnTo>
                    <a:pt x="5589" y="1147"/>
                  </a:lnTo>
                  <a:lnTo>
                    <a:pt x="4475" y="1147"/>
                  </a:lnTo>
                  <a:lnTo>
                    <a:pt x="4475" y="33"/>
                  </a:lnTo>
                  <a:close/>
                  <a:moveTo>
                    <a:pt x="6833" y="33"/>
                  </a:moveTo>
                  <a:lnTo>
                    <a:pt x="6833" y="1147"/>
                  </a:lnTo>
                  <a:lnTo>
                    <a:pt x="5718" y="1147"/>
                  </a:lnTo>
                  <a:lnTo>
                    <a:pt x="5718" y="33"/>
                  </a:lnTo>
                  <a:close/>
                  <a:moveTo>
                    <a:pt x="8076" y="33"/>
                  </a:moveTo>
                  <a:lnTo>
                    <a:pt x="8076" y="1147"/>
                  </a:lnTo>
                  <a:lnTo>
                    <a:pt x="6962" y="1147"/>
                  </a:lnTo>
                  <a:lnTo>
                    <a:pt x="6962" y="33"/>
                  </a:lnTo>
                  <a:close/>
                  <a:moveTo>
                    <a:pt x="9320" y="33"/>
                  </a:moveTo>
                  <a:lnTo>
                    <a:pt x="9320" y="1147"/>
                  </a:lnTo>
                  <a:lnTo>
                    <a:pt x="8213" y="1147"/>
                  </a:lnTo>
                  <a:lnTo>
                    <a:pt x="8213" y="33"/>
                  </a:lnTo>
                  <a:close/>
                  <a:moveTo>
                    <a:pt x="10563" y="33"/>
                  </a:moveTo>
                  <a:lnTo>
                    <a:pt x="10563" y="1147"/>
                  </a:lnTo>
                  <a:lnTo>
                    <a:pt x="9457" y="1147"/>
                  </a:lnTo>
                  <a:lnTo>
                    <a:pt x="9457" y="33"/>
                  </a:lnTo>
                  <a:close/>
                  <a:moveTo>
                    <a:pt x="11807" y="33"/>
                  </a:moveTo>
                  <a:lnTo>
                    <a:pt x="11807" y="1147"/>
                  </a:lnTo>
                  <a:lnTo>
                    <a:pt x="10701" y="1147"/>
                  </a:lnTo>
                  <a:lnTo>
                    <a:pt x="10701" y="33"/>
                  </a:lnTo>
                  <a:close/>
                  <a:moveTo>
                    <a:pt x="13059" y="33"/>
                  </a:moveTo>
                  <a:lnTo>
                    <a:pt x="13059" y="1147"/>
                  </a:lnTo>
                  <a:lnTo>
                    <a:pt x="11944" y="1147"/>
                  </a:lnTo>
                  <a:lnTo>
                    <a:pt x="11944" y="33"/>
                  </a:lnTo>
                  <a:close/>
                  <a:moveTo>
                    <a:pt x="14302" y="33"/>
                  </a:moveTo>
                  <a:lnTo>
                    <a:pt x="14302" y="1147"/>
                  </a:lnTo>
                  <a:lnTo>
                    <a:pt x="13188" y="1147"/>
                  </a:lnTo>
                  <a:lnTo>
                    <a:pt x="13188" y="33"/>
                  </a:lnTo>
                  <a:close/>
                  <a:moveTo>
                    <a:pt x="15546" y="33"/>
                  </a:moveTo>
                  <a:lnTo>
                    <a:pt x="15546" y="1147"/>
                  </a:lnTo>
                  <a:lnTo>
                    <a:pt x="14399" y="1147"/>
                  </a:lnTo>
                  <a:lnTo>
                    <a:pt x="14399" y="33"/>
                  </a:lnTo>
                  <a:close/>
                  <a:moveTo>
                    <a:pt x="16789" y="33"/>
                  </a:moveTo>
                  <a:lnTo>
                    <a:pt x="16789" y="1147"/>
                  </a:lnTo>
                  <a:lnTo>
                    <a:pt x="15643" y="1147"/>
                  </a:lnTo>
                  <a:lnTo>
                    <a:pt x="15643" y="33"/>
                  </a:lnTo>
                  <a:close/>
                  <a:moveTo>
                    <a:pt x="18033" y="33"/>
                  </a:moveTo>
                  <a:lnTo>
                    <a:pt x="18033" y="1147"/>
                  </a:lnTo>
                  <a:lnTo>
                    <a:pt x="16894" y="1147"/>
                  </a:lnTo>
                  <a:lnTo>
                    <a:pt x="16894" y="33"/>
                  </a:lnTo>
                  <a:close/>
                  <a:moveTo>
                    <a:pt x="19244" y="33"/>
                  </a:moveTo>
                  <a:lnTo>
                    <a:pt x="19244" y="1147"/>
                  </a:lnTo>
                  <a:lnTo>
                    <a:pt x="18138" y="1147"/>
                  </a:lnTo>
                  <a:lnTo>
                    <a:pt x="18138" y="33"/>
                  </a:lnTo>
                  <a:close/>
                  <a:moveTo>
                    <a:pt x="20488" y="33"/>
                  </a:moveTo>
                  <a:lnTo>
                    <a:pt x="20488" y="1147"/>
                  </a:lnTo>
                  <a:lnTo>
                    <a:pt x="19381" y="1147"/>
                  </a:lnTo>
                  <a:lnTo>
                    <a:pt x="19381" y="33"/>
                  </a:lnTo>
                  <a:close/>
                  <a:moveTo>
                    <a:pt x="21739" y="33"/>
                  </a:moveTo>
                  <a:lnTo>
                    <a:pt x="21739" y="1147"/>
                  </a:lnTo>
                  <a:lnTo>
                    <a:pt x="20625" y="1147"/>
                  </a:lnTo>
                  <a:lnTo>
                    <a:pt x="20625" y="33"/>
                  </a:lnTo>
                  <a:close/>
                  <a:moveTo>
                    <a:pt x="22983" y="33"/>
                  </a:moveTo>
                  <a:lnTo>
                    <a:pt x="22983" y="1147"/>
                  </a:lnTo>
                  <a:lnTo>
                    <a:pt x="21869" y="1147"/>
                  </a:lnTo>
                  <a:lnTo>
                    <a:pt x="21869" y="33"/>
                  </a:lnTo>
                  <a:close/>
                  <a:moveTo>
                    <a:pt x="24227" y="33"/>
                  </a:moveTo>
                  <a:lnTo>
                    <a:pt x="24227" y="1147"/>
                  </a:lnTo>
                  <a:lnTo>
                    <a:pt x="23112" y="1147"/>
                  </a:lnTo>
                  <a:lnTo>
                    <a:pt x="23112" y="33"/>
                  </a:lnTo>
                  <a:close/>
                  <a:moveTo>
                    <a:pt x="25470" y="33"/>
                  </a:moveTo>
                  <a:lnTo>
                    <a:pt x="25470" y="1147"/>
                  </a:lnTo>
                  <a:lnTo>
                    <a:pt x="24364" y="1147"/>
                  </a:lnTo>
                  <a:lnTo>
                    <a:pt x="24364" y="33"/>
                  </a:lnTo>
                  <a:close/>
                  <a:moveTo>
                    <a:pt x="26714" y="33"/>
                  </a:moveTo>
                  <a:lnTo>
                    <a:pt x="26714" y="1147"/>
                  </a:lnTo>
                  <a:lnTo>
                    <a:pt x="25607" y="1147"/>
                  </a:lnTo>
                  <a:lnTo>
                    <a:pt x="25607" y="33"/>
                  </a:lnTo>
                  <a:close/>
                  <a:moveTo>
                    <a:pt x="1882" y="1276"/>
                  </a:moveTo>
                  <a:lnTo>
                    <a:pt x="1882" y="2391"/>
                  </a:lnTo>
                  <a:lnTo>
                    <a:pt x="744" y="2391"/>
                  </a:lnTo>
                  <a:lnTo>
                    <a:pt x="744" y="1276"/>
                  </a:lnTo>
                  <a:close/>
                  <a:moveTo>
                    <a:pt x="3126" y="1276"/>
                  </a:moveTo>
                  <a:lnTo>
                    <a:pt x="3126" y="2391"/>
                  </a:lnTo>
                  <a:lnTo>
                    <a:pt x="1987" y="2391"/>
                  </a:lnTo>
                  <a:lnTo>
                    <a:pt x="1987" y="1276"/>
                  </a:lnTo>
                  <a:close/>
                  <a:moveTo>
                    <a:pt x="4337" y="1276"/>
                  </a:moveTo>
                  <a:lnTo>
                    <a:pt x="4337" y="2391"/>
                  </a:lnTo>
                  <a:lnTo>
                    <a:pt x="3231" y="2391"/>
                  </a:lnTo>
                  <a:lnTo>
                    <a:pt x="3231" y="1276"/>
                  </a:lnTo>
                  <a:close/>
                  <a:moveTo>
                    <a:pt x="5589" y="1276"/>
                  </a:moveTo>
                  <a:lnTo>
                    <a:pt x="5589" y="2391"/>
                  </a:lnTo>
                  <a:lnTo>
                    <a:pt x="4475" y="2391"/>
                  </a:lnTo>
                  <a:lnTo>
                    <a:pt x="4475" y="1276"/>
                  </a:lnTo>
                  <a:close/>
                  <a:moveTo>
                    <a:pt x="6833" y="1276"/>
                  </a:moveTo>
                  <a:lnTo>
                    <a:pt x="6833" y="2391"/>
                  </a:lnTo>
                  <a:lnTo>
                    <a:pt x="5718" y="2391"/>
                  </a:lnTo>
                  <a:lnTo>
                    <a:pt x="5718" y="1276"/>
                  </a:lnTo>
                  <a:close/>
                  <a:moveTo>
                    <a:pt x="8076" y="1276"/>
                  </a:moveTo>
                  <a:lnTo>
                    <a:pt x="8076" y="2391"/>
                  </a:lnTo>
                  <a:lnTo>
                    <a:pt x="6962" y="2391"/>
                  </a:lnTo>
                  <a:lnTo>
                    <a:pt x="6962" y="1276"/>
                  </a:lnTo>
                  <a:close/>
                  <a:moveTo>
                    <a:pt x="9320" y="1276"/>
                  </a:moveTo>
                  <a:lnTo>
                    <a:pt x="9320" y="2391"/>
                  </a:lnTo>
                  <a:lnTo>
                    <a:pt x="8213" y="2391"/>
                  </a:lnTo>
                  <a:lnTo>
                    <a:pt x="8213" y="1276"/>
                  </a:lnTo>
                  <a:close/>
                  <a:moveTo>
                    <a:pt x="10563" y="1276"/>
                  </a:moveTo>
                  <a:lnTo>
                    <a:pt x="10563" y="2391"/>
                  </a:lnTo>
                  <a:lnTo>
                    <a:pt x="9457" y="2391"/>
                  </a:lnTo>
                  <a:lnTo>
                    <a:pt x="9457" y="1276"/>
                  </a:lnTo>
                  <a:close/>
                  <a:moveTo>
                    <a:pt x="11807" y="1276"/>
                  </a:moveTo>
                  <a:lnTo>
                    <a:pt x="11807" y="2391"/>
                  </a:lnTo>
                  <a:lnTo>
                    <a:pt x="10701" y="2391"/>
                  </a:lnTo>
                  <a:lnTo>
                    <a:pt x="10701" y="1276"/>
                  </a:lnTo>
                  <a:close/>
                  <a:moveTo>
                    <a:pt x="13059" y="1276"/>
                  </a:moveTo>
                  <a:lnTo>
                    <a:pt x="13059" y="2391"/>
                  </a:lnTo>
                  <a:lnTo>
                    <a:pt x="11944" y="2391"/>
                  </a:lnTo>
                  <a:lnTo>
                    <a:pt x="11944" y="1276"/>
                  </a:lnTo>
                  <a:close/>
                  <a:moveTo>
                    <a:pt x="14302" y="1276"/>
                  </a:moveTo>
                  <a:lnTo>
                    <a:pt x="14302" y="2391"/>
                  </a:lnTo>
                  <a:lnTo>
                    <a:pt x="13188" y="2391"/>
                  </a:lnTo>
                  <a:lnTo>
                    <a:pt x="13188" y="1276"/>
                  </a:lnTo>
                  <a:close/>
                  <a:moveTo>
                    <a:pt x="15546" y="1276"/>
                  </a:moveTo>
                  <a:lnTo>
                    <a:pt x="15546" y="2391"/>
                  </a:lnTo>
                  <a:lnTo>
                    <a:pt x="14399" y="2391"/>
                  </a:lnTo>
                  <a:lnTo>
                    <a:pt x="14399" y="1276"/>
                  </a:lnTo>
                  <a:close/>
                  <a:moveTo>
                    <a:pt x="16789" y="1276"/>
                  </a:moveTo>
                  <a:lnTo>
                    <a:pt x="16789" y="2391"/>
                  </a:lnTo>
                  <a:lnTo>
                    <a:pt x="15643" y="2391"/>
                  </a:lnTo>
                  <a:lnTo>
                    <a:pt x="15643" y="1276"/>
                  </a:lnTo>
                  <a:close/>
                  <a:moveTo>
                    <a:pt x="18033" y="1276"/>
                  </a:moveTo>
                  <a:lnTo>
                    <a:pt x="18033" y="2391"/>
                  </a:lnTo>
                  <a:lnTo>
                    <a:pt x="16894" y="2391"/>
                  </a:lnTo>
                  <a:lnTo>
                    <a:pt x="16894" y="1276"/>
                  </a:lnTo>
                  <a:close/>
                  <a:moveTo>
                    <a:pt x="19244" y="1276"/>
                  </a:moveTo>
                  <a:lnTo>
                    <a:pt x="19244" y="2391"/>
                  </a:lnTo>
                  <a:lnTo>
                    <a:pt x="18138" y="2391"/>
                  </a:lnTo>
                  <a:lnTo>
                    <a:pt x="18138" y="1276"/>
                  </a:lnTo>
                  <a:close/>
                  <a:moveTo>
                    <a:pt x="20488" y="1276"/>
                  </a:moveTo>
                  <a:lnTo>
                    <a:pt x="20488" y="2391"/>
                  </a:lnTo>
                  <a:lnTo>
                    <a:pt x="19381" y="2391"/>
                  </a:lnTo>
                  <a:lnTo>
                    <a:pt x="19381" y="1276"/>
                  </a:lnTo>
                  <a:close/>
                  <a:moveTo>
                    <a:pt x="21739" y="1276"/>
                  </a:moveTo>
                  <a:lnTo>
                    <a:pt x="21739" y="2391"/>
                  </a:lnTo>
                  <a:lnTo>
                    <a:pt x="20625" y="2391"/>
                  </a:lnTo>
                  <a:lnTo>
                    <a:pt x="20625" y="1276"/>
                  </a:lnTo>
                  <a:close/>
                  <a:moveTo>
                    <a:pt x="22983" y="1276"/>
                  </a:moveTo>
                  <a:lnTo>
                    <a:pt x="22983" y="2391"/>
                  </a:lnTo>
                  <a:lnTo>
                    <a:pt x="21869" y="2391"/>
                  </a:lnTo>
                  <a:lnTo>
                    <a:pt x="21869" y="1276"/>
                  </a:lnTo>
                  <a:close/>
                  <a:moveTo>
                    <a:pt x="24227" y="1276"/>
                  </a:moveTo>
                  <a:lnTo>
                    <a:pt x="24227" y="2391"/>
                  </a:lnTo>
                  <a:lnTo>
                    <a:pt x="23112" y="2391"/>
                  </a:lnTo>
                  <a:lnTo>
                    <a:pt x="23112" y="1276"/>
                  </a:lnTo>
                  <a:close/>
                  <a:moveTo>
                    <a:pt x="25470" y="1276"/>
                  </a:moveTo>
                  <a:lnTo>
                    <a:pt x="25470" y="2391"/>
                  </a:lnTo>
                  <a:lnTo>
                    <a:pt x="24364" y="2391"/>
                  </a:lnTo>
                  <a:lnTo>
                    <a:pt x="24364" y="1276"/>
                  </a:lnTo>
                  <a:close/>
                  <a:moveTo>
                    <a:pt x="26714" y="1276"/>
                  </a:moveTo>
                  <a:lnTo>
                    <a:pt x="26714" y="2391"/>
                  </a:lnTo>
                  <a:lnTo>
                    <a:pt x="25607" y="2391"/>
                  </a:lnTo>
                  <a:lnTo>
                    <a:pt x="25607" y="1276"/>
                  </a:lnTo>
                  <a:close/>
                  <a:moveTo>
                    <a:pt x="1882" y="2520"/>
                  </a:moveTo>
                  <a:lnTo>
                    <a:pt x="1882" y="3634"/>
                  </a:lnTo>
                  <a:lnTo>
                    <a:pt x="744" y="3634"/>
                  </a:lnTo>
                  <a:lnTo>
                    <a:pt x="744" y="2520"/>
                  </a:lnTo>
                  <a:close/>
                  <a:moveTo>
                    <a:pt x="3126" y="2520"/>
                  </a:moveTo>
                  <a:lnTo>
                    <a:pt x="3126" y="3634"/>
                  </a:lnTo>
                  <a:lnTo>
                    <a:pt x="1987" y="3634"/>
                  </a:lnTo>
                  <a:lnTo>
                    <a:pt x="1987" y="2520"/>
                  </a:lnTo>
                  <a:close/>
                  <a:moveTo>
                    <a:pt x="4337" y="2520"/>
                  </a:moveTo>
                  <a:lnTo>
                    <a:pt x="4337" y="3634"/>
                  </a:lnTo>
                  <a:lnTo>
                    <a:pt x="3231" y="3634"/>
                  </a:lnTo>
                  <a:lnTo>
                    <a:pt x="3231" y="2520"/>
                  </a:lnTo>
                  <a:close/>
                  <a:moveTo>
                    <a:pt x="5589" y="2520"/>
                  </a:moveTo>
                  <a:lnTo>
                    <a:pt x="5589" y="3634"/>
                  </a:lnTo>
                  <a:lnTo>
                    <a:pt x="4475" y="3634"/>
                  </a:lnTo>
                  <a:lnTo>
                    <a:pt x="4475" y="2520"/>
                  </a:lnTo>
                  <a:close/>
                  <a:moveTo>
                    <a:pt x="6833" y="2520"/>
                  </a:moveTo>
                  <a:lnTo>
                    <a:pt x="6833" y="3634"/>
                  </a:lnTo>
                  <a:lnTo>
                    <a:pt x="5718" y="3634"/>
                  </a:lnTo>
                  <a:lnTo>
                    <a:pt x="5718" y="2520"/>
                  </a:lnTo>
                  <a:close/>
                  <a:moveTo>
                    <a:pt x="8076" y="2520"/>
                  </a:moveTo>
                  <a:lnTo>
                    <a:pt x="8076" y="3634"/>
                  </a:lnTo>
                  <a:lnTo>
                    <a:pt x="6962" y="3634"/>
                  </a:lnTo>
                  <a:lnTo>
                    <a:pt x="6962" y="2520"/>
                  </a:lnTo>
                  <a:close/>
                  <a:moveTo>
                    <a:pt x="9320" y="2520"/>
                  </a:moveTo>
                  <a:lnTo>
                    <a:pt x="9320" y="3634"/>
                  </a:lnTo>
                  <a:lnTo>
                    <a:pt x="8213" y="3634"/>
                  </a:lnTo>
                  <a:lnTo>
                    <a:pt x="8213" y="2520"/>
                  </a:lnTo>
                  <a:close/>
                  <a:moveTo>
                    <a:pt x="10563" y="2520"/>
                  </a:moveTo>
                  <a:lnTo>
                    <a:pt x="10563" y="3634"/>
                  </a:lnTo>
                  <a:lnTo>
                    <a:pt x="9457" y="3634"/>
                  </a:lnTo>
                  <a:lnTo>
                    <a:pt x="9457" y="2520"/>
                  </a:lnTo>
                  <a:close/>
                  <a:moveTo>
                    <a:pt x="11807" y="2520"/>
                  </a:moveTo>
                  <a:lnTo>
                    <a:pt x="11807" y="3634"/>
                  </a:lnTo>
                  <a:lnTo>
                    <a:pt x="10701" y="3634"/>
                  </a:lnTo>
                  <a:lnTo>
                    <a:pt x="10701" y="2520"/>
                  </a:lnTo>
                  <a:close/>
                  <a:moveTo>
                    <a:pt x="13059" y="2520"/>
                  </a:moveTo>
                  <a:lnTo>
                    <a:pt x="13059" y="3634"/>
                  </a:lnTo>
                  <a:lnTo>
                    <a:pt x="11944" y="3634"/>
                  </a:lnTo>
                  <a:lnTo>
                    <a:pt x="11944" y="2520"/>
                  </a:lnTo>
                  <a:close/>
                  <a:moveTo>
                    <a:pt x="14302" y="2520"/>
                  </a:moveTo>
                  <a:lnTo>
                    <a:pt x="14302" y="3634"/>
                  </a:lnTo>
                  <a:lnTo>
                    <a:pt x="13188" y="3634"/>
                  </a:lnTo>
                  <a:lnTo>
                    <a:pt x="13188" y="2520"/>
                  </a:lnTo>
                  <a:close/>
                  <a:moveTo>
                    <a:pt x="15546" y="2520"/>
                  </a:moveTo>
                  <a:lnTo>
                    <a:pt x="15546" y="3634"/>
                  </a:lnTo>
                  <a:lnTo>
                    <a:pt x="14399" y="3634"/>
                  </a:lnTo>
                  <a:lnTo>
                    <a:pt x="14399" y="2520"/>
                  </a:lnTo>
                  <a:close/>
                  <a:moveTo>
                    <a:pt x="16789" y="2520"/>
                  </a:moveTo>
                  <a:lnTo>
                    <a:pt x="16789" y="3634"/>
                  </a:lnTo>
                  <a:lnTo>
                    <a:pt x="15643" y="3634"/>
                  </a:lnTo>
                  <a:lnTo>
                    <a:pt x="15643" y="2520"/>
                  </a:lnTo>
                  <a:close/>
                  <a:moveTo>
                    <a:pt x="18033" y="2520"/>
                  </a:moveTo>
                  <a:lnTo>
                    <a:pt x="18033" y="3634"/>
                  </a:lnTo>
                  <a:lnTo>
                    <a:pt x="16894" y="3634"/>
                  </a:lnTo>
                  <a:lnTo>
                    <a:pt x="16894" y="2520"/>
                  </a:lnTo>
                  <a:close/>
                  <a:moveTo>
                    <a:pt x="19244" y="2520"/>
                  </a:moveTo>
                  <a:lnTo>
                    <a:pt x="19244" y="3634"/>
                  </a:lnTo>
                  <a:lnTo>
                    <a:pt x="18138" y="3634"/>
                  </a:lnTo>
                  <a:lnTo>
                    <a:pt x="18138" y="2520"/>
                  </a:lnTo>
                  <a:close/>
                  <a:moveTo>
                    <a:pt x="20488" y="2520"/>
                  </a:moveTo>
                  <a:lnTo>
                    <a:pt x="20488" y="3634"/>
                  </a:lnTo>
                  <a:lnTo>
                    <a:pt x="19381" y="3634"/>
                  </a:lnTo>
                  <a:lnTo>
                    <a:pt x="19381" y="2520"/>
                  </a:lnTo>
                  <a:close/>
                  <a:moveTo>
                    <a:pt x="21739" y="2520"/>
                  </a:moveTo>
                  <a:lnTo>
                    <a:pt x="21739" y="3634"/>
                  </a:lnTo>
                  <a:lnTo>
                    <a:pt x="20625" y="3634"/>
                  </a:lnTo>
                  <a:lnTo>
                    <a:pt x="20625" y="2520"/>
                  </a:lnTo>
                  <a:close/>
                  <a:moveTo>
                    <a:pt x="22983" y="2520"/>
                  </a:moveTo>
                  <a:lnTo>
                    <a:pt x="22983" y="3634"/>
                  </a:lnTo>
                  <a:lnTo>
                    <a:pt x="21869" y="3634"/>
                  </a:lnTo>
                  <a:lnTo>
                    <a:pt x="21869" y="2520"/>
                  </a:lnTo>
                  <a:close/>
                  <a:moveTo>
                    <a:pt x="24227" y="2520"/>
                  </a:moveTo>
                  <a:lnTo>
                    <a:pt x="24227" y="3634"/>
                  </a:lnTo>
                  <a:lnTo>
                    <a:pt x="23112" y="3634"/>
                  </a:lnTo>
                  <a:lnTo>
                    <a:pt x="23112" y="2520"/>
                  </a:lnTo>
                  <a:close/>
                  <a:moveTo>
                    <a:pt x="25470" y="2520"/>
                  </a:moveTo>
                  <a:lnTo>
                    <a:pt x="25470" y="3634"/>
                  </a:lnTo>
                  <a:lnTo>
                    <a:pt x="24364" y="3634"/>
                  </a:lnTo>
                  <a:lnTo>
                    <a:pt x="24364" y="2520"/>
                  </a:lnTo>
                  <a:close/>
                  <a:moveTo>
                    <a:pt x="26714" y="2520"/>
                  </a:moveTo>
                  <a:lnTo>
                    <a:pt x="26714" y="3634"/>
                  </a:lnTo>
                  <a:lnTo>
                    <a:pt x="25607" y="3634"/>
                  </a:lnTo>
                  <a:lnTo>
                    <a:pt x="25607" y="2520"/>
                  </a:lnTo>
                  <a:close/>
                  <a:moveTo>
                    <a:pt x="1882" y="3772"/>
                  </a:moveTo>
                  <a:lnTo>
                    <a:pt x="1882" y="4878"/>
                  </a:lnTo>
                  <a:lnTo>
                    <a:pt x="744" y="4878"/>
                  </a:lnTo>
                  <a:lnTo>
                    <a:pt x="744" y="3772"/>
                  </a:lnTo>
                  <a:close/>
                  <a:moveTo>
                    <a:pt x="3126" y="3772"/>
                  </a:moveTo>
                  <a:lnTo>
                    <a:pt x="3126" y="4878"/>
                  </a:lnTo>
                  <a:lnTo>
                    <a:pt x="1987" y="4878"/>
                  </a:lnTo>
                  <a:lnTo>
                    <a:pt x="1987" y="3772"/>
                  </a:lnTo>
                  <a:close/>
                  <a:moveTo>
                    <a:pt x="4337" y="3772"/>
                  </a:moveTo>
                  <a:lnTo>
                    <a:pt x="4337" y="4878"/>
                  </a:lnTo>
                  <a:lnTo>
                    <a:pt x="3231" y="4878"/>
                  </a:lnTo>
                  <a:lnTo>
                    <a:pt x="3231" y="3772"/>
                  </a:lnTo>
                  <a:close/>
                  <a:moveTo>
                    <a:pt x="5589" y="3772"/>
                  </a:moveTo>
                  <a:lnTo>
                    <a:pt x="5589" y="4878"/>
                  </a:lnTo>
                  <a:lnTo>
                    <a:pt x="4475" y="4878"/>
                  </a:lnTo>
                  <a:lnTo>
                    <a:pt x="4475" y="3772"/>
                  </a:lnTo>
                  <a:close/>
                  <a:moveTo>
                    <a:pt x="6833" y="3772"/>
                  </a:moveTo>
                  <a:lnTo>
                    <a:pt x="6833" y="4878"/>
                  </a:lnTo>
                  <a:lnTo>
                    <a:pt x="5718" y="4878"/>
                  </a:lnTo>
                  <a:lnTo>
                    <a:pt x="5718" y="3772"/>
                  </a:lnTo>
                  <a:close/>
                  <a:moveTo>
                    <a:pt x="8076" y="3772"/>
                  </a:moveTo>
                  <a:lnTo>
                    <a:pt x="8076" y="4878"/>
                  </a:lnTo>
                  <a:lnTo>
                    <a:pt x="6962" y="4878"/>
                  </a:lnTo>
                  <a:lnTo>
                    <a:pt x="6962" y="3772"/>
                  </a:lnTo>
                  <a:close/>
                  <a:moveTo>
                    <a:pt x="9320" y="3772"/>
                  </a:moveTo>
                  <a:lnTo>
                    <a:pt x="9320" y="4878"/>
                  </a:lnTo>
                  <a:lnTo>
                    <a:pt x="8213" y="4878"/>
                  </a:lnTo>
                  <a:lnTo>
                    <a:pt x="8213" y="3772"/>
                  </a:lnTo>
                  <a:close/>
                  <a:moveTo>
                    <a:pt x="10563" y="3772"/>
                  </a:moveTo>
                  <a:lnTo>
                    <a:pt x="10563" y="4878"/>
                  </a:lnTo>
                  <a:lnTo>
                    <a:pt x="9457" y="4878"/>
                  </a:lnTo>
                  <a:lnTo>
                    <a:pt x="9457" y="3772"/>
                  </a:lnTo>
                  <a:close/>
                  <a:moveTo>
                    <a:pt x="11807" y="3772"/>
                  </a:moveTo>
                  <a:lnTo>
                    <a:pt x="11807" y="4878"/>
                  </a:lnTo>
                  <a:lnTo>
                    <a:pt x="10701" y="4878"/>
                  </a:lnTo>
                  <a:lnTo>
                    <a:pt x="10701" y="3772"/>
                  </a:lnTo>
                  <a:close/>
                  <a:moveTo>
                    <a:pt x="13059" y="3772"/>
                  </a:moveTo>
                  <a:lnTo>
                    <a:pt x="13059" y="4878"/>
                  </a:lnTo>
                  <a:lnTo>
                    <a:pt x="11944" y="4878"/>
                  </a:lnTo>
                  <a:lnTo>
                    <a:pt x="11944" y="3772"/>
                  </a:lnTo>
                  <a:close/>
                  <a:moveTo>
                    <a:pt x="14302" y="3772"/>
                  </a:moveTo>
                  <a:lnTo>
                    <a:pt x="14302" y="4878"/>
                  </a:lnTo>
                  <a:lnTo>
                    <a:pt x="13188" y="4878"/>
                  </a:lnTo>
                  <a:lnTo>
                    <a:pt x="13188" y="3772"/>
                  </a:lnTo>
                  <a:close/>
                  <a:moveTo>
                    <a:pt x="15546" y="3772"/>
                  </a:moveTo>
                  <a:lnTo>
                    <a:pt x="15546" y="4878"/>
                  </a:lnTo>
                  <a:lnTo>
                    <a:pt x="14399" y="4878"/>
                  </a:lnTo>
                  <a:lnTo>
                    <a:pt x="14399" y="3772"/>
                  </a:lnTo>
                  <a:close/>
                  <a:moveTo>
                    <a:pt x="16789" y="3772"/>
                  </a:moveTo>
                  <a:lnTo>
                    <a:pt x="16789" y="4878"/>
                  </a:lnTo>
                  <a:lnTo>
                    <a:pt x="15643" y="4878"/>
                  </a:lnTo>
                  <a:lnTo>
                    <a:pt x="15643" y="3772"/>
                  </a:lnTo>
                  <a:close/>
                  <a:moveTo>
                    <a:pt x="18033" y="3772"/>
                  </a:moveTo>
                  <a:lnTo>
                    <a:pt x="18033" y="4878"/>
                  </a:lnTo>
                  <a:lnTo>
                    <a:pt x="16894" y="4878"/>
                  </a:lnTo>
                  <a:lnTo>
                    <a:pt x="16894" y="3772"/>
                  </a:lnTo>
                  <a:close/>
                  <a:moveTo>
                    <a:pt x="19244" y="3772"/>
                  </a:moveTo>
                  <a:lnTo>
                    <a:pt x="19244" y="4878"/>
                  </a:lnTo>
                  <a:lnTo>
                    <a:pt x="18138" y="4878"/>
                  </a:lnTo>
                  <a:lnTo>
                    <a:pt x="18138" y="3772"/>
                  </a:lnTo>
                  <a:close/>
                  <a:moveTo>
                    <a:pt x="20488" y="3772"/>
                  </a:moveTo>
                  <a:lnTo>
                    <a:pt x="20488" y="4878"/>
                  </a:lnTo>
                  <a:lnTo>
                    <a:pt x="19381" y="4878"/>
                  </a:lnTo>
                  <a:lnTo>
                    <a:pt x="19381" y="3772"/>
                  </a:lnTo>
                  <a:close/>
                  <a:moveTo>
                    <a:pt x="21739" y="3772"/>
                  </a:moveTo>
                  <a:lnTo>
                    <a:pt x="21739" y="4878"/>
                  </a:lnTo>
                  <a:lnTo>
                    <a:pt x="20625" y="4878"/>
                  </a:lnTo>
                  <a:lnTo>
                    <a:pt x="20625" y="3772"/>
                  </a:lnTo>
                  <a:close/>
                  <a:moveTo>
                    <a:pt x="22983" y="3772"/>
                  </a:moveTo>
                  <a:lnTo>
                    <a:pt x="22983" y="4878"/>
                  </a:lnTo>
                  <a:lnTo>
                    <a:pt x="21869" y="4878"/>
                  </a:lnTo>
                  <a:lnTo>
                    <a:pt x="21869" y="3772"/>
                  </a:lnTo>
                  <a:close/>
                  <a:moveTo>
                    <a:pt x="24227" y="3772"/>
                  </a:moveTo>
                  <a:lnTo>
                    <a:pt x="24227" y="4878"/>
                  </a:lnTo>
                  <a:lnTo>
                    <a:pt x="23112" y="4878"/>
                  </a:lnTo>
                  <a:lnTo>
                    <a:pt x="23112" y="3772"/>
                  </a:lnTo>
                  <a:close/>
                  <a:moveTo>
                    <a:pt x="25470" y="3772"/>
                  </a:moveTo>
                  <a:lnTo>
                    <a:pt x="25470" y="4878"/>
                  </a:lnTo>
                  <a:lnTo>
                    <a:pt x="24364" y="4878"/>
                  </a:lnTo>
                  <a:lnTo>
                    <a:pt x="24364" y="3772"/>
                  </a:lnTo>
                  <a:close/>
                  <a:moveTo>
                    <a:pt x="26714" y="3772"/>
                  </a:moveTo>
                  <a:lnTo>
                    <a:pt x="26714" y="4878"/>
                  </a:lnTo>
                  <a:lnTo>
                    <a:pt x="25607" y="4878"/>
                  </a:lnTo>
                  <a:lnTo>
                    <a:pt x="25607" y="3772"/>
                  </a:lnTo>
                  <a:close/>
                  <a:moveTo>
                    <a:pt x="1882" y="5015"/>
                  </a:moveTo>
                  <a:lnTo>
                    <a:pt x="1882" y="6122"/>
                  </a:lnTo>
                  <a:lnTo>
                    <a:pt x="744" y="6122"/>
                  </a:lnTo>
                  <a:lnTo>
                    <a:pt x="744" y="5015"/>
                  </a:lnTo>
                  <a:close/>
                  <a:moveTo>
                    <a:pt x="3126" y="5015"/>
                  </a:moveTo>
                  <a:lnTo>
                    <a:pt x="3126" y="6122"/>
                  </a:lnTo>
                  <a:lnTo>
                    <a:pt x="1987" y="6122"/>
                  </a:lnTo>
                  <a:lnTo>
                    <a:pt x="1987" y="5015"/>
                  </a:lnTo>
                  <a:close/>
                  <a:moveTo>
                    <a:pt x="4337" y="5015"/>
                  </a:moveTo>
                  <a:lnTo>
                    <a:pt x="4337" y="6122"/>
                  </a:lnTo>
                  <a:lnTo>
                    <a:pt x="3231" y="6122"/>
                  </a:lnTo>
                  <a:lnTo>
                    <a:pt x="3231" y="5015"/>
                  </a:lnTo>
                  <a:close/>
                  <a:moveTo>
                    <a:pt x="5589" y="5015"/>
                  </a:moveTo>
                  <a:lnTo>
                    <a:pt x="5589" y="6122"/>
                  </a:lnTo>
                  <a:lnTo>
                    <a:pt x="4475" y="6122"/>
                  </a:lnTo>
                  <a:lnTo>
                    <a:pt x="4475" y="5015"/>
                  </a:lnTo>
                  <a:close/>
                  <a:moveTo>
                    <a:pt x="6833" y="5015"/>
                  </a:moveTo>
                  <a:lnTo>
                    <a:pt x="6833" y="6122"/>
                  </a:lnTo>
                  <a:lnTo>
                    <a:pt x="5718" y="6122"/>
                  </a:lnTo>
                  <a:lnTo>
                    <a:pt x="5718" y="5015"/>
                  </a:lnTo>
                  <a:close/>
                  <a:moveTo>
                    <a:pt x="8076" y="5015"/>
                  </a:moveTo>
                  <a:lnTo>
                    <a:pt x="8076" y="6122"/>
                  </a:lnTo>
                  <a:lnTo>
                    <a:pt x="6962" y="6122"/>
                  </a:lnTo>
                  <a:lnTo>
                    <a:pt x="6962" y="5015"/>
                  </a:lnTo>
                  <a:close/>
                  <a:moveTo>
                    <a:pt x="9320" y="5015"/>
                  </a:moveTo>
                  <a:lnTo>
                    <a:pt x="9320" y="6122"/>
                  </a:lnTo>
                  <a:lnTo>
                    <a:pt x="8213" y="6122"/>
                  </a:lnTo>
                  <a:lnTo>
                    <a:pt x="8213" y="5015"/>
                  </a:lnTo>
                  <a:close/>
                  <a:moveTo>
                    <a:pt x="10563" y="5015"/>
                  </a:moveTo>
                  <a:lnTo>
                    <a:pt x="10563" y="6122"/>
                  </a:lnTo>
                  <a:lnTo>
                    <a:pt x="9457" y="6122"/>
                  </a:lnTo>
                  <a:lnTo>
                    <a:pt x="9457" y="5015"/>
                  </a:lnTo>
                  <a:close/>
                  <a:moveTo>
                    <a:pt x="11807" y="5015"/>
                  </a:moveTo>
                  <a:lnTo>
                    <a:pt x="11807" y="6122"/>
                  </a:lnTo>
                  <a:lnTo>
                    <a:pt x="10701" y="6122"/>
                  </a:lnTo>
                  <a:lnTo>
                    <a:pt x="10701" y="5015"/>
                  </a:lnTo>
                  <a:close/>
                  <a:moveTo>
                    <a:pt x="13059" y="5015"/>
                  </a:moveTo>
                  <a:lnTo>
                    <a:pt x="13059" y="6122"/>
                  </a:lnTo>
                  <a:lnTo>
                    <a:pt x="11944" y="6122"/>
                  </a:lnTo>
                  <a:lnTo>
                    <a:pt x="11944" y="5015"/>
                  </a:lnTo>
                  <a:close/>
                  <a:moveTo>
                    <a:pt x="14302" y="5015"/>
                  </a:moveTo>
                  <a:lnTo>
                    <a:pt x="14302" y="6122"/>
                  </a:lnTo>
                  <a:lnTo>
                    <a:pt x="13188" y="6122"/>
                  </a:lnTo>
                  <a:lnTo>
                    <a:pt x="13188" y="5015"/>
                  </a:lnTo>
                  <a:close/>
                  <a:moveTo>
                    <a:pt x="15546" y="5015"/>
                  </a:moveTo>
                  <a:lnTo>
                    <a:pt x="15546" y="6122"/>
                  </a:lnTo>
                  <a:lnTo>
                    <a:pt x="14399" y="6122"/>
                  </a:lnTo>
                  <a:lnTo>
                    <a:pt x="14399" y="5015"/>
                  </a:lnTo>
                  <a:close/>
                  <a:moveTo>
                    <a:pt x="16789" y="5015"/>
                  </a:moveTo>
                  <a:lnTo>
                    <a:pt x="16789" y="6122"/>
                  </a:lnTo>
                  <a:lnTo>
                    <a:pt x="15643" y="6122"/>
                  </a:lnTo>
                  <a:lnTo>
                    <a:pt x="15643" y="5015"/>
                  </a:lnTo>
                  <a:close/>
                  <a:moveTo>
                    <a:pt x="18033" y="5015"/>
                  </a:moveTo>
                  <a:lnTo>
                    <a:pt x="18033" y="6122"/>
                  </a:lnTo>
                  <a:lnTo>
                    <a:pt x="16894" y="6122"/>
                  </a:lnTo>
                  <a:lnTo>
                    <a:pt x="16894" y="5015"/>
                  </a:lnTo>
                  <a:close/>
                  <a:moveTo>
                    <a:pt x="19244" y="5015"/>
                  </a:moveTo>
                  <a:lnTo>
                    <a:pt x="19244" y="6122"/>
                  </a:lnTo>
                  <a:lnTo>
                    <a:pt x="18138" y="6122"/>
                  </a:lnTo>
                  <a:lnTo>
                    <a:pt x="18138" y="5015"/>
                  </a:lnTo>
                  <a:close/>
                  <a:moveTo>
                    <a:pt x="20488" y="5015"/>
                  </a:moveTo>
                  <a:lnTo>
                    <a:pt x="20488" y="6122"/>
                  </a:lnTo>
                  <a:lnTo>
                    <a:pt x="19381" y="6122"/>
                  </a:lnTo>
                  <a:lnTo>
                    <a:pt x="19381" y="5015"/>
                  </a:lnTo>
                  <a:close/>
                  <a:moveTo>
                    <a:pt x="21739" y="5015"/>
                  </a:moveTo>
                  <a:lnTo>
                    <a:pt x="21739" y="6122"/>
                  </a:lnTo>
                  <a:lnTo>
                    <a:pt x="20625" y="6122"/>
                  </a:lnTo>
                  <a:lnTo>
                    <a:pt x="20625" y="5015"/>
                  </a:lnTo>
                  <a:close/>
                  <a:moveTo>
                    <a:pt x="22983" y="5015"/>
                  </a:moveTo>
                  <a:lnTo>
                    <a:pt x="22983" y="6122"/>
                  </a:lnTo>
                  <a:lnTo>
                    <a:pt x="21869" y="6122"/>
                  </a:lnTo>
                  <a:lnTo>
                    <a:pt x="21869" y="5015"/>
                  </a:lnTo>
                  <a:close/>
                  <a:moveTo>
                    <a:pt x="24227" y="5015"/>
                  </a:moveTo>
                  <a:lnTo>
                    <a:pt x="24227" y="6122"/>
                  </a:lnTo>
                  <a:lnTo>
                    <a:pt x="23112" y="6122"/>
                  </a:lnTo>
                  <a:lnTo>
                    <a:pt x="23112" y="5015"/>
                  </a:lnTo>
                  <a:close/>
                  <a:moveTo>
                    <a:pt x="25470" y="5015"/>
                  </a:moveTo>
                  <a:lnTo>
                    <a:pt x="25470" y="6122"/>
                  </a:lnTo>
                  <a:lnTo>
                    <a:pt x="24364" y="6122"/>
                  </a:lnTo>
                  <a:lnTo>
                    <a:pt x="24364" y="5015"/>
                  </a:lnTo>
                  <a:close/>
                  <a:moveTo>
                    <a:pt x="26714" y="5015"/>
                  </a:moveTo>
                  <a:lnTo>
                    <a:pt x="26714" y="6122"/>
                  </a:lnTo>
                  <a:lnTo>
                    <a:pt x="25607" y="6122"/>
                  </a:lnTo>
                  <a:lnTo>
                    <a:pt x="25607" y="5015"/>
                  </a:lnTo>
                  <a:close/>
                  <a:moveTo>
                    <a:pt x="1882" y="6259"/>
                  </a:moveTo>
                  <a:lnTo>
                    <a:pt x="1882" y="7365"/>
                  </a:lnTo>
                  <a:lnTo>
                    <a:pt x="744" y="7365"/>
                  </a:lnTo>
                  <a:lnTo>
                    <a:pt x="744" y="6259"/>
                  </a:lnTo>
                  <a:close/>
                  <a:moveTo>
                    <a:pt x="3126" y="6259"/>
                  </a:moveTo>
                  <a:lnTo>
                    <a:pt x="3126" y="7365"/>
                  </a:lnTo>
                  <a:lnTo>
                    <a:pt x="1987" y="7365"/>
                  </a:lnTo>
                  <a:lnTo>
                    <a:pt x="1987" y="6259"/>
                  </a:lnTo>
                  <a:close/>
                  <a:moveTo>
                    <a:pt x="4337" y="6259"/>
                  </a:moveTo>
                  <a:lnTo>
                    <a:pt x="4337" y="7365"/>
                  </a:lnTo>
                  <a:lnTo>
                    <a:pt x="3231" y="7365"/>
                  </a:lnTo>
                  <a:lnTo>
                    <a:pt x="3231" y="6259"/>
                  </a:lnTo>
                  <a:close/>
                  <a:moveTo>
                    <a:pt x="5589" y="6259"/>
                  </a:moveTo>
                  <a:lnTo>
                    <a:pt x="5589" y="7365"/>
                  </a:lnTo>
                  <a:lnTo>
                    <a:pt x="4475" y="7365"/>
                  </a:lnTo>
                  <a:lnTo>
                    <a:pt x="4475" y="6259"/>
                  </a:lnTo>
                  <a:close/>
                  <a:moveTo>
                    <a:pt x="6833" y="6259"/>
                  </a:moveTo>
                  <a:lnTo>
                    <a:pt x="6833" y="7365"/>
                  </a:lnTo>
                  <a:lnTo>
                    <a:pt x="5718" y="7365"/>
                  </a:lnTo>
                  <a:lnTo>
                    <a:pt x="5718" y="6259"/>
                  </a:lnTo>
                  <a:close/>
                  <a:moveTo>
                    <a:pt x="8076" y="6259"/>
                  </a:moveTo>
                  <a:lnTo>
                    <a:pt x="8076" y="7365"/>
                  </a:lnTo>
                  <a:lnTo>
                    <a:pt x="6962" y="7365"/>
                  </a:lnTo>
                  <a:lnTo>
                    <a:pt x="6962" y="6259"/>
                  </a:lnTo>
                  <a:close/>
                  <a:moveTo>
                    <a:pt x="9320" y="6259"/>
                  </a:moveTo>
                  <a:lnTo>
                    <a:pt x="9320" y="7365"/>
                  </a:lnTo>
                  <a:lnTo>
                    <a:pt x="8213" y="7365"/>
                  </a:lnTo>
                  <a:lnTo>
                    <a:pt x="8213" y="6259"/>
                  </a:lnTo>
                  <a:close/>
                  <a:moveTo>
                    <a:pt x="10563" y="6259"/>
                  </a:moveTo>
                  <a:lnTo>
                    <a:pt x="10563" y="7365"/>
                  </a:lnTo>
                  <a:lnTo>
                    <a:pt x="9457" y="7365"/>
                  </a:lnTo>
                  <a:lnTo>
                    <a:pt x="9457" y="6259"/>
                  </a:lnTo>
                  <a:close/>
                  <a:moveTo>
                    <a:pt x="11807" y="6259"/>
                  </a:moveTo>
                  <a:lnTo>
                    <a:pt x="11807" y="7365"/>
                  </a:lnTo>
                  <a:lnTo>
                    <a:pt x="10701" y="7365"/>
                  </a:lnTo>
                  <a:lnTo>
                    <a:pt x="10701" y="6259"/>
                  </a:lnTo>
                  <a:close/>
                  <a:moveTo>
                    <a:pt x="13059" y="6259"/>
                  </a:moveTo>
                  <a:lnTo>
                    <a:pt x="13059" y="7365"/>
                  </a:lnTo>
                  <a:lnTo>
                    <a:pt x="11944" y="7365"/>
                  </a:lnTo>
                  <a:lnTo>
                    <a:pt x="11944" y="6259"/>
                  </a:lnTo>
                  <a:close/>
                  <a:moveTo>
                    <a:pt x="14302" y="6259"/>
                  </a:moveTo>
                  <a:lnTo>
                    <a:pt x="14302" y="7365"/>
                  </a:lnTo>
                  <a:lnTo>
                    <a:pt x="13188" y="7365"/>
                  </a:lnTo>
                  <a:lnTo>
                    <a:pt x="13188" y="6259"/>
                  </a:lnTo>
                  <a:close/>
                  <a:moveTo>
                    <a:pt x="15546" y="6259"/>
                  </a:moveTo>
                  <a:lnTo>
                    <a:pt x="15546" y="7365"/>
                  </a:lnTo>
                  <a:lnTo>
                    <a:pt x="14399" y="7365"/>
                  </a:lnTo>
                  <a:lnTo>
                    <a:pt x="14399" y="6259"/>
                  </a:lnTo>
                  <a:close/>
                  <a:moveTo>
                    <a:pt x="16789" y="6259"/>
                  </a:moveTo>
                  <a:lnTo>
                    <a:pt x="16789" y="7365"/>
                  </a:lnTo>
                  <a:lnTo>
                    <a:pt x="15643" y="7365"/>
                  </a:lnTo>
                  <a:lnTo>
                    <a:pt x="15643" y="6259"/>
                  </a:lnTo>
                  <a:close/>
                  <a:moveTo>
                    <a:pt x="18033" y="6259"/>
                  </a:moveTo>
                  <a:lnTo>
                    <a:pt x="18033" y="7365"/>
                  </a:lnTo>
                  <a:lnTo>
                    <a:pt x="16894" y="7365"/>
                  </a:lnTo>
                  <a:lnTo>
                    <a:pt x="16894" y="6259"/>
                  </a:lnTo>
                  <a:close/>
                  <a:moveTo>
                    <a:pt x="19244" y="6259"/>
                  </a:moveTo>
                  <a:lnTo>
                    <a:pt x="19244" y="7365"/>
                  </a:lnTo>
                  <a:lnTo>
                    <a:pt x="18138" y="7365"/>
                  </a:lnTo>
                  <a:lnTo>
                    <a:pt x="18138" y="6259"/>
                  </a:lnTo>
                  <a:close/>
                  <a:moveTo>
                    <a:pt x="20488" y="6259"/>
                  </a:moveTo>
                  <a:lnTo>
                    <a:pt x="20488" y="7365"/>
                  </a:lnTo>
                  <a:lnTo>
                    <a:pt x="19381" y="7365"/>
                  </a:lnTo>
                  <a:lnTo>
                    <a:pt x="19381" y="6259"/>
                  </a:lnTo>
                  <a:close/>
                  <a:moveTo>
                    <a:pt x="21739" y="6259"/>
                  </a:moveTo>
                  <a:lnTo>
                    <a:pt x="21739" y="7365"/>
                  </a:lnTo>
                  <a:lnTo>
                    <a:pt x="20625" y="7365"/>
                  </a:lnTo>
                  <a:lnTo>
                    <a:pt x="20625" y="6259"/>
                  </a:lnTo>
                  <a:close/>
                  <a:moveTo>
                    <a:pt x="22983" y="6259"/>
                  </a:moveTo>
                  <a:lnTo>
                    <a:pt x="22983" y="7365"/>
                  </a:lnTo>
                  <a:lnTo>
                    <a:pt x="21869" y="7365"/>
                  </a:lnTo>
                  <a:lnTo>
                    <a:pt x="21869" y="6259"/>
                  </a:lnTo>
                  <a:close/>
                  <a:moveTo>
                    <a:pt x="24227" y="6259"/>
                  </a:moveTo>
                  <a:lnTo>
                    <a:pt x="24227" y="7365"/>
                  </a:lnTo>
                  <a:lnTo>
                    <a:pt x="23112" y="7365"/>
                  </a:lnTo>
                  <a:lnTo>
                    <a:pt x="23112" y="6259"/>
                  </a:lnTo>
                  <a:close/>
                  <a:moveTo>
                    <a:pt x="25470" y="6259"/>
                  </a:moveTo>
                  <a:lnTo>
                    <a:pt x="25470" y="7365"/>
                  </a:lnTo>
                  <a:lnTo>
                    <a:pt x="24364" y="7365"/>
                  </a:lnTo>
                  <a:lnTo>
                    <a:pt x="24364" y="6259"/>
                  </a:lnTo>
                  <a:close/>
                  <a:moveTo>
                    <a:pt x="26714" y="6259"/>
                  </a:moveTo>
                  <a:lnTo>
                    <a:pt x="26714" y="7365"/>
                  </a:lnTo>
                  <a:lnTo>
                    <a:pt x="25607" y="7365"/>
                  </a:lnTo>
                  <a:lnTo>
                    <a:pt x="25607" y="6259"/>
                  </a:lnTo>
                  <a:close/>
                  <a:moveTo>
                    <a:pt x="1882" y="7470"/>
                  </a:moveTo>
                  <a:lnTo>
                    <a:pt x="1882" y="8617"/>
                  </a:lnTo>
                  <a:lnTo>
                    <a:pt x="744" y="8617"/>
                  </a:lnTo>
                  <a:lnTo>
                    <a:pt x="744" y="7470"/>
                  </a:lnTo>
                  <a:close/>
                  <a:moveTo>
                    <a:pt x="3126" y="7470"/>
                  </a:moveTo>
                  <a:lnTo>
                    <a:pt x="3126" y="8617"/>
                  </a:lnTo>
                  <a:lnTo>
                    <a:pt x="1987" y="8617"/>
                  </a:lnTo>
                  <a:lnTo>
                    <a:pt x="1987" y="7470"/>
                  </a:lnTo>
                  <a:close/>
                  <a:moveTo>
                    <a:pt x="4337" y="7470"/>
                  </a:moveTo>
                  <a:lnTo>
                    <a:pt x="4337" y="8617"/>
                  </a:lnTo>
                  <a:lnTo>
                    <a:pt x="3231" y="8617"/>
                  </a:lnTo>
                  <a:lnTo>
                    <a:pt x="3231" y="7470"/>
                  </a:lnTo>
                  <a:close/>
                  <a:moveTo>
                    <a:pt x="5589" y="7470"/>
                  </a:moveTo>
                  <a:lnTo>
                    <a:pt x="5589" y="8617"/>
                  </a:lnTo>
                  <a:lnTo>
                    <a:pt x="4475" y="8617"/>
                  </a:lnTo>
                  <a:lnTo>
                    <a:pt x="4475" y="7470"/>
                  </a:lnTo>
                  <a:close/>
                  <a:moveTo>
                    <a:pt x="6833" y="7470"/>
                  </a:moveTo>
                  <a:lnTo>
                    <a:pt x="6833" y="8617"/>
                  </a:lnTo>
                  <a:lnTo>
                    <a:pt x="5718" y="8617"/>
                  </a:lnTo>
                  <a:lnTo>
                    <a:pt x="5718" y="7470"/>
                  </a:lnTo>
                  <a:close/>
                  <a:moveTo>
                    <a:pt x="8076" y="7470"/>
                  </a:moveTo>
                  <a:lnTo>
                    <a:pt x="8076" y="8617"/>
                  </a:lnTo>
                  <a:lnTo>
                    <a:pt x="6962" y="8617"/>
                  </a:lnTo>
                  <a:lnTo>
                    <a:pt x="6962" y="7470"/>
                  </a:lnTo>
                  <a:close/>
                  <a:moveTo>
                    <a:pt x="9320" y="7470"/>
                  </a:moveTo>
                  <a:lnTo>
                    <a:pt x="9320" y="8617"/>
                  </a:lnTo>
                  <a:lnTo>
                    <a:pt x="8213" y="8617"/>
                  </a:lnTo>
                  <a:lnTo>
                    <a:pt x="8213" y="7470"/>
                  </a:lnTo>
                  <a:close/>
                  <a:moveTo>
                    <a:pt x="10563" y="7470"/>
                  </a:moveTo>
                  <a:lnTo>
                    <a:pt x="10563" y="8617"/>
                  </a:lnTo>
                  <a:lnTo>
                    <a:pt x="9457" y="8617"/>
                  </a:lnTo>
                  <a:lnTo>
                    <a:pt x="9457" y="7470"/>
                  </a:lnTo>
                  <a:close/>
                  <a:moveTo>
                    <a:pt x="11807" y="7470"/>
                  </a:moveTo>
                  <a:lnTo>
                    <a:pt x="11807" y="8617"/>
                  </a:lnTo>
                  <a:lnTo>
                    <a:pt x="10701" y="8617"/>
                  </a:lnTo>
                  <a:lnTo>
                    <a:pt x="10701" y="7470"/>
                  </a:lnTo>
                  <a:close/>
                  <a:moveTo>
                    <a:pt x="13059" y="7470"/>
                  </a:moveTo>
                  <a:lnTo>
                    <a:pt x="13059" y="8617"/>
                  </a:lnTo>
                  <a:lnTo>
                    <a:pt x="11944" y="8617"/>
                  </a:lnTo>
                  <a:lnTo>
                    <a:pt x="11944" y="7470"/>
                  </a:lnTo>
                  <a:close/>
                  <a:moveTo>
                    <a:pt x="14302" y="7470"/>
                  </a:moveTo>
                  <a:lnTo>
                    <a:pt x="14302" y="8617"/>
                  </a:lnTo>
                  <a:lnTo>
                    <a:pt x="13188" y="8617"/>
                  </a:lnTo>
                  <a:lnTo>
                    <a:pt x="13188" y="7470"/>
                  </a:lnTo>
                  <a:close/>
                  <a:moveTo>
                    <a:pt x="15546" y="7470"/>
                  </a:moveTo>
                  <a:lnTo>
                    <a:pt x="15546" y="8617"/>
                  </a:lnTo>
                  <a:lnTo>
                    <a:pt x="14399" y="8617"/>
                  </a:lnTo>
                  <a:lnTo>
                    <a:pt x="14399" y="7470"/>
                  </a:lnTo>
                  <a:close/>
                  <a:moveTo>
                    <a:pt x="16789" y="7470"/>
                  </a:moveTo>
                  <a:lnTo>
                    <a:pt x="16789" y="8617"/>
                  </a:lnTo>
                  <a:lnTo>
                    <a:pt x="15643" y="8617"/>
                  </a:lnTo>
                  <a:lnTo>
                    <a:pt x="15643" y="7470"/>
                  </a:lnTo>
                  <a:close/>
                  <a:moveTo>
                    <a:pt x="18033" y="7470"/>
                  </a:moveTo>
                  <a:lnTo>
                    <a:pt x="18033" y="8617"/>
                  </a:lnTo>
                  <a:lnTo>
                    <a:pt x="16894" y="8617"/>
                  </a:lnTo>
                  <a:lnTo>
                    <a:pt x="16894" y="7470"/>
                  </a:lnTo>
                  <a:close/>
                  <a:moveTo>
                    <a:pt x="19244" y="7470"/>
                  </a:moveTo>
                  <a:lnTo>
                    <a:pt x="19244" y="8617"/>
                  </a:lnTo>
                  <a:lnTo>
                    <a:pt x="18138" y="8617"/>
                  </a:lnTo>
                  <a:lnTo>
                    <a:pt x="18138" y="7470"/>
                  </a:lnTo>
                  <a:close/>
                  <a:moveTo>
                    <a:pt x="20488" y="7470"/>
                  </a:moveTo>
                  <a:lnTo>
                    <a:pt x="20488" y="8617"/>
                  </a:lnTo>
                  <a:lnTo>
                    <a:pt x="19381" y="8617"/>
                  </a:lnTo>
                  <a:lnTo>
                    <a:pt x="19381" y="7470"/>
                  </a:lnTo>
                  <a:close/>
                  <a:moveTo>
                    <a:pt x="21739" y="7470"/>
                  </a:moveTo>
                  <a:lnTo>
                    <a:pt x="21739" y="8617"/>
                  </a:lnTo>
                  <a:lnTo>
                    <a:pt x="20625" y="8617"/>
                  </a:lnTo>
                  <a:lnTo>
                    <a:pt x="20625" y="7470"/>
                  </a:lnTo>
                  <a:close/>
                  <a:moveTo>
                    <a:pt x="22983" y="7470"/>
                  </a:moveTo>
                  <a:lnTo>
                    <a:pt x="22983" y="8617"/>
                  </a:lnTo>
                  <a:lnTo>
                    <a:pt x="21869" y="8617"/>
                  </a:lnTo>
                  <a:lnTo>
                    <a:pt x="21869" y="7470"/>
                  </a:lnTo>
                  <a:close/>
                  <a:moveTo>
                    <a:pt x="24227" y="7470"/>
                  </a:moveTo>
                  <a:lnTo>
                    <a:pt x="24227" y="8617"/>
                  </a:lnTo>
                  <a:lnTo>
                    <a:pt x="23112" y="8617"/>
                  </a:lnTo>
                  <a:lnTo>
                    <a:pt x="23112" y="7470"/>
                  </a:lnTo>
                  <a:close/>
                  <a:moveTo>
                    <a:pt x="25470" y="7470"/>
                  </a:moveTo>
                  <a:lnTo>
                    <a:pt x="25470" y="8617"/>
                  </a:lnTo>
                  <a:lnTo>
                    <a:pt x="24364" y="8617"/>
                  </a:lnTo>
                  <a:lnTo>
                    <a:pt x="24364" y="7470"/>
                  </a:lnTo>
                  <a:close/>
                  <a:moveTo>
                    <a:pt x="26714" y="7470"/>
                  </a:moveTo>
                  <a:lnTo>
                    <a:pt x="26714" y="8617"/>
                  </a:lnTo>
                  <a:lnTo>
                    <a:pt x="25607" y="8617"/>
                  </a:lnTo>
                  <a:lnTo>
                    <a:pt x="25607" y="7470"/>
                  </a:lnTo>
                  <a:close/>
                  <a:moveTo>
                    <a:pt x="1882" y="8714"/>
                  </a:moveTo>
                  <a:lnTo>
                    <a:pt x="1882" y="9860"/>
                  </a:lnTo>
                  <a:lnTo>
                    <a:pt x="744" y="9860"/>
                  </a:lnTo>
                  <a:lnTo>
                    <a:pt x="744" y="8714"/>
                  </a:lnTo>
                  <a:close/>
                  <a:moveTo>
                    <a:pt x="3126" y="8714"/>
                  </a:moveTo>
                  <a:lnTo>
                    <a:pt x="3126" y="9860"/>
                  </a:lnTo>
                  <a:lnTo>
                    <a:pt x="1987" y="9860"/>
                  </a:lnTo>
                  <a:lnTo>
                    <a:pt x="1987" y="8714"/>
                  </a:lnTo>
                  <a:close/>
                  <a:moveTo>
                    <a:pt x="4337" y="8714"/>
                  </a:moveTo>
                  <a:lnTo>
                    <a:pt x="4337" y="9860"/>
                  </a:lnTo>
                  <a:lnTo>
                    <a:pt x="3231" y="9860"/>
                  </a:lnTo>
                  <a:lnTo>
                    <a:pt x="3231" y="8714"/>
                  </a:lnTo>
                  <a:close/>
                  <a:moveTo>
                    <a:pt x="5589" y="8714"/>
                  </a:moveTo>
                  <a:lnTo>
                    <a:pt x="5589" y="9860"/>
                  </a:lnTo>
                  <a:lnTo>
                    <a:pt x="4475" y="9860"/>
                  </a:lnTo>
                  <a:lnTo>
                    <a:pt x="4475" y="8714"/>
                  </a:lnTo>
                  <a:close/>
                  <a:moveTo>
                    <a:pt x="6833" y="8714"/>
                  </a:moveTo>
                  <a:lnTo>
                    <a:pt x="6833" y="9860"/>
                  </a:lnTo>
                  <a:lnTo>
                    <a:pt x="5718" y="9860"/>
                  </a:lnTo>
                  <a:lnTo>
                    <a:pt x="5718" y="8714"/>
                  </a:lnTo>
                  <a:close/>
                  <a:moveTo>
                    <a:pt x="8076" y="8714"/>
                  </a:moveTo>
                  <a:lnTo>
                    <a:pt x="8076" y="9860"/>
                  </a:lnTo>
                  <a:lnTo>
                    <a:pt x="6962" y="9860"/>
                  </a:lnTo>
                  <a:lnTo>
                    <a:pt x="6962" y="8714"/>
                  </a:lnTo>
                  <a:close/>
                  <a:moveTo>
                    <a:pt x="9320" y="8714"/>
                  </a:moveTo>
                  <a:lnTo>
                    <a:pt x="9320" y="9860"/>
                  </a:lnTo>
                  <a:lnTo>
                    <a:pt x="8213" y="9860"/>
                  </a:lnTo>
                  <a:lnTo>
                    <a:pt x="8213" y="8714"/>
                  </a:lnTo>
                  <a:close/>
                  <a:moveTo>
                    <a:pt x="10563" y="8714"/>
                  </a:moveTo>
                  <a:lnTo>
                    <a:pt x="10563" y="9860"/>
                  </a:lnTo>
                  <a:lnTo>
                    <a:pt x="9457" y="9860"/>
                  </a:lnTo>
                  <a:lnTo>
                    <a:pt x="9457" y="8714"/>
                  </a:lnTo>
                  <a:close/>
                  <a:moveTo>
                    <a:pt x="11807" y="8714"/>
                  </a:moveTo>
                  <a:lnTo>
                    <a:pt x="11807" y="9860"/>
                  </a:lnTo>
                  <a:lnTo>
                    <a:pt x="10701" y="9860"/>
                  </a:lnTo>
                  <a:lnTo>
                    <a:pt x="10701" y="8714"/>
                  </a:lnTo>
                  <a:close/>
                  <a:moveTo>
                    <a:pt x="13059" y="8714"/>
                  </a:moveTo>
                  <a:lnTo>
                    <a:pt x="13059" y="9860"/>
                  </a:lnTo>
                  <a:lnTo>
                    <a:pt x="11944" y="9860"/>
                  </a:lnTo>
                  <a:lnTo>
                    <a:pt x="11944" y="8714"/>
                  </a:lnTo>
                  <a:close/>
                  <a:moveTo>
                    <a:pt x="14302" y="8714"/>
                  </a:moveTo>
                  <a:lnTo>
                    <a:pt x="14302" y="9860"/>
                  </a:lnTo>
                  <a:lnTo>
                    <a:pt x="13188" y="9860"/>
                  </a:lnTo>
                  <a:lnTo>
                    <a:pt x="13188" y="8714"/>
                  </a:lnTo>
                  <a:close/>
                  <a:moveTo>
                    <a:pt x="15546" y="8714"/>
                  </a:moveTo>
                  <a:lnTo>
                    <a:pt x="15546" y="9860"/>
                  </a:lnTo>
                  <a:lnTo>
                    <a:pt x="14399" y="9860"/>
                  </a:lnTo>
                  <a:lnTo>
                    <a:pt x="14399" y="8714"/>
                  </a:lnTo>
                  <a:close/>
                  <a:moveTo>
                    <a:pt x="16789" y="8714"/>
                  </a:moveTo>
                  <a:lnTo>
                    <a:pt x="16789" y="9860"/>
                  </a:lnTo>
                  <a:lnTo>
                    <a:pt x="15643" y="9860"/>
                  </a:lnTo>
                  <a:lnTo>
                    <a:pt x="15643" y="8714"/>
                  </a:lnTo>
                  <a:close/>
                  <a:moveTo>
                    <a:pt x="18033" y="8714"/>
                  </a:moveTo>
                  <a:lnTo>
                    <a:pt x="18033" y="9860"/>
                  </a:lnTo>
                  <a:lnTo>
                    <a:pt x="16894" y="9860"/>
                  </a:lnTo>
                  <a:lnTo>
                    <a:pt x="16894" y="8714"/>
                  </a:lnTo>
                  <a:close/>
                  <a:moveTo>
                    <a:pt x="19244" y="8714"/>
                  </a:moveTo>
                  <a:lnTo>
                    <a:pt x="19244" y="9860"/>
                  </a:lnTo>
                  <a:lnTo>
                    <a:pt x="18138" y="9860"/>
                  </a:lnTo>
                  <a:lnTo>
                    <a:pt x="18138" y="8714"/>
                  </a:lnTo>
                  <a:close/>
                  <a:moveTo>
                    <a:pt x="20488" y="8714"/>
                  </a:moveTo>
                  <a:lnTo>
                    <a:pt x="20488" y="9860"/>
                  </a:lnTo>
                  <a:lnTo>
                    <a:pt x="19381" y="9860"/>
                  </a:lnTo>
                  <a:lnTo>
                    <a:pt x="19381" y="8714"/>
                  </a:lnTo>
                  <a:close/>
                  <a:moveTo>
                    <a:pt x="21739" y="8714"/>
                  </a:moveTo>
                  <a:lnTo>
                    <a:pt x="21739" y="9860"/>
                  </a:lnTo>
                  <a:lnTo>
                    <a:pt x="20625" y="9860"/>
                  </a:lnTo>
                  <a:lnTo>
                    <a:pt x="20625" y="8714"/>
                  </a:lnTo>
                  <a:close/>
                  <a:moveTo>
                    <a:pt x="22983" y="8714"/>
                  </a:moveTo>
                  <a:lnTo>
                    <a:pt x="22983" y="9860"/>
                  </a:lnTo>
                  <a:lnTo>
                    <a:pt x="21869" y="9860"/>
                  </a:lnTo>
                  <a:lnTo>
                    <a:pt x="21869" y="8714"/>
                  </a:lnTo>
                  <a:close/>
                  <a:moveTo>
                    <a:pt x="24227" y="8714"/>
                  </a:moveTo>
                  <a:lnTo>
                    <a:pt x="24227" y="9860"/>
                  </a:lnTo>
                  <a:lnTo>
                    <a:pt x="23112" y="9860"/>
                  </a:lnTo>
                  <a:lnTo>
                    <a:pt x="23112" y="8714"/>
                  </a:lnTo>
                  <a:close/>
                  <a:moveTo>
                    <a:pt x="25470" y="8714"/>
                  </a:moveTo>
                  <a:lnTo>
                    <a:pt x="25470" y="9860"/>
                  </a:lnTo>
                  <a:lnTo>
                    <a:pt x="24364" y="9860"/>
                  </a:lnTo>
                  <a:lnTo>
                    <a:pt x="24364" y="8714"/>
                  </a:lnTo>
                  <a:close/>
                  <a:moveTo>
                    <a:pt x="26714" y="8714"/>
                  </a:moveTo>
                  <a:lnTo>
                    <a:pt x="26714" y="9860"/>
                  </a:lnTo>
                  <a:lnTo>
                    <a:pt x="25607" y="9860"/>
                  </a:lnTo>
                  <a:lnTo>
                    <a:pt x="25607" y="8714"/>
                  </a:lnTo>
                  <a:close/>
                  <a:moveTo>
                    <a:pt x="1882" y="9957"/>
                  </a:moveTo>
                  <a:lnTo>
                    <a:pt x="1882" y="11104"/>
                  </a:lnTo>
                  <a:lnTo>
                    <a:pt x="744" y="11104"/>
                  </a:lnTo>
                  <a:lnTo>
                    <a:pt x="744" y="9957"/>
                  </a:lnTo>
                  <a:close/>
                  <a:moveTo>
                    <a:pt x="3126" y="9957"/>
                  </a:moveTo>
                  <a:lnTo>
                    <a:pt x="3126" y="11104"/>
                  </a:lnTo>
                  <a:lnTo>
                    <a:pt x="1987" y="11104"/>
                  </a:lnTo>
                  <a:lnTo>
                    <a:pt x="1987" y="9957"/>
                  </a:lnTo>
                  <a:close/>
                  <a:moveTo>
                    <a:pt x="4337" y="9957"/>
                  </a:moveTo>
                  <a:lnTo>
                    <a:pt x="4337" y="11104"/>
                  </a:lnTo>
                  <a:lnTo>
                    <a:pt x="3231" y="11104"/>
                  </a:lnTo>
                  <a:lnTo>
                    <a:pt x="3231" y="9957"/>
                  </a:lnTo>
                  <a:close/>
                  <a:moveTo>
                    <a:pt x="5589" y="9957"/>
                  </a:moveTo>
                  <a:lnTo>
                    <a:pt x="5589" y="11104"/>
                  </a:lnTo>
                  <a:lnTo>
                    <a:pt x="4475" y="11104"/>
                  </a:lnTo>
                  <a:lnTo>
                    <a:pt x="4475" y="9957"/>
                  </a:lnTo>
                  <a:close/>
                  <a:moveTo>
                    <a:pt x="6833" y="9957"/>
                  </a:moveTo>
                  <a:lnTo>
                    <a:pt x="6833" y="11104"/>
                  </a:lnTo>
                  <a:lnTo>
                    <a:pt x="5718" y="11104"/>
                  </a:lnTo>
                  <a:lnTo>
                    <a:pt x="5718" y="9957"/>
                  </a:lnTo>
                  <a:close/>
                  <a:moveTo>
                    <a:pt x="8076" y="9957"/>
                  </a:moveTo>
                  <a:lnTo>
                    <a:pt x="8076" y="11104"/>
                  </a:lnTo>
                  <a:lnTo>
                    <a:pt x="6962" y="11104"/>
                  </a:lnTo>
                  <a:lnTo>
                    <a:pt x="6962" y="9957"/>
                  </a:lnTo>
                  <a:close/>
                  <a:moveTo>
                    <a:pt x="9320" y="9957"/>
                  </a:moveTo>
                  <a:lnTo>
                    <a:pt x="9320" y="11104"/>
                  </a:lnTo>
                  <a:lnTo>
                    <a:pt x="8213" y="11104"/>
                  </a:lnTo>
                  <a:lnTo>
                    <a:pt x="8213" y="9957"/>
                  </a:lnTo>
                  <a:close/>
                  <a:moveTo>
                    <a:pt x="10563" y="9957"/>
                  </a:moveTo>
                  <a:lnTo>
                    <a:pt x="10563" y="11104"/>
                  </a:lnTo>
                  <a:lnTo>
                    <a:pt x="9457" y="11104"/>
                  </a:lnTo>
                  <a:lnTo>
                    <a:pt x="9457" y="9957"/>
                  </a:lnTo>
                  <a:close/>
                  <a:moveTo>
                    <a:pt x="11807" y="9957"/>
                  </a:moveTo>
                  <a:lnTo>
                    <a:pt x="11807" y="11104"/>
                  </a:lnTo>
                  <a:lnTo>
                    <a:pt x="10701" y="11104"/>
                  </a:lnTo>
                  <a:lnTo>
                    <a:pt x="10701" y="9957"/>
                  </a:lnTo>
                  <a:close/>
                  <a:moveTo>
                    <a:pt x="13059" y="9957"/>
                  </a:moveTo>
                  <a:lnTo>
                    <a:pt x="13059" y="11104"/>
                  </a:lnTo>
                  <a:lnTo>
                    <a:pt x="11944" y="11104"/>
                  </a:lnTo>
                  <a:lnTo>
                    <a:pt x="11944" y="9957"/>
                  </a:lnTo>
                  <a:close/>
                  <a:moveTo>
                    <a:pt x="14302" y="9957"/>
                  </a:moveTo>
                  <a:lnTo>
                    <a:pt x="14302" y="11104"/>
                  </a:lnTo>
                  <a:lnTo>
                    <a:pt x="13188" y="11104"/>
                  </a:lnTo>
                  <a:lnTo>
                    <a:pt x="13188" y="9957"/>
                  </a:lnTo>
                  <a:close/>
                  <a:moveTo>
                    <a:pt x="15546" y="9957"/>
                  </a:moveTo>
                  <a:lnTo>
                    <a:pt x="15546" y="11104"/>
                  </a:lnTo>
                  <a:lnTo>
                    <a:pt x="14399" y="11104"/>
                  </a:lnTo>
                  <a:lnTo>
                    <a:pt x="14399" y="9957"/>
                  </a:lnTo>
                  <a:close/>
                  <a:moveTo>
                    <a:pt x="16789" y="9957"/>
                  </a:moveTo>
                  <a:lnTo>
                    <a:pt x="16789" y="11104"/>
                  </a:lnTo>
                  <a:lnTo>
                    <a:pt x="15643" y="11104"/>
                  </a:lnTo>
                  <a:lnTo>
                    <a:pt x="15643" y="9957"/>
                  </a:lnTo>
                  <a:close/>
                  <a:moveTo>
                    <a:pt x="18033" y="9957"/>
                  </a:moveTo>
                  <a:lnTo>
                    <a:pt x="18033" y="11104"/>
                  </a:lnTo>
                  <a:lnTo>
                    <a:pt x="16894" y="11104"/>
                  </a:lnTo>
                  <a:lnTo>
                    <a:pt x="16894" y="9957"/>
                  </a:lnTo>
                  <a:close/>
                  <a:moveTo>
                    <a:pt x="19244" y="9957"/>
                  </a:moveTo>
                  <a:lnTo>
                    <a:pt x="19244" y="11104"/>
                  </a:lnTo>
                  <a:lnTo>
                    <a:pt x="18138" y="11104"/>
                  </a:lnTo>
                  <a:lnTo>
                    <a:pt x="18138" y="9957"/>
                  </a:lnTo>
                  <a:close/>
                  <a:moveTo>
                    <a:pt x="20488" y="9957"/>
                  </a:moveTo>
                  <a:lnTo>
                    <a:pt x="20488" y="11104"/>
                  </a:lnTo>
                  <a:lnTo>
                    <a:pt x="19381" y="11104"/>
                  </a:lnTo>
                  <a:lnTo>
                    <a:pt x="19381" y="9957"/>
                  </a:lnTo>
                  <a:close/>
                  <a:moveTo>
                    <a:pt x="21739" y="9957"/>
                  </a:moveTo>
                  <a:lnTo>
                    <a:pt x="21739" y="11104"/>
                  </a:lnTo>
                  <a:lnTo>
                    <a:pt x="20625" y="11104"/>
                  </a:lnTo>
                  <a:lnTo>
                    <a:pt x="20625" y="9957"/>
                  </a:lnTo>
                  <a:close/>
                  <a:moveTo>
                    <a:pt x="22983" y="9957"/>
                  </a:moveTo>
                  <a:lnTo>
                    <a:pt x="22983" y="11104"/>
                  </a:lnTo>
                  <a:lnTo>
                    <a:pt x="21869" y="11104"/>
                  </a:lnTo>
                  <a:lnTo>
                    <a:pt x="21869" y="9957"/>
                  </a:lnTo>
                  <a:close/>
                  <a:moveTo>
                    <a:pt x="24227" y="9957"/>
                  </a:moveTo>
                  <a:lnTo>
                    <a:pt x="24227" y="11104"/>
                  </a:lnTo>
                  <a:lnTo>
                    <a:pt x="23112" y="11104"/>
                  </a:lnTo>
                  <a:lnTo>
                    <a:pt x="23112" y="9957"/>
                  </a:lnTo>
                  <a:close/>
                  <a:moveTo>
                    <a:pt x="25470" y="9957"/>
                  </a:moveTo>
                  <a:lnTo>
                    <a:pt x="25470" y="11104"/>
                  </a:lnTo>
                  <a:lnTo>
                    <a:pt x="24364" y="11104"/>
                  </a:lnTo>
                  <a:lnTo>
                    <a:pt x="24364" y="9957"/>
                  </a:lnTo>
                  <a:close/>
                  <a:moveTo>
                    <a:pt x="26714" y="9957"/>
                  </a:moveTo>
                  <a:lnTo>
                    <a:pt x="26714" y="11104"/>
                  </a:lnTo>
                  <a:lnTo>
                    <a:pt x="25607" y="11104"/>
                  </a:lnTo>
                  <a:lnTo>
                    <a:pt x="25607" y="9957"/>
                  </a:lnTo>
                  <a:close/>
                  <a:moveTo>
                    <a:pt x="1882" y="11201"/>
                  </a:moveTo>
                  <a:lnTo>
                    <a:pt x="1882" y="12315"/>
                  </a:lnTo>
                  <a:lnTo>
                    <a:pt x="744" y="12315"/>
                  </a:lnTo>
                  <a:lnTo>
                    <a:pt x="744" y="11201"/>
                  </a:lnTo>
                  <a:close/>
                  <a:moveTo>
                    <a:pt x="3126" y="11201"/>
                  </a:moveTo>
                  <a:lnTo>
                    <a:pt x="3126" y="12315"/>
                  </a:lnTo>
                  <a:lnTo>
                    <a:pt x="1987" y="12315"/>
                  </a:lnTo>
                  <a:lnTo>
                    <a:pt x="1987" y="11201"/>
                  </a:lnTo>
                  <a:close/>
                  <a:moveTo>
                    <a:pt x="4337" y="11201"/>
                  </a:moveTo>
                  <a:lnTo>
                    <a:pt x="4337" y="12315"/>
                  </a:lnTo>
                  <a:lnTo>
                    <a:pt x="3231" y="12315"/>
                  </a:lnTo>
                  <a:lnTo>
                    <a:pt x="3231" y="11201"/>
                  </a:lnTo>
                  <a:close/>
                  <a:moveTo>
                    <a:pt x="5589" y="11201"/>
                  </a:moveTo>
                  <a:lnTo>
                    <a:pt x="5589" y="12315"/>
                  </a:lnTo>
                  <a:lnTo>
                    <a:pt x="4475" y="12315"/>
                  </a:lnTo>
                  <a:lnTo>
                    <a:pt x="4475" y="11201"/>
                  </a:lnTo>
                  <a:close/>
                  <a:moveTo>
                    <a:pt x="6833" y="11201"/>
                  </a:moveTo>
                  <a:lnTo>
                    <a:pt x="6833" y="12315"/>
                  </a:lnTo>
                  <a:lnTo>
                    <a:pt x="5718" y="12315"/>
                  </a:lnTo>
                  <a:lnTo>
                    <a:pt x="5718" y="11201"/>
                  </a:lnTo>
                  <a:close/>
                  <a:moveTo>
                    <a:pt x="8076" y="11201"/>
                  </a:moveTo>
                  <a:lnTo>
                    <a:pt x="8076" y="12315"/>
                  </a:lnTo>
                  <a:lnTo>
                    <a:pt x="6962" y="12315"/>
                  </a:lnTo>
                  <a:lnTo>
                    <a:pt x="6962" y="11201"/>
                  </a:lnTo>
                  <a:close/>
                  <a:moveTo>
                    <a:pt x="9320" y="11201"/>
                  </a:moveTo>
                  <a:lnTo>
                    <a:pt x="9320" y="12315"/>
                  </a:lnTo>
                  <a:lnTo>
                    <a:pt x="8213" y="12315"/>
                  </a:lnTo>
                  <a:lnTo>
                    <a:pt x="8213" y="11201"/>
                  </a:lnTo>
                  <a:close/>
                  <a:moveTo>
                    <a:pt x="10563" y="11201"/>
                  </a:moveTo>
                  <a:lnTo>
                    <a:pt x="10563" y="12315"/>
                  </a:lnTo>
                  <a:lnTo>
                    <a:pt x="9457" y="12315"/>
                  </a:lnTo>
                  <a:lnTo>
                    <a:pt x="9457" y="11201"/>
                  </a:lnTo>
                  <a:close/>
                  <a:moveTo>
                    <a:pt x="11807" y="11201"/>
                  </a:moveTo>
                  <a:lnTo>
                    <a:pt x="11807" y="12315"/>
                  </a:lnTo>
                  <a:lnTo>
                    <a:pt x="10701" y="12315"/>
                  </a:lnTo>
                  <a:lnTo>
                    <a:pt x="10701" y="11201"/>
                  </a:lnTo>
                  <a:close/>
                  <a:moveTo>
                    <a:pt x="13059" y="11201"/>
                  </a:moveTo>
                  <a:lnTo>
                    <a:pt x="13059" y="12315"/>
                  </a:lnTo>
                  <a:lnTo>
                    <a:pt x="11944" y="12315"/>
                  </a:lnTo>
                  <a:lnTo>
                    <a:pt x="11944" y="11201"/>
                  </a:lnTo>
                  <a:close/>
                  <a:moveTo>
                    <a:pt x="14302" y="11201"/>
                  </a:moveTo>
                  <a:lnTo>
                    <a:pt x="14302" y="12315"/>
                  </a:lnTo>
                  <a:lnTo>
                    <a:pt x="13188" y="12315"/>
                  </a:lnTo>
                  <a:lnTo>
                    <a:pt x="13188" y="11201"/>
                  </a:lnTo>
                  <a:close/>
                  <a:moveTo>
                    <a:pt x="15546" y="11201"/>
                  </a:moveTo>
                  <a:lnTo>
                    <a:pt x="15546" y="12315"/>
                  </a:lnTo>
                  <a:lnTo>
                    <a:pt x="14399" y="12315"/>
                  </a:lnTo>
                  <a:lnTo>
                    <a:pt x="14399" y="11201"/>
                  </a:lnTo>
                  <a:close/>
                  <a:moveTo>
                    <a:pt x="16789" y="11201"/>
                  </a:moveTo>
                  <a:lnTo>
                    <a:pt x="16789" y="12315"/>
                  </a:lnTo>
                  <a:lnTo>
                    <a:pt x="15643" y="12315"/>
                  </a:lnTo>
                  <a:lnTo>
                    <a:pt x="15643" y="11201"/>
                  </a:lnTo>
                  <a:close/>
                  <a:moveTo>
                    <a:pt x="18033" y="11201"/>
                  </a:moveTo>
                  <a:lnTo>
                    <a:pt x="18033" y="12315"/>
                  </a:lnTo>
                  <a:lnTo>
                    <a:pt x="16894" y="12315"/>
                  </a:lnTo>
                  <a:lnTo>
                    <a:pt x="16894" y="11201"/>
                  </a:lnTo>
                  <a:close/>
                  <a:moveTo>
                    <a:pt x="19244" y="11201"/>
                  </a:moveTo>
                  <a:lnTo>
                    <a:pt x="19244" y="12315"/>
                  </a:lnTo>
                  <a:lnTo>
                    <a:pt x="18138" y="12315"/>
                  </a:lnTo>
                  <a:lnTo>
                    <a:pt x="18138" y="11201"/>
                  </a:lnTo>
                  <a:close/>
                  <a:moveTo>
                    <a:pt x="20488" y="11201"/>
                  </a:moveTo>
                  <a:lnTo>
                    <a:pt x="20488" y="12315"/>
                  </a:lnTo>
                  <a:lnTo>
                    <a:pt x="19381" y="12315"/>
                  </a:lnTo>
                  <a:lnTo>
                    <a:pt x="19381" y="11201"/>
                  </a:lnTo>
                  <a:close/>
                  <a:moveTo>
                    <a:pt x="21739" y="11201"/>
                  </a:moveTo>
                  <a:lnTo>
                    <a:pt x="21739" y="12315"/>
                  </a:lnTo>
                  <a:lnTo>
                    <a:pt x="20625" y="12315"/>
                  </a:lnTo>
                  <a:lnTo>
                    <a:pt x="20625" y="11201"/>
                  </a:lnTo>
                  <a:close/>
                  <a:moveTo>
                    <a:pt x="22983" y="11201"/>
                  </a:moveTo>
                  <a:lnTo>
                    <a:pt x="22983" y="12315"/>
                  </a:lnTo>
                  <a:lnTo>
                    <a:pt x="21869" y="12315"/>
                  </a:lnTo>
                  <a:lnTo>
                    <a:pt x="21869" y="11201"/>
                  </a:lnTo>
                  <a:close/>
                  <a:moveTo>
                    <a:pt x="24227" y="11201"/>
                  </a:moveTo>
                  <a:lnTo>
                    <a:pt x="24227" y="12315"/>
                  </a:lnTo>
                  <a:lnTo>
                    <a:pt x="23112" y="12315"/>
                  </a:lnTo>
                  <a:lnTo>
                    <a:pt x="23112" y="11201"/>
                  </a:lnTo>
                  <a:close/>
                  <a:moveTo>
                    <a:pt x="25470" y="11201"/>
                  </a:moveTo>
                  <a:lnTo>
                    <a:pt x="25470" y="12315"/>
                  </a:lnTo>
                  <a:lnTo>
                    <a:pt x="24364" y="12315"/>
                  </a:lnTo>
                  <a:lnTo>
                    <a:pt x="24364" y="11201"/>
                  </a:lnTo>
                  <a:close/>
                  <a:moveTo>
                    <a:pt x="26714" y="11201"/>
                  </a:moveTo>
                  <a:lnTo>
                    <a:pt x="26714" y="12315"/>
                  </a:lnTo>
                  <a:lnTo>
                    <a:pt x="25607" y="12315"/>
                  </a:lnTo>
                  <a:lnTo>
                    <a:pt x="25607" y="11201"/>
                  </a:lnTo>
                  <a:close/>
                  <a:moveTo>
                    <a:pt x="1882" y="12452"/>
                  </a:moveTo>
                  <a:lnTo>
                    <a:pt x="1882" y="13559"/>
                  </a:lnTo>
                  <a:lnTo>
                    <a:pt x="744" y="13559"/>
                  </a:lnTo>
                  <a:lnTo>
                    <a:pt x="744" y="12452"/>
                  </a:lnTo>
                  <a:close/>
                  <a:moveTo>
                    <a:pt x="3126" y="12452"/>
                  </a:moveTo>
                  <a:lnTo>
                    <a:pt x="3126" y="13559"/>
                  </a:lnTo>
                  <a:lnTo>
                    <a:pt x="1987" y="13559"/>
                  </a:lnTo>
                  <a:lnTo>
                    <a:pt x="1987" y="12452"/>
                  </a:lnTo>
                  <a:close/>
                  <a:moveTo>
                    <a:pt x="4337" y="12452"/>
                  </a:moveTo>
                  <a:lnTo>
                    <a:pt x="4337" y="13559"/>
                  </a:lnTo>
                  <a:lnTo>
                    <a:pt x="3231" y="13559"/>
                  </a:lnTo>
                  <a:lnTo>
                    <a:pt x="3231" y="12452"/>
                  </a:lnTo>
                  <a:close/>
                  <a:moveTo>
                    <a:pt x="5589" y="12452"/>
                  </a:moveTo>
                  <a:lnTo>
                    <a:pt x="5589" y="13559"/>
                  </a:lnTo>
                  <a:lnTo>
                    <a:pt x="4475" y="13559"/>
                  </a:lnTo>
                  <a:lnTo>
                    <a:pt x="4475" y="12452"/>
                  </a:lnTo>
                  <a:close/>
                  <a:moveTo>
                    <a:pt x="6833" y="12452"/>
                  </a:moveTo>
                  <a:lnTo>
                    <a:pt x="6833" y="13559"/>
                  </a:lnTo>
                  <a:lnTo>
                    <a:pt x="5718" y="13559"/>
                  </a:lnTo>
                  <a:lnTo>
                    <a:pt x="5718" y="12452"/>
                  </a:lnTo>
                  <a:close/>
                  <a:moveTo>
                    <a:pt x="8076" y="12452"/>
                  </a:moveTo>
                  <a:lnTo>
                    <a:pt x="8076" y="13559"/>
                  </a:lnTo>
                  <a:lnTo>
                    <a:pt x="6962" y="13559"/>
                  </a:lnTo>
                  <a:lnTo>
                    <a:pt x="6962" y="12452"/>
                  </a:lnTo>
                  <a:close/>
                  <a:moveTo>
                    <a:pt x="9320" y="12452"/>
                  </a:moveTo>
                  <a:lnTo>
                    <a:pt x="9320" y="13559"/>
                  </a:lnTo>
                  <a:lnTo>
                    <a:pt x="8213" y="13559"/>
                  </a:lnTo>
                  <a:lnTo>
                    <a:pt x="8213" y="12452"/>
                  </a:lnTo>
                  <a:close/>
                  <a:moveTo>
                    <a:pt x="10563" y="12452"/>
                  </a:moveTo>
                  <a:lnTo>
                    <a:pt x="10563" y="13559"/>
                  </a:lnTo>
                  <a:lnTo>
                    <a:pt x="9457" y="13559"/>
                  </a:lnTo>
                  <a:lnTo>
                    <a:pt x="9457" y="12452"/>
                  </a:lnTo>
                  <a:close/>
                  <a:moveTo>
                    <a:pt x="11807" y="12452"/>
                  </a:moveTo>
                  <a:lnTo>
                    <a:pt x="11807" y="13559"/>
                  </a:lnTo>
                  <a:lnTo>
                    <a:pt x="10701" y="13559"/>
                  </a:lnTo>
                  <a:lnTo>
                    <a:pt x="10701" y="12452"/>
                  </a:lnTo>
                  <a:close/>
                  <a:moveTo>
                    <a:pt x="13059" y="12452"/>
                  </a:moveTo>
                  <a:lnTo>
                    <a:pt x="13059" y="13559"/>
                  </a:lnTo>
                  <a:lnTo>
                    <a:pt x="11944" y="13559"/>
                  </a:lnTo>
                  <a:lnTo>
                    <a:pt x="11944" y="12452"/>
                  </a:lnTo>
                  <a:close/>
                  <a:moveTo>
                    <a:pt x="14302" y="12452"/>
                  </a:moveTo>
                  <a:lnTo>
                    <a:pt x="14302" y="13559"/>
                  </a:lnTo>
                  <a:lnTo>
                    <a:pt x="13188" y="13559"/>
                  </a:lnTo>
                  <a:lnTo>
                    <a:pt x="13188" y="12452"/>
                  </a:lnTo>
                  <a:close/>
                  <a:moveTo>
                    <a:pt x="15546" y="12452"/>
                  </a:moveTo>
                  <a:lnTo>
                    <a:pt x="15546" y="13559"/>
                  </a:lnTo>
                  <a:lnTo>
                    <a:pt x="14399" y="13559"/>
                  </a:lnTo>
                  <a:lnTo>
                    <a:pt x="14399" y="12452"/>
                  </a:lnTo>
                  <a:close/>
                  <a:moveTo>
                    <a:pt x="16789" y="12452"/>
                  </a:moveTo>
                  <a:lnTo>
                    <a:pt x="16789" y="13559"/>
                  </a:lnTo>
                  <a:lnTo>
                    <a:pt x="15643" y="13559"/>
                  </a:lnTo>
                  <a:lnTo>
                    <a:pt x="15643" y="12452"/>
                  </a:lnTo>
                  <a:close/>
                  <a:moveTo>
                    <a:pt x="18033" y="12452"/>
                  </a:moveTo>
                  <a:lnTo>
                    <a:pt x="18033" y="13559"/>
                  </a:lnTo>
                  <a:lnTo>
                    <a:pt x="16894" y="13559"/>
                  </a:lnTo>
                  <a:lnTo>
                    <a:pt x="16894" y="12452"/>
                  </a:lnTo>
                  <a:close/>
                  <a:moveTo>
                    <a:pt x="19244" y="12452"/>
                  </a:moveTo>
                  <a:lnTo>
                    <a:pt x="19244" y="13559"/>
                  </a:lnTo>
                  <a:lnTo>
                    <a:pt x="18138" y="13559"/>
                  </a:lnTo>
                  <a:lnTo>
                    <a:pt x="18138" y="12452"/>
                  </a:lnTo>
                  <a:close/>
                  <a:moveTo>
                    <a:pt x="20488" y="12452"/>
                  </a:moveTo>
                  <a:lnTo>
                    <a:pt x="20488" y="13559"/>
                  </a:lnTo>
                  <a:lnTo>
                    <a:pt x="19381" y="13559"/>
                  </a:lnTo>
                  <a:lnTo>
                    <a:pt x="19381" y="12452"/>
                  </a:lnTo>
                  <a:close/>
                  <a:moveTo>
                    <a:pt x="21739" y="12452"/>
                  </a:moveTo>
                  <a:lnTo>
                    <a:pt x="21739" y="13559"/>
                  </a:lnTo>
                  <a:lnTo>
                    <a:pt x="20625" y="13559"/>
                  </a:lnTo>
                  <a:lnTo>
                    <a:pt x="20625" y="12452"/>
                  </a:lnTo>
                  <a:close/>
                  <a:moveTo>
                    <a:pt x="22983" y="12452"/>
                  </a:moveTo>
                  <a:lnTo>
                    <a:pt x="22983" y="13559"/>
                  </a:lnTo>
                  <a:lnTo>
                    <a:pt x="21869" y="13559"/>
                  </a:lnTo>
                  <a:lnTo>
                    <a:pt x="21869" y="12452"/>
                  </a:lnTo>
                  <a:close/>
                  <a:moveTo>
                    <a:pt x="24227" y="12452"/>
                  </a:moveTo>
                  <a:lnTo>
                    <a:pt x="24227" y="13559"/>
                  </a:lnTo>
                  <a:lnTo>
                    <a:pt x="23112" y="13559"/>
                  </a:lnTo>
                  <a:lnTo>
                    <a:pt x="23112" y="12452"/>
                  </a:lnTo>
                  <a:close/>
                  <a:moveTo>
                    <a:pt x="25470" y="12452"/>
                  </a:moveTo>
                  <a:lnTo>
                    <a:pt x="25470" y="13559"/>
                  </a:lnTo>
                  <a:lnTo>
                    <a:pt x="24364" y="13559"/>
                  </a:lnTo>
                  <a:lnTo>
                    <a:pt x="24364" y="12452"/>
                  </a:lnTo>
                  <a:close/>
                  <a:moveTo>
                    <a:pt x="26714" y="12452"/>
                  </a:moveTo>
                  <a:lnTo>
                    <a:pt x="26714" y="13559"/>
                  </a:lnTo>
                  <a:lnTo>
                    <a:pt x="25607" y="13559"/>
                  </a:lnTo>
                  <a:lnTo>
                    <a:pt x="25607" y="12452"/>
                  </a:lnTo>
                  <a:close/>
                  <a:moveTo>
                    <a:pt x="1882" y="13696"/>
                  </a:moveTo>
                  <a:lnTo>
                    <a:pt x="1882" y="14100"/>
                  </a:lnTo>
                  <a:lnTo>
                    <a:pt x="1882" y="14802"/>
                  </a:lnTo>
                  <a:lnTo>
                    <a:pt x="744" y="14802"/>
                  </a:lnTo>
                  <a:lnTo>
                    <a:pt x="744" y="14100"/>
                  </a:lnTo>
                  <a:lnTo>
                    <a:pt x="744" y="13696"/>
                  </a:lnTo>
                  <a:close/>
                  <a:moveTo>
                    <a:pt x="3126" y="13696"/>
                  </a:moveTo>
                  <a:lnTo>
                    <a:pt x="3126" y="14100"/>
                  </a:lnTo>
                  <a:lnTo>
                    <a:pt x="3126" y="14802"/>
                  </a:lnTo>
                  <a:lnTo>
                    <a:pt x="1987" y="14802"/>
                  </a:lnTo>
                  <a:lnTo>
                    <a:pt x="1987" y="14100"/>
                  </a:lnTo>
                  <a:lnTo>
                    <a:pt x="1987" y="13696"/>
                  </a:lnTo>
                  <a:close/>
                  <a:moveTo>
                    <a:pt x="4337" y="13696"/>
                  </a:moveTo>
                  <a:lnTo>
                    <a:pt x="4337" y="14100"/>
                  </a:lnTo>
                  <a:lnTo>
                    <a:pt x="4337" y="14802"/>
                  </a:lnTo>
                  <a:lnTo>
                    <a:pt x="3231" y="14802"/>
                  </a:lnTo>
                  <a:lnTo>
                    <a:pt x="3231" y="14100"/>
                  </a:lnTo>
                  <a:lnTo>
                    <a:pt x="3231" y="13696"/>
                  </a:lnTo>
                  <a:close/>
                  <a:moveTo>
                    <a:pt x="5589" y="13696"/>
                  </a:moveTo>
                  <a:lnTo>
                    <a:pt x="5589" y="14100"/>
                  </a:lnTo>
                  <a:lnTo>
                    <a:pt x="5589" y="14802"/>
                  </a:lnTo>
                  <a:lnTo>
                    <a:pt x="4475" y="14802"/>
                  </a:lnTo>
                  <a:lnTo>
                    <a:pt x="4475" y="14100"/>
                  </a:lnTo>
                  <a:lnTo>
                    <a:pt x="4475" y="13696"/>
                  </a:lnTo>
                  <a:close/>
                  <a:moveTo>
                    <a:pt x="6833" y="13696"/>
                  </a:moveTo>
                  <a:lnTo>
                    <a:pt x="6833" y="14100"/>
                  </a:lnTo>
                  <a:lnTo>
                    <a:pt x="6833" y="14802"/>
                  </a:lnTo>
                  <a:lnTo>
                    <a:pt x="5718" y="14802"/>
                  </a:lnTo>
                  <a:lnTo>
                    <a:pt x="5718" y="14100"/>
                  </a:lnTo>
                  <a:lnTo>
                    <a:pt x="5718" y="13696"/>
                  </a:lnTo>
                  <a:close/>
                  <a:moveTo>
                    <a:pt x="8076" y="13696"/>
                  </a:moveTo>
                  <a:lnTo>
                    <a:pt x="8076" y="14100"/>
                  </a:lnTo>
                  <a:lnTo>
                    <a:pt x="8076" y="14802"/>
                  </a:lnTo>
                  <a:lnTo>
                    <a:pt x="6962" y="14802"/>
                  </a:lnTo>
                  <a:lnTo>
                    <a:pt x="6962" y="14100"/>
                  </a:lnTo>
                  <a:lnTo>
                    <a:pt x="6962" y="13696"/>
                  </a:lnTo>
                  <a:close/>
                  <a:moveTo>
                    <a:pt x="9320" y="13696"/>
                  </a:moveTo>
                  <a:lnTo>
                    <a:pt x="9320" y="14100"/>
                  </a:lnTo>
                  <a:lnTo>
                    <a:pt x="9320" y="14802"/>
                  </a:lnTo>
                  <a:lnTo>
                    <a:pt x="8213" y="14802"/>
                  </a:lnTo>
                  <a:lnTo>
                    <a:pt x="8213" y="14100"/>
                  </a:lnTo>
                  <a:lnTo>
                    <a:pt x="8213" y="13696"/>
                  </a:lnTo>
                  <a:close/>
                  <a:moveTo>
                    <a:pt x="10563" y="13696"/>
                  </a:moveTo>
                  <a:lnTo>
                    <a:pt x="10563" y="14100"/>
                  </a:lnTo>
                  <a:lnTo>
                    <a:pt x="10563" y="14802"/>
                  </a:lnTo>
                  <a:lnTo>
                    <a:pt x="9457" y="14802"/>
                  </a:lnTo>
                  <a:lnTo>
                    <a:pt x="9457" y="14100"/>
                  </a:lnTo>
                  <a:lnTo>
                    <a:pt x="9457" y="13696"/>
                  </a:lnTo>
                  <a:close/>
                  <a:moveTo>
                    <a:pt x="11807" y="13696"/>
                  </a:moveTo>
                  <a:lnTo>
                    <a:pt x="11807" y="14100"/>
                  </a:lnTo>
                  <a:lnTo>
                    <a:pt x="11807" y="14802"/>
                  </a:lnTo>
                  <a:lnTo>
                    <a:pt x="10701" y="14802"/>
                  </a:lnTo>
                  <a:lnTo>
                    <a:pt x="10701" y="14100"/>
                  </a:lnTo>
                  <a:lnTo>
                    <a:pt x="10701" y="13696"/>
                  </a:lnTo>
                  <a:close/>
                  <a:moveTo>
                    <a:pt x="13059" y="13696"/>
                  </a:moveTo>
                  <a:lnTo>
                    <a:pt x="13059" y="14100"/>
                  </a:lnTo>
                  <a:lnTo>
                    <a:pt x="13059" y="14802"/>
                  </a:lnTo>
                  <a:lnTo>
                    <a:pt x="11944" y="14802"/>
                  </a:lnTo>
                  <a:lnTo>
                    <a:pt x="11944" y="14100"/>
                  </a:lnTo>
                  <a:lnTo>
                    <a:pt x="11944" y="13696"/>
                  </a:lnTo>
                  <a:close/>
                  <a:moveTo>
                    <a:pt x="14302" y="13696"/>
                  </a:moveTo>
                  <a:lnTo>
                    <a:pt x="14302" y="14100"/>
                  </a:lnTo>
                  <a:lnTo>
                    <a:pt x="14302" y="14802"/>
                  </a:lnTo>
                  <a:lnTo>
                    <a:pt x="13188" y="14802"/>
                  </a:lnTo>
                  <a:lnTo>
                    <a:pt x="13188" y="14100"/>
                  </a:lnTo>
                  <a:lnTo>
                    <a:pt x="13188" y="13696"/>
                  </a:lnTo>
                  <a:close/>
                  <a:moveTo>
                    <a:pt x="15546" y="13696"/>
                  </a:moveTo>
                  <a:lnTo>
                    <a:pt x="15546" y="14100"/>
                  </a:lnTo>
                  <a:lnTo>
                    <a:pt x="15546" y="14802"/>
                  </a:lnTo>
                  <a:lnTo>
                    <a:pt x="14399" y="14802"/>
                  </a:lnTo>
                  <a:lnTo>
                    <a:pt x="14399" y="14100"/>
                  </a:lnTo>
                  <a:lnTo>
                    <a:pt x="14399" y="13696"/>
                  </a:lnTo>
                  <a:close/>
                  <a:moveTo>
                    <a:pt x="16789" y="13696"/>
                  </a:moveTo>
                  <a:lnTo>
                    <a:pt x="16789" y="14100"/>
                  </a:lnTo>
                  <a:lnTo>
                    <a:pt x="16789" y="14802"/>
                  </a:lnTo>
                  <a:lnTo>
                    <a:pt x="15643" y="14802"/>
                  </a:lnTo>
                  <a:lnTo>
                    <a:pt x="15643" y="14100"/>
                  </a:lnTo>
                  <a:lnTo>
                    <a:pt x="15643" y="13696"/>
                  </a:lnTo>
                  <a:close/>
                  <a:moveTo>
                    <a:pt x="18033" y="13696"/>
                  </a:moveTo>
                  <a:lnTo>
                    <a:pt x="18033" y="14100"/>
                  </a:lnTo>
                  <a:lnTo>
                    <a:pt x="18033" y="14802"/>
                  </a:lnTo>
                  <a:lnTo>
                    <a:pt x="16894" y="14802"/>
                  </a:lnTo>
                  <a:lnTo>
                    <a:pt x="16894" y="14100"/>
                  </a:lnTo>
                  <a:lnTo>
                    <a:pt x="16894" y="13696"/>
                  </a:lnTo>
                  <a:close/>
                  <a:moveTo>
                    <a:pt x="19244" y="13696"/>
                  </a:moveTo>
                  <a:lnTo>
                    <a:pt x="19244" y="14100"/>
                  </a:lnTo>
                  <a:lnTo>
                    <a:pt x="19244" y="14802"/>
                  </a:lnTo>
                  <a:lnTo>
                    <a:pt x="18138" y="14802"/>
                  </a:lnTo>
                  <a:lnTo>
                    <a:pt x="18138" y="14100"/>
                  </a:lnTo>
                  <a:lnTo>
                    <a:pt x="18138" y="13696"/>
                  </a:lnTo>
                  <a:close/>
                  <a:moveTo>
                    <a:pt x="20488" y="13696"/>
                  </a:moveTo>
                  <a:lnTo>
                    <a:pt x="20488" y="14100"/>
                  </a:lnTo>
                  <a:lnTo>
                    <a:pt x="20488" y="14802"/>
                  </a:lnTo>
                  <a:lnTo>
                    <a:pt x="19381" y="14802"/>
                  </a:lnTo>
                  <a:lnTo>
                    <a:pt x="19381" y="14100"/>
                  </a:lnTo>
                  <a:lnTo>
                    <a:pt x="19381" y="13696"/>
                  </a:lnTo>
                  <a:close/>
                  <a:moveTo>
                    <a:pt x="21739" y="13696"/>
                  </a:moveTo>
                  <a:lnTo>
                    <a:pt x="21739" y="14100"/>
                  </a:lnTo>
                  <a:lnTo>
                    <a:pt x="21739" y="14802"/>
                  </a:lnTo>
                  <a:lnTo>
                    <a:pt x="20625" y="14802"/>
                  </a:lnTo>
                  <a:lnTo>
                    <a:pt x="20625" y="14100"/>
                  </a:lnTo>
                  <a:lnTo>
                    <a:pt x="20625" y="13696"/>
                  </a:lnTo>
                  <a:close/>
                  <a:moveTo>
                    <a:pt x="22983" y="13696"/>
                  </a:moveTo>
                  <a:lnTo>
                    <a:pt x="22983" y="14100"/>
                  </a:lnTo>
                  <a:lnTo>
                    <a:pt x="22983" y="14802"/>
                  </a:lnTo>
                  <a:lnTo>
                    <a:pt x="21869" y="14802"/>
                  </a:lnTo>
                  <a:lnTo>
                    <a:pt x="21869" y="14100"/>
                  </a:lnTo>
                  <a:lnTo>
                    <a:pt x="21869" y="13696"/>
                  </a:lnTo>
                  <a:close/>
                  <a:moveTo>
                    <a:pt x="24227" y="13696"/>
                  </a:moveTo>
                  <a:lnTo>
                    <a:pt x="24227" y="14100"/>
                  </a:lnTo>
                  <a:lnTo>
                    <a:pt x="24227" y="14802"/>
                  </a:lnTo>
                  <a:lnTo>
                    <a:pt x="23112" y="14802"/>
                  </a:lnTo>
                  <a:lnTo>
                    <a:pt x="23112" y="14100"/>
                  </a:lnTo>
                  <a:lnTo>
                    <a:pt x="23112" y="13696"/>
                  </a:lnTo>
                  <a:close/>
                  <a:moveTo>
                    <a:pt x="25470" y="13696"/>
                  </a:moveTo>
                  <a:lnTo>
                    <a:pt x="25470" y="14100"/>
                  </a:lnTo>
                  <a:lnTo>
                    <a:pt x="25470" y="14802"/>
                  </a:lnTo>
                  <a:lnTo>
                    <a:pt x="24364" y="14802"/>
                  </a:lnTo>
                  <a:lnTo>
                    <a:pt x="24364" y="14100"/>
                  </a:lnTo>
                  <a:lnTo>
                    <a:pt x="24364" y="13696"/>
                  </a:lnTo>
                  <a:close/>
                  <a:moveTo>
                    <a:pt x="26714" y="13696"/>
                  </a:moveTo>
                  <a:lnTo>
                    <a:pt x="26714" y="14100"/>
                  </a:lnTo>
                  <a:lnTo>
                    <a:pt x="26714" y="14802"/>
                  </a:lnTo>
                  <a:lnTo>
                    <a:pt x="25607" y="14802"/>
                  </a:lnTo>
                  <a:lnTo>
                    <a:pt x="25607" y="14100"/>
                  </a:lnTo>
                  <a:lnTo>
                    <a:pt x="25607" y="13696"/>
                  </a:lnTo>
                  <a:close/>
                  <a:moveTo>
                    <a:pt x="1882" y="14940"/>
                  </a:moveTo>
                  <a:lnTo>
                    <a:pt x="1882" y="16046"/>
                  </a:lnTo>
                  <a:lnTo>
                    <a:pt x="744" y="16046"/>
                  </a:lnTo>
                  <a:lnTo>
                    <a:pt x="744" y="14940"/>
                  </a:lnTo>
                  <a:close/>
                  <a:moveTo>
                    <a:pt x="3126" y="14940"/>
                  </a:moveTo>
                  <a:lnTo>
                    <a:pt x="3126" y="16046"/>
                  </a:lnTo>
                  <a:lnTo>
                    <a:pt x="1987" y="16046"/>
                  </a:lnTo>
                  <a:lnTo>
                    <a:pt x="1987" y="14940"/>
                  </a:lnTo>
                  <a:close/>
                  <a:moveTo>
                    <a:pt x="4337" y="14940"/>
                  </a:moveTo>
                  <a:lnTo>
                    <a:pt x="4337" y="16046"/>
                  </a:lnTo>
                  <a:lnTo>
                    <a:pt x="3231" y="16046"/>
                  </a:lnTo>
                  <a:lnTo>
                    <a:pt x="3231" y="14940"/>
                  </a:lnTo>
                  <a:close/>
                  <a:moveTo>
                    <a:pt x="5589" y="14940"/>
                  </a:moveTo>
                  <a:lnTo>
                    <a:pt x="5589" y="16046"/>
                  </a:lnTo>
                  <a:lnTo>
                    <a:pt x="4475" y="16046"/>
                  </a:lnTo>
                  <a:lnTo>
                    <a:pt x="4475" y="14940"/>
                  </a:lnTo>
                  <a:close/>
                  <a:moveTo>
                    <a:pt x="6833" y="14940"/>
                  </a:moveTo>
                  <a:lnTo>
                    <a:pt x="6833" y="16046"/>
                  </a:lnTo>
                  <a:lnTo>
                    <a:pt x="5718" y="16046"/>
                  </a:lnTo>
                  <a:lnTo>
                    <a:pt x="5718" y="14940"/>
                  </a:lnTo>
                  <a:close/>
                  <a:moveTo>
                    <a:pt x="8076" y="14940"/>
                  </a:moveTo>
                  <a:lnTo>
                    <a:pt x="8076" y="16046"/>
                  </a:lnTo>
                  <a:lnTo>
                    <a:pt x="6962" y="16046"/>
                  </a:lnTo>
                  <a:lnTo>
                    <a:pt x="6962" y="14940"/>
                  </a:lnTo>
                  <a:close/>
                  <a:moveTo>
                    <a:pt x="9320" y="14940"/>
                  </a:moveTo>
                  <a:lnTo>
                    <a:pt x="9320" y="16046"/>
                  </a:lnTo>
                  <a:lnTo>
                    <a:pt x="8213" y="16046"/>
                  </a:lnTo>
                  <a:lnTo>
                    <a:pt x="8213" y="14940"/>
                  </a:lnTo>
                  <a:close/>
                  <a:moveTo>
                    <a:pt x="10563" y="14940"/>
                  </a:moveTo>
                  <a:lnTo>
                    <a:pt x="10563" y="16046"/>
                  </a:lnTo>
                  <a:lnTo>
                    <a:pt x="9457" y="16046"/>
                  </a:lnTo>
                  <a:lnTo>
                    <a:pt x="9457" y="14940"/>
                  </a:lnTo>
                  <a:close/>
                  <a:moveTo>
                    <a:pt x="11807" y="14940"/>
                  </a:moveTo>
                  <a:lnTo>
                    <a:pt x="11807" y="16046"/>
                  </a:lnTo>
                  <a:lnTo>
                    <a:pt x="10701" y="16046"/>
                  </a:lnTo>
                  <a:lnTo>
                    <a:pt x="10701" y="14940"/>
                  </a:lnTo>
                  <a:close/>
                  <a:moveTo>
                    <a:pt x="13059" y="14940"/>
                  </a:moveTo>
                  <a:lnTo>
                    <a:pt x="13059" y="16046"/>
                  </a:lnTo>
                  <a:lnTo>
                    <a:pt x="11944" y="16046"/>
                  </a:lnTo>
                  <a:lnTo>
                    <a:pt x="11944" y="14940"/>
                  </a:lnTo>
                  <a:close/>
                  <a:moveTo>
                    <a:pt x="14302" y="14940"/>
                  </a:moveTo>
                  <a:lnTo>
                    <a:pt x="14302" y="16046"/>
                  </a:lnTo>
                  <a:lnTo>
                    <a:pt x="13188" y="16046"/>
                  </a:lnTo>
                  <a:lnTo>
                    <a:pt x="13188" y="14940"/>
                  </a:lnTo>
                  <a:close/>
                  <a:moveTo>
                    <a:pt x="15546" y="14940"/>
                  </a:moveTo>
                  <a:lnTo>
                    <a:pt x="15546" y="16046"/>
                  </a:lnTo>
                  <a:lnTo>
                    <a:pt x="14399" y="16046"/>
                  </a:lnTo>
                  <a:lnTo>
                    <a:pt x="14399" y="14940"/>
                  </a:lnTo>
                  <a:close/>
                  <a:moveTo>
                    <a:pt x="16789" y="14940"/>
                  </a:moveTo>
                  <a:lnTo>
                    <a:pt x="16789" y="16046"/>
                  </a:lnTo>
                  <a:lnTo>
                    <a:pt x="15643" y="16046"/>
                  </a:lnTo>
                  <a:lnTo>
                    <a:pt x="15643" y="14940"/>
                  </a:lnTo>
                  <a:close/>
                  <a:moveTo>
                    <a:pt x="18033" y="14940"/>
                  </a:moveTo>
                  <a:lnTo>
                    <a:pt x="18033" y="16046"/>
                  </a:lnTo>
                  <a:lnTo>
                    <a:pt x="16894" y="16046"/>
                  </a:lnTo>
                  <a:lnTo>
                    <a:pt x="16894" y="14940"/>
                  </a:lnTo>
                  <a:close/>
                  <a:moveTo>
                    <a:pt x="19244" y="14940"/>
                  </a:moveTo>
                  <a:lnTo>
                    <a:pt x="19244" y="16046"/>
                  </a:lnTo>
                  <a:lnTo>
                    <a:pt x="18138" y="16046"/>
                  </a:lnTo>
                  <a:lnTo>
                    <a:pt x="18138" y="14940"/>
                  </a:lnTo>
                  <a:close/>
                  <a:moveTo>
                    <a:pt x="20488" y="14940"/>
                  </a:moveTo>
                  <a:lnTo>
                    <a:pt x="20488" y="16046"/>
                  </a:lnTo>
                  <a:lnTo>
                    <a:pt x="19381" y="16046"/>
                  </a:lnTo>
                  <a:lnTo>
                    <a:pt x="19381" y="14940"/>
                  </a:lnTo>
                  <a:close/>
                  <a:moveTo>
                    <a:pt x="21739" y="14940"/>
                  </a:moveTo>
                  <a:lnTo>
                    <a:pt x="21739" y="16046"/>
                  </a:lnTo>
                  <a:lnTo>
                    <a:pt x="20625" y="16046"/>
                  </a:lnTo>
                  <a:lnTo>
                    <a:pt x="20625" y="14940"/>
                  </a:lnTo>
                  <a:close/>
                  <a:moveTo>
                    <a:pt x="22983" y="14940"/>
                  </a:moveTo>
                  <a:lnTo>
                    <a:pt x="22983" y="16046"/>
                  </a:lnTo>
                  <a:lnTo>
                    <a:pt x="21869" y="16046"/>
                  </a:lnTo>
                  <a:lnTo>
                    <a:pt x="21869" y="14940"/>
                  </a:lnTo>
                  <a:close/>
                  <a:moveTo>
                    <a:pt x="24227" y="14940"/>
                  </a:moveTo>
                  <a:lnTo>
                    <a:pt x="24227" y="16046"/>
                  </a:lnTo>
                  <a:lnTo>
                    <a:pt x="23112" y="16046"/>
                  </a:lnTo>
                  <a:lnTo>
                    <a:pt x="23112" y="14940"/>
                  </a:lnTo>
                  <a:close/>
                  <a:moveTo>
                    <a:pt x="25470" y="14940"/>
                  </a:moveTo>
                  <a:lnTo>
                    <a:pt x="25470" y="16046"/>
                  </a:lnTo>
                  <a:lnTo>
                    <a:pt x="24364" y="16046"/>
                  </a:lnTo>
                  <a:lnTo>
                    <a:pt x="24364" y="14940"/>
                  </a:lnTo>
                  <a:close/>
                  <a:moveTo>
                    <a:pt x="26714" y="14940"/>
                  </a:moveTo>
                  <a:lnTo>
                    <a:pt x="26714" y="16046"/>
                  </a:lnTo>
                  <a:lnTo>
                    <a:pt x="25607" y="16046"/>
                  </a:lnTo>
                  <a:lnTo>
                    <a:pt x="25607" y="14940"/>
                  </a:lnTo>
                  <a:close/>
                  <a:moveTo>
                    <a:pt x="1882" y="16183"/>
                  </a:moveTo>
                  <a:lnTo>
                    <a:pt x="1882" y="17298"/>
                  </a:lnTo>
                  <a:lnTo>
                    <a:pt x="744" y="17298"/>
                  </a:lnTo>
                  <a:lnTo>
                    <a:pt x="744" y="16183"/>
                  </a:lnTo>
                  <a:close/>
                  <a:moveTo>
                    <a:pt x="3126" y="16183"/>
                  </a:moveTo>
                  <a:lnTo>
                    <a:pt x="3126" y="17298"/>
                  </a:lnTo>
                  <a:lnTo>
                    <a:pt x="1987" y="17298"/>
                  </a:lnTo>
                  <a:lnTo>
                    <a:pt x="1987" y="16183"/>
                  </a:lnTo>
                  <a:close/>
                  <a:moveTo>
                    <a:pt x="4337" y="16183"/>
                  </a:moveTo>
                  <a:lnTo>
                    <a:pt x="4337" y="17298"/>
                  </a:lnTo>
                  <a:lnTo>
                    <a:pt x="3231" y="17298"/>
                  </a:lnTo>
                  <a:lnTo>
                    <a:pt x="3231" y="16183"/>
                  </a:lnTo>
                  <a:close/>
                  <a:moveTo>
                    <a:pt x="5589" y="16183"/>
                  </a:moveTo>
                  <a:lnTo>
                    <a:pt x="5589" y="17298"/>
                  </a:lnTo>
                  <a:lnTo>
                    <a:pt x="4475" y="17298"/>
                  </a:lnTo>
                  <a:lnTo>
                    <a:pt x="4475" y="16183"/>
                  </a:lnTo>
                  <a:close/>
                  <a:moveTo>
                    <a:pt x="6833" y="16183"/>
                  </a:moveTo>
                  <a:lnTo>
                    <a:pt x="6833" y="17298"/>
                  </a:lnTo>
                  <a:lnTo>
                    <a:pt x="5718" y="17298"/>
                  </a:lnTo>
                  <a:lnTo>
                    <a:pt x="5718" y="16183"/>
                  </a:lnTo>
                  <a:close/>
                  <a:moveTo>
                    <a:pt x="8076" y="16183"/>
                  </a:moveTo>
                  <a:lnTo>
                    <a:pt x="8076" y="17298"/>
                  </a:lnTo>
                  <a:lnTo>
                    <a:pt x="6962" y="17298"/>
                  </a:lnTo>
                  <a:lnTo>
                    <a:pt x="6962" y="16183"/>
                  </a:lnTo>
                  <a:close/>
                  <a:moveTo>
                    <a:pt x="9320" y="16183"/>
                  </a:moveTo>
                  <a:lnTo>
                    <a:pt x="9320" y="17298"/>
                  </a:lnTo>
                  <a:lnTo>
                    <a:pt x="8213" y="17298"/>
                  </a:lnTo>
                  <a:lnTo>
                    <a:pt x="8213" y="16183"/>
                  </a:lnTo>
                  <a:close/>
                  <a:moveTo>
                    <a:pt x="10563" y="16183"/>
                  </a:moveTo>
                  <a:lnTo>
                    <a:pt x="10563" y="17298"/>
                  </a:lnTo>
                  <a:lnTo>
                    <a:pt x="9457" y="17298"/>
                  </a:lnTo>
                  <a:lnTo>
                    <a:pt x="9457" y="16183"/>
                  </a:lnTo>
                  <a:close/>
                  <a:moveTo>
                    <a:pt x="11807" y="16183"/>
                  </a:moveTo>
                  <a:lnTo>
                    <a:pt x="11807" y="17298"/>
                  </a:lnTo>
                  <a:lnTo>
                    <a:pt x="10701" y="17298"/>
                  </a:lnTo>
                  <a:lnTo>
                    <a:pt x="10701" y="16183"/>
                  </a:lnTo>
                  <a:close/>
                  <a:moveTo>
                    <a:pt x="13059" y="16183"/>
                  </a:moveTo>
                  <a:lnTo>
                    <a:pt x="13059" y="17298"/>
                  </a:lnTo>
                  <a:lnTo>
                    <a:pt x="11944" y="17298"/>
                  </a:lnTo>
                  <a:lnTo>
                    <a:pt x="11944" y="16183"/>
                  </a:lnTo>
                  <a:close/>
                  <a:moveTo>
                    <a:pt x="14302" y="16183"/>
                  </a:moveTo>
                  <a:lnTo>
                    <a:pt x="14302" y="17298"/>
                  </a:lnTo>
                  <a:lnTo>
                    <a:pt x="13188" y="17298"/>
                  </a:lnTo>
                  <a:lnTo>
                    <a:pt x="13188" y="16183"/>
                  </a:lnTo>
                  <a:close/>
                  <a:moveTo>
                    <a:pt x="15546" y="16183"/>
                  </a:moveTo>
                  <a:lnTo>
                    <a:pt x="15546" y="17298"/>
                  </a:lnTo>
                  <a:lnTo>
                    <a:pt x="14399" y="17298"/>
                  </a:lnTo>
                  <a:lnTo>
                    <a:pt x="14399" y="16183"/>
                  </a:lnTo>
                  <a:close/>
                  <a:moveTo>
                    <a:pt x="16789" y="16183"/>
                  </a:moveTo>
                  <a:lnTo>
                    <a:pt x="16789" y="17298"/>
                  </a:lnTo>
                  <a:lnTo>
                    <a:pt x="15643" y="17298"/>
                  </a:lnTo>
                  <a:lnTo>
                    <a:pt x="15643" y="16183"/>
                  </a:lnTo>
                  <a:close/>
                  <a:moveTo>
                    <a:pt x="18033" y="16183"/>
                  </a:moveTo>
                  <a:lnTo>
                    <a:pt x="18033" y="17298"/>
                  </a:lnTo>
                  <a:lnTo>
                    <a:pt x="16894" y="17298"/>
                  </a:lnTo>
                  <a:lnTo>
                    <a:pt x="16894" y="16183"/>
                  </a:lnTo>
                  <a:close/>
                  <a:moveTo>
                    <a:pt x="19244" y="16183"/>
                  </a:moveTo>
                  <a:lnTo>
                    <a:pt x="19244" y="17298"/>
                  </a:lnTo>
                  <a:lnTo>
                    <a:pt x="18138" y="17298"/>
                  </a:lnTo>
                  <a:lnTo>
                    <a:pt x="18138" y="16183"/>
                  </a:lnTo>
                  <a:close/>
                  <a:moveTo>
                    <a:pt x="20488" y="16183"/>
                  </a:moveTo>
                  <a:lnTo>
                    <a:pt x="20488" y="17298"/>
                  </a:lnTo>
                  <a:lnTo>
                    <a:pt x="19381" y="17298"/>
                  </a:lnTo>
                  <a:lnTo>
                    <a:pt x="19381" y="16183"/>
                  </a:lnTo>
                  <a:close/>
                  <a:moveTo>
                    <a:pt x="21739" y="16183"/>
                  </a:moveTo>
                  <a:lnTo>
                    <a:pt x="21739" y="17298"/>
                  </a:lnTo>
                  <a:lnTo>
                    <a:pt x="20625" y="17298"/>
                  </a:lnTo>
                  <a:lnTo>
                    <a:pt x="20625" y="16183"/>
                  </a:lnTo>
                  <a:close/>
                  <a:moveTo>
                    <a:pt x="22983" y="16183"/>
                  </a:moveTo>
                  <a:lnTo>
                    <a:pt x="22983" y="17298"/>
                  </a:lnTo>
                  <a:lnTo>
                    <a:pt x="21869" y="17298"/>
                  </a:lnTo>
                  <a:lnTo>
                    <a:pt x="21869" y="16183"/>
                  </a:lnTo>
                  <a:close/>
                  <a:moveTo>
                    <a:pt x="24227" y="16183"/>
                  </a:moveTo>
                  <a:lnTo>
                    <a:pt x="24227" y="17298"/>
                  </a:lnTo>
                  <a:lnTo>
                    <a:pt x="23112" y="17298"/>
                  </a:lnTo>
                  <a:lnTo>
                    <a:pt x="23112" y="16183"/>
                  </a:lnTo>
                  <a:close/>
                  <a:moveTo>
                    <a:pt x="25470" y="16183"/>
                  </a:moveTo>
                  <a:lnTo>
                    <a:pt x="25470" y="17298"/>
                  </a:lnTo>
                  <a:lnTo>
                    <a:pt x="24364" y="17298"/>
                  </a:lnTo>
                  <a:lnTo>
                    <a:pt x="24364" y="16183"/>
                  </a:lnTo>
                  <a:close/>
                  <a:moveTo>
                    <a:pt x="26714" y="16183"/>
                  </a:moveTo>
                  <a:lnTo>
                    <a:pt x="26714" y="17298"/>
                  </a:lnTo>
                  <a:lnTo>
                    <a:pt x="25607" y="17298"/>
                  </a:lnTo>
                  <a:lnTo>
                    <a:pt x="25607" y="16183"/>
                  </a:lnTo>
                  <a:close/>
                  <a:moveTo>
                    <a:pt x="1882" y="17427"/>
                  </a:moveTo>
                  <a:lnTo>
                    <a:pt x="1882" y="18541"/>
                  </a:lnTo>
                  <a:lnTo>
                    <a:pt x="744" y="18541"/>
                  </a:lnTo>
                  <a:lnTo>
                    <a:pt x="744" y="17427"/>
                  </a:lnTo>
                  <a:close/>
                  <a:moveTo>
                    <a:pt x="3126" y="17427"/>
                  </a:moveTo>
                  <a:lnTo>
                    <a:pt x="3126" y="18541"/>
                  </a:lnTo>
                  <a:lnTo>
                    <a:pt x="1987" y="18541"/>
                  </a:lnTo>
                  <a:lnTo>
                    <a:pt x="1987" y="17427"/>
                  </a:lnTo>
                  <a:close/>
                  <a:moveTo>
                    <a:pt x="4337" y="17427"/>
                  </a:moveTo>
                  <a:lnTo>
                    <a:pt x="4337" y="18541"/>
                  </a:lnTo>
                  <a:lnTo>
                    <a:pt x="3231" y="18541"/>
                  </a:lnTo>
                  <a:lnTo>
                    <a:pt x="3231" y="17427"/>
                  </a:lnTo>
                  <a:close/>
                  <a:moveTo>
                    <a:pt x="5589" y="17427"/>
                  </a:moveTo>
                  <a:lnTo>
                    <a:pt x="5589" y="18541"/>
                  </a:lnTo>
                  <a:lnTo>
                    <a:pt x="4475" y="18541"/>
                  </a:lnTo>
                  <a:lnTo>
                    <a:pt x="4475" y="17427"/>
                  </a:lnTo>
                  <a:close/>
                  <a:moveTo>
                    <a:pt x="6833" y="17427"/>
                  </a:moveTo>
                  <a:lnTo>
                    <a:pt x="6833" y="18541"/>
                  </a:lnTo>
                  <a:lnTo>
                    <a:pt x="5718" y="18541"/>
                  </a:lnTo>
                  <a:lnTo>
                    <a:pt x="5718" y="17427"/>
                  </a:lnTo>
                  <a:close/>
                  <a:moveTo>
                    <a:pt x="8076" y="17427"/>
                  </a:moveTo>
                  <a:lnTo>
                    <a:pt x="8076" y="18541"/>
                  </a:lnTo>
                  <a:lnTo>
                    <a:pt x="6962" y="18541"/>
                  </a:lnTo>
                  <a:lnTo>
                    <a:pt x="6962" y="17427"/>
                  </a:lnTo>
                  <a:close/>
                  <a:moveTo>
                    <a:pt x="9320" y="17427"/>
                  </a:moveTo>
                  <a:lnTo>
                    <a:pt x="9320" y="18541"/>
                  </a:lnTo>
                  <a:lnTo>
                    <a:pt x="8213" y="18541"/>
                  </a:lnTo>
                  <a:lnTo>
                    <a:pt x="8213" y="17427"/>
                  </a:lnTo>
                  <a:close/>
                  <a:moveTo>
                    <a:pt x="10563" y="17427"/>
                  </a:moveTo>
                  <a:lnTo>
                    <a:pt x="10563" y="18541"/>
                  </a:lnTo>
                  <a:lnTo>
                    <a:pt x="9457" y="18541"/>
                  </a:lnTo>
                  <a:lnTo>
                    <a:pt x="9457" y="17427"/>
                  </a:lnTo>
                  <a:close/>
                  <a:moveTo>
                    <a:pt x="11807" y="17427"/>
                  </a:moveTo>
                  <a:lnTo>
                    <a:pt x="11807" y="18541"/>
                  </a:lnTo>
                  <a:lnTo>
                    <a:pt x="10701" y="18541"/>
                  </a:lnTo>
                  <a:lnTo>
                    <a:pt x="10701" y="17427"/>
                  </a:lnTo>
                  <a:close/>
                  <a:moveTo>
                    <a:pt x="13059" y="17427"/>
                  </a:moveTo>
                  <a:lnTo>
                    <a:pt x="13059" y="18541"/>
                  </a:lnTo>
                  <a:lnTo>
                    <a:pt x="11944" y="18541"/>
                  </a:lnTo>
                  <a:lnTo>
                    <a:pt x="11944" y="17427"/>
                  </a:lnTo>
                  <a:close/>
                  <a:moveTo>
                    <a:pt x="14302" y="17427"/>
                  </a:moveTo>
                  <a:lnTo>
                    <a:pt x="14302" y="18541"/>
                  </a:lnTo>
                  <a:lnTo>
                    <a:pt x="13188" y="18541"/>
                  </a:lnTo>
                  <a:lnTo>
                    <a:pt x="13188" y="17427"/>
                  </a:lnTo>
                  <a:close/>
                  <a:moveTo>
                    <a:pt x="15546" y="17427"/>
                  </a:moveTo>
                  <a:lnTo>
                    <a:pt x="15546" y="18541"/>
                  </a:lnTo>
                  <a:lnTo>
                    <a:pt x="14399" y="18541"/>
                  </a:lnTo>
                  <a:lnTo>
                    <a:pt x="14399" y="17427"/>
                  </a:lnTo>
                  <a:close/>
                  <a:moveTo>
                    <a:pt x="16789" y="17427"/>
                  </a:moveTo>
                  <a:lnTo>
                    <a:pt x="16789" y="18541"/>
                  </a:lnTo>
                  <a:lnTo>
                    <a:pt x="15643" y="18541"/>
                  </a:lnTo>
                  <a:lnTo>
                    <a:pt x="15643" y="17427"/>
                  </a:lnTo>
                  <a:close/>
                  <a:moveTo>
                    <a:pt x="18033" y="17427"/>
                  </a:moveTo>
                  <a:lnTo>
                    <a:pt x="18033" y="18541"/>
                  </a:lnTo>
                  <a:lnTo>
                    <a:pt x="16894" y="18541"/>
                  </a:lnTo>
                  <a:lnTo>
                    <a:pt x="16894" y="17427"/>
                  </a:lnTo>
                  <a:close/>
                  <a:moveTo>
                    <a:pt x="19244" y="17427"/>
                  </a:moveTo>
                  <a:lnTo>
                    <a:pt x="19244" y="18541"/>
                  </a:lnTo>
                  <a:lnTo>
                    <a:pt x="18138" y="18541"/>
                  </a:lnTo>
                  <a:lnTo>
                    <a:pt x="18138" y="17427"/>
                  </a:lnTo>
                  <a:close/>
                  <a:moveTo>
                    <a:pt x="20488" y="17427"/>
                  </a:moveTo>
                  <a:lnTo>
                    <a:pt x="20488" y="18541"/>
                  </a:lnTo>
                  <a:lnTo>
                    <a:pt x="19381" y="18541"/>
                  </a:lnTo>
                  <a:lnTo>
                    <a:pt x="19381" y="17427"/>
                  </a:lnTo>
                  <a:close/>
                  <a:moveTo>
                    <a:pt x="21739" y="17427"/>
                  </a:moveTo>
                  <a:lnTo>
                    <a:pt x="21739" y="18541"/>
                  </a:lnTo>
                  <a:lnTo>
                    <a:pt x="20625" y="18541"/>
                  </a:lnTo>
                  <a:lnTo>
                    <a:pt x="20625" y="17427"/>
                  </a:lnTo>
                  <a:close/>
                  <a:moveTo>
                    <a:pt x="22983" y="17427"/>
                  </a:moveTo>
                  <a:lnTo>
                    <a:pt x="22983" y="18541"/>
                  </a:lnTo>
                  <a:lnTo>
                    <a:pt x="21869" y="18541"/>
                  </a:lnTo>
                  <a:lnTo>
                    <a:pt x="21869" y="17427"/>
                  </a:lnTo>
                  <a:close/>
                  <a:moveTo>
                    <a:pt x="24227" y="17427"/>
                  </a:moveTo>
                  <a:lnTo>
                    <a:pt x="24227" y="18541"/>
                  </a:lnTo>
                  <a:lnTo>
                    <a:pt x="23112" y="18541"/>
                  </a:lnTo>
                  <a:lnTo>
                    <a:pt x="23112" y="17427"/>
                  </a:lnTo>
                  <a:close/>
                  <a:moveTo>
                    <a:pt x="25470" y="17427"/>
                  </a:moveTo>
                  <a:lnTo>
                    <a:pt x="25470" y="18541"/>
                  </a:lnTo>
                  <a:lnTo>
                    <a:pt x="24364" y="18541"/>
                  </a:lnTo>
                  <a:lnTo>
                    <a:pt x="24364" y="17427"/>
                  </a:lnTo>
                  <a:close/>
                  <a:moveTo>
                    <a:pt x="26714" y="17427"/>
                  </a:moveTo>
                  <a:lnTo>
                    <a:pt x="26714" y="18541"/>
                  </a:lnTo>
                  <a:lnTo>
                    <a:pt x="25607" y="18541"/>
                  </a:lnTo>
                  <a:lnTo>
                    <a:pt x="25607" y="17427"/>
                  </a:lnTo>
                  <a:close/>
                  <a:moveTo>
                    <a:pt x="1882" y="18670"/>
                  </a:moveTo>
                  <a:lnTo>
                    <a:pt x="1882" y="19785"/>
                  </a:lnTo>
                  <a:lnTo>
                    <a:pt x="744" y="19785"/>
                  </a:lnTo>
                  <a:lnTo>
                    <a:pt x="744" y="18670"/>
                  </a:lnTo>
                  <a:close/>
                  <a:moveTo>
                    <a:pt x="3126" y="18670"/>
                  </a:moveTo>
                  <a:lnTo>
                    <a:pt x="3126" y="19785"/>
                  </a:lnTo>
                  <a:lnTo>
                    <a:pt x="1987" y="19785"/>
                  </a:lnTo>
                  <a:lnTo>
                    <a:pt x="1987" y="18670"/>
                  </a:lnTo>
                  <a:close/>
                  <a:moveTo>
                    <a:pt x="4337" y="18670"/>
                  </a:moveTo>
                  <a:lnTo>
                    <a:pt x="4337" y="19785"/>
                  </a:lnTo>
                  <a:lnTo>
                    <a:pt x="3231" y="19785"/>
                  </a:lnTo>
                  <a:lnTo>
                    <a:pt x="3231" y="18670"/>
                  </a:lnTo>
                  <a:close/>
                  <a:moveTo>
                    <a:pt x="5589" y="18670"/>
                  </a:moveTo>
                  <a:lnTo>
                    <a:pt x="5589" y="19785"/>
                  </a:lnTo>
                  <a:lnTo>
                    <a:pt x="4475" y="19785"/>
                  </a:lnTo>
                  <a:lnTo>
                    <a:pt x="4475" y="18670"/>
                  </a:lnTo>
                  <a:close/>
                  <a:moveTo>
                    <a:pt x="6833" y="18670"/>
                  </a:moveTo>
                  <a:lnTo>
                    <a:pt x="6833" y="19785"/>
                  </a:lnTo>
                  <a:lnTo>
                    <a:pt x="5718" y="19785"/>
                  </a:lnTo>
                  <a:lnTo>
                    <a:pt x="5718" y="18670"/>
                  </a:lnTo>
                  <a:close/>
                  <a:moveTo>
                    <a:pt x="8076" y="18670"/>
                  </a:moveTo>
                  <a:lnTo>
                    <a:pt x="8076" y="19785"/>
                  </a:lnTo>
                  <a:lnTo>
                    <a:pt x="6962" y="19785"/>
                  </a:lnTo>
                  <a:lnTo>
                    <a:pt x="6962" y="18670"/>
                  </a:lnTo>
                  <a:close/>
                  <a:moveTo>
                    <a:pt x="9320" y="18670"/>
                  </a:moveTo>
                  <a:lnTo>
                    <a:pt x="9320" y="19785"/>
                  </a:lnTo>
                  <a:lnTo>
                    <a:pt x="8213" y="19785"/>
                  </a:lnTo>
                  <a:lnTo>
                    <a:pt x="8213" y="18670"/>
                  </a:lnTo>
                  <a:close/>
                  <a:moveTo>
                    <a:pt x="10563" y="18670"/>
                  </a:moveTo>
                  <a:lnTo>
                    <a:pt x="10563" y="19785"/>
                  </a:lnTo>
                  <a:lnTo>
                    <a:pt x="9457" y="19785"/>
                  </a:lnTo>
                  <a:lnTo>
                    <a:pt x="9457" y="18670"/>
                  </a:lnTo>
                  <a:close/>
                  <a:moveTo>
                    <a:pt x="11807" y="18670"/>
                  </a:moveTo>
                  <a:lnTo>
                    <a:pt x="11807" y="19785"/>
                  </a:lnTo>
                  <a:lnTo>
                    <a:pt x="10701" y="19785"/>
                  </a:lnTo>
                  <a:lnTo>
                    <a:pt x="10701" y="18670"/>
                  </a:lnTo>
                  <a:close/>
                  <a:moveTo>
                    <a:pt x="13059" y="18670"/>
                  </a:moveTo>
                  <a:lnTo>
                    <a:pt x="13059" y="19785"/>
                  </a:lnTo>
                  <a:lnTo>
                    <a:pt x="11944" y="19785"/>
                  </a:lnTo>
                  <a:lnTo>
                    <a:pt x="11944" y="18670"/>
                  </a:lnTo>
                  <a:close/>
                  <a:moveTo>
                    <a:pt x="14302" y="18670"/>
                  </a:moveTo>
                  <a:lnTo>
                    <a:pt x="14302" y="19785"/>
                  </a:lnTo>
                  <a:lnTo>
                    <a:pt x="13188" y="19785"/>
                  </a:lnTo>
                  <a:lnTo>
                    <a:pt x="13188" y="18670"/>
                  </a:lnTo>
                  <a:close/>
                  <a:moveTo>
                    <a:pt x="15546" y="18670"/>
                  </a:moveTo>
                  <a:lnTo>
                    <a:pt x="15546" y="19785"/>
                  </a:lnTo>
                  <a:lnTo>
                    <a:pt x="14399" y="19785"/>
                  </a:lnTo>
                  <a:lnTo>
                    <a:pt x="14399" y="18670"/>
                  </a:lnTo>
                  <a:close/>
                  <a:moveTo>
                    <a:pt x="16789" y="18670"/>
                  </a:moveTo>
                  <a:lnTo>
                    <a:pt x="16789" y="19785"/>
                  </a:lnTo>
                  <a:lnTo>
                    <a:pt x="15643" y="19785"/>
                  </a:lnTo>
                  <a:lnTo>
                    <a:pt x="15643" y="18670"/>
                  </a:lnTo>
                  <a:close/>
                  <a:moveTo>
                    <a:pt x="18033" y="18670"/>
                  </a:moveTo>
                  <a:lnTo>
                    <a:pt x="18033" y="19785"/>
                  </a:lnTo>
                  <a:lnTo>
                    <a:pt x="16894" y="19785"/>
                  </a:lnTo>
                  <a:lnTo>
                    <a:pt x="16894" y="18670"/>
                  </a:lnTo>
                  <a:close/>
                  <a:moveTo>
                    <a:pt x="19244" y="18670"/>
                  </a:moveTo>
                  <a:lnTo>
                    <a:pt x="19244" y="19785"/>
                  </a:lnTo>
                  <a:lnTo>
                    <a:pt x="18138" y="19785"/>
                  </a:lnTo>
                  <a:lnTo>
                    <a:pt x="18138" y="18670"/>
                  </a:lnTo>
                  <a:close/>
                  <a:moveTo>
                    <a:pt x="20488" y="18670"/>
                  </a:moveTo>
                  <a:lnTo>
                    <a:pt x="20488" y="19785"/>
                  </a:lnTo>
                  <a:lnTo>
                    <a:pt x="19381" y="19785"/>
                  </a:lnTo>
                  <a:lnTo>
                    <a:pt x="19381" y="18670"/>
                  </a:lnTo>
                  <a:close/>
                  <a:moveTo>
                    <a:pt x="21739" y="18670"/>
                  </a:moveTo>
                  <a:lnTo>
                    <a:pt x="21739" y="19785"/>
                  </a:lnTo>
                  <a:lnTo>
                    <a:pt x="20625" y="19785"/>
                  </a:lnTo>
                  <a:lnTo>
                    <a:pt x="20625" y="18670"/>
                  </a:lnTo>
                  <a:close/>
                  <a:moveTo>
                    <a:pt x="22983" y="18670"/>
                  </a:moveTo>
                  <a:lnTo>
                    <a:pt x="22983" y="19785"/>
                  </a:lnTo>
                  <a:lnTo>
                    <a:pt x="21869" y="19785"/>
                  </a:lnTo>
                  <a:lnTo>
                    <a:pt x="21869" y="18670"/>
                  </a:lnTo>
                  <a:close/>
                  <a:moveTo>
                    <a:pt x="24227" y="18670"/>
                  </a:moveTo>
                  <a:lnTo>
                    <a:pt x="24227" y="19785"/>
                  </a:lnTo>
                  <a:lnTo>
                    <a:pt x="23112" y="19785"/>
                  </a:lnTo>
                  <a:lnTo>
                    <a:pt x="23112" y="18670"/>
                  </a:lnTo>
                  <a:close/>
                  <a:moveTo>
                    <a:pt x="25470" y="18670"/>
                  </a:moveTo>
                  <a:lnTo>
                    <a:pt x="25470" y="19785"/>
                  </a:lnTo>
                  <a:lnTo>
                    <a:pt x="24364" y="19785"/>
                  </a:lnTo>
                  <a:lnTo>
                    <a:pt x="24364" y="18670"/>
                  </a:lnTo>
                  <a:close/>
                  <a:moveTo>
                    <a:pt x="26714" y="18670"/>
                  </a:moveTo>
                  <a:lnTo>
                    <a:pt x="26714" y="19785"/>
                  </a:lnTo>
                  <a:lnTo>
                    <a:pt x="25607" y="19785"/>
                  </a:lnTo>
                  <a:lnTo>
                    <a:pt x="25607" y="18670"/>
                  </a:lnTo>
                  <a:close/>
                  <a:moveTo>
                    <a:pt x="1882" y="19922"/>
                  </a:moveTo>
                  <a:lnTo>
                    <a:pt x="1882" y="21028"/>
                  </a:lnTo>
                  <a:lnTo>
                    <a:pt x="744" y="21028"/>
                  </a:lnTo>
                  <a:lnTo>
                    <a:pt x="744" y="19922"/>
                  </a:lnTo>
                  <a:close/>
                  <a:moveTo>
                    <a:pt x="3126" y="19922"/>
                  </a:moveTo>
                  <a:lnTo>
                    <a:pt x="3126" y="21028"/>
                  </a:lnTo>
                  <a:lnTo>
                    <a:pt x="1987" y="21028"/>
                  </a:lnTo>
                  <a:lnTo>
                    <a:pt x="1987" y="19922"/>
                  </a:lnTo>
                  <a:close/>
                  <a:moveTo>
                    <a:pt x="4337" y="19922"/>
                  </a:moveTo>
                  <a:lnTo>
                    <a:pt x="4337" y="21028"/>
                  </a:lnTo>
                  <a:lnTo>
                    <a:pt x="3231" y="21028"/>
                  </a:lnTo>
                  <a:lnTo>
                    <a:pt x="3231" y="19922"/>
                  </a:lnTo>
                  <a:close/>
                  <a:moveTo>
                    <a:pt x="5589" y="19922"/>
                  </a:moveTo>
                  <a:lnTo>
                    <a:pt x="5589" y="21028"/>
                  </a:lnTo>
                  <a:lnTo>
                    <a:pt x="4475" y="21028"/>
                  </a:lnTo>
                  <a:lnTo>
                    <a:pt x="4475" y="19922"/>
                  </a:lnTo>
                  <a:close/>
                  <a:moveTo>
                    <a:pt x="6833" y="19922"/>
                  </a:moveTo>
                  <a:lnTo>
                    <a:pt x="6833" y="21028"/>
                  </a:lnTo>
                  <a:lnTo>
                    <a:pt x="5718" y="21028"/>
                  </a:lnTo>
                  <a:lnTo>
                    <a:pt x="5718" y="19922"/>
                  </a:lnTo>
                  <a:close/>
                  <a:moveTo>
                    <a:pt x="8076" y="19922"/>
                  </a:moveTo>
                  <a:lnTo>
                    <a:pt x="8076" y="21028"/>
                  </a:lnTo>
                  <a:lnTo>
                    <a:pt x="6962" y="21028"/>
                  </a:lnTo>
                  <a:lnTo>
                    <a:pt x="6962" y="19922"/>
                  </a:lnTo>
                  <a:close/>
                  <a:moveTo>
                    <a:pt x="9320" y="19922"/>
                  </a:moveTo>
                  <a:lnTo>
                    <a:pt x="9320" y="21028"/>
                  </a:lnTo>
                  <a:lnTo>
                    <a:pt x="8213" y="21028"/>
                  </a:lnTo>
                  <a:lnTo>
                    <a:pt x="8213" y="19922"/>
                  </a:lnTo>
                  <a:close/>
                  <a:moveTo>
                    <a:pt x="10563" y="19922"/>
                  </a:moveTo>
                  <a:lnTo>
                    <a:pt x="10563" y="21028"/>
                  </a:lnTo>
                  <a:lnTo>
                    <a:pt x="9457" y="21028"/>
                  </a:lnTo>
                  <a:lnTo>
                    <a:pt x="9457" y="19922"/>
                  </a:lnTo>
                  <a:close/>
                  <a:moveTo>
                    <a:pt x="11807" y="19922"/>
                  </a:moveTo>
                  <a:lnTo>
                    <a:pt x="11807" y="21028"/>
                  </a:lnTo>
                  <a:lnTo>
                    <a:pt x="10701" y="21028"/>
                  </a:lnTo>
                  <a:lnTo>
                    <a:pt x="10701" y="19922"/>
                  </a:lnTo>
                  <a:close/>
                  <a:moveTo>
                    <a:pt x="13059" y="19922"/>
                  </a:moveTo>
                  <a:lnTo>
                    <a:pt x="13059" y="21028"/>
                  </a:lnTo>
                  <a:lnTo>
                    <a:pt x="11944" y="21028"/>
                  </a:lnTo>
                  <a:lnTo>
                    <a:pt x="11944" y="19922"/>
                  </a:lnTo>
                  <a:close/>
                  <a:moveTo>
                    <a:pt x="14302" y="19922"/>
                  </a:moveTo>
                  <a:lnTo>
                    <a:pt x="14302" y="21028"/>
                  </a:lnTo>
                  <a:lnTo>
                    <a:pt x="13188" y="21028"/>
                  </a:lnTo>
                  <a:lnTo>
                    <a:pt x="13188" y="19922"/>
                  </a:lnTo>
                  <a:close/>
                  <a:moveTo>
                    <a:pt x="15546" y="19922"/>
                  </a:moveTo>
                  <a:lnTo>
                    <a:pt x="15546" y="21028"/>
                  </a:lnTo>
                  <a:lnTo>
                    <a:pt x="14399" y="21028"/>
                  </a:lnTo>
                  <a:lnTo>
                    <a:pt x="14399" y="19922"/>
                  </a:lnTo>
                  <a:close/>
                  <a:moveTo>
                    <a:pt x="16789" y="19922"/>
                  </a:moveTo>
                  <a:lnTo>
                    <a:pt x="16789" y="21028"/>
                  </a:lnTo>
                  <a:lnTo>
                    <a:pt x="15643" y="21028"/>
                  </a:lnTo>
                  <a:lnTo>
                    <a:pt x="15643" y="19922"/>
                  </a:lnTo>
                  <a:close/>
                  <a:moveTo>
                    <a:pt x="18033" y="19922"/>
                  </a:moveTo>
                  <a:lnTo>
                    <a:pt x="18033" y="21028"/>
                  </a:lnTo>
                  <a:lnTo>
                    <a:pt x="16894" y="21028"/>
                  </a:lnTo>
                  <a:lnTo>
                    <a:pt x="16894" y="19922"/>
                  </a:lnTo>
                  <a:close/>
                  <a:moveTo>
                    <a:pt x="19244" y="19922"/>
                  </a:moveTo>
                  <a:lnTo>
                    <a:pt x="19244" y="21028"/>
                  </a:lnTo>
                  <a:lnTo>
                    <a:pt x="18138" y="21028"/>
                  </a:lnTo>
                  <a:lnTo>
                    <a:pt x="18138" y="19922"/>
                  </a:lnTo>
                  <a:close/>
                  <a:moveTo>
                    <a:pt x="20488" y="19922"/>
                  </a:moveTo>
                  <a:lnTo>
                    <a:pt x="20488" y="21028"/>
                  </a:lnTo>
                  <a:lnTo>
                    <a:pt x="19381" y="21028"/>
                  </a:lnTo>
                  <a:lnTo>
                    <a:pt x="19381" y="19922"/>
                  </a:lnTo>
                  <a:close/>
                  <a:moveTo>
                    <a:pt x="21739" y="19922"/>
                  </a:moveTo>
                  <a:lnTo>
                    <a:pt x="21739" y="21028"/>
                  </a:lnTo>
                  <a:lnTo>
                    <a:pt x="20625" y="21028"/>
                  </a:lnTo>
                  <a:lnTo>
                    <a:pt x="20625" y="19922"/>
                  </a:lnTo>
                  <a:close/>
                  <a:moveTo>
                    <a:pt x="22983" y="19922"/>
                  </a:moveTo>
                  <a:lnTo>
                    <a:pt x="22983" y="21028"/>
                  </a:lnTo>
                  <a:lnTo>
                    <a:pt x="21869" y="21028"/>
                  </a:lnTo>
                  <a:lnTo>
                    <a:pt x="21869" y="19922"/>
                  </a:lnTo>
                  <a:close/>
                  <a:moveTo>
                    <a:pt x="24227" y="19922"/>
                  </a:moveTo>
                  <a:lnTo>
                    <a:pt x="24227" y="21028"/>
                  </a:lnTo>
                  <a:lnTo>
                    <a:pt x="23112" y="21028"/>
                  </a:lnTo>
                  <a:lnTo>
                    <a:pt x="23112" y="19922"/>
                  </a:lnTo>
                  <a:close/>
                  <a:moveTo>
                    <a:pt x="25470" y="19922"/>
                  </a:moveTo>
                  <a:lnTo>
                    <a:pt x="25470" y="21028"/>
                  </a:lnTo>
                  <a:lnTo>
                    <a:pt x="24364" y="21028"/>
                  </a:lnTo>
                  <a:lnTo>
                    <a:pt x="24364" y="19922"/>
                  </a:lnTo>
                  <a:close/>
                  <a:moveTo>
                    <a:pt x="26714" y="19922"/>
                  </a:moveTo>
                  <a:lnTo>
                    <a:pt x="26714" y="21028"/>
                  </a:lnTo>
                  <a:lnTo>
                    <a:pt x="25607" y="21028"/>
                  </a:lnTo>
                  <a:lnTo>
                    <a:pt x="25607" y="19922"/>
                  </a:lnTo>
                  <a:close/>
                  <a:moveTo>
                    <a:pt x="1" y="1"/>
                  </a:moveTo>
                  <a:lnTo>
                    <a:pt x="1" y="33"/>
                  </a:lnTo>
                  <a:lnTo>
                    <a:pt x="639" y="33"/>
                  </a:lnTo>
                  <a:lnTo>
                    <a:pt x="639" y="1147"/>
                  </a:lnTo>
                  <a:lnTo>
                    <a:pt x="1" y="1147"/>
                  </a:lnTo>
                  <a:lnTo>
                    <a:pt x="1" y="1276"/>
                  </a:lnTo>
                  <a:lnTo>
                    <a:pt x="639" y="1276"/>
                  </a:lnTo>
                  <a:lnTo>
                    <a:pt x="639" y="2391"/>
                  </a:lnTo>
                  <a:lnTo>
                    <a:pt x="1" y="2391"/>
                  </a:lnTo>
                  <a:lnTo>
                    <a:pt x="1" y="2520"/>
                  </a:lnTo>
                  <a:lnTo>
                    <a:pt x="639" y="2520"/>
                  </a:lnTo>
                  <a:lnTo>
                    <a:pt x="639" y="3634"/>
                  </a:lnTo>
                  <a:lnTo>
                    <a:pt x="1" y="3634"/>
                  </a:lnTo>
                  <a:lnTo>
                    <a:pt x="1" y="3772"/>
                  </a:lnTo>
                  <a:lnTo>
                    <a:pt x="639" y="3772"/>
                  </a:lnTo>
                  <a:lnTo>
                    <a:pt x="639" y="4878"/>
                  </a:lnTo>
                  <a:lnTo>
                    <a:pt x="1" y="4878"/>
                  </a:lnTo>
                  <a:lnTo>
                    <a:pt x="1" y="5015"/>
                  </a:lnTo>
                  <a:lnTo>
                    <a:pt x="639" y="5015"/>
                  </a:lnTo>
                  <a:lnTo>
                    <a:pt x="639" y="6122"/>
                  </a:lnTo>
                  <a:lnTo>
                    <a:pt x="1" y="6122"/>
                  </a:lnTo>
                  <a:lnTo>
                    <a:pt x="1" y="6259"/>
                  </a:lnTo>
                  <a:lnTo>
                    <a:pt x="639" y="6259"/>
                  </a:lnTo>
                  <a:lnTo>
                    <a:pt x="639" y="7365"/>
                  </a:lnTo>
                  <a:lnTo>
                    <a:pt x="1" y="7365"/>
                  </a:lnTo>
                  <a:lnTo>
                    <a:pt x="1" y="7470"/>
                  </a:lnTo>
                  <a:lnTo>
                    <a:pt x="639" y="7470"/>
                  </a:lnTo>
                  <a:lnTo>
                    <a:pt x="639" y="8617"/>
                  </a:lnTo>
                  <a:lnTo>
                    <a:pt x="1" y="8617"/>
                  </a:lnTo>
                  <a:lnTo>
                    <a:pt x="1" y="8714"/>
                  </a:lnTo>
                  <a:lnTo>
                    <a:pt x="639" y="8714"/>
                  </a:lnTo>
                  <a:lnTo>
                    <a:pt x="639" y="9860"/>
                  </a:lnTo>
                  <a:lnTo>
                    <a:pt x="1" y="9860"/>
                  </a:lnTo>
                  <a:lnTo>
                    <a:pt x="1" y="9957"/>
                  </a:lnTo>
                  <a:lnTo>
                    <a:pt x="639" y="9957"/>
                  </a:lnTo>
                  <a:lnTo>
                    <a:pt x="639" y="11104"/>
                  </a:lnTo>
                  <a:lnTo>
                    <a:pt x="1" y="11104"/>
                  </a:lnTo>
                  <a:lnTo>
                    <a:pt x="1" y="11201"/>
                  </a:lnTo>
                  <a:lnTo>
                    <a:pt x="639" y="11201"/>
                  </a:lnTo>
                  <a:lnTo>
                    <a:pt x="639" y="12315"/>
                  </a:lnTo>
                  <a:lnTo>
                    <a:pt x="1" y="12315"/>
                  </a:lnTo>
                  <a:lnTo>
                    <a:pt x="1" y="12452"/>
                  </a:lnTo>
                  <a:lnTo>
                    <a:pt x="639" y="12452"/>
                  </a:lnTo>
                  <a:lnTo>
                    <a:pt x="639" y="13559"/>
                  </a:lnTo>
                  <a:lnTo>
                    <a:pt x="1" y="13559"/>
                  </a:lnTo>
                  <a:lnTo>
                    <a:pt x="1" y="13696"/>
                  </a:lnTo>
                  <a:lnTo>
                    <a:pt x="639" y="13696"/>
                  </a:lnTo>
                  <a:lnTo>
                    <a:pt x="639" y="14100"/>
                  </a:lnTo>
                  <a:lnTo>
                    <a:pt x="639" y="14802"/>
                  </a:lnTo>
                  <a:lnTo>
                    <a:pt x="1" y="14802"/>
                  </a:lnTo>
                  <a:lnTo>
                    <a:pt x="1" y="14940"/>
                  </a:lnTo>
                  <a:lnTo>
                    <a:pt x="639" y="14940"/>
                  </a:lnTo>
                  <a:lnTo>
                    <a:pt x="639" y="16046"/>
                  </a:lnTo>
                  <a:lnTo>
                    <a:pt x="1" y="16046"/>
                  </a:lnTo>
                  <a:lnTo>
                    <a:pt x="1" y="16183"/>
                  </a:lnTo>
                  <a:lnTo>
                    <a:pt x="639" y="16183"/>
                  </a:lnTo>
                  <a:lnTo>
                    <a:pt x="639" y="17298"/>
                  </a:lnTo>
                  <a:lnTo>
                    <a:pt x="1" y="17298"/>
                  </a:lnTo>
                  <a:lnTo>
                    <a:pt x="1" y="17427"/>
                  </a:lnTo>
                  <a:lnTo>
                    <a:pt x="639" y="17427"/>
                  </a:lnTo>
                  <a:lnTo>
                    <a:pt x="639" y="18541"/>
                  </a:lnTo>
                  <a:lnTo>
                    <a:pt x="1" y="18541"/>
                  </a:lnTo>
                  <a:lnTo>
                    <a:pt x="1" y="18670"/>
                  </a:lnTo>
                  <a:lnTo>
                    <a:pt x="639" y="18670"/>
                  </a:lnTo>
                  <a:lnTo>
                    <a:pt x="639" y="19785"/>
                  </a:lnTo>
                  <a:lnTo>
                    <a:pt x="1" y="19785"/>
                  </a:lnTo>
                  <a:lnTo>
                    <a:pt x="1" y="19922"/>
                  </a:lnTo>
                  <a:lnTo>
                    <a:pt x="639" y="19922"/>
                  </a:lnTo>
                  <a:lnTo>
                    <a:pt x="639" y="21028"/>
                  </a:lnTo>
                  <a:lnTo>
                    <a:pt x="1" y="21028"/>
                  </a:lnTo>
                  <a:lnTo>
                    <a:pt x="1" y="21133"/>
                  </a:lnTo>
                  <a:lnTo>
                    <a:pt x="639" y="21133"/>
                  </a:lnTo>
                  <a:lnTo>
                    <a:pt x="639" y="21367"/>
                  </a:lnTo>
                  <a:lnTo>
                    <a:pt x="744" y="21367"/>
                  </a:lnTo>
                  <a:lnTo>
                    <a:pt x="744" y="21133"/>
                  </a:lnTo>
                  <a:lnTo>
                    <a:pt x="1882" y="21133"/>
                  </a:lnTo>
                  <a:lnTo>
                    <a:pt x="1882" y="21367"/>
                  </a:lnTo>
                  <a:lnTo>
                    <a:pt x="1987" y="21367"/>
                  </a:lnTo>
                  <a:lnTo>
                    <a:pt x="1987" y="21133"/>
                  </a:lnTo>
                  <a:lnTo>
                    <a:pt x="3126" y="21133"/>
                  </a:lnTo>
                  <a:lnTo>
                    <a:pt x="3126" y="21367"/>
                  </a:lnTo>
                  <a:lnTo>
                    <a:pt x="3231" y="21367"/>
                  </a:lnTo>
                  <a:lnTo>
                    <a:pt x="3231" y="21133"/>
                  </a:lnTo>
                  <a:lnTo>
                    <a:pt x="4337" y="21133"/>
                  </a:lnTo>
                  <a:lnTo>
                    <a:pt x="4337" y="21367"/>
                  </a:lnTo>
                  <a:lnTo>
                    <a:pt x="4475" y="21367"/>
                  </a:lnTo>
                  <a:lnTo>
                    <a:pt x="4475" y="21133"/>
                  </a:lnTo>
                  <a:lnTo>
                    <a:pt x="5589" y="21133"/>
                  </a:lnTo>
                  <a:lnTo>
                    <a:pt x="5589" y="21367"/>
                  </a:lnTo>
                  <a:lnTo>
                    <a:pt x="5718" y="21367"/>
                  </a:lnTo>
                  <a:lnTo>
                    <a:pt x="5718" y="21133"/>
                  </a:lnTo>
                  <a:lnTo>
                    <a:pt x="6833" y="21133"/>
                  </a:lnTo>
                  <a:lnTo>
                    <a:pt x="6833" y="21367"/>
                  </a:lnTo>
                  <a:lnTo>
                    <a:pt x="6962" y="21367"/>
                  </a:lnTo>
                  <a:lnTo>
                    <a:pt x="6962" y="21133"/>
                  </a:lnTo>
                  <a:lnTo>
                    <a:pt x="8076" y="21133"/>
                  </a:lnTo>
                  <a:lnTo>
                    <a:pt x="8076" y="21367"/>
                  </a:lnTo>
                  <a:lnTo>
                    <a:pt x="8213" y="21367"/>
                  </a:lnTo>
                  <a:lnTo>
                    <a:pt x="8213" y="21133"/>
                  </a:lnTo>
                  <a:lnTo>
                    <a:pt x="9320" y="21133"/>
                  </a:lnTo>
                  <a:lnTo>
                    <a:pt x="9320" y="21367"/>
                  </a:lnTo>
                  <a:lnTo>
                    <a:pt x="9457" y="21367"/>
                  </a:lnTo>
                  <a:lnTo>
                    <a:pt x="9457" y="21133"/>
                  </a:lnTo>
                  <a:lnTo>
                    <a:pt x="10563" y="21133"/>
                  </a:lnTo>
                  <a:lnTo>
                    <a:pt x="10563" y="21367"/>
                  </a:lnTo>
                  <a:lnTo>
                    <a:pt x="10701" y="21367"/>
                  </a:lnTo>
                  <a:lnTo>
                    <a:pt x="10701" y="21133"/>
                  </a:lnTo>
                  <a:lnTo>
                    <a:pt x="11807" y="21133"/>
                  </a:lnTo>
                  <a:lnTo>
                    <a:pt x="11807" y="21367"/>
                  </a:lnTo>
                  <a:lnTo>
                    <a:pt x="11944" y="21367"/>
                  </a:lnTo>
                  <a:lnTo>
                    <a:pt x="11944" y="21133"/>
                  </a:lnTo>
                  <a:lnTo>
                    <a:pt x="13059" y="21133"/>
                  </a:lnTo>
                  <a:lnTo>
                    <a:pt x="13059" y="21367"/>
                  </a:lnTo>
                  <a:lnTo>
                    <a:pt x="13188" y="21367"/>
                  </a:lnTo>
                  <a:lnTo>
                    <a:pt x="13188" y="21133"/>
                  </a:lnTo>
                  <a:lnTo>
                    <a:pt x="14302" y="21133"/>
                  </a:lnTo>
                  <a:lnTo>
                    <a:pt x="14302" y="21367"/>
                  </a:lnTo>
                  <a:lnTo>
                    <a:pt x="14399" y="21367"/>
                  </a:lnTo>
                  <a:lnTo>
                    <a:pt x="14399" y="21133"/>
                  </a:lnTo>
                  <a:lnTo>
                    <a:pt x="15546" y="21133"/>
                  </a:lnTo>
                  <a:lnTo>
                    <a:pt x="15546" y="21367"/>
                  </a:lnTo>
                  <a:lnTo>
                    <a:pt x="15643" y="21367"/>
                  </a:lnTo>
                  <a:lnTo>
                    <a:pt x="15643" y="21133"/>
                  </a:lnTo>
                  <a:lnTo>
                    <a:pt x="16789" y="21133"/>
                  </a:lnTo>
                  <a:lnTo>
                    <a:pt x="16789" y="21367"/>
                  </a:lnTo>
                  <a:lnTo>
                    <a:pt x="16894" y="21367"/>
                  </a:lnTo>
                  <a:lnTo>
                    <a:pt x="16894" y="21133"/>
                  </a:lnTo>
                  <a:lnTo>
                    <a:pt x="18033" y="21133"/>
                  </a:lnTo>
                  <a:lnTo>
                    <a:pt x="18033" y="21367"/>
                  </a:lnTo>
                  <a:lnTo>
                    <a:pt x="18138" y="21367"/>
                  </a:lnTo>
                  <a:lnTo>
                    <a:pt x="18138" y="21133"/>
                  </a:lnTo>
                  <a:lnTo>
                    <a:pt x="19244" y="21133"/>
                  </a:lnTo>
                  <a:lnTo>
                    <a:pt x="19244" y="21367"/>
                  </a:lnTo>
                  <a:lnTo>
                    <a:pt x="19381" y="21367"/>
                  </a:lnTo>
                  <a:lnTo>
                    <a:pt x="19381" y="21133"/>
                  </a:lnTo>
                  <a:lnTo>
                    <a:pt x="20488" y="21133"/>
                  </a:lnTo>
                  <a:lnTo>
                    <a:pt x="20488" y="21367"/>
                  </a:lnTo>
                  <a:lnTo>
                    <a:pt x="20625" y="21367"/>
                  </a:lnTo>
                  <a:lnTo>
                    <a:pt x="20625" y="21133"/>
                  </a:lnTo>
                  <a:lnTo>
                    <a:pt x="21739" y="21133"/>
                  </a:lnTo>
                  <a:lnTo>
                    <a:pt x="21739" y="21367"/>
                  </a:lnTo>
                  <a:lnTo>
                    <a:pt x="21869" y="21367"/>
                  </a:lnTo>
                  <a:lnTo>
                    <a:pt x="21869" y="21133"/>
                  </a:lnTo>
                  <a:lnTo>
                    <a:pt x="22983" y="21133"/>
                  </a:lnTo>
                  <a:lnTo>
                    <a:pt x="22983" y="21367"/>
                  </a:lnTo>
                  <a:lnTo>
                    <a:pt x="23112" y="21367"/>
                  </a:lnTo>
                  <a:lnTo>
                    <a:pt x="23112" y="21133"/>
                  </a:lnTo>
                  <a:lnTo>
                    <a:pt x="24227" y="21133"/>
                  </a:lnTo>
                  <a:lnTo>
                    <a:pt x="24227" y="21367"/>
                  </a:lnTo>
                  <a:lnTo>
                    <a:pt x="24364" y="21367"/>
                  </a:lnTo>
                  <a:lnTo>
                    <a:pt x="24364" y="21133"/>
                  </a:lnTo>
                  <a:lnTo>
                    <a:pt x="25470" y="21133"/>
                  </a:lnTo>
                  <a:lnTo>
                    <a:pt x="25470" y="21367"/>
                  </a:lnTo>
                  <a:lnTo>
                    <a:pt x="25607" y="21367"/>
                  </a:lnTo>
                  <a:lnTo>
                    <a:pt x="25607" y="21133"/>
                  </a:lnTo>
                  <a:lnTo>
                    <a:pt x="26714" y="21133"/>
                  </a:lnTo>
                  <a:lnTo>
                    <a:pt x="26714" y="21367"/>
                  </a:lnTo>
                  <a:lnTo>
                    <a:pt x="26851" y="21367"/>
                  </a:lnTo>
                  <a:lnTo>
                    <a:pt x="26851" y="21133"/>
                  </a:lnTo>
                  <a:lnTo>
                    <a:pt x="27925" y="21133"/>
                  </a:lnTo>
                  <a:cubicBezTo>
                    <a:pt x="27893" y="21093"/>
                    <a:pt x="27893" y="21061"/>
                    <a:pt x="27893" y="21028"/>
                  </a:cubicBezTo>
                  <a:lnTo>
                    <a:pt x="26851" y="21028"/>
                  </a:lnTo>
                  <a:lnTo>
                    <a:pt x="26851" y="19922"/>
                  </a:lnTo>
                  <a:lnTo>
                    <a:pt x="27626" y="19922"/>
                  </a:lnTo>
                  <a:cubicBezTo>
                    <a:pt x="27626" y="19849"/>
                    <a:pt x="27626" y="19817"/>
                    <a:pt x="27594" y="19785"/>
                  </a:cubicBezTo>
                  <a:lnTo>
                    <a:pt x="26851" y="19785"/>
                  </a:lnTo>
                  <a:lnTo>
                    <a:pt x="26851" y="18670"/>
                  </a:lnTo>
                  <a:lnTo>
                    <a:pt x="27457" y="18670"/>
                  </a:lnTo>
                  <a:cubicBezTo>
                    <a:pt x="27457" y="18638"/>
                    <a:pt x="27424" y="18606"/>
                    <a:pt x="27424" y="18573"/>
                  </a:cubicBezTo>
                  <a:lnTo>
                    <a:pt x="27424" y="18541"/>
                  </a:lnTo>
                  <a:lnTo>
                    <a:pt x="26851" y="18541"/>
                  </a:lnTo>
                  <a:lnTo>
                    <a:pt x="26851" y="17427"/>
                  </a:lnTo>
                  <a:lnTo>
                    <a:pt x="27352" y="17427"/>
                  </a:lnTo>
                  <a:cubicBezTo>
                    <a:pt x="27392" y="17395"/>
                    <a:pt x="27392" y="17330"/>
                    <a:pt x="27392" y="17298"/>
                  </a:cubicBezTo>
                  <a:lnTo>
                    <a:pt x="26851" y="17298"/>
                  </a:lnTo>
                  <a:lnTo>
                    <a:pt x="26851" y="16183"/>
                  </a:lnTo>
                  <a:lnTo>
                    <a:pt x="27521" y="16183"/>
                  </a:lnTo>
                  <a:cubicBezTo>
                    <a:pt x="27521" y="16119"/>
                    <a:pt x="27489" y="16086"/>
                    <a:pt x="27489" y="16046"/>
                  </a:cubicBezTo>
                  <a:lnTo>
                    <a:pt x="26851" y="16046"/>
                  </a:lnTo>
                  <a:lnTo>
                    <a:pt x="26851" y="14940"/>
                  </a:lnTo>
                  <a:lnTo>
                    <a:pt x="27255" y="14940"/>
                  </a:lnTo>
                  <a:cubicBezTo>
                    <a:pt x="27255" y="14875"/>
                    <a:pt x="27223" y="14835"/>
                    <a:pt x="27223" y="14802"/>
                  </a:cubicBezTo>
                  <a:lnTo>
                    <a:pt x="26851" y="14802"/>
                  </a:lnTo>
                  <a:lnTo>
                    <a:pt x="26851" y="14100"/>
                  </a:lnTo>
                  <a:lnTo>
                    <a:pt x="26851" y="13696"/>
                  </a:lnTo>
                  <a:lnTo>
                    <a:pt x="27521" y="13696"/>
                  </a:lnTo>
                  <a:cubicBezTo>
                    <a:pt x="27554" y="13664"/>
                    <a:pt x="27626" y="13623"/>
                    <a:pt x="27659" y="13559"/>
                  </a:cubicBezTo>
                  <a:lnTo>
                    <a:pt x="26851" y="13559"/>
                  </a:lnTo>
                  <a:lnTo>
                    <a:pt x="26851" y="12452"/>
                  </a:lnTo>
                  <a:lnTo>
                    <a:pt x="27489" y="12452"/>
                  </a:lnTo>
                  <a:cubicBezTo>
                    <a:pt x="27457" y="12412"/>
                    <a:pt x="27457" y="12380"/>
                    <a:pt x="27457" y="12315"/>
                  </a:cubicBezTo>
                  <a:lnTo>
                    <a:pt x="26851" y="12315"/>
                  </a:lnTo>
                  <a:lnTo>
                    <a:pt x="26851" y="11201"/>
                  </a:lnTo>
                  <a:lnTo>
                    <a:pt x="27521" y="11201"/>
                  </a:lnTo>
                  <a:cubicBezTo>
                    <a:pt x="27554" y="11169"/>
                    <a:pt x="27554" y="11136"/>
                    <a:pt x="27554" y="11104"/>
                  </a:cubicBezTo>
                  <a:lnTo>
                    <a:pt x="26851" y="11104"/>
                  </a:lnTo>
                  <a:lnTo>
                    <a:pt x="26851" y="9957"/>
                  </a:lnTo>
                  <a:lnTo>
                    <a:pt x="27723" y="9957"/>
                  </a:lnTo>
                  <a:cubicBezTo>
                    <a:pt x="27755" y="9925"/>
                    <a:pt x="27755" y="9893"/>
                    <a:pt x="27755" y="9860"/>
                  </a:cubicBezTo>
                  <a:lnTo>
                    <a:pt x="26851" y="9860"/>
                  </a:lnTo>
                  <a:lnTo>
                    <a:pt x="26851" y="8714"/>
                  </a:lnTo>
                  <a:lnTo>
                    <a:pt x="27489" y="8714"/>
                  </a:lnTo>
                  <a:cubicBezTo>
                    <a:pt x="27489" y="8681"/>
                    <a:pt x="27489" y="8649"/>
                    <a:pt x="27457" y="8617"/>
                  </a:cubicBezTo>
                  <a:lnTo>
                    <a:pt x="26851" y="8617"/>
                  </a:lnTo>
                  <a:lnTo>
                    <a:pt x="26851" y="7470"/>
                  </a:lnTo>
                  <a:lnTo>
                    <a:pt x="27554" y="7470"/>
                  </a:lnTo>
                  <a:cubicBezTo>
                    <a:pt x="27594" y="7470"/>
                    <a:pt x="27594" y="7438"/>
                    <a:pt x="27594" y="7438"/>
                  </a:cubicBezTo>
                  <a:lnTo>
                    <a:pt x="27626" y="7405"/>
                  </a:lnTo>
                  <a:cubicBezTo>
                    <a:pt x="27626" y="7365"/>
                    <a:pt x="27626" y="7365"/>
                    <a:pt x="27659" y="7365"/>
                  </a:cubicBezTo>
                  <a:lnTo>
                    <a:pt x="26851" y="7365"/>
                  </a:lnTo>
                  <a:lnTo>
                    <a:pt x="26851" y="6259"/>
                  </a:lnTo>
                  <a:lnTo>
                    <a:pt x="27223" y="6259"/>
                  </a:lnTo>
                  <a:cubicBezTo>
                    <a:pt x="27190" y="6194"/>
                    <a:pt x="27190" y="6154"/>
                    <a:pt x="27150" y="6122"/>
                  </a:cubicBezTo>
                  <a:lnTo>
                    <a:pt x="26851" y="6122"/>
                  </a:lnTo>
                  <a:lnTo>
                    <a:pt x="26851" y="5015"/>
                  </a:lnTo>
                  <a:lnTo>
                    <a:pt x="27352" y="5015"/>
                  </a:lnTo>
                  <a:lnTo>
                    <a:pt x="27352" y="4878"/>
                  </a:lnTo>
                  <a:lnTo>
                    <a:pt x="26851" y="4878"/>
                  </a:lnTo>
                  <a:lnTo>
                    <a:pt x="26851" y="3772"/>
                  </a:lnTo>
                  <a:lnTo>
                    <a:pt x="27287" y="3772"/>
                  </a:lnTo>
                  <a:cubicBezTo>
                    <a:pt x="27287" y="3731"/>
                    <a:pt x="27255" y="3667"/>
                    <a:pt x="27255" y="3634"/>
                  </a:cubicBezTo>
                  <a:lnTo>
                    <a:pt x="26851" y="3634"/>
                  </a:lnTo>
                  <a:lnTo>
                    <a:pt x="26851" y="2520"/>
                  </a:lnTo>
                  <a:lnTo>
                    <a:pt x="27150" y="2520"/>
                  </a:lnTo>
                  <a:lnTo>
                    <a:pt x="27150" y="2391"/>
                  </a:lnTo>
                  <a:lnTo>
                    <a:pt x="26851" y="2391"/>
                  </a:lnTo>
                  <a:lnTo>
                    <a:pt x="26851" y="1276"/>
                  </a:lnTo>
                  <a:lnTo>
                    <a:pt x="27255" y="1276"/>
                  </a:lnTo>
                  <a:lnTo>
                    <a:pt x="27255" y="1212"/>
                  </a:lnTo>
                  <a:cubicBezTo>
                    <a:pt x="27255" y="1180"/>
                    <a:pt x="27223" y="1180"/>
                    <a:pt x="27223" y="1147"/>
                  </a:cubicBezTo>
                  <a:lnTo>
                    <a:pt x="26851" y="1147"/>
                  </a:lnTo>
                  <a:lnTo>
                    <a:pt x="26851" y="33"/>
                  </a:lnTo>
                  <a:lnTo>
                    <a:pt x="27521" y="3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7"/>
            <p:cNvSpPr/>
            <p:nvPr/>
          </p:nvSpPr>
          <p:spPr>
            <a:xfrm>
              <a:off x="5453300" y="1937725"/>
              <a:ext cx="1025" cy="4250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0" y="0"/>
                  </a:moveTo>
                  <a:lnTo>
                    <a:pt x="0" y="170"/>
                  </a:lnTo>
                  <a:cubicBezTo>
                    <a:pt x="41" y="97"/>
                    <a:pt x="41" y="65"/>
                    <a:pt x="0" y="0"/>
                  </a:cubicBez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37"/>
          <p:cNvGrpSpPr/>
          <p:nvPr/>
        </p:nvGrpSpPr>
        <p:grpSpPr>
          <a:xfrm>
            <a:off x="4756496" y="1015123"/>
            <a:ext cx="3257746" cy="3588143"/>
            <a:chOff x="1968675" y="1032850"/>
            <a:chExt cx="2253404" cy="3312234"/>
          </a:xfrm>
        </p:grpSpPr>
        <p:sp>
          <p:nvSpPr>
            <p:cNvPr id="649" name="Google Shape;649;p37"/>
            <p:cNvSpPr/>
            <p:nvPr/>
          </p:nvSpPr>
          <p:spPr>
            <a:xfrm>
              <a:off x="2031965" y="1080932"/>
              <a:ext cx="2190113" cy="3264152"/>
            </a:xfrm>
            <a:custGeom>
              <a:avLst/>
              <a:gdLst/>
              <a:ahLst/>
              <a:cxnLst/>
              <a:rect l="l" t="t" r="r" b="b"/>
              <a:pathLst>
                <a:path w="23185" h="34555" extrusionOk="0">
                  <a:moveTo>
                    <a:pt x="1551" y="0"/>
                  </a:moveTo>
                  <a:cubicBezTo>
                    <a:pt x="711" y="0"/>
                    <a:pt x="0" y="703"/>
                    <a:pt x="0" y="1543"/>
                  </a:cubicBezTo>
                  <a:lnTo>
                    <a:pt x="0" y="2827"/>
                  </a:lnTo>
                  <a:lnTo>
                    <a:pt x="0" y="24864"/>
                  </a:lnTo>
                  <a:lnTo>
                    <a:pt x="0" y="26140"/>
                  </a:lnTo>
                  <a:lnTo>
                    <a:pt x="0" y="27117"/>
                  </a:lnTo>
                  <a:lnTo>
                    <a:pt x="0" y="28425"/>
                  </a:lnTo>
                  <a:lnTo>
                    <a:pt x="0" y="33004"/>
                  </a:lnTo>
                  <a:lnTo>
                    <a:pt x="0" y="34320"/>
                  </a:lnTo>
                  <a:cubicBezTo>
                    <a:pt x="0" y="34320"/>
                    <a:pt x="138" y="34183"/>
                    <a:pt x="404" y="34183"/>
                  </a:cubicBezTo>
                  <a:cubicBezTo>
                    <a:pt x="574" y="34183"/>
                    <a:pt x="743" y="34215"/>
                    <a:pt x="945" y="34320"/>
                  </a:cubicBezTo>
                  <a:cubicBezTo>
                    <a:pt x="1284" y="34449"/>
                    <a:pt x="1381" y="34554"/>
                    <a:pt x="1519" y="34554"/>
                  </a:cubicBezTo>
                  <a:cubicBezTo>
                    <a:pt x="1615" y="34554"/>
                    <a:pt x="1720" y="34482"/>
                    <a:pt x="1955" y="34320"/>
                  </a:cubicBezTo>
                  <a:cubicBezTo>
                    <a:pt x="2455" y="33876"/>
                    <a:pt x="2455" y="33714"/>
                    <a:pt x="3230" y="33714"/>
                  </a:cubicBezTo>
                  <a:cubicBezTo>
                    <a:pt x="4006" y="33714"/>
                    <a:pt x="4377" y="33375"/>
                    <a:pt x="4878" y="33270"/>
                  </a:cubicBezTo>
                  <a:cubicBezTo>
                    <a:pt x="5387" y="33173"/>
                    <a:pt x="5726" y="33173"/>
                    <a:pt x="6331" y="33109"/>
                  </a:cubicBezTo>
                  <a:cubicBezTo>
                    <a:pt x="6634" y="33056"/>
                    <a:pt x="7004" y="33056"/>
                    <a:pt x="7352" y="33056"/>
                  </a:cubicBezTo>
                  <a:cubicBezTo>
                    <a:pt x="7700" y="33056"/>
                    <a:pt x="8027" y="33056"/>
                    <a:pt x="8245" y="33004"/>
                  </a:cubicBezTo>
                  <a:cubicBezTo>
                    <a:pt x="8649" y="32939"/>
                    <a:pt x="8415" y="33004"/>
                    <a:pt x="9860" y="32834"/>
                  </a:cubicBezTo>
                  <a:cubicBezTo>
                    <a:pt x="11306" y="32665"/>
                    <a:pt x="11508" y="32600"/>
                    <a:pt x="12452" y="32600"/>
                  </a:cubicBezTo>
                  <a:cubicBezTo>
                    <a:pt x="13397" y="32600"/>
                    <a:pt x="13123" y="32503"/>
                    <a:pt x="14237" y="32164"/>
                  </a:cubicBezTo>
                  <a:cubicBezTo>
                    <a:pt x="15343" y="31825"/>
                    <a:pt x="16288" y="31728"/>
                    <a:pt x="17160" y="31728"/>
                  </a:cubicBezTo>
                  <a:cubicBezTo>
                    <a:pt x="18040" y="31728"/>
                    <a:pt x="19050" y="31655"/>
                    <a:pt x="19655" y="31389"/>
                  </a:cubicBezTo>
                  <a:cubicBezTo>
                    <a:pt x="19857" y="31292"/>
                    <a:pt x="20124" y="31251"/>
                    <a:pt x="20390" y="31251"/>
                  </a:cubicBezTo>
                  <a:cubicBezTo>
                    <a:pt x="20899" y="31251"/>
                    <a:pt x="21505" y="31389"/>
                    <a:pt x="21707" y="31389"/>
                  </a:cubicBezTo>
                  <a:cubicBezTo>
                    <a:pt x="22078" y="31389"/>
                    <a:pt x="23184" y="30347"/>
                    <a:pt x="23184" y="30347"/>
                  </a:cubicBezTo>
                  <a:lnTo>
                    <a:pt x="23184" y="29071"/>
                  </a:lnTo>
                  <a:lnTo>
                    <a:pt x="23184" y="28425"/>
                  </a:lnTo>
                  <a:lnTo>
                    <a:pt x="23184" y="27254"/>
                  </a:lnTo>
                  <a:lnTo>
                    <a:pt x="23184" y="27117"/>
                  </a:lnTo>
                  <a:lnTo>
                    <a:pt x="23184" y="25970"/>
                  </a:lnTo>
                  <a:lnTo>
                    <a:pt x="23184" y="2827"/>
                  </a:lnTo>
                  <a:lnTo>
                    <a:pt x="23184" y="1543"/>
                  </a:lnTo>
                  <a:cubicBezTo>
                    <a:pt x="23184" y="703"/>
                    <a:pt x="22482" y="0"/>
                    <a:pt x="21634" y="0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7"/>
            <p:cNvSpPr/>
            <p:nvPr/>
          </p:nvSpPr>
          <p:spPr>
            <a:xfrm>
              <a:off x="1968675" y="1153386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711"/>
                    <a:pt x="0" y="1551"/>
                  </a:cubicBezTo>
                  <a:lnTo>
                    <a:pt x="0" y="24872"/>
                  </a:lnTo>
                  <a:lnTo>
                    <a:pt x="0" y="27125"/>
                  </a:lnTo>
                  <a:lnTo>
                    <a:pt x="0" y="33012"/>
                  </a:lnTo>
                  <a:cubicBezTo>
                    <a:pt x="0" y="33012"/>
                    <a:pt x="151" y="32894"/>
                    <a:pt x="431" y="32894"/>
                  </a:cubicBezTo>
                  <a:cubicBezTo>
                    <a:pt x="571" y="32894"/>
                    <a:pt x="743" y="32923"/>
                    <a:pt x="945" y="33012"/>
                  </a:cubicBezTo>
                  <a:cubicBezTo>
                    <a:pt x="1283" y="33161"/>
                    <a:pt x="1400" y="33279"/>
                    <a:pt x="1525" y="33279"/>
                  </a:cubicBezTo>
                  <a:cubicBezTo>
                    <a:pt x="1624" y="33279"/>
                    <a:pt x="1729" y="33205"/>
                    <a:pt x="1954" y="33012"/>
                  </a:cubicBezTo>
                  <a:cubicBezTo>
                    <a:pt x="2487" y="32576"/>
                    <a:pt x="2487" y="32406"/>
                    <a:pt x="3263" y="32406"/>
                  </a:cubicBezTo>
                  <a:cubicBezTo>
                    <a:pt x="4038" y="32406"/>
                    <a:pt x="4377" y="32067"/>
                    <a:pt x="4878" y="32003"/>
                  </a:cubicBezTo>
                  <a:cubicBezTo>
                    <a:pt x="5419" y="31898"/>
                    <a:pt x="5750" y="31898"/>
                    <a:pt x="6355" y="31801"/>
                  </a:cubicBezTo>
                  <a:cubicBezTo>
                    <a:pt x="6658" y="31768"/>
                    <a:pt x="7022" y="31768"/>
                    <a:pt x="7364" y="31768"/>
                  </a:cubicBezTo>
                  <a:cubicBezTo>
                    <a:pt x="7706" y="31768"/>
                    <a:pt x="8027" y="31768"/>
                    <a:pt x="8245" y="31736"/>
                  </a:cubicBezTo>
                  <a:cubicBezTo>
                    <a:pt x="8681" y="31631"/>
                    <a:pt x="8415" y="31736"/>
                    <a:pt x="9860" y="31567"/>
                  </a:cubicBezTo>
                  <a:cubicBezTo>
                    <a:pt x="11338" y="31397"/>
                    <a:pt x="11507" y="31292"/>
                    <a:pt x="12452" y="31292"/>
                  </a:cubicBezTo>
                  <a:cubicBezTo>
                    <a:pt x="13389" y="31292"/>
                    <a:pt x="13122" y="31227"/>
                    <a:pt x="14269" y="30856"/>
                  </a:cubicBezTo>
                  <a:cubicBezTo>
                    <a:pt x="15375" y="30525"/>
                    <a:pt x="16320" y="30452"/>
                    <a:pt x="17160" y="30452"/>
                  </a:cubicBezTo>
                  <a:cubicBezTo>
                    <a:pt x="18032" y="30452"/>
                    <a:pt x="19042" y="30355"/>
                    <a:pt x="19647" y="30081"/>
                  </a:cubicBezTo>
                  <a:cubicBezTo>
                    <a:pt x="19849" y="30003"/>
                    <a:pt x="20107" y="29977"/>
                    <a:pt x="20376" y="29977"/>
                  </a:cubicBezTo>
                  <a:cubicBezTo>
                    <a:pt x="20913" y="29977"/>
                    <a:pt x="21491" y="30081"/>
                    <a:pt x="21739" y="30081"/>
                  </a:cubicBezTo>
                  <a:cubicBezTo>
                    <a:pt x="22070" y="30081"/>
                    <a:pt x="23184" y="29071"/>
                    <a:pt x="23184" y="29071"/>
                  </a:cubicBezTo>
                  <a:lnTo>
                    <a:pt x="23184" y="27125"/>
                  </a:lnTo>
                  <a:lnTo>
                    <a:pt x="23184" y="25978"/>
                  </a:lnTo>
                  <a:lnTo>
                    <a:pt x="23184" y="1551"/>
                  </a:lnTo>
                  <a:cubicBezTo>
                    <a:pt x="23184" y="711"/>
                    <a:pt x="22506" y="1"/>
                    <a:pt x="21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7"/>
            <p:cNvSpPr/>
            <p:nvPr/>
          </p:nvSpPr>
          <p:spPr>
            <a:xfrm>
              <a:off x="1968675" y="1032850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671"/>
                    <a:pt x="0" y="1551"/>
                  </a:cubicBezTo>
                  <a:lnTo>
                    <a:pt x="0" y="24832"/>
                  </a:lnTo>
                  <a:lnTo>
                    <a:pt x="0" y="27117"/>
                  </a:lnTo>
                  <a:lnTo>
                    <a:pt x="0" y="33012"/>
                  </a:lnTo>
                  <a:cubicBezTo>
                    <a:pt x="0" y="33012"/>
                    <a:pt x="151" y="32890"/>
                    <a:pt x="431" y="32890"/>
                  </a:cubicBezTo>
                  <a:cubicBezTo>
                    <a:pt x="571" y="32890"/>
                    <a:pt x="743" y="32921"/>
                    <a:pt x="945" y="33012"/>
                  </a:cubicBezTo>
                  <a:cubicBezTo>
                    <a:pt x="1260" y="33161"/>
                    <a:pt x="1380" y="33279"/>
                    <a:pt x="1512" y="33279"/>
                  </a:cubicBezTo>
                  <a:cubicBezTo>
                    <a:pt x="1617" y="33279"/>
                    <a:pt x="1729" y="33205"/>
                    <a:pt x="1954" y="33012"/>
                  </a:cubicBezTo>
                  <a:cubicBezTo>
                    <a:pt x="2455" y="32568"/>
                    <a:pt x="2455" y="32406"/>
                    <a:pt x="3230" y="32406"/>
                  </a:cubicBezTo>
                  <a:cubicBezTo>
                    <a:pt x="4005" y="32406"/>
                    <a:pt x="4377" y="32067"/>
                    <a:pt x="4878" y="31962"/>
                  </a:cubicBezTo>
                  <a:cubicBezTo>
                    <a:pt x="5386" y="31898"/>
                    <a:pt x="5717" y="31898"/>
                    <a:pt x="6323" y="31801"/>
                  </a:cubicBezTo>
                  <a:cubicBezTo>
                    <a:pt x="6626" y="31764"/>
                    <a:pt x="6997" y="31764"/>
                    <a:pt x="7348" y="31764"/>
                  </a:cubicBezTo>
                  <a:cubicBezTo>
                    <a:pt x="7698" y="31764"/>
                    <a:pt x="8027" y="31764"/>
                    <a:pt x="8245" y="31728"/>
                  </a:cubicBezTo>
                  <a:cubicBezTo>
                    <a:pt x="8649" y="31631"/>
                    <a:pt x="8415" y="31195"/>
                    <a:pt x="9860" y="31026"/>
                  </a:cubicBezTo>
                  <a:cubicBezTo>
                    <a:pt x="11305" y="30856"/>
                    <a:pt x="11507" y="30751"/>
                    <a:pt x="12452" y="30751"/>
                  </a:cubicBezTo>
                  <a:cubicBezTo>
                    <a:pt x="13389" y="30751"/>
                    <a:pt x="13122" y="30686"/>
                    <a:pt x="14229" y="30347"/>
                  </a:cubicBezTo>
                  <a:cubicBezTo>
                    <a:pt x="15343" y="30016"/>
                    <a:pt x="16288" y="29911"/>
                    <a:pt x="17160" y="29911"/>
                  </a:cubicBezTo>
                  <a:cubicBezTo>
                    <a:pt x="18032" y="29911"/>
                    <a:pt x="19042" y="29814"/>
                    <a:pt x="19647" y="29580"/>
                  </a:cubicBezTo>
                  <a:cubicBezTo>
                    <a:pt x="19849" y="29489"/>
                    <a:pt x="20107" y="29458"/>
                    <a:pt x="20375" y="29458"/>
                  </a:cubicBezTo>
                  <a:cubicBezTo>
                    <a:pt x="20909" y="29458"/>
                    <a:pt x="21478" y="29580"/>
                    <a:pt x="21698" y="29580"/>
                  </a:cubicBezTo>
                  <a:cubicBezTo>
                    <a:pt x="22070" y="29580"/>
                    <a:pt x="23184" y="29039"/>
                    <a:pt x="23184" y="29039"/>
                  </a:cubicBezTo>
                  <a:lnTo>
                    <a:pt x="23184" y="27117"/>
                  </a:lnTo>
                  <a:lnTo>
                    <a:pt x="23184" y="25979"/>
                  </a:lnTo>
                  <a:lnTo>
                    <a:pt x="23184" y="1551"/>
                  </a:lnTo>
                  <a:cubicBezTo>
                    <a:pt x="23184" y="671"/>
                    <a:pt x="22473" y="1"/>
                    <a:pt x="21634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7"/>
            <p:cNvSpPr/>
            <p:nvPr/>
          </p:nvSpPr>
          <p:spPr>
            <a:xfrm>
              <a:off x="1971698" y="1411272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52" y="266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7"/>
            <p:cNvSpPr/>
            <p:nvPr/>
          </p:nvSpPr>
          <p:spPr>
            <a:xfrm>
              <a:off x="1971698" y="165612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7"/>
            <p:cNvSpPr/>
            <p:nvPr/>
          </p:nvSpPr>
          <p:spPr>
            <a:xfrm>
              <a:off x="1971698" y="1897098"/>
              <a:ext cx="2187090" cy="26072"/>
            </a:xfrm>
            <a:custGeom>
              <a:avLst/>
              <a:gdLst/>
              <a:ahLst/>
              <a:cxnLst/>
              <a:rect l="l" t="t" r="r" b="b"/>
              <a:pathLst>
                <a:path w="23153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7"/>
            <p:cNvSpPr/>
            <p:nvPr/>
          </p:nvSpPr>
          <p:spPr>
            <a:xfrm>
              <a:off x="1971698" y="2142043"/>
              <a:ext cx="2187090" cy="25977"/>
            </a:xfrm>
            <a:custGeom>
              <a:avLst/>
              <a:gdLst/>
              <a:ahLst/>
              <a:cxnLst/>
              <a:rect l="l" t="t" r="r" b="b"/>
              <a:pathLst>
                <a:path w="23153" h="275" extrusionOk="0">
                  <a:moveTo>
                    <a:pt x="0" y="0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7"/>
            <p:cNvSpPr/>
            <p:nvPr/>
          </p:nvSpPr>
          <p:spPr>
            <a:xfrm>
              <a:off x="1971698" y="2386893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7"/>
            <p:cNvSpPr/>
            <p:nvPr/>
          </p:nvSpPr>
          <p:spPr>
            <a:xfrm>
              <a:off x="1971698" y="2628720"/>
              <a:ext cx="2183973" cy="25221"/>
            </a:xfrm>
            <a:custGeom>
              <a:avLst/>
              <a:gdLst/>
              <a:ahLst/>
              <a:cxnLst/>
              <a:rect l="l" t="t" r="r" b="b"/>
              <a:pathLst>
                <a:path w="23120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20" y="266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7"/>
            <p:cNvSpPr/>
            <p:nvPr/>
          </p:nvSpPr>
          <p:spPr>
            <a:xfrm>
              <a:off x="1971698" y="2873570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7"/>
            <p:cNvSpPr/>
            <p:nvPr/>
          </p:nvSpPr>
          <p:spPr>
            <a:xfrm>
              <a:off x="1971698" y="3114546"/>
              <a:ext cx="2183973" cy="26072"/>
            </a:xfrm>
            <a:custGeom>
              <a:avLst/>
              <a:gdLst/>
              <a:ahLst/>
              <a:cxnLst/>
              <a:rect l="l" t="t" r="r" b="b"/>
              <a:pathLst>
                <a:path w="23120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20" y="275"/>
                  </a:lnTo>
                  <a:lnTo>
                    <a:pt x="23120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7"/>
            <p:cNvSpPr/>
            <p:nvPr/>
          </p:nvSpPr>
          <p:spPr>
            <a:xfrm>
              <a:off x="1971698" y="335949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7"/>
            <p:cNvSpPr/>
            <p:nvPr/>
          </p:nvSpPr>
          <p:spPr>
            <a:xfrm>
              <a:off x="1971698" y="3604341"/>
              <a:ext cx="2187090" cy="22199"/>
            </a:xfrm>
            <a:custGeom>
              <a:avLst/>
              <a:gdLst/>
              <a:ahLst/>
              <a:cxnLst/>
              <a:rect l="l" t="t" r="r" b="b"/>
              <a:pathLst>
                <a:path w="23153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52" y="234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1971698" y="3846168"/>
              <a:ext cx="1779674" cy="25221"/>
            </a:xfrm>
            <a:custGeom>
              <a:avLst/>
              <a:gdLst/>
              <a:ahLst/>
              <a:cxnLst/>
              <a:rect l="l" t="t" r="r" b="b"/>
              <a:pathLst>
                <a:path w="18840" h="267" extrusionOk="0">
                  <a:moveTo>
                    <a:pt x="0" y="0"/>
                  </a:moveTo>
                  <a:lnTo>
                    <a:pt x="0" y="267"/>
                  </a:lnTo>
                  <a:lnTo>
                    <a:pt x="14875" y="267"/>
                  </a:lnTo>
                  <a:lnTo>
                    <a:pt x="1884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1971698" y="4090262"/>
              <a:ext cx="346394" cy="22954"/>
            </a:xfrm>
            <a:custGeom>
              <a:avLst/>
              <a:gdLst/>
              <a:ahLst/>
              <a:cxnLst/>
              <a:rect l="l" t="t" r="r" b="b"/>
              <a:pathLst>
                <a:path w="3667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58" y="242"/>
                  </a:lnTo>
                  <a:cubicBezTo>
                    <a:pt x="2358" y="242"/>
                    <a:pt x="2625" y="73"/>
                    <a:pt x="2730" y="73"/>
                  </a:cubicBezTo>
                  <a:cubicBezTo>
                    <a:pt x="3263" y="73"/>
                    <a:pt x="3667" y="0"/>
                    <a:pt x="3667" y="0"/>
                  </a:cubicBez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2205238" y="1032850"/>
              <a:ext cx="25977" cy="3045188"/>
            </a:xfrm>
            <a:custGeom>
              <a:avLst/>
              <a:gdLst/>
              <a:ahLst/>
              <a:cxnLst/>
              <a:rect l="l" t="t" r="r" b="b"/>
              <a:pathLst>
                <a:path w="275" h="32237" extrusionOk="0">
                  <a:moveTo>
                    <a:pt x="33" y="1"/>
                  </a:moveTo>
                  <a:lnTo>
                    <a:pt x="0" y="32237"/>
                  </a:lnTo>
                  <a:lnTo>
                    <a:pt x="275" y="3213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C987EDE-5C76-48E5-8FBB-49FA2A8D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7B214-22D6-433B-9B9A-9F7D2FCE578F}" type="datetimeFigureOut">
              <a:rPr lang="en-US"/>
              <a:pPr>
                <a:defRPr/>
              </a:pPr>
              <a:t>10/13/2024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83FB9232-DB1B-4C9D-9846-36F5A781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730F3072-D1F8-4E6F-9FCB-DF718D64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00278-45E5-430F-A8DC-E7F0CAC7A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96016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778875" y="1903675"/>
            <a:ext cx="40452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778875" y="2496780"/>
            <a:ext cx="3663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8671068" y="4133682"/>
            <a:ext cx="585438" cy="262694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5641740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287897" y="356283"/>
            <a:ext cx="439072" cy="1138273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8267204" y="4381245"/>
            <a:ext cx="876802" cy="561032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8320410" y="4607546"/>
            <a:ext cx="273016" cy="739520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7297766" y="197739"/>
            <a:ext cx="633267" cy="380075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7908954" y="39658"/>
            <a:ext cx="800077" cy="592343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12567" y="3972291"/>
            <a:ext cx="1146207" cy="1063803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199238" y="3699426"/>
            <a:ext cx="906954" cy="1160207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8497833" y="-690"/>
            <a:ext cx="775583" cy="776946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295700" y="4213030"/>
            <a:ext cx="428468" cy="1217307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8616189" y="4684966"/>
            <a:ext cx="561571" cy="54342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6969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4EF79A99-36B9-46D5-82B9-83678D3BB57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Poppins"/>
              <a:buNone/>
              <a:defRPr sz="3000"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74" r:id="rId4"/>
    <p:sldLayoutId id="2147483682" r:id="rId5"/>
    <p:sldLayoutId id="2147483683" r:id="rId6"/>
    <p:sldLayoutId id="2147483688" r:id="rId7"/>
    <p:sldLayoutId id="214748368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17" Type="http://schemas.openxmlformats.org/officeDocument/2006/relationships/image" Target="../media/image12.gif"/><Relationship Id="rId2" Type="http://schemas.openxmlformats.org/officeDocument/2006/relationships/image" Target="../media/image2.png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gif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1.gi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0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7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38.png"/><Relationship Id="rId7" Type="http://schemas.openxmlformats.org/officeDocument/2006/relationships/image" Target="../media/image1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gif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51C0B45-6D94-4DC0-AE03-8528BC6B50E1}"/>
              </a:ext>
            </a:extLst>
          </p:cNvPr>
          <p:cNvSpPr txBox="1"/>
          <p:nvPr/>
        </p:nvSpPr>
        <p:spPr>
          <a:xfrm>
            <a:off x="1905000" y="419218"/>
            <a:ext cx="4766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HỌC MỚI HAY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543800" y="163087"/>
            <a:ext cx="1371600" cy="73226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96200" y="3114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ình ảnh Ngày Phỏng Vấn Mẫu Giáo Giả Với ít Phóng Viên Hoạt Hình Nhân Vật  Hoạt Hình PNG , Phóng Viên, Ngày Phóng Viên, Mẫu Giáo PNG miễn phí tải tập">
            <a:extLst>
              <a:ext uri="{FF2B5EF4-FFF2-40B4-BE49-F238E27FC236}">
                <a16:creationId xmlns:a16="http://schemas.microsoft.com/office/drawing/2014/main" xmlns="" id="{2245C76E-FF6F-29A6-1119-2BF2909E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23950"/>
            <a:ext cx="4308848" cy="367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6444" y="1688414"/>
            <a:ext cx="6858000" cy="318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12403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HẠT NẢY MẦM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xmlns="" id="{6F1864F5-F6AB-7DDE-D6B1-4ECA17579A4A}"/>
              </a:ext>
            </a:extLst>
          </p:cNvPr>
          <p:cNvSpPr txBox="1"/>
          <p:nvPr/>
        </p:nvSpPr>
        <p:spPr>
          <a:xfrm>
            <a:off x="2743200" y="133350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Bài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đọc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3: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726FDC-6D03-8B8E-8F15-5A284E47F1CA}"/>
              </a:ext>
            </a:extLst>
          </p:cNvPr>
          <p:cNvSpPr txBox="1"/>
          <p:nvPr/>
        </p:nvSpPr>
        <p:spPr>
          <a:xfrm>
            <a:off x="4316666" y="966310"/>
            <a:ext cx="2810444" cy="633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2000" b="1" dirty="0">
                <a:solidFill>
                  <a:srgbClr val="152A69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Theo TRUNG SỸ</a:t>
            </a:r>
          </a:p>
        </p:txBody>
      </p:sp>
    </p:spTree>
    <p:extLst>
      <p:ext uri="{BB962C8B-B14F-4D97-AF65-F5344CB8AC3E}">
        <p14:creationId xmlns:p14="http://schemas.microsoft.com/office/powerpoint/2010/main" xmlns="" val="66629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011640" y="-1998262"/>
            <a:ext cx="5134098" cy="91306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3409" y="70514"/>
            <a:ext cx="7420379" cy="50079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9AD7F6-E986-41A7-8EDB-49CA893C3081}"/>
              </a:ext>
            </a:extLst>
          </p:cNvPr>
          <p:cNvSpPr/>
          <p:nvPr/>
        </p:nvSpPr>
        <p:spPr>
          <a:xfrm>
            <a:off x="3730001" y="1657350"/>
            <a:ext cx="4920258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HĐ1</a:t>
            </a:r>
          </a:p>
          <a:p>
            <a:pPr algn="ctr"/>
            <a:r>
              <a:rPr lang="vi-VN" sz="4050" dirty="0">
                <a:ln w="0">
                  <a:solidFill>
                    <a:schemeClr val="tx1"/>
                  </a:solidFill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ĐỌC</a:t>
            </a:r>
            <a:r>
              <a:rPr lang="en-US" sz="4050" dirty="0">
                <a:ln w="0">
                  <a:solidFill>
                    <a:schemeClr val="tx1"/>
                  </a:solidFill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THÀNH TIẾNG </a:t>
            </a:r>
          </a:p>
        </p:txBody>
      </p:sp>
      <p:pic>
        <p:nvPicPr>
          <p:cNvPr id="10" name="图片 30">
            <a:extLst>
              <a:ext uri="{FF2B5EF4-FFF2-40B4-BE49-F238E27FC236}">
                <a16:creationId xmlns:a16="http://schemas.microsoft.com/office/drawing/2014/main" xmlns="" id="{276738BA-F22F-4B44-908E-2EA1FDC3D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 flipH="1">
            <a:off x="-1129025" y="814074"/>
            <a:ext cx="5138053" cy="35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52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14:ferris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2709000" cy="477600"/>
          </a:xfrm>
        </p:spPr>
        <p:txBody>
          <a:bodyPr/>
          <a:lstStyle/>
          <a:p>
            <a:r>
              <a:rPr lang="vi-VN" smtClean="0">
                <a:latin typeface="+mj-lt"/>
              </a:rPr>
              <a:t>Quả gấc </a:t>
            </a:r>
            <a:endParaRPr lang="en-US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r>
              <a:rPr lang="vi-VN" smtClean="0"/>
              <a:t>qu</a:t>
            </a:r>
            <a:endParaRPr lang="en-US"/>
          </a:p>
        </p:txBody>
      </p:sp>
      <p:pic>
        <p:nvPicPr>
          <p:cNvPr id="5" name="Picture 4" descr="quả gấc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04950"/>
            <a:ext cx="3413760" cy="2133600"/>
          </a:xfrm>
          <a:prstGeom prst="rect">
            <a:avLst/>
          </a:prstGeom>
        </p:spPr>
      </p:pic>
      <p:pic>
        <p:nvPicPr>
          <p:cNvPr id="6" name="Picture 5" descr="hạt gấc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320" y="1504950"/>
            <a:ext cx="2849880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66675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/>
              <a:t>Hạt gấc 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>
                <a:latin typeface="+mj-lt"/>
              </a:rPr>
              <a:t>Hoa muồng hoàng yến, quả và hạt</a:t>
            </a:r>
            <a:endParaRPr lang="en-US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52475"/>
            <a:ext cx="7580700" cy="2486075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muong hoang yen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76350"/>
            <a:ext cx="3421380" cy="2362200"/>
          </a:xfrm>
          <a:prstGeom prst="rect">
            <a:avLst/>
          </a:prstGeom>
        </p:spPr>
      </p:pic>
      <p:pic>
        <p:nvPicPr>
          <p:cNvPr id="5" name="Picture 4" descr="hat muong hoang yen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352550"/>
            <a:ext cx="50292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>
                <a:latin typeface="+mj-lt"/>
              </a:rPr>
              <a:t>Quả xoan</a:t>
            </a:r>
            <a:endParaRPr lang="en-US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atxoan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00150"/>
            <a:ext cx="56388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540000"/>
            <a:ext cx="6900000" cy="477600"/>
          </a:xfrm>
        </p:spPr>
        <p:txBody>
          <a:bodyPr/>
          <a:lstStyle/>
          <a:p>
            <a:r>
              <a:rPr lang="vi-VN" sz="2800" b="0" smtClean="0">
                <a:solidFill>
                  <a:schemeClr val="tx1"/>
                </a:solidFill>
                <a:latin typeface="+mj-lt"/>
              </a:rPr>
              <a:t>Xung quanh rộ lên tiếng bàn tán:</a:t>
            </a:r>
            <a:endParaRPr lang="en-US" sz="2800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59055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latin typeface="+mj-lt"/>
              </a:rPr>
              <a:t>//</a:t>
            </a:r>
            <a:endParaRPr lang="en-US" sz="2800" b="1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59055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+mj-lt"/>
              </a:rPr>
              <a:t>Một cái hạt nấu chín</a:t>
            </a:r>
            <a:endParaRPr lang="en-US" sz="280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0" y="60073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/>
              <a:t>/</a:t>
            </a:r>
            <a:endParaRPr lang="en-US" sz="2800"/>
          </a:p>
        </p:txBody>
      </p:sp>
      <p:sp>
        <p:nvSpPr>
          <p:cNvPr id="8" name="TextBox 7"/>
          <p:cNvSpPr txBox="1"/>
          <p:nvPr/>
        </p:nvSpPr>
        <p:spPr>
          <a:xfrm>
            <a:off x="152400" y="120015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+mj-lt"/>
              </a:rPr>
              <a:t>còn mọc mầm</a:t>
            </a:r>
            <a:endParaRPr lang="en-US" sz="280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120015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/>
              <a:t>/</a:t>
            </a:r>
            <a:endParaRPr lang="en-US" sz="2800"/>
          </a:p>
        </p:txBody>
      </p:sp>
      <p:sp>
        <p:nvSpPr>
          <p:cNvPr id="10" name="TextBox 9"/>
          <p:cNvSpPr txBox="1"/>
          <p:nvPr/>
        </p:nvSpPr>
        <p:spPr>
          <a:xfrm>
            <a:off x="2362200" y="120015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+mj-lt"/>
              </a:rPr>
              <a:t>thì một con gà luộc</a:t>
            </a:r>
            <a:endParaRPr lang="en-US" sz="280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1210330"/>
            <a:ext cx="15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/>
              <a:t>/</a:t>
            </a:r>
            <a:endParaRPr lang="en-US" sz="2800"/>
          </a:p>
        </p:txBody>
      </p:sp>
      <p:sp>
        <p:nvSpPr>
          <p:cNvPr id="13" name="TextBox 12"/>
          <p:cNvSpPr txBox="1"/>
          <p:nvPr/>
        </p:nvSpPr>
        <p:spPr>
          <a:xfrm>
            <a:off x="5257800" y="120015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+mj-lt"/>
              </a:rPr>
              <a:t> vẫn có thể đẻ trứng!</a:t>
            </a:r>
            <a:endParaRPr lang="en-US" sz="28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29600" y="120015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/>
              <a:t>//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Google Shape;8195;p39"/>
          <p:cNvSpPr txBox="1">
            <a:spLocks noGrp="1"/>
          </p:cNvSpPr>
          <p:nvPr>
            <p:ph type="title"/>
          </p:nvPr>
        </p:nvSpPr>
        <p:spPr>
          <a:xfrm>
            <a:off x="1371600" y="153642"/>
            <a:ext cx="3071176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Giọng đọc:</a:t>
            </a:r>
            <a:endParaRPr sz="4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Google Shape;8197;p39"/>
          <p:cNvSpPr/>
          <p:nvPr/>
        </p:nvSpPr>
        <p:spPr>
          <a:xfrm>
            <a:off x="5193601" y="2833584"/>
            <a:ext cx="994123" cy="832474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8" name="Google Shape;8198;p39"/>
          <p:cNvSpPr/>
          <p:nvPr/>
        </p:nvSpPr>
        <p:spPr>
          <a:xfrm>
            <a:off x="6241598" y="2670042"/>
            <a:ext cx="994123" cy="830636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9" name="Google Shape;8199;p39"/>
          <p:cNvSpPr/>
          <p:nvPr/>
        </p:nvSpPr>
        <p:spPr>
          <a:xfrm>
            <a:off x="6704268" y="3726272"/>
            <a:ext cx="2333768" cy="1474557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0" name="Google Shape;8200;p39"/>
          <p:cNvSpPr/>
          <p:nvPr/>
        </p:nvSpPr>
        <p:spPr>
          <a:xfrm>
            <a:off x="7152956" y="3871321"/>
            <a:ext cx="564378" cy="450633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1" name="Google Shape;8201;p39"/>
          <p:cNvSpPr/>
          <p:nvPr/>
        </p:nvSpPr>
        <p:spPr>
          <a:xfrm>
            <a:off x="5697157" y="4894185"/>
            <a:ext cx="1213368" cy="304804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2" name="Google Shape;8202;p39"/>
          <p:cNvSpPr/>
          <p:nvPr/>
        </p:nvSpPr>
        <p:spPr>
          <a:xfrm>
            <a:off x="5186192" y="2530730"/>
            <a:ext cx="1404761" cy="1046149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3" name="Google Shape;8203;p39"/>
          <p:cNvSpPr/>
          <p:nvPr/>
        </p:nvSpPr>
        <p:spPr>
          <a:xfrm>
            <a:off x="5230810" y="2586433"/>
            <a:ext cx="1360144" cy="877092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4" name="Google Shape;8204;p39"/>
          <p:cNvSpPr/>
          <p:nvPr/>
        </p:nvSpPr>
        <p:spPr>
          <a:xfrm>
            <a:off x="5825385" y="2183258"/>
            <a:ext cx="1402867" cy="1046149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5" name="Google Shape;8205;p39"/>
          <p:cNvSpPr/>
          <p:nvPr/>
        </p:nvSpPr>
        <p:spPr>
          <a:xfrm>
            <a:off x="6689395" y="2670042"/>
            <a:ext cx="538866" cy="544492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6" name="Google Shape;8206;p39"/>
          <p:cNvSpPr/>
          <p:nvPr/>
        </p:nvSpPr>
        <p:spPr>
          <a:xfrm>
            <a:off x="5604244" y="4141422"/>
            <a:ext cx="585378" cy="441999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7" name="Google Shape;8207;p39"/>
          <p:cNvSpPr/>
          <p:nvPr/>
        </p:nvSpPr>
        <p:spPr>
          <a:xfrm>
            <a:off x="5604244" y="4147215"/>
            <a:ext cx="520317" cy="392146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8" name="Google Shape;8208;p39"/>
          <p:cNvSpPr/>
          <p:nvPr/>
        </p:nvSpPr>
        <p:spPr>
          <a:xfrm>
            <a:off x="5782661" y="4223416"/>
            <a:ext cx="637348" cy="572343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9" name="Google Shape;8209;p39"/>
          <p:cNvSpPr/>
          <p:nvPr/>
        </p:nvSpPr>
        <p:spPr>
          <a:xfrm>
            <a:off x="5795640" y="4223416"/>
            <a:ext cx="353098" cy="211892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0" name="Google Shape;8210;p39"/>
          <p:cNvSpPr/>
          <p:nvPr/>
        </p:nvSpPr>
        <p:spPr>
          <a:xfrm>
            <a:off x="5303224" y="3851937"/>
            <a:ext cx="864113" cy="651942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1" name="Google Shape;8211;p39"/>
          <p:cNvSpPr/>
          <p:nvPr/>
        </p:nvSpPr>
        <p:spPr>
          <a:xfrm>
            <a:off x="5723170" y="3955877"/>
            <a:ext cx="455312" cy="546330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2" name="Google Shape;8212;p39"/>
          <p:cNvSpPr/>
          <p:nvPr/>
        </p:nvSpPr>
        <p:spPr>
          <a:xfrm>
            <a:off x="5305118" y="3864804"/>
            <a:ext cx="384681" cy="587216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3" name="Google Shape;8213;p39"/>
          <p:cNvSpPr/>
          <p:nvPr/>
        </p:nvSpPr>
        <p:spPr>
          <a:xfrm>
            <a:off x="5507655" y="3911260"/>
            <a:ext cx="243476" cy="187717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4" name="Google Shape;8214;p39"/>
          <p:cNvSpPr/>
          <p:nvPr/>
        </p:nvSpPr>
        <p:spPr>
          <a:xfrm>
            <a:off x="5988873" y="3073272"/>
            <a:ext cx="1447485" cy="2125719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5" name="Google Shape;8215;p39"/>
          <p:cNvSpPr/>
          <p:nvPr/>
        </p:nvSpPr>
        <p:spPr>
          <a:xfrm>
            <a:off x="6529583" y="3134600"/>
            <a:ext cx="904943" cy="206439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6" name="Google Shape;8216;p39"/>
          <p:cNvSpPr/>
          <p:nvPr/>
        </p:nvSpPr>
        <p:spPr>
          <a:xfrm>
            <a:off x="5988873" y="3073272"/>
            <a:ext cx="752596" cy="464559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7" name="Google Shape;8217;p39"/>
          <p:cNvSpPr/>
          <p:nvPr/>
        </p:nvSpPr>
        <p:spPr>
          <a:xfrm>
            <a:off x="5095118" y="1784596"/>
            <a:ext cx="2050799" cy="1610192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8" name="Google Shape;8218;p39"/>
          <p:cNvSpPr/>
          <p:nvPr/>
        </p:nvSpPr>
        <p:spPr>
          <a:xfrm>
            <a:off x="6817624" y="2493521"/>
            <a:ext cx="102214" cy="371703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9" name="Google Shape;8219;p39"/>
          <p:cNvSpPr/>
          <p:nvPr/>
        </p:nvSpPr>
        <p:spPr>
          <a:xfrm>
            <a:off x="5810512" y="2503436"/>
            <a:ext cx="1335412" cy="889458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0" name="Google Shape;8220;p39"/>
          <p:cNvSpPr/>
          <p:nvPr/>
        </p:nvSpPr>
        <p:spPr>
          <a:xfrm>
            <a:off x="5095118" y="1785598"/>
            <a:ext cx="1064753" cy="1555270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1" name="Google Shape;8221;p39"/>
          <p:cNvSpPr/>
          <p:nvPr/>
        </p:nvSpPr>
        <p:spPr>
          <a:xfrm>
            <a:off x="6925353" y="3322262"/>
            <a:ext cx="793482" cy="631778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2" name="Google Shape;8222;p39"/>
          <p:cNvSpPr/>
          <p:nvPr/>
        </p:nvSpPr>
        <p:spPr>
          <a:xfrm>
            <a:off x="6981112" y="3457897"/>
            <a:ext cx="709817" cy="447848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3" name="Google Shape;8223;p39"/>
          <p:cNvSpPr/>
          <p:nvPr/>
        </p:nvSpPr>
        <p:spPr>
          <a:xfrm>
            <a:off x="7038709" y="3658538"/>
            <a:ext cx="213730" cy="600250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4" name="Google Shape;8224;p39"/>
          <p:cNvSpPr/>
          <p:nvPr/>
        </p:nvSpPr>
        <p:spPr>
          <a:xfrm>
            <a:off x="6897502" y="3234920"/>
            <a:ext cx="793426" cy="631778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5" name="Google Shape;8225;p39"/>
          <p:cNvSpPr/>
          <p:nvPr/>
        </p:nvSpPr>
        <p:spPr>
          <a:xfrm>
            <a:off x="6923515" y="3338973"/>
            <a:ext cx="767413" cy="527725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6" name="Google Shape;8226;p39"/>
          <p:cNvSpPr/>
          <p:nvPr/>
        </p:nvSpPr>
        <p:spPr>
          <a:xfrm>
            <a:off x="6200712" y="3727330"/>
            <a:ext cx="252722" cy="1471660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7" name="Google Shape;8227;p39"/>
          <p:cNvSpPr/>
          <p:nvPr/>
        </p:nvSpPr>
        <p:spPr>
          <a:xfrm>
            <a:off x="5927544" y="1531038"/>
            <a:ext cx="1778247" cy="1061021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8" name="Google Shape;8228;p39"/>
          <p:cNvSpPr/>
          <p:nvPr/>
        </p:nvSpPr>
        <p:spPr>
          <a:xfrm>
            <a:off x="6241598" y="1670406"/>
            <a:ext cx="1421472" cy="795320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9" name="Google Shape;8229;p39"/>
          <p:cNvSpPr/>
          <p:nvPr/>
        </p:nvSpPr>
        <p:spPr>
          <a:xfrm>
            <a:off x="6689395" y="1885974"/>
            <a:ext cx="1464196" cy="845453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0" name="Google Shape;8230;p39"/>
          <p:cNvSpPr/>
          <p:nvPr/>
        </p:nvSpPr>
        <p:spPr>
          <a:xfrm>
            <a:off x="7335996" y="2283578"/>
            <a:ext cx="628101" cy="447848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1" name="Google Shape;8231;p39"/>
          <p:cNvSpPr/>
          <p:nvPr/>
        </p:nvSpPr>
        <p:spPr>
          <a:xfrm>
            <a:off x="7111179" y="2036482"/>
            <a:ext cx="533296" cy="364239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2" name="Google Shape;8232;p39"/>
          <p:cNvSpPr/>
          <p:nvPr/>
        </p:nvSpPr>
        <p:spPr>
          <a:xfrm>
            <a:off x="5119293" y="22281"/>
            <a:ext cx="4024673" cy="2045674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3" name="Google Shape;8233;p39"/>
          <p:cNvSpPr/>
          <p:nvPr/>
        </p:nvSpPr>
        <p:spPr>
          <a:xfrm>
            <a:off x="5435185" y="280574"/>
            <a:ext cx="3708784" cy="1506975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4" name="Google Shape;8234;p39"/>
          <p:cNvSpPr/>
          <p:nvPr/>
        </p:nvSpPr>
        <p:spPr>
          <a:xfrm>
            <a:off x="8573496" y="785962"/>
            <a:ext cx="570505" cy="1205959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5" name="Google Shape;8235;p39"/>
          <p:cNvSpPr/>
          <p:nvPr/>
        </p:nvSpPr>
        <p:spPr>
          <a:xfrm>
            <a:off x="8573496" y="830580"/>
            <a:ext cx="570505" cy="1040578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6" name="Google Shape;8236;p39"/>
          <p:cNvSpPr/>
          <p:nvPr/>
        </p:nvSpPr>
        <p:spPr>
          <a:xfrm>
            <a:off x="7512519" y="748809"/>
            <a:ext cx="1631471" cy="445519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7" name="Google Shape;8237;p39"/>
          <p:cNvSpPr/>
          <p:nvPr/>
        </p:nvSpPr>
        <p:spPr>
          <a:xfrm>
            <a:off x="7650050" y="1571924"/>
            <a:ext cx="661523" cy="3628906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8" name="Google Shape;8238;p39"/>
          <p:cNvSpPr/>
          <p:nvPr/>
        </p:nvSpPr>
        <p:spPr>
          <a:xfrm>
            <a:off x="7512519" y="748809"/>
            <a:ext cx="1631471" cy="1995653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9" name="Google Shape;8239;p39"/>
          <p:cNvSpPr/>
          <p:nvPr/>
        </p:nvSpPr>
        <p:spPr>
          <a:xfrm>
            <a:off x="7765244" y="0"/>
            <a:ext cx="1378748" cy="665255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0" name="Google Shape;8240;p39"/>
          <p:cNvSpPr/>
          <p:nvPr/>
        </p:nvSpPr>
        <p:spPr>
          <a:xfrm>
            <a:off x="4812703" y="0"/>
            <a:ext cx="4039545" cy="1271075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1" name="Google Shape;8241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2" name="Google Shape;8242;p39"/>
          <p:cNvSpPr/>
          <p:nvPr/>
        </p:nvSpPr>
        <p:spPr>
          <a:xfrm>
            <a:off x="5817921" y="1386156"/>
            <a:ext cx="1787549" cy="102013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3" name="Google Shape;8243;p39"/>
          <p:cNvSpPr/>
          <p:nvPr/>
        </p:nvSpPr>
        <p:spPr>
          <a:xfrm>
            <a:off x="7414036" y="3610244"/>
            <a:ext cx="1549699" cy="852917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4" name="Google Shape;8244;p39"/>
          <p:cNvSpPr/>
          <p:nvPr/>
        </p:nvSpPr>
        <p:spPr>
          <a:xfrm>
            <a:off x="8458302" y="3864804"/>
            <a:ext cx="503606" cy="564935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5" name="Google Shape;8245;p39"/>
          <p:cNvSpPr/>
          <p:nvPr/>
        </p:nvSpPr>
        <p:spPr>
          <a:xfrm>
            <a:off x="7783793" y="2909730"/>
            <a:ext cx="1360199" cy="1633309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6" name="Google Shape;8246;p39"/>
          <p:cNvSpPr/>
          <p:nvPr/>
        </p:nvSpPr>
        <p:spPr>
          <a:xfrm>
            <a:off x="8632987" y="3229350"/>
            <a:ext cx="511015" cy="988552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7" name="Google Shape;8247;p39"/>
          <p:cNvSpPr/>
          <p:nvPr/>
        </p:nvSpPr>
        <p:spPr>
          <a:xfrm>
            <a:off x="6377235" y="3968912"/>
            <a:ext cx="2766743" cy="1230078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8" name="Google Shape;8248;p39"/>
          <p:cNvSpPr/>
          <p:nvPr/>
        </p:nvSpPr>
        <p:spPr>
          <a:xfrm>
            <a:off x="4812703" y="0"/>
            <a:ext cx="3760810" cy="1271075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9" name="Google Shape;8249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0" name="Google Shape;8250;p39"/>
          <p:cNvSpPr/>
          <p:nvPr/>
        </p:nvSpPr>
        <p:spPr>
          <a:xfrm>
            <a:off x="5476350" y="215513"/>
            <a:ext cx="674223" cy="335218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1" name="Google Shape;8251;p39"/>
          <p:cNvSpPr/>
          <p:nvPr/>
        </p:nvSpPr>
        <p:spPr>
          <a:xfrm>
            <a:off x="8720273" y="0"/>
            <a:ext cx="132015" cy="432976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2" name="Google Shape;8252;p39"/>
          <p:cNvSpPr/>
          <p:nvPr/>
        </p:nvSpPr>
        <p:spPr>
          <a:xfrm>
            <a:off x="5817921" y="1386156"/>
            <a:ext cx="1337918" cy="94950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3" name="Google Shape;8253;p39"/>
          <p:cNvSpPr/>
          <p:nvPr/>
        </p:nvSpPr>
        <p:spPr>
          <a:xfrm>
            <a:off x="5240057" y="2530730"/>
            <a:ext cx="371703" cy="542598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4" name="Google Shape;8254;p39"/>
          <p:cNvSpPr/>
          <p:nvPr/>
        </p:nvSpPr>
        <p:spPr>
          <a:xfrm>
            <a:off x="6665220" y="1746607"/>
            <a:ext cx="940258" cy="628101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5" name="Google Shape;8255;p39"/>
          <p:cNvSpPr/>
          <p:nvPr/>
        </p:nvSpPr>
        <p:spPr>
          <a:xfrm>
            <a:off x="6901234" y="3234920"/>
            <a:ext cx="444116" cy="284361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6" name="Google Shape;8256;p39"/>
          <p:cNvSpPr/>
          <p:nvPr/>
        </p:nvSpPr>
        <p:spPr>
          <a:xfrm>
            <a:off x="7508787" y="4583867"/>
            <a:ext cx="1635203" cy="615123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7" name="Google Shape;8257;p39"/>
          <p:cNvSpPr/>
          <p:nvPr/>
        </p:nvSpPr>
        <p:spPr>
          <a:xfrm>
            <a:off x="7726196" y="3969469"/>
            <a:ext cx="1417796" cy="785405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8" name="Google Shape;8258;p39"/>
          <p:cNvSpPr/>
          <p:nvPr/>
        </p:nvSpPr>
        <p:spPr>
          <a:xfrm>
            <a:off x="6379073" y="4765958"/>
            <a:ext cx="1131652" cy="433031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Hộp Văn bản 17">
            <a:extLst>
              <a:ext uri="{FF2B5EF4-FFF2-40B4-BE49-F238E27FC236}">
                <a16:creationId xmlns:a16="http://schemas.microsoft.com/office/drawing/2014/main" xmlns="" id="{7D285551-C080-C6EF-548E-68E3D2DC0755}"/>
              </a:ext>
            </a:extLst>
          </p:cNvPr>
          <p:cNvSpPr txBox="1"/>
          <p:nvPr/>
        </p:nvSpPr>
        <p:spPr>
          <a:xfrm>
            <a:off x="1981200" y="1040291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1: </a:t>
            </a:r>
          </a:p>
        </p:txBody>
      </p:sp>
      <p:sp>
        <p:nvSpPr>
          <p:cNvPr id="68" name="Hộp Văn bản 16">
            <a:extLst>
              <a:ext uri="{FF2B5EF4-FFF2-40B4-BE49-F238E27FC236}">
                <a16:creationId xmlns:a16="http://schemas.microsoft.com/office/drawing/2014/main" xmlns="" id="{D901176D-CE25-9DDB-3918-BA5C23414F82}"/>
              </a:ext>
            </a:extLst>
          </p:cNvPr>
          <p:cNvSpPr txBox="1"/>
          <p:nvPr/>
        </p:nvSpPr>
        <p:spPr>
          <a:xfrm>
            <a:off x="246884" y="1684985"/>
            <a:ext cx="50647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 với giọng kể thong thả; thể hiện thái độ của các nhân vật cho phù hợp với diễn biến câu chuyện.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xmlns="" val="27036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67" grpId="0"/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E53BAE5C-1D68-5EA7-85DA-6A0F5DD75E00}"/>
              </a:ext>
            </a:extLst>
          </p:cNvPr>
          <p:cNvSpPr txBox="1"/>
          <p:nvPr/>
        </p:nvSpPr>
        <p:spPr>
          <a:xfrm>
            <a:off x="1752600" y="36195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Giọng 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D901176D-CE25-9DDB-3918-BA5C23414F82}"/>
              </a:ext>
            </a:extLst>
          </p:cNvPr>
          <p:cNvSpPr txBox="1"/>
          <p:nvPr/>
        </p:nvSpPr>
        <p:spPr>
          <a:xfrm>
            <a:off x="2057400" y="1581150"/>
            <a:ext cx="5943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iọng đọc lúc đầu thong thả, sau đó gấp gáp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vội vã, nhấn giọng và ngắt nghỉ hơi đúng phù hợp với lời nói của nhân vật.</a:t>
            </a:r>
          </a:p>
          <a:p>
            <a:pPr algn="just"/>
            <a:r>
              <a:rPr lang="vi-VN" sz="2400" i="1" dirty="0">
                <a:latin typeface="Times New Roman" panose="02020603050405020304" pitchFamily="18" charset="0"/>
              </a:rPr>
              <a:t>Xung quanh </a:t>
            </a:r>
            <a:r>
              <a:rPr lang="vi-VN" sz="2400" b="1" i="1" dirty="0">
                <a:latin typeface="Times New Roman" panose="02020603050405020304" pitchFamily="18" charset="0"/>
              </a:rPr>
              <a:t>rộ lên </a:t>
            </a:r>
            <a:r>
              <a:rPr lang="vi-VN" sz="2400" i="1" dirty="0">
                <a:latin typeface="Times New Roman" panose="02020603050405020304" pitchFamily="18" charset="0"/>
              </a:rPr>
              <a:t>tiếng bàn tán://Một cái hạt </a:t>
            </a:r>
            <a:r>
              <a:rPr lang="vi-VN" sz="2400" b="1" i="1" dirty="0">
                <a:latin typeface="Times New Roman" panose="02020603050405020304" pitchFamily="18" charset="0"/>
              </a:rPr>
              <a:t>nấu chín </a:t>
            </a:r>
            <a:r>
              <a:rPr lang="vi-VN" sz="2400" i="1" dirty="0">
                <a:latin typeface="Times New Roman" panose="02020603050405020304" pitchFamily="18" charset="0"/>
              </a:rPr>
              <a:t>/ còn mọc mầm / thì </a:t>
            </a:r>
            <a:r>
              <a:rPr lang="vi-VN" sz="2400" b="1" i="1" dirty="0">
                <a:latin typeface="Times New Roman" panose="02020603050405020304" pitchFamily="18" charset="0"/>
              </a:rPr>
              <a:t>một con gà luộc/ vẫn có thể đẻ trứng</a:t>
            </a:r>
            <a:r>
              <a:rPr lang="vi-VN" sz="2400" i="1" dirty="0">
                <a:latin typeface="Times New Roman" panose="02020603050405020304" pitchFamily="18" charset="0"/>
              </a:rPr>
              <a:t>!</a:t>
            </a:r>
          </a:p>
          <a:p>
            <a:pPr algn="just"/>
            <a:r>
              <a:rPr lang="vi-VN" sz="2400" i="1" dirty="0">
                <a:latin typeface="Times New Roman" panose="02020603050405020304" pitchFamily="18" charset="0"/>
              </a:rPr>
              <a:t>- Nó </a:t>
            </a:r>
            <a:r>
              <a:rPr lang="vi-VN" sz="2400" b="1" i="1" dirty="0">
                <a:latin typeface="Times New Roman" panose="02020603050405020304" pitchFamily="18" charset="0"/>
              </a:rPr>
              <a:t>chỉ chưa nảy mầm </a:t>
            </a:r>
            <a:r>
              <a:rPr lang="vi-VN" sz="2400" i="1" dirty="0">
                <a:latin typeface="Times New Roman" panose="02020603050405020304" pitchFamily="18" charset="0"/>
              </a:rPr>
              <a:t>thôi.// -  Loan cãi.</a:t>
            </a:r>
            <a:endParaRPr lang="vi-VN" sz="2400" i="1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7D285551-C080-C6EF-548E-68E3D2DC0755}"/>
              </a:ext>
            </a:extLst>
          </p:cNvPr>
          <p:cNvSpPr txBox="1"/>
          <p:nvPr/>
        </p:nvSpPr>
        <p:spPr>
          <a:xfrm>
            <a:off x="3810000" y="1029995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 </a:t>
            </a:r>
          </a:p>
        </p:txBody>
      </p:sp>
      <p:pic>
        <p:nvPicPr>
          <p:cNvPr id="5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xmlns="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813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18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E53BAE5C-1D68-5EA7-85DA-6A0F5DD75E00}"/>
              </a:ext>
            </a:extLst>
          </p:cNvPr>
          <p:cNvSpPr txBox="1"/>
          <p:nvPr/>
        </p:nvSpPr>
        <p:spPr>
          <a:xfrm>
            <a:off x="1752600" y="36195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Giọng </a:t>
            </a: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D901176D-CE25-9DDB-3918-BA5C23414F82}"/>
              </a:ext>
            </a:extLst>
          </p:cNvPr>
          <p:cNvSpPr txBox="1"/>
          <p:nvPr/>
        </p:nvSpPr>
        <p:spPr>
          <a:xfrm>
            <a:off x="2343150" y="1756695"/>
            <a:ext cx="49270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Giọng đọc từ tốn, nhẹ nhàng của cô giáo giải thích cho cả lớp hiểu.</a:t>
            </a:r>
            <a:endParaRPr lang="vi-VN" sz="32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7D285551-C080-C6EF-548E-68E3D2DC0755}"/>
              </a:ext>
            </a:extLst>
          </p:cNvPr>
          <p:cNvSpPr txBox="1"/>
          <p:nvPr/>
        </p:nvSpPr>
        <p:spPr>
          <a:xfrm>
            <a:off x="4305300" y="1067089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3: </a:t>
            </a:r>
          </a:p>
        </p:txBody>
      </p:sp>
      <p:pic>
        <p:nvPicPr>
          <p:cNvPr id="5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xmlns="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15" t="20741" r="14074" b="29081"/>
          <a:stretch/>
        </p:blipFill>
        <p:spPr bwMode="auto">
          <a:xfrm>
            <a:off x="228600" y="3257550"/>
            <a:ext cx="237573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01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011640" y="-1998262"/>
            <a:ext cx="5134098" cy="91306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9859" y="126178"/>
            <a:ext cx="5007920" cy="50079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9AD7F6-E986-41A7-8EDB-49CA893C3081}"/>
              </a:ext>
            </a:extLst>
          </p:cNvPr>
          <p:cNvSpPr/>
          <p:nvPr/>
        </p:nvSpPr>
        <p:spPr>
          <a:xfrm>
            <a:off x="5937302" y="1792125"/>
            <a:ext cx="2243243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UTM Loko" panose="02040603050506020204" pitchFamily="18" charset="0"/>
              </a:rPr>
              <a:t>HĐ2</a:t>
            </a:r>
          </a:p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UTM Loko" panose="02040603050506020204" pitchFamily="18" charset="0"/>
              </a:rPr>
              <a:t>ĐỌC HIỂU</a:t>
            </a:r>
          </a:p>
        </p:txBody>
      </p:sp>
      <p:grpSp>
        <p:nvGrpSpPr>
          <p:cNvPr id="6" name="Google Shape;8271;p41"/>
          <p:cNvGrpSpPr/>
          <p:nvPr/>
        </p:nvGrpSpPr>
        <p:grpSpPr>
          <a:xfrm>
            <a:off x="0" y="285750"/>
            <a:ext cx="4953000" cy="4648200"/>
            <a:chOff x="618811" y="1522241"/>
            <a:chExt cx="4005222" cy="3081585"/>
          </a:xfrm>
        </p:grpSpPr>
        <p:sp>
          <p:nvSpPr>
            <p:cNvPr id="7" name="Google Shape;8272;p41"/>
            <p:cNvSpPr/>
            <p:nvPr/>
          </p:nvSpPr>
          <p:spPr>
            <a:xfrm>
              <a:off x="958283" y="1522241"/>
              <a:ext cx="3343383" cy="2043914"/>
            </a:xfrm>
            <a:custGeom>
              <a:avLst/>
              <a:gdLst/>
              <a:ahLst/>
              <a:cxnLst/>
              <a:rect l="l" t="t" r="r" b="b"/>
              <a:pathLst>
                <a:path w="156379" h="95577" extrusionOk="0">
                  <a:moveTo>
                    <a:pt x="76153" y="0"/>
                  </a:moveTo>
                  <a:cubicBezTo>
                    <a:pt x="74482" y="0"/>
                    <a:pt x="72732" y="197"/>
                    <a:pt x="70884" y="623"/>
                  </a:cubicBezTo>
                  <a:cubicBezTo>
                    <a:pt x="60477" y="3125"/>
                    <a:pt x="54639" y="13132"/>
                    <a:pt x="47968" y="21038"/>
                  </a:cubicBezTo>
                  <a:cubicBezTo>
                    <a:pt x="34191" y="36882"/>
                    <a:pt x="0" y="28543"/>
                    <a:pt x="3336" y="58565"/>
                  </a:cubicBezTo>
                  <a:cubicBezTo>
                    <a:pt x="5004" y="73175"/>
                    <a:pt x="28354" y="92756"/>
                    <a:pt x="43798" y="93189"/>
                  </a:cubicBezTo>
                  <a:cubicBezTo>
                    <a:pt x="51183" y="95012"/>
                    <a:pt x="58546" y="95576"/>
                    <a:pt x="65228" y="95576"/>
                  </a:cubicBezTo>
                  <a:cubicBezTo>
                    <a:pt x="72731" y="95576"/>
                    <a:pt x="79375" y="94865"/>
                    <a:pt x="84227" y="94424"/>
                  </a:cubicBezTo>
                  <a:cubicBezTo>
                    <a:pt x="104675" y="92355"/>
                    <a:pt x="128025" y="94023"/>
                    <a:pt x="143870" y="77745"/>
                  </a:cubicBezTo>
                  <a:cubicBezTo>
                    <a:pt x="150541" y="70673"/>
                    <a:pt x="155545" y="61900"/>
                    <a:pt x="155945" y="51893"/>
                  </a:cubicBezTo>
                  <a:cubicBezTo>
                    <a:pt x="156379" y="44388"/>
                    <a:pt x="153877" y="30645"/>
                    <a:pt x="148039" y="25641"/>
                  </a:cubicBezTo>
                  <a:cubicBezTo>
                    <a:pt x="143198" y="21405"/>
                    <a:pt x="136371" y="20243"/>
                    <a:pt x="129969" y="20243"/>
                  </a:cubicBezTo>
                  <a:cubicBezTo>
                    <a:pt x="127549" y="20243"/>
                    <a:pt x="125190" y="20409"/>
                    <a:pt x="123021" y="20637"/>
                  </a:cubicBezTo>
                  <a:cubicBezTo>
                    <a:pt x="121343" y="20803"/>
                    <a:pt x="119807" y="20886"/>
                    <a:pt x="118383" y="20886"/>
                  </a:cubicBezTo>
                  <a:cubicBezTo>
                    <a:pt x="109195" y="20886"/>
                    <a:pt x="104678" y="17417"/>
                    <a:pt x="96736" y="10197"/>
                  </a:cubicBezTo>
                  <a:cubicBezTo>
                    <a:pt x="90510" y="4662"/>
                    <a:pt x="84283" y="0"/>
                    <a:pt x="76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273;p41"/>
            <p:cNvSpPr/>
            <p:nvPr/>
          </p:nvSpPr>
          <p:spPr>
            <a:xfrm>
              <a:off x="618811" y="3304574"/>
              <a:ext cx="753132" cy="574422"/>
            </a:xfrm>
            <a:custGeom>
              <a:avLst/>
              <a:gdLst/>
              <a:ahLst/>
              <a:cxnLst/>
              <a:rect l="l" t="t" r="r" b="b"/>
              <a:pathLst>
                <a:path w="35226" h="26861" extrusionOk="0">
                  <a:moveTo>
                    <a:pt x="9524" y="1"/>
                  </a:moveTo>
                  <a:cubicBezTo>
                    <a:pt x="8539" y="1"/>
                    <a:pt x="7773" y="338"/>
                    <a:pt x="7306" y="1105"/>
                  </a:cubicBezTo>
                  <a:cubicBezTo>
                    <a:pt x="6872" y="6742"/>
                    <a:pt x="17946" y="9444"/>
                    <a:pt x="20849" y="12780"/>
                  </a:cubicBezTo>
                  <a:cubicBezTo>
                    <a:pt x="19180" y="12224"/>
                    <a:pt x="10743" y="10094"/>
                    <a:pt x="5181" y="10094"/>
                  </a:cubicBezTo>
                  <a:cubicBezTo>
                    <a:pt x="2405" y="10094"/>
                    <a:pt x="345" y="10624"/>
                    <a:pt x="200" y="12146"/>
                  </a:cubicBezTo>
                  <a:cubicBezTo>
                    <a:pt x="0" y="17350"/>
                    <a:pt x="20215" y="16749"/>
                    <a:pt x="23350" y="17350"/>
                  </a:cubicBezTo>
                  <a:cubicBezTo>
                    <a:pt x="19814" y="18817"/>
                    <a:pt x="16045" y="19651"/>
                    <a:pt x="12509" y="21119"/>
                  </a:cubicBezTo>
                  <a:cubicBezTo>
                    <a:pt x="7930" y="23012"/>
                    <a:pt x="5111" y="26860"/>
                    <a:pt x="10419" y="26860"/>
                  </a:cubicBezTo>
                  <a:cubicBezTo>
                    <a:pt x="10911" y="26860"/>
                    <a:pt x="11472" y="26827"/>
                    <a:pt x="12109" y="26756"/>
                  </a:cubicBezTo>
                  <a:cubicBezTo>
                    <a:pt x="19614" y="25923"/>
                    <a:pt x="28354" y="21753"/>
                    <a:pt x="35025" y="17984"/>
                  </a:cubicBezTo>
                  <a:lnTo>
                    <a:pt x="35225" y="17350"/>
                  </a:lnTo>
                  <a:cubicBezTo>
                    <a:pt x="33594" y="16097"/>
                    <a:pt x="16330" y="1"/>
                    <a:pt x="9524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274;p41"/>
            <p:cNvSpPr/>
            <p:nvPr/>
          </p:nvSpPr>
          <p:spPr>
            <a:xfrm>
              <a:off x="761437" y="2913015"/>
              <a:ext cx="875810" cy="832497"/>
            </a:xfrm>
            <a:custGeom>
              <a:avLst/>
              <a:gdLst/>
              <a:ahLst/>
              <a:cxnLst/>
              <a:rect l="l" t="t" r="r" b="b"/>
              <a:pathLst>
                <a:path w="40964" h="38929" extrusionOk="0">
                  <a:moveTo>
                    <a:pt x="1" y="1"/>
                  </a:moveTo>
                  <a:cubicBezTo>
                    <a:pt x="434" y="8807"/>
                    <a:pt x="4838" y="18648"/>
                    <a:pt x="10608" y="24051"/>
                  </a:cubicBezTo>
                  <a:cubicBezTo>
                    <a:pt x="17880" y="30923"/>
                    <a:pt x="29255" y="37628"/>
                    <a:pt x="39129" y="38929"/>
                  </a:cubicBezTo>
                  <a:lnTo>
                    <a:pt x="40596" y="37995"/>
                  </a:lnTo>
                  <a:cubicBezTo>
                    <a:pt x="40963" y="30189"/>
                    <a:pt x="34292" y="19014"/>
                    <a:pt x="28488" y="14545"/>
                  </a:cubicBezTo>
                  <a:cubicBezTo>
                    <a:pt x="20315" y="8040"/>
                    <a:pt x="9674" y="337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275;p41"/>
            <p:cNvSpPr/>
            <p:nvPr/>
          </p:nvSpPr>
          <p:spPr>
            <a:xfrm>
              <a:off x="816042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589" y="0"/>
                  </a:moveTo>
                  <a:cubicBezTo>
                    <a:pt x="268" y="0"/>
                    <a:pt x="1" y="419"/>
                    <a:pt x="282" y="700"/>
                  </a:cubicBezTo>
                  <a:cubicBezTo>
                    <a:pt x="11790" y="12675"/>
                    <a:pt x="25700" y="22015"/>
                    <a:pt x="37242" y="33957"/>
                  </a:cubicBezTo>
                  <a:cubicBezTo>
                    <a:pt x="37325" y="34040"/>
                    <a:pt x="37420" y="34075"/>
                    <a:pt x="37513" y="34075"/>
                  </a:cubicBezTo>
                  <a:cubicBezTo>
                    <a:pt x="37831" y="34075"/>
                    <a:pt x="38126" y="33666"/>
                    <a:pt x="37842" y="33357"/>
                  </a:cubicBezTo>
                  <a:cubicBezTo>
                    <a:pt x="26301" y="21415"/>
                    <a:pt x="12391" y="12075"/>
                    <a:pt x="883" y="133"/>
                  </a:cubicBezTo>
                  <a:cubicBezTo>
                    <a:pt x="789" y="39"/>
                    <a:pt x="686" y="0"/>
                    <a:pt x="5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276;p41"/>
            <p:cNvSpPr/>
            <p:nvPr/>
          </p:nvSpPr>
          <p:spPr>
            <a:xfrm>
              <a:off x="1326276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6889" y="0"/>
                  </a:moveTo>
                  <a:cubicBezTo>
                    <a:pt x="6680" y="0"/>
                    <a:pt x="6472" y="133"/>
                    <a:pt x="6472" y="400"/>
                  </a:cubicBezTo>
                  <a:cubicBezTo>
                    <a:pt x="6472" y="2640"/>
                    <a:pt x="6561" y="4850"/>
                    <a:pt x="6712" y="7086"/>
                  </a:cubicBezTo>
                  <a:lnTo>
                    <a:pt x="6712" y="7086"/>
                  </a:lnTo>
                  <a:cubicBezTo>
                    <a:pt x="4664" y="7152"/>
                    <a:pt x="2613" y="7239"/>
                    <a:pt x="534" y="7239"/>
                  </a:cubicBezTo>
                  <a:cubicBezTo>
                    <a:pt x="1" y="7239"/>
                    <a:pt x="1" y="8072"/>
                    <a:pt x="534" y="8072"/>
                  </a:cubicBezTo>
                  <a:cubicBezTo>
                    <a:pt x="2769" y="8072"/>
                    <a:pt x="4971" y="7972"/>
                    <a:pt x="7172" y="7906"/>
                  </a:cubicBezTo>
                  <a:cubicBezTo>
                    <a:pt x="7373" y="7872"/>
                    <a:pt x="7606" y="7706"/>
                    <a:pt x="7573" y="7472"/>
                  </a:cubicBezTo>
                  <a:cubicBezTo>
                    <a:pt x="7406" y="5104"/>
                    <a:pt x="7306" y="2769"/>
                    <a:pt x="7306" y="400"/>
                  </a:cubicBezTo>
                  <a:cubicBezTo>
                    <a:pt x="7306" y="133"/>
                    <a:pt x="7097" y="0"/>
                    <a:pt x="68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277;p41"/>
            <p:cNvSpPr/>
            <p:nvPr/>
          </p:nvSpPr>
          <p:spPr>
            <a:xfrm>
              <a:off x="1210738" y="3331048"/>
              <a:ext cx="154791" cy="184916"/>
            </a:xfrm>
            <a:custGeom>
              <a:avLst/>
              <a:gdLst/>
              <a:ahLst/>
              <a:cxnLst/>
              <a:rect l="l" t="t" r="r" b="b"/>
              <a:pathLst>
                <a:path w="7240" h="8647" extrusionOk="0">
                  <a:moveTo>
                    <a:pt x="6614" y="0"/>
                  </a:moveTo>
                  <a:cubicBezTo>
                    <a:pt x="6405" y="0"/>
                    <a:pt x="6188" y="134"/>
                    <a:pt x="6172" y="401"/>
                  </a:cubicBezTo>
                  <a:cubicBezTo>
                    <a:pt x="6172" y="2541"/>
                    <a:pt x="5970" y="4682"/>
                    <a:pt x="6291" y="6823"/>
                  </a:cubicBezTo>
                  <a:lnTo>
                    <a:pt x="6291" y="6823"/>
                  </a:lnTo>
                  <a:cubicBezTo>
                    <a:pt x="4465" y="7067"/>
                    <a:pt x="2703" y="7813"/>
                    <a:pt x="847" y="7813"/>
                  </a:cubicBezTo>
                  <a:cubicBezTo>
                    <a:pt x="743" y="7813"/>
                    <a:pt x="639" y="7811"/>
                    <a:pt x="534" y="7806"/>
                  </a:cubicBezTo>
                  <a:cubicBezTo>
                    <a:pt x="524" y="7805"/>
                    <a:pt x="514" y="7805"/>
                    <a:pt x="504" y="7805"/>
                  </a:cubicBezTo>
                  <a:cubicBezTo>
                    <a:pt x="1" y="7805"/>
                    <a:pt x="11" y="8607"/>
                    <a:pt x="534" y="8640"/>
                  </a:cubicBezTo>
                  <a:cubicBezTo>
                    <a:pt x="639" y="8645"/>
                    <a:pt x="743" y="8647"/>
                    <a:pt x="847" y="8647"/>
                  </a:cubicBezTo>
                  <a:cubicBezTo>
                    <a:pt x="2866" y="8647"/>
                    <a:pt x="4774" y="7764"/>
                    <a:pt x="6772" y="7606"/>
                  </a:cubicBezTo>
                  <a:cubicBezTo>
                    <a:pt x="7072" y="7572"/>
                    <a:pt x="7239" y="7372"/>
                    <a:pt x="7173" y="7072"/>
                  </a:cubicBezTo>
                  <a:cubicBezTo>
                    <a:pt x="6739" y="4870"/>
                    <a:pt x="7006" y="2635"/>
                    <a:pt x="7006" y="401"/>
                  </a:cubicBezTo>
                  <a:cubicBezTo>
                    <a:pt x="7022" y="134"/>
                    <a:pt x="6822" y="0"/>
                    <a:pt x="661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278;p41"/>
            <p:cNvSpPr/>
            <p:nvPr/>
          </p:nvSpPr>
          <p:spPr>
            <a:xfrm>
              <a:off x="1038308" y="3193222"/>
              <a:ext cx="203131" cy="195352"/>
            </a:xfrm>
            <a:custGeom>
              <a:avLst/>
              <a:gdLst/>
              <a:ahLst/>
              <a:cxnLst/>
              <a:rect l="l" t="t" r="r" b="b"/>
              <a:pathLst>
                <a:path w="9501" h="9135" extrusionOk="0">
                  <a:moveTo>
                    <a:pt x="7912" y="0"/>
                  </a:moveTo>
                  <a:cubicBezTo>
                    <a:pt x="7635" y="0"/>
                    <a:pt x="7338" y="297"/>
                    <a:pt x="7499" y="641"/>
                  </a:cubicBezTo>
                  <a:cubicBezTo>
                    <a:pt x="8641" y="2799"/>
                    <a:pt x="8334" y="5711"/>
                    <a:pt x="8302" y="8143"/>
                  </a:cubicBezTo>
                  <a:lnTo>
                    <a:pt x="8302" y="8143"/>
                  </a:lnTo>
                  <a:cubicBezTo>
                    <a:pt x="7112" y="8231"/>
                    <a:pt x="5905" y="8305"/>
                    <a:pt x="4701" y="8305"/>
                  </a:cubicBezTo>
                  <a:cubicBezTo>
                    <a:pt x="3362" y="8305"/>
                    <a:pt x="2028" y="8213"/>
                    <a:pt x="727" y="7946"/>
                  </a:cubicBezTo>
                  <a:cubicBezTo>
                    <a:pt x="686" y="7936"/>
                    <a:pt x="647" y="7931"/>
                    <a:pt x="610" y="7931"/>
                  </a:cubicBezTo>
                  <a:cubicBezTo>
                    <a:pt x="162" y="7931"/>
                    <a:pt x="1" y="8624"/>
                    <a:pt x="494" y="8747"/>
                  </a:cubicBezTo>
                  <a:cubicBezTo>
                    <a:pt x="1874" y="9037"/>
                    <a:pt x="3272" y="9135"/>
                    <a:pt x="4674" y="9135"/>
                  </a:cubicBezTo>
                  <a:cubicBezTo>
                    <a:pt x="6016" y="9135"/>
                    <a:pt x="7362" y="9045"/>
                    <a:pt x="8700" y="8947"/>
                  </a:cubicBezTo>
                  <a:cubicBezTo>
                    <a:pt x="8933" y="8914"/>
                    <a:pt x="9133" y="8747"/>
                    <a:pt x="9133" y="8513"/>
                  </a:cubicBezTo>
                  <a:cubicBezTo>
                    <a:pt x="9133" y="5845"/>
                    <a:pt x="9500" y="2676"/>
                    <a:pt x="8233" y="207"/>
                  </a:cubicBezTo>
                  <a:cubicBezTo>
                    <a:pt x="8160" y="62"/>
                    <a:pt x="8038" y="0"/>
                    <a:pt x="791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279;p41"/>
            <p:cNvSpPr/>
            <p:nvPr/>
          </p:nvSpPr>
          <p:spPr>
            <a:xfrm>
              <a:off x="98396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5150" y="0"/>
                  </a:moveTo>
                  <a:cubicBezTo>
                    <a:pt x="4908" y="0"/>
                    <a:pt x="4643" y="204"/>
                    <a:pt x="4704" y="505"/>
                  </a:cubicBezTo>
                  <a:cubicBezTo>
                    <a:pt x="4971" y="1961"/>
                    <a:pt x="4603" y="3391"/>
                    <a:pt x="4803" y="4841"/>
                  </a:cubicBezTo>
                  <a:lnTo>
                    <a:pt x="534" y="4841"/>
                  </a:lnTo>
                  <a:cubicBezTo>
                    <a:pt x="0" y="4841"/>
                    <a:pt x="0" y="5675"/>
                    <a:pt x="534" y="5675"/>
                  </a:cubicBezTo>
                  <a:lnTo>
                    <a:pt x="5271" y="5675"/>
                  </a:lnTo>
                  <a:cubicBezTo>
                    <a:pt x="5571" y="5675"/>
                    <a:pt x="5771" y="5408"/>
                    <a:pt x="5671" y="5141"/>
                  </a:cubicBezTo>
                  <a:cubicBezTo>
                    <a:pt x="5304" y="3540"/>
                    <a:pt x="5804" y="1906"/>
                    <a:pt x="5504" y="305"/>
                  </a:cubicBezTo>
                  <a:cubicBezTo>
                    <a:pt x="5464" y="91"/>
                    <a:pt x="5312" y="0"/>
                    <a:pt x="515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280;p41"/>
            <p:cNvSpPr/>
            <p:nvPr/>
          </p:nvSpPr>
          <p:spPr>
            <a:xfrm>
              <a:off x="880545" y="30698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5251" y="0"/>
                  </a:moveTo>
                  <a:cubicBezTo>
                    <a:pt x="5008" y="0"/>
                    <a:pt x="4744" y="205"/>
                    <a:pt x="4804" y="505"/>
                  </a:cubicBezTo>
                  <a:cubicBezTo>
                    <a:pt x="5018" y="1973"/>
                    <a:pt x="4923" y="3470"/>
                    <a:pt x="5009" y="4943"/>
                  </a:cubicBezTo>
                  <a:lnTo>
                    <a:pt x="5009" y="4943"/>
                  </a:lnTo>
                  <a:cubicBezTo>
                    <a:pt x="3523" y="4953"/>
                    <a:pt x="2015" y="5008"/>
                    <a:pt x="534" y="5008"/>
                  </a:cubicBezTo>
                  <a:cubicBezTo>
                    <a:pt x="0" y="5008"/>
                    <a:pt x="0" y="5842"/>
                    <a:pt x="534" y="5842"/>
                  </a:cubicBezTo>
                  <a:cubicBezTo>
                    <a:pt x="2169" y="5842"/>
                    <a:pt x="3836" y="5775"/>
                    <a:pt x="5471" y="5775"/>
                  </a:cubicBezTo>
                  <a:cubicBezTo>
                    <a:pt x="5671" y="5775"/>
                    <a:pt x="5905" y="5575"/>
                    <a:pt x="5871" y="5342"/>
                  </a:cubicBezTo>
                  <a:cubicBezTo>
                    <a:pt x="5704" y="3674"/>
                    <a:pt x="5838" y="1973"/>
                    <a:pt x="5604" y="305"/>
                  </a:cubicBezTo>
                  <a:cubicBezTo>
                    <a:pt x="5564" y="91"/>
                    <a:pt x="5412" y="0"/>
                    <a:pt x="52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281;p41"/>
            <p:cNvSpPr/>
            <p:nvPr/>
          </p:nvSpPr>
          <p:spPr>
            <a:xfrm>
              <a:off x="841270" y="3032150"/>
              <a:ext cx="84943" cy="80515"/>
            </a:xfrm>
            <a:custGeom>
              <a:avLst/>
              <a:gdLst/>
              <a:ahLst/>
              <a:cxnLst/>
              <a:rect l="l" t="t" r="r" b="b"/>
              <a:pathLst>
                <a:path w="3973" h="3765" extrusionOk="0">
                  <a:moveTo>
                    <a:pt x="3413" y="1"/>
                  </a:moveTo>
                  <a:cubicBezTo>
                    <a:pt x="3205" y="1"/>
                    <a:pt x="2988" y="134"/>
                    <a:pt x="2972" y="401"/>
                  </a:cubicBezTo>
                  <a:cubicBezTo>
                    <a:pt x="2915" y="1220"/>
                    <a:pt x="3074" y="2038"/>
                    <a:pt x="3083" y="2857"/>
                  </a:cubicBezTo>
                  <a:lnTo>
                    <a:pt x="3083" y="2857"/>
                  </a:lnTo>
                  <a:cubicBezTo>
                    <a:pt x="2505" y="2863"/>
                    <a:pt x="1926" y="2945"/>
                    <a:pt x="1347" y="2945"/>
                  </a:cubicBezTo>
                  <a:cubicBezTo>
                    <a:pt x="1133" y="2945"/>
                    <a:pt x="918" y="2933"/>
                    <a:pt x="703" y="2903"/>
                  </a:cubicBezTo>
                  <a:cubicBezTo>
                    <a:pt x="674" y="2897"/>
                    <a:pt x="645" y="2894"/>
                    <a:pt x="618" y="2894"/>
                  </a:cubicBezTo>
                  <a:cubicBezTo>
                    <a:pt x="178" y="2894"/>
                    <a:pt x="1" y="3609"/>
                    <a:pt x="503" y="3703"/>
                  </a:cubicBezTo>
                  <a:cubicBezTo>
                    <a:pt x="777" y="3749"/>
                    <a:pt x="1049" y="3765"/>
                    <a:pt x="1320" y="3765"/>
                  </a:cubicBezTo>
                  <a:cubicBezTo>
                    <a:pt x="1909" y="3765"/>
                    <a:pt x="2496" y="3691"/>
                    <a:pt x="3101" y="3691"/>
                  </a:cubicBezTo>
                  <a:cubicBezTo>
                    <a:pt x="3235" y="3691"/>
                    <a:pt x="3370" y="3694"/>
                    <a:pt x="3505" y="3703"/>
                  </a:cubicBezTo>
                  <a:cubicBezTo>
                    <a:pt x="3520" y="3705"/>
                    <a:pt x="3535" y="3706"/>
                    <a:pt x="3550" y="3706"/>
                  </a:cubicBezTo>
                  <a:cubicBezTo>
                    <a:pt x="3760" y="3706"/>
                    <a:pt x="3906" y="3490"/>
                    <a:pt x="3906" y="3303"/>
                  </a:cubicBezTo>
                  <a:cubicBezTo>
                    <a:pt x="3972" y="2336"/>
                    <a:pt x="3739" y="1368"/>
                    <a:pt x="3805" y="401"/>
                  </a:cubicBezTo>
                  <a:cubicBezTo>
                    <a:pt x="3822" y="134"/>
                    <a:pt x="3622" y="1"/>
                    <a:pt x="341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282;p41"/>
            <p:cNvSpPr/>
            <p:nvPr/>
          </p:nvSpPr>
          <p:spPr>
            <a:xfrm>
              <a:off x="3747518" y="2913015"/>
              <a:ext cx="876516" cy="832497"/>
            </a:xfrm>
            <a:custGeom>
              <a:avLst/>
              <a:gdLst/>
              <a:ahLst/>
              <a:cxnLst/>
              <a:rect l="l" t="t" r="r" b="b"/>
              <a:pathLst>
                <a:path w="40997" h="38929" extrusionOk="0">
                  <a:moveTo>
                    <a:pt x="40996" y="1"/>
                  </a:moveTo>
                  <a:lnTo>
                    <a:pt x="40996" y="1"/>
                  </a:lnTo>
                  <a:cubicBezTo>
                    <a:pt x="31289" y="3370"/>
                    <a:pt x="20682" y="8040"/>
                    <a:pt x="12476" y="14545"/>
                  </a:cubicBezTo>
                  <a:cubicBezTo>
                    <a:pt x="6705" y="19014"/>
                    <a:pt x="0" y="30189"/>
                    <a:pt x="367" y="37995"/>
                  </a:cubicBezTo>
                  <a:lnTo>
                    <a:pt x="1868" y="38929"/>
                  </a:lnTo>
                  <a:cubicBezTo>
                    <a:pt x="11742" y="37628"/>
                    <a:pt x="23117" y="30923"/>
                    <a:pt x="30355" y="24051"/>
                  </a:cubicBezTo>
                  <a:cubicBezTo>
                    <a:pt x="36159" y="18648"/>
                    <a:pt x="40562" y="8807"/>
                    <a:pt x="40996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283;p41"/>
            <p:cNvSpPr/>
            <p:nvPr/>
          </p:nvSpPr>
          <p:spPr>
            <a:xfrm>
              <a:off x="3754274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37524" y="0"/>
                  </a:moveTo>
                  <a:cubicBezTo>
                    <a:pt x="37429" y="0"/>
                    <a:pt x="37330" y="39"/>
                    <a:pt x="37244" y="133"/>
                  </a:cubicBezTo>
                  <a:cubicBezTo>
                    <a:pt x="25736" y="12075"/>
                    <a:pt x="11826" y="21415"/>
                    <a:pt x="285" y="33357"/>
                  </a:cubicBezTo>
                  <a:cubicBezTo>
                    <a:pt x="1" y="33666"/>
                    <a:pt x="276" y="34075"/>
                    <a:pt x="600" y="34075"/>
                  </a:cubicBezTo>
                  <a:cubicBezTo>
                    <a:pt x="695" y="34075"/>
                    <a:pt x="794" y="34040"/>
                    <a:pt x="885" y="33957"/>
                  </a:cubicBezTo>
                  <a:cubicBezTo>
                    <a:pt x="12427" y="22015"/>
                    <a:pt x="26336" y="12675"/>
                    <a:pt x="37845" y="700"/>
                  </a:cubicBezTo>
                  <a:cubicBezTo>
                    <a:pt x="38126" y="419"/>
                    <a:pt x="37839" y="0"/>
                    <a:pt x="3752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84;p41"/>
            <p:cNvSpPr/>
            <p:nvPr/>
          </p:nvSpPr>
          <p:spPr>
            <a:xfrm>
              <a:off x="3896558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718" y="0"/>
                  </a:moveTo>
                  <a:cubicBezTo>
                    <a:pt x="509" y="0"/>
                    <a:pt x="301" y="133"/>
                    <a:pt x="301" y="400"/>
                  </a:cubicBezTo>
                  <a:cubicBezTo>
                    <a:pt x="301" y="2769"/>
                    <a:pt x="201" y="5104"/>
                    <a:pt x="34" y="7472"/>
                  </a:cubicBezTo>
                  <a:cubicBezTo>
                    <a:pt x="1" y="7706"/>
                    <a:pt x="234" y="7872"/>
                    <a:pt x="434" y="7906"/>
                  </a:cubicBezTo>
                  <a:cubicBezTo>
                    <a:pt x="2636" y="7972"/>
                    <a:pt x="4838" y="8072"/>
                    <a:pt x="7039" y="8072"/>
                  </a:cubicBezTo>
                  <a:cubicBezTo>
                    <a:pt x="7606" y="8072"/>
                    <a:pt x="7606" y="7239"/>
                    <a:pt x="7039" y="7239"/>
                  </a:cubicBezTo>
                  <a:cubicBezTo>
                    <a:pt x="4991" y="7239"/>
                    <a:pt x="2943" y="7152"/>
                    <a:pt x="895" y="7086"/>
                  </a:cubicBezTo>
                  <a:lnTo>
                    <a:pt x="895" y="7086"/>
                  </a:lnTo>
                  <a:cubicBezTo>
                    <a:pt x="1045" y="4850"/>
                    <a:pt x="1135" y="2640"/>
                    <a:pt x="1135" y="400"/>
                  </a:cubicBezTo>
                  <a:cubicBezTo>
                    <a:pt x="1135" y="133"/>
                    <a:pt x="926" y="0"/>
                    <a:pt x="7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285;p41"/>
            <p:cNvSpPr/>
            <p:nvPr/>
          </p:nvSpPr>
          <p:spPr>
            <a:xfrm>
              <a:off x="4019942" y="3331048"/>
              <a:ext cx="154064" cy="184916"/>
            </a:xfrm>
            <a:custGeom>
              <a:avLst/>
              <a:gdLst/>
              <a:ahLst/>
              <a:cxnLst/>
              <a:rect l="l" t="t" r="r" b="b"/>
              <a:pathLst>
                <a:path w="7206" h="8647" extrusionOk="0">
                  <a:moveTo>
                    <a:pt x="618" y="0"/>
                  </a:moveTo>
                  <a:cubicBezTo>
                    <a:pt x="409" y="0"/>
                    <a:pt x="201" y="134"/>
                    <a:pt x="201" y="401"/>
                  </a:cubicBezTo>
                  <a:cubicBezTo>
                    <a:pt x="234" y="2635"/>
                    <a:pt x="468" y="4870"/>
                    <a:pt x="34" y="7072"/>
                  </a:cubicBezTo>
                  <a:cubicBezTo>
                    <a:pt x="1" y="7372"/>
                    <a:pt x="167" y="7572"/>
                    <a:pt x="434" y="7606"/>
                  </a:cubicBezTo>
                  <a:cubicBezTo>
                    <a:pt x="2465" y="7764"/>
                    <a:pt x="4344" y="8647"/>
                    <a:pt x="6360" y="8647"/>
                  </a:cubicBezTo>
                  <a:cubicBezTo>
                    <a:pt x="6463" y="8647"/>
                    <a:pt x="6567" y="8645"/>
                    <a:pt x="6672" y="8640"/>
                  </a:cubicBezTo>
                  <a:cubicBezTo>
                    <a:pt x="7195" y="8607"/>
                    <a:pt x="7206" y="7805"/>
                    <a:pt x="6703" y="7805"/>
                  </a:cubicBezTo>
                  <a:cubicBezTo>
                    <a:pt x="6693" y="7805"/>
                    <a:pt x="6682" y="7805"/>
                    <a:pt x="6672" y="7806"/>
                  </a:cubicBezTo>
                  <a:cubicBezTo>
                    <a:pt x="6564" y="7811"/>
                    <a:pt x="6456" y="7813"/>
                    <a:pt x="6349" y="7813"/>
                  </a:cubicBezTo>
                  <a:cubicBezTo>
                    <a:pt x="4499" y="7813"/>
                    <a:pt x="2741" y="7095"/>
                    <a:pt x="921" y="6831"/>
                  </a:cubicBezTo>
                  <a:lnTo>
                    <a:pt x="921" y="6831"/>
                  </a:lnTo>
                  <a:cubicBezTo>
                    <a:pt x="1270" y="4687"/>
                    <a:pt x="1066" y="2544"/>
                    <a:pt x="1035" y="401"/>
                  </a:cubicBezTo>
                  <a:cubicBezTo>
                    <a:pt x="1035" y="134"/>
                    <a:pt x="826" y="0"/>
                    <a:pt x="6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286;p41"/>
            <p:cNvSpPr/>
            <p:nvPr/>
          </p:nvSpPr>
          <p:spPr>
            <a:xfrm>
              <a:off x="4067831" y="3193222"/>
              <a:ext cx="203131" cy="195095"/>
            </a:xfrm>
            <a:custGeom>
              <a:avLst/>
              <a:gdLst/>
              <a:ahLst/>
              <a:cxnLst/>
              <a:rect l="l" t="t" r="r" b="b"/>
              <a:pathLst>
                <a:path w="9501" h="9123" extrusionOk="0">
                  <a:moveTo>
                    <a:pt x="1588" y="0"/>
                  </a:moveTo>
                  <a:cubicBezTo>
                    <a:pt x="1463" y="0"/>
                    <a:pt x="1341" y="62"/>
                    <a:pt x="1268" y="207"/>
                  </a:cubicBezTo>
                  <a:cubicBezTo>
                    <a:pt x="1" y="2642"/>
                    <a:pt x="368" y="5845"/>
                    <a:pt x="368" y="8513"/>
                  </a:cubicBezTo>
                  <a:cubicBezTo>
                    <a:pt x="368" y="8747"/>
                    <a:pt x="568" y="8914"/>
                    <a:pt x="801" y="8947"/>
                  </a:cubicBezTo>
                  <a:cubicBezTo>
                    <a:pt x="2106" y="9042"/>
                    <a:pt x="3417" y="9123"/>
                    <a:pt x="4726" y="9123"/>
                  </a:cubicBezTo>
                  <a:cubicBezTo>
                    <a:pt x="6162" y="9123"/>
                    <a:pt x="7594" y="9026"/>
                    <a:pt x="9007" y="8747"/>
                  </a:cubicBezTo>
                  <a:cubicBezTo>
                    <a:pt x="9500" y="8624"/>
                    <a:pt x="9339" y="7931"/>
                    <a:pt x="8891" y="7931"/>
                  </a:cubicBezTo>
                  <a:cubicBezTo>
                    <a:pt x="8853" y="7931"/>
                    <a:pt x="8814" y="7936"/>
                    <a:pt x="8774" y="7946"/>
                  </a:cubicBezTo>
                  <a:cubicBezTo>
                    <a:pt x="7473" y="8213"/>
                    <a:pt x="6138" y="8305"/>
                    <a:pt x="4800" y="8305"/>
                  </a:cubicBezTo>
                  <a:cubicBezTo>
                    <a:pt x="3596" y="8305"/>
                    <a:pt x="2388" y="8231"/>
                    <a:pt x="1199" y="8143"/>
                  </a:cubicBezTo>
                  <a:lnTo>
                    <a:pt x="1199" y="8143"/>
                  </a:lnTo>
                  <a:cubicBezTo>
                    <a:pt x="1166" y="5711"/>
                    <a:pt x="858" y="2799"/>
                    <a:pt x="1969" y="641"/>
                  </a:cubicBezTo>
                  <a:cubicBezTo>
                    <a:pt x="2152" y="297"/>
                    <a:pt x="1863" y="0"/>
                    <a:pt x="158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87;p41"/>
            <p:cNvSpPr/>
            <p:nvPr/>
          </p:nvSpPr>
          <p:spPr>
            <a:xfrm>
              <a:off x="420120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655" y="0"/>
                  </a:moveTo>
                  <a:cubicBezTo>
                    <a:pt x="493" y="0"/>
                    <a:pt x="341" y="91"/>
                    <a:pt x="301" y="305"/>
                  </a:cubicBezTo>
                  <a:cubicBezTo>
                    <a:pt x="0" y="1906"/>
                    <a:pt x="501" y="3540"/>
                    <a:pt x="101" y="5141"/>
                  </a:cubicBezTo>
                  <a:cubicBezTo>
                    <a:pt x="34" y="5408"/>
                    <a:pt x="234" y="5675"/>
                    <a:pt x="501" y="5675"/>
                  </a:cubicBezTo>
                  <a:lnTo>
                    <a:pt x="5271" y="5675"/>
                  </a:lnTo>
                  <a:cubicBezTo>
                    <a:pt x="5805" y="5675"/>
                    <a:pt x="5805" y="4841"/>
                    <a:pt x="5271" y="4841"/>
                  </a:cubicBezTo>
                  <a:lnTo>
                    <a:pt x="1002" y="4841"/>
                  </a:lnTo>
                  <a:cubicBezTo>
                    <a:pt x="1202" y="3391"/>
                    <a:pt x="834" y="1961"/>
                    <a:pt x="1101" y="505"/>
                  </a:cubicBezTo>
                  <a:cubicBezTo>
                    <a:pt x="1161" y="204"/>
                    <a:pt x="897" y="0"/>
                    <a:pt x="6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88;p41"/>
            <p:cNvSpPr/>
            <p:nvPr/>
          </p:nvSpPr>
          <p:spPr>
            <a:xfrm>
              <a:off x="4304414" y="31219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654" y="0"/>
                  </a:moveTo>
                  <a:cubicBezTo>
                    <a:pt x="493" y="0"/>
                    <a:pt x="340" y="91"/>
                    <a:pt x="300" y="305"/>
                  </a:cubicBezTo>
                  <a:cubicBezTo>
                    <a:pt x="34" y="1973"/>
                    <a:pt x="167" y="3674"/>
                    <a:pt x="0" y="5342"/>
                  </a:cubicBezTo>
                  <a:cubicBezTo>
                    <a:pt x="0" y="5575"/>
                    <a:pt x="234" y="5775"/>
                    <a:pt x="434" y="5775"/>
                  </a:cubicBezTo>
                  <a:cubicBezTo>
                    <a:pt x="2068" y="5775"/>
                    <a:pt x="3703" y="5842"/>
                    <a:pt x="5371" y="5842"/>
                  </a:cubicBezTo>
                  <a:cubicBezTo>
                    <a:pt x="5904" y="5842"/>
                    <a:pt x="5904" y="5008"/>
                    <a:pt x="5371" y="5008"/>
                  </a:cubicBezTo>
                  <a:cubicBezTo>
                    <a:pt x="3851" y="5008"/>
                    <a:pt x="2359" y="4953"/>
                    <a:pt x="870" y="4943"/>
                  </a:cubicBezTo>
                  <a:lnTo>
                    <a:pt x="870" y="4943"/>
                  </a:lnTo>
                  <a:cubicBezTo>
                    <a:pt x="981" y="3470"/>
                    <a:pt x="887" y="1973"/>
                    <a:pt x="1101" y="505"/>
                  </a:cubicBezTo>
                  <a:cubicBezTo>
                    <a:pt x="1161" y="205"/>
                    <a:pt x="897" y="0"/>
                    <a:pt x="65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89;p41"/>
            <p:cNvSpPr/>
            <p:nvPr/>
          </p:nvSpPr>
          <p:spPr>
            <a:xfrm>
              <a:off x="4384996" y="3084250"/>
              <a:ext cx="85157" cy="80515"/>
            </a:xfrm>
            <a:custGeom>
              <a:avLst/>
              <a:gdLst/>
              <a:ahLst/>
              <a:cxnLst/>
              <a:rect l="l" t="t" r="r" b="b"/>
              <a:pathLst>
                <a:path w="3983" h="3765" extrusionOk="0">
                  <a:moveTo>
                    <a:pt x="534" y="1"/>
                  </a:moveTo>
                  <a:cubicBezTo>
                    <a:pt x="326" y="1"/>
                    <a:pt x="134" y="134"/>
                    <a:pt x="167" y="401"/>
                  </a:cubicBezTo>
                  <a:cubicBezTo>
                    <a:pt x="234" y="1368"/>
                    <a:pt x="1" y="2336"/>
                    <a:pt x="67" y="3303"/>
                  </a:cubicBezTo>
                  <a:cubicBezTo>
                    <a:pt x="67" y="3490"/>
                    <a:pt x="213" y="3706"/>
                    <a:pt x="423" y="3706"/>
                  </a:cubicBezTo>
                  <a:cubicBezTo>
                    <a:pt x="438" y="3706"/>
                    <a:pt x="452" y="3705"/>
                    <a:pt x="468" y="3703"/>
                  </a:cubicBezTo>
                  <a:cubicBezTo>
                    <a:pt x="599" y="3694"/>
                    <a:pt x="730" y="3691"/>
                    <a:pt x="861" y="3691"/>
                  </a:cubicBezTo>
                  <a:cubicBezTo>
                    <a:pt x="1457" y="3691"/>
                    <a:pt x="2052" y="3765"/>
                    <a:pt x="2647" y="3765"/>
                  </a:cubicBezTo>
                  <a:cubicBezTo>
                    <a:pt x="2921" y="3765"/>
                    <a:pt x="3195" y="3749"/>
                    <a:pt x="3470" y="3703"/>
                  </a:cubicBezTo>
                  <a:cubicBezTo>
                    <a:pt x="3982" y="3607"/>
                    <a:pt x="3787" y="2865"/>
                    <a:pt x="3328" y="2865"/>
                  </a:cubicBezTo>
                  <a:cubicBezTo>
                    <a:pt x="3309" y="2865"/>
                    <a:pt x="3290" y="2867"/>
                    <a:pt x="3270" y="2869"/>
                  </a:cubicBezTo>
                  <a:cubicBezTo>
                    <a:pt x="3014" y="2915"/>
                    <a:pt x="2758" y="2931"/>
                    <a:pt x="2502" y="2931"/>
                  </a:cubicBezTo>
                  <a:cubicBezTo>
                    <a:pt x="1964" y="2931"/>
                    <a:pt x="1427" y="2862"/>
                    <a:pt x="889" y="2857"/>
                  </a:cubicBezTo>
                  <a:lnTo>
                    <a:pt x="889" y="2857"/>
                  </a:lnTo>
                  <a:cubicBezTo>
                    <a:pt x="895" y="2035"/>
                    <a:pt x="1058" y="1230"/>
                    <a:pt x="1001" y="401"/>
                  </a:cubicBezTo>
                  <a:cubicBezTo>
                    <a:pt x="968" y="134"/>
                    <a:pt x="743" y="1"/>
                    <a:pt x="53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90;p41"/>
            <p:cNvSpPr/>
            <p:nvPr/>
          </p:nvSpPr>
          <p:spPr>
            <a:xfrm>
              <a:off x="1161543" y="1561354"/>
              <a:ext cx="3251385" cy="1971120"/>
            </a:xfrm>
            <a:custGeom>
              <a:avLst/>
              <a:gdLst/>
              <a:ahLst/>
              <a:cxnLst/>
              <a:rect l="l" t="t" r="r" b="b"/>
              <a:pathLst>
                <a:path w="152076" h="92173" extrusionOk="0">
                  <a:moveTo>
                    <a:pt x="95863" y="0"/>
                  </a:moveTo>
                  <a:cubicBezTo>
                    <a:pt x="85379" y="0"/>
                    <a:pt x="74412" y="3119"/>
                    <a:pt x="69850" y="8001"/>
                  </a:cubicBezTo>
                  <a:cubicBezTo>
                    <a:pt x="64720" y="13759"/>
                    <a:pt x="60042" y="19989"/>
                    <a:pt x="53045" y="19989"/>
                  </a:cubicBezTo>
                  <a:cubicBezTo>
                    <a:pt x="51124" y="19989"/>
                    <a:pt x="49028" y="19519"/>
                    <a:pt x="46700" y="18442"/>
                  </a:cubicBezTo>
                  <a:cubicBezTo>
                    <a:pt x="39628" y="15258"/>
                    <a:pt x="35451" y="9798"/>
                    <a:pt x="27953" y="9798"/>
                  </a:cubicBezTo>
                  <a:cubicBezTo>
                    <a:pt x="27281" y="9798"/>
                    <a:pt x="26582" y="9842"/>
                    <a:pt x="25852" y="9935"/>
                  </a:cubicBezTo>
                  <a:cubicBezTo>
                    <a:pt x="14677" y="11870"/>
                    <a:pt x="5004" y="18808"/>
                    <a:pt x="2702" y="30016"/>
                  </a:cubicBezTo>
                  <a:cubicBezTo>
                    <a:pt x="1535" y="35787"/>
                    <a:pt x="767" y="41992"/>
                    <a:pt x="4236" y="46995"/>
                  </a:cubicBezTo>
                  <a:cubicBezTo>
                    <a:pt x="7339" y="51632"/>
                    <a:pt x="12342" y="52399"/>
                    <a:pt x="12743" y="58971"/>
                  </a:cubicBezTo>
                  <a:cubicBezTo>
                    <a:pt x="13510" y="68611"/>
                    <a:pt x="0" y="72847"/>
                    <a:pt x="6571" y="82888"/>
                  </a:cubicBezTo>
                  <a:cubicBezTo>
                    <a:pt x="9858" y="87518"/>
                    <a:pt x="17700" y="92172"/>
                    <a:pt x="37126" y="92172"/>
                  </a:cubicBezTo>
                  <a:cubicBezTo>
                    <a:pt x="40372" y="92172"/>
                    <a:pt x="43942" y="92042"/>
                    <a:pt x="47868" y="91761"/>
                  </a:cubicBezTo>
                  <a:cubicBezTo>
                    <a:pt x="50861" y="91674"/>
                    <a:pt x="53859" y="91641"/>
                    <a:pt x="56853" y="91641"/>
                  </a:cubicBezTo>
                  <a:cubicBezTo>
                    <a:pt x="66626" y="91641"/>
                    <a:pt x="76350" y="91994"/>
                    <a:pt x="85711" y="91994"/>
                  </a:cubicBezTo>
                  <a:cubicBezTo>
                    <a:pt x="97766" y="91994"/>
                    <a:pt x="109217" y="91408"/>
                    <a:pt x="119385" y="88725"/>
                  </a:cubicBezTo>
                  <a:cubicBezTo>
                    <a:pt x="135564" y="84089"/>
                    <a:pt x="152075" y="68210"/>
                    <a:pt x="141268" y="48930"/>
                  </a:cubicBezTo>
                  <a:cubicBezTo>
                    <a:pt x="136231" y="39657"/>
                    <a:pt x="126590" y="43126"/>
                    <a:pt x="119252" y="39290"/>
                  </a:cubicBezTo>
                  <a:cubicBezTo>
                    <a:pt x="109211" y="33886"/>
                    <a:pt x="117717" y="25380"/>
                    <a:pt x="119252" y="18442"/>
                  </a:cubicBezTo>
                  <a:cubicBezTo>
                    <a:pt x="122088" y="5180"/>
                    <a:pt x="109376" y="0"/>
                    <a:pt x="95863" y="0"/>
                  </a:cubicBezTo>
                  <a:close/>
                </a:path>
              </a:pathLst>
            </a:custGeom>
            <a:solidFill>
              <a:srgbClr val="AA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91;p41"/>
            <p:cNvSpPr/>
            <p:nvPr/>
          </p:nvSpPr>
          <p:spPr>
            <a:xfrm>
              <a:off x="1161543" y="2713279"/>
              <a:ext cx="3109464" cy="818960"/>
            </a:xfrm>
            <a:custGeom>
              <a:avLst/>
              <a:gdLst/>
              <a:ahLst/>
              <a:cxnLst/>
              <a:rect l="l" t="t" r="r" b="b"/>
              <a:pathLst>
                <a:path w="145438" h="38296" extrusionOk="0">
                  <a:moveTo>
                    <a:pt x="76521" y="1"/>
                  </a:moveTo>
                  <a:cubicBezTo>
                    <a:pt x="71151" y="34"/>
                    <a:pt x="66247" y="2303"/>
                    <a:pt x="61844" y="5171"/>
                  </a:cubicBezTo>
                  <a:cubicBezTo>
                    <a:pt x="59609" y="6639"/>
                    <a:pt x="57408" y="8173"/>
                    <a:pt x="55273" y="9808"/>
                  </a:cubicBezTo>
                  <a:cubicBezTo>
                    <a:pt x="53505" y="11176"/>
                    <a:pt x="51804" y="12276"/>
                    <a:pt x="49636" y="12910"/>
                  </a:cubicBezTo>
                  <a:cubicBezTo>
                    <a:pt x="48954" y="13105"/>
                    <a:pt x="48354" y="13230"/>
                    <a:pt x="47784" y="13230"/>
                  </a:cubicBezTo>
                  <a:cubicBezTo>
                    <a:pt x="46987" y="13230"/>
                    <a:pt x="46250" y="12985"/>
                    <a:pt x="45433" y="12343"/>
                  </a:cubicBezTo>
                  <a:cubicBezTo>
                    <a:pt x="43598" y="10942"/>
                    <a:pt x="41730" y="9608"/>
                    <a:pt x="39995" y="8073"/>
                  </a:cubicBezTo>
                  <a:cubicBezTo>
                    <a:pt x="36426" y="5004"/>
                    <a:pt x="32790" y="1735"/>
                    <a:pt x="27987" y="902"/>
                  </a:cubicBezTo>
                  <a:cubicBezTo>
                    <a:pt x="26818" y="698"/>
                    <a:pt x="25631" y="600"/>
                    <a:pt x="24439" y="600"/>
                  </a:cubicBezTo>
                  <a:cubicBezTo>
                    <a:pt x="20356" y="600"/>
                    <a:pt x="16216" y="1749"/>
                    <a:pt x="12576" y="3737"/>
                  </a:cubicBezTo>
                  <a:cubicBezTo>
                    <a:pt x="12642" y="4171"/>
                    <a:pt x="12709" y="4604"/>
                    <a:pt x="12743" y="5105"/>
                  </a:cubicBezTo>
                  <a:cubicBezTo>
                    <a:pt x="13510" y="14745"/>
                    <a:pt x="0" y="18981"/>
                    <a:pt x="6538" y="29022"/>
                  </a:cubicBezTo>
                  <a:cubicBezTo>
                    <a:pt x="9859" y="33659"/>
                    <a:pt x="17723" y="38296"/>
                    <a:pt x="37214" y="38296"/>
                  </a:cubicBezTo>
                  <a:cubicBezTo>
                    <a:pt x="40437" y="38296"/>
                    <a:pt x="43977" y="38169"/>
                    <a:pt x="47868" y="37895"/>
                  </a:cubicBezTo>
                  <a:cubicBezTo>
                    <a:pt x="50861" y="37808"/>
                    <a:pt x="53859" y="37775"/>
                    <a:pt x="56853" y="37775"/>
                  </a:cubicBezTo>
                  <a:cubicBezTo>
                    <a:pt x="66625" y="37775"/>
                    <a:pt x="76349" y="38128"/>
                    <a:pt x="85706" y="38128"/>
                  </a:cubicBezTo>
                  <a:cubicBezTo>
                    <a:pt x="97758" y="38128"/>
                    <a:pt x="109200" y="37542"/>
                    <a:pt x="119352" y="34859"/>
                  </a:cubicBezTo>
                  <a:cubicBezTo>
                    <a:pt x="132328" y="31157"/>
                    <a:pt x="145437" y="20282"/>
                    <a:pt x="144703" y="6205"/>
                  </a:cubicBezTo>
                  <a:cubicBezTo>
                    <a:pt x="140274" y="4340"/>
                    <a:pt x="135584" y="3119"/>
                    <a:pt x="130820" y="3119"/>
                  </a:cubicBezTo>
                  <a:cubicBezTo>
                    <a:pt x="129448" y="3119"/>
                    <a:pt x="128070" y="3220"/>
                    <a:pt x="126691" y="3437"/>
                  </a:cubicBezTo>
                  <a:cubicBezTo>
                    <a:pt x="122187" y="4137"/>
                    <a:pt x="117884" y="5638"/>
                    <a:pt x="113948" y="7907"/>
                  </a:cubicBezTo>
                  <a:cubicBezTo>
                    <a:pt x="111980" y="9041"/>
                    <a:pt x="110212" y="10342"/>
                    <a:pt x="108411" y="11709"/>
                  </a:cubicBezTo>
                  <a:cubicBezTo>
                    <a:pt x="107243" y="12610"/>
                    <a:pt x="106009" y="13377"/>
                    <a:pt x="104541" y="13711"/>
                  </a:cubicBezTo>
                  <a:cubicBezTo>
                    <a:pt x="104137" y="13802"/>
                    <a:pt x="103737" y="13844"/>
                    <a:pt x="103344" y="13844"/>
                  </a:cubicBezTo>
                  <a:cubicBezTo>
                    <a:pt x="101304" y="13844"/>
                    <a:pt x="99420" y="12717"/>
                    <a:pt x="97770" y="11542"/>
                  </a:cubicBezTo>
                  <a:cubicBezTo>
                    <a:pt x="95668" y="10041"/>
                    <a:pt x="93667" y="8407"/>
                    <a:pt x="91632" y="6806"/>
                  </a:cubicBezTo>
                  <a:cubicBezTo>
                    <a:pt x="87229" y="3337"/>
                    <a:pt x="82359" y="1"/>
                    <a:pt x="76521" y="1"/>
                  </a:cubicBezTo>
                  <a:close/>
                </a:path>
              </a:pathLst>
            </a:custGeom>
            <a:solidFill>
              <a:srgbClr val="96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92;p41"/>
            <p:cNvSpPr/>
            <p:nvPr/>
          </p:nvSpPr>
          <p:spPr>
            <a:xfrm>
              <a:off x="1973833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114" y="0"/>
                  </a:moveTo>
                  <a:cubicBezTo>
                    <a:pt x="15672" y="0"/>
                    <a:pt x="2001" y="17986"/>
                    <a:pt x="4129" y="17986"/>
                  </a:cubicBezTo>
                  <a:cubicBezTo>
                    <a:pt x="4152" y="17986"/>
                    <a:pt x="4177" y="17984"/>
                    <a:pt x="4204" y="17980"/>
                  </a:cubicBezTo>
                  <a:cubicBezTo>
                    <a:pt x="6139" y="18347"/>
                    <a:pt x="9508" y="18013"/>
                    <a:pt x="9441" y="18547"/>
                  </a:cubicBezTo>
                  <a:cubicBezTo>
                    <a:pt x="9574" y="19881"/>
                    <a:pt x="1869" y="24818"/>
                    <a:pt x="2569" y="25986"/>
                  </a:cubicBezTo>
                  <a:cubicBezTo>
                    <a:pt x="2878" y="26189"/>
                    <a:pt x="3522" y="26263"/>
                    <a:pt x="4303" y="26263"/>
                  </a:cubicBezTo>
                  <a:cubicBezTo>
                    <a:pt x="6477" y="26263"/>
                    <a:pt x="9708" y="25685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314" y="33661"/>
                    <a:pt x="13058" y="33661"/>
                  </a:cubicBezTo>
                  <a:cubicBezTo>
                    <a:pt x="13504" y="33661"/>
                    <a:pt x="13956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54" y="33391"/>
                    <a:pt x="33892" y="32891"/>
                    <a:pt x="33158" y="31957"/>
                  </a:cubicBezTo>
                  <a:cubicBezTo>
                    <a:pt x="32191" y="30089"/>
                    <a:pt x="27754" y="27720"/>
                    <a:pt x="25186" y="25218"/>
                  </a:cubicBezTo>
                  <a:cubicBezTo>
                    <a:pt x="25159" y="25165"/>
                    <a:pt x="25236" y="25143"/>
                    <a:pt x="25394" y="25143"/>
                  </a:cubicBezTo>
                  <a:cubicBezTo>
                    <a:pt x="26111" y="25143"/>
                    <a:pt x="28488" y="25599"/>
                    <a:pt x="30229" y="25599"/>
                  </a:cubicBezTo>
                  <a:cubicBezTo>
                    <a:pt x="30966" y="25599"/>
                    <a:pt x="31589" y="25517"/>
                    <a:pt x="31924" y="25285"/>
                  </a:cubicBezTo>
                  <a:cubicBezTo>
                    <a:pt x="33091" y="24118"/>
                    <a:pt x="23184" y="18213"/>
                    <a:pt x="24418" y="17713"/>
                  </a:cubicBezTo>
                  <a:cubicBezTo>
                    <a:pt x="24747" y="17494"/>
                    <a:pt x="25421" y="17453"/>
                    <a:pt x="26222" y="17453"/>
                  </a:cubicBezTo>
                  <a:cubicBezTo>
                    <a:pt x="26713" y="17453"/>
                    <a:pt x="27253" y="17468"/>
                    <a:pt x="27789" y="17468"/>
                  </a:cubicBezTo>
                  <a:cubicBezTo>
                    <a:pt x="28780" y="17468"/>
                    <a:pt x="29763" y="17415"/>
                    <a:pt x="30423" y="17113"/>
                  </a:cubicBezTo>
                  <a:cubicBezTo>
                    <a:pt x="30442" y="17117"/>
                    <a:pt x="30460" y="17119"/>
                    <a:pt x="30476" y="17119"/>
                  </a:cubicBezTo>
                  <a:cubicBezTo>
                    <a:pt x="31887" y="17119"/>
                    <a:pt x="20126" y="0"/>
                    <a:pt x="18114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93;p41"/>
            <p:cNvSpPr/>
            <p:nvPr/>
          </p:nvSpPr>
          <p:spPr>
            <a:xfrm>
              <a:off x="3199784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080" y="0"/>
                  </a:moveTo>
                  <a:cubicBezTo>
                    <a:pt x="15672" y="0"/>
                    <a:pt x="2001" y="17986"/>
                    <a:pt x="4096" y="17986"/>
                  </a:cubicBezTo>
                  <a:cubicBezTo>
                    <a:pt x="4119" y="17986"/>
                    <a:pt x="4144" y="17984"/>
                    <a:pt x="4170" y="17980"/>
                  </a:cubicBezTo>
                  <a:cubicBezTo>
                    <a:pt x="6139" y="18347"/>
                    <a:pt x="9474" y="18013"/>
                    <a:pt x="9408" y="18547"/>
                  </a:cubicBezTo>
                  <a:cubicBezTo>
                    <a:pt x="9541" y="19881"/>
                    <a:pt x="1869" y="24818"/>
                    <a:pt x="2536" y="25986"/>
                  </a:cubicBezTo>
                  <a:cubicBezTo>
                    <a:pt x="2845" y="26189"/>
                    <a:pt x="3491" y="26263"/>
                    <a:pt x="4276" y="26263"/>
                  </a:cubicBezTo>
                  <a:cubicBezTo>
                    <a:pt x="6458" y="26263"/>
                    <a:pt x="9708" y="25686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285" y="33661"/>
                    <a:pt x="13051" y="33661"/>
                  </a:cubicBezTo>
                  <a:cubicBezTo>
                    <a:pt x="13500" y="33661"/>
                    <a:pt x="13954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20" y="33391"/>
                    <a:pt x="33892" y="32891"/>
                    <a:pt x="33158" y="31957"/>
                  </a:cubicBezTo>
                  <a:cubicBezTo>
                    <a:pt x="32190" y="30089"/>
                    <a:pt x="27721" y="27720"/>
                    <a:pt x="25185" y="25218"/>
                  </a:cubicBezTo>
                  <a:cubicBezTo>
                    <a:pt x="25154" y="25165"/>
                    <a:pt x="25228" y="25143"/>
                    <a:pt x="25382" y="25143"/>
                  </a:cubicBezTo>
                  <a:cubicBezTo>
                    <a:pt x="26084" y="25143"/>
                    <a:pt x="28459" y="25599"/>
                    <a:pt x="30210" y="25599"/>
                  </a:cubicBezTo>
                  <a:cubicBezTo>
                    <a:pt x="30951" y="25599"/>
                    <a:pt x="31580" y="25517"/>
                    <a:pt x="31924" y="25285"/>
                  </a:cubicBezTo>
                  <a:cubicBezTo>
                    <a:pt x="33091" y="24118"/>
                    <a:pt x="23151" y="18213"/>
                    <a:pt x="24418" y="17713"/>
                  </a:cubicBezTo>
                  <a:cubicBezTo>
                    <a:pt x="24747" y="17494"/>
                    <a:pt x="25421" y="17453"/>
                    <a:pt x="26221" y="17453"/>
                  </a:cubicBezTo>
                  <a:cubicBezTo>
                    <a:pt x="26711" y="17453"/>
                    <a:pt x="27248" y="17468"/>
                    <a:pt x="27783" y="17468"/>
                  </a:cubicBezTo>
                  <a:cubicBezTo>
                    <a:pt x="28768" y="17468"/>
                    <a:pt x="29743" y="17415"/>
                    <a:pt x="30389" y="17113"/>
                  </a:cubicBezTo>
                  <a:cubicBezTo>
                    <a:pt x="30409" y="17117"/>
                    <a:pt x="30427" y="17119"/>
                    <a:pt x="30444" y="17119"/>
                  </a:cubicBezTo>
                  <a:cubicBezTo>
                    <a:pt x="31887" y="17119"/>
                    <a:pt x="20125" y="0"/>
                    <a:pt x="18080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94;p41"/>
            <p:cNvSpPr/>
            <p:nvPr/>
          </p:nvSpPr>
          <p:spPr>
            <a:xfrm>
              <a:off x="1419963" y="1929967"/>
              <a:ext cx="571701" cy="325758"/>
            </a:xfrm>
            <a:custGeom>
              <a:avLst/>
              <a:gdLst/>
              <a:ahLst/>
              <a:cxnLst/>
              <a:rect l="l" t="t" r="r" b="b"/>
              <a:pathLst>
                <a:path w="26740" h="15233" extrusionOk="0">
                  <a:moveTo>
                    <a:pt x="16432" y="0"/>
                  </a:moveTo>
                  <a:cubicBezTo>
                    <a:pt x="13028" y="0"/>
                    <a:pt x="11933" y="3987"/>
                    <a:pt x="12097" y="6909"/>
                  </a:cubicBezTo>
                  <a:cubicBezTo>
                    <a:pt x="10958" y="5107"/>
                    <a:pt x="9040" y="2527"/>
                    <a:pt x="6896" y="2527"/>
                  </a:cubicBezTo>
                  <a:cubicBezTo>
                    <a:pt x="6340" y="2527"/>
                    <a:pt x="5769" y="2701"/>
                    <a:pt x="5192" y="3106"/>
                  </a:cubicBezTo>
                  <a:cubicBezTo>
                    <a:pt x="2357" y="5074"/>
                    <a:pt x="4625" y="8009"/>
                    <a:pt x="5893" y="10144"/>
                  </a:cubicBezTo>
                  <a:cubicBezTo>
                    <a:pt x="5385" y="10015"/>
                    <a:pt x="4679" y="9924"/>
                    <a:pt x="3935" y="9924"/>
                  </a:cubicBezTo>
                  <a:cubicBezTo>
                    <a:pt x="2182" y="9924"/>
                    <a:pt x="215" y="10427"/>
                    <a:pt x="122" y="12112"/>
                  </a:cubicBezTo>
                  <a:cubicBezTo>
                    <a:pt x="0" y="14547"/>
                    <a:pt x="3016" y="15233"/>
                    <a:pt x="5041" y="15233"/>
                  </a:cubicBezTo>
                  <a:cubicBezTo>
                    <a:pt x="5235" y="15233"/>
                    <a:pt x="5420" y="15226"/>
                    <a:pt x="5592" y="15215"/>
                  </a:cubicBezTo>
                  <a:cubicBezTo>
                    <a:pt x="6626" y="15159"/>
                    <a:pt x="7990" y="15140"/>
                    <a:pt x="9469" y="15140"/>
                  </a:cubicBezTo>
                  <a:cubicBezTo>
                    <a:pt x="12427" y="15140"/>
                    <a:pt x="15844" y="15215"/>
                    <a:pt x="18001" y="15215"/>
                  </a:cubicBezTo>
                  <a:cubicBezTo>
                    <a:pt x="18122" y="15215"/>
                    <a:pt x="18244" y="15215"/>
                    <a:pt x="18370" y="15215"/>
                  </a:cubicBezTo>
                  <a:cubicBezTo>
                    <a:pt x="21747" y="15215"/>
                    <a:pt x="26740" y="15153"/>
                    <a:pt x="26707" y="11679"/>
                  </a:cubicBezTo>
                  <a:cubicBezTo>
                    <a:pt x="26707" y="8849"/>
                    <a:pt x="25328" y="6437"/>
                    <a:pt x="22583" y="6437"/>
                  </a:cubicBezTo>
                  <a:cubicBezTo>
                    <a:pt x="21606" y="6437"/>
                    <a:pt x="20457" y="6742"/>
                    <a:pt x="19135" y="7442"/>
                  </a:cubicBezTo>
                  <a:cubicBezTo>
                    <a:pt x="19969" y="4640"/>
                    <a:pt x="21103" y="271"/>
                    <a:pt x="16600" y="4"/>
                  </a:cubicBezTo>
                  <a:cubicBezTo>
                    <a:pt x="16544" y="2"/>
                    <a:pt x="16487" y="0"/>
                    <a:pt x="1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295;p41"/>
            <p:cNvSpPr/>
            <p:nvPr/>
          </p:nvSpPr>
          <p:spPr>
            <a:xfrm>
              <a:off x="2855587" y="1836472"/>
              <a:ext cx="571723" cy="325800"/>
            </a:xfrm>
            <a:custGeom>
              <a:avLst/>
              <a:gdLst/>
              <a:ahLst/>
              <a:cxnLst/>
              <a:rect l="l" t="t" r="r" b="b"/>
              <a:pathLst>
                <a:path w="26741" h="15235" extrusionOk="0">
                  <a:moveTo>
                    <a:pt x="16393" y="1"/>
                  </a:moveTo>
                  <a:cubicBezTo>
                    <a:pt x="13020" y="1"/>
                    <a:pt x="11933" y="4000"/>
                    <a:pt x="12097" y="6877"/>
                  </a:cubicBezTo>
                  <a:cubicBezTo>
                    <a:pt x="10960" y="5106"/>
                    <a:pt x="9047" y="2516"/>
                    <a:pt x="6907" y="2516"/>
                  </a:cubicBezTo>
                  <a:cubicBezTo>
                    <a:pt x="6348" y="2516"/>
                    <a:pt x="5773" y="2693"/>
                    <a:pt x="5192" y="3108"/>
                  </a:cubicBezTo>
                  <a:cubicBezTo>
                    <a:pt x="2357" y="5076"/>
                    <a:pt x="4625" y="8012"/>
                    <a:pt x="5893" y="10146"/>
                  </a:cubicBezTo>
                  <a:cubicBezTo>
                    <a:pt x="5385" y="10017"/>
                    <a:pt x="4679" y="9926"/>
                    <a:pt x="3934" y="9926"/>
                  </a:cubicBezTo>
                  <a:cubicBezTo>
                    <a:pt x="2182" y="9926"/>
                    <a:pt x="215" y="10429"/>
                    <a:pt x="122" y="12115"/>
                  </a:cubicBezTo>
                  <a:cubicBezTo>
                    <a:pt x="0" y="14549"/>
                    <a:pt x="3016" y="15235"/>
                    <a:pt x="5066" y="15235"/>
                  </a:cubicBezTo>
                  <a:cubicBezTo>
                    <a:pt x="5263" y="15235"/>
                    <a:pt x="5450" y="15228"/>
                    <a:pt x="5626" y="15217"/>
                  </a:cubicBezTo>
                  <a:cubicBezTo>
                    <a:pt x="6649" y="15161"/>
                    <a:pt x="8005" y="15143"/>
                    <a:pt x="9479" y="15143"/>
                  </a:cubicBezTo>
                  <a:cubicBezTo>
                    <a:pt x="12427" y="15143"/>
                    <a:pt x="15844" y="15217"/>
                    <a:pt x="18001" y="15217"/>
                  </a:cubicBezTo>
                  <a:cubicBezTo>
                    <a:pt x="18122" y="15217"/>
                    <a:pt x="18244" y="15217"/>
                    <a:pt x="18369" y="15217"/>
                  </a:cubicBezTo>
                  <a:cubicBezTo>
                    <a:pt x="21747" y="15217"/>
                    <a:pt x="26741" y="15155"/>
                    <a:pt x="26741" y="11681"/>
                  </a:cubicBezTo>
                  <a:cubicBezTo>
                    <a:pt x="26716" y="8851"/>
                    <a:pt x="25349" y="6439"/>
                    <a:pt x="22598" y="6439"/>
                  </a:cubicBezTo>
                  <a:cubicBezTo>
                    <a:pt x="21619" y="6439"/>
                    <a:pt x="20466" y="6744"/>
                    <a:pt x="19135" y="7445"/>
                  </a:cubicBezTo>
                  <a:cubicBezTo>
                    <a:pt x="19969" y="4643"/>
                    <a:pt x="21103" y="273"/>
                    <a:pt x="16600" y="6"/>
                  </a:cubicBezTo>
                  <a:cubicBezTo>
                    <a:pt x="16530" y="3"/>
                    <a:pt x="16461" y="1"/>
                    <a:pt x="16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296;p41"/>
            <p:cNvSpPr/>
            <p:nvPr/>
          </p:nvSpPr>
          <p:spPr>
            <a:xfrm>
              <a:off x="2219361" y="2058342"/>
              <a:ext cx="424179" cy="241522"/>
            </a:xfrm>
            <a:custGeom>
              <a:avLst/>
              <a:gdLst/>
              <a:ahLst/>
              <a:cxnLst/>
              <a:rect l="l" t="t" r="r" b="b"/>
              <a:pathLst>
                <a:path w="19840" h="11294" extrusionOk="0">
                  <a:moveTo>
                    <a:pt x="12136" y="1"/>
                  </a:moveTo>
                  <a:cubicBezTo>
                    <a:pt x="9664" y="1"/>
                    <a:pt x="8867" y="2954"/>
                    <a:pt x="8965" y="5109"/>
                  </a:cubicBezTo>
                  <a:cubicBezTo>
                    <a:pt x="8141" y="3779"/>
                    <a:pt x="6702" y="1857"/>
                    <a:pt x="5105" y="1857"/>
                  </a:cubicBezTo>
                  <a:cubicBezTo>
                    <a:pt x="4698" y="1857"/>
                    <a:pt x="4281" y="1982"/>
                    <a:pt x="3861" y="2273"/>
                  </a:cubicBezTo>
                  <a:cubicBezTo>
                    <a:pt x="1760" y="3741"/>
                    <a:pt x="3428" y="5943"/>
                    <a:pt x="4362" y="7510"/>
                  </a:cubicBezTo>
                  <a:cubicBezTo>
                    <a:pt x="3990" y="7410"/>
                    <a:pt x="3465" y="7340"/>
                    <a:pt x="2909" y="7340"/>
                  </a:cubicBezTo>
                  <a:cubicBezTo>
                    <a:pt x="1618" y="7340"/>
                    <a:pt x="162" y="7719"/>
                    <a:pt x="92" y="8978"/>
                  </a:cubicBezTo>
                  <a:cubicBezTo>
                    <a:pt x="0" y="10775"/>
                    <a:pt x="2246" y="11293"/>
                    <a:pt x="3754" y="11293"/>
                  </a:cubicBezTo>
                  <a:cubicBezTo>
                    <a:pt x="3898" y="11293"/>
                    <a:pt x="4034" y="11288"/>
                    <a:pt x="4161" y="11280"/>
                  </a:cubicBezTo>
                  <a:cubicBezTo>
                    <a:pt x="4929" y="11235"/>
                    <a:pt x="5937" y="11220"/>
                    <a:pt x="7029" y="11220"/>
                  </a:cubicBezTo>
                  <a:cubicBezTo>
                    <a:pt x="9213" y="11220"/>
                    <a:pt x="11733" y="11280"/>
                    <a:pt x="13335" y="11280"/>
                  </a:cubicBezTo>
                  <a:cubicBezTo>
                    <a:pt x="13452" y="11280"/>
                    <a:pt x="13573" y="11280"/>
                    <a:pt x="13697" y="11280"/>
                  </a:cubicBezTo>
                  <a:cubicBezTo>
                    <a:pt x="16204" y="11280"/>
                    <a:pt x="19839" y="11219"/>
                    <a:pt x="19839" y="8644"/>
                  </a:cubicBezTo>
                  <a:cubicBezTo>
                    <a:pt x="19815" y="6552"/>
                    <a:pt x="18791" y="4768"/>
                    <a:pt x="16754" y="4768"/>
                  </a:cubicBezTo>
                  <a:cubicBezTo>
                    <a:pt x="16031" y="4768"/>
                    <a:pt x="15181" y="4993"/>
                    <a:pt x="14202" y="5509"/>
                  </a:cubicBezTo>
                  <a:cubicBezTo>
                    <a:pt x="14802" y="3441"/>
                    <a:pt x="15636" y="205"/>
                    <a:pt x="12301" y="5"/>
                  </a:cubicBezTo>
                  <a:cubicBezTo>
                    <a:pt x="12245" y="2"/>
                    <a:pt x="12190" y="1"/>
                    <a:pt x="12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297;p41"/>
            <p:cNvSpPr/>
            <p:nvPr/>
          </p:nvSpPr>
          <p:spPr>
            <a:xfrm>
              <a:off x="1979541" y="2395840"/>
              <a:ext cx="57790" cy="44267"/>
            </a:xfrm>
            <a:custGeom>
              <a:avLst/>
              <a:gdLst/>
              <a:ahLst/>
              <a:cxnLst/>
              <a:rect l="l" t="t" r="r" b="b"/>
              <a:pathLst>
                <a:path w="2703" h="2070" extrusionOk="0">
                  <a:moveTo>
                    <a:pt x="1368" y="1"/>
                  </a:moveTo>
                  <a:cubicBezTo>
                    <a:pt x="1" y="1"/>
                    <a:pt x="1" y="2069"/>
                    <a:pt x="1368" y="2069"/>
                  </a:cubicBezTo>
                  <a:cubicBezTo>
                    <a:pt x="2703" y="2069"/>
                    <a:pt x="2703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298;p41"/>
            <p:cNvSpPr/>
            <p:nvPr/>
          </p:nvSpPr>
          <p:spPr>
            <a:xfrm>
              <a:off x="2033034" y="233307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1" y="0"/>
                    <a:pt x="1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299;p41"/>
            <p:cNvSpPr/>
            <p:nvPr/>
          </p:nvSpPr>
          <p:spPr>
            <a:xfrm>
              <a:off x="2060144" y="2413675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300;p41"/>
            <p:cNvSpPr/>
            <p:nvPr/>
          </p:nvSpPr>
          <p:spPr>
            <a:xfrm>
              <a:off x="2746207" y="2271015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703" y="2069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301;p41"/>
            <p:cNvSpPr/>
            <p:nvPr/>
          </p:nvSpPr>
          <p:spPr>
            <a:xfrm>
              <a:off x="2844619" y="2226064"/>
              <a:ext cx="57085" cy="44973"/>
            </a:xfrm>
            <a:custGeom>
              <a:avLst/>
              <a:gdLst/>
              <a:ahLst/>
              <a:cxnLst/>
              <a:rect l="l" t="t" r="r" b="b"/>
              <a:pathLst>
                <a:path w="2670" h="2103" extrusionOk="0">
                  <a:moveTo>
                    <a:pt x="1335" y="1"/>
                  </a:moveTo>
                  <a:cubicBezTo>
                    <a:pt x="1" y="1"/>
                    <a:pt x="1" y="2102"/>
                    <a:pt x="1335" y="2102"/>
                  </a:cubicBezTo>
                  <a:cubicBezTo>
                    <a:pt x="2670" y="2102"/>
                    <a:pt x="2670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302;p41"/>
            <p:cNvSpPr/>
            <p:nvPr/>
          </p:nvSpPr>
          <p:spPr>
            <a:xfrm>
              <a:off x="2826809" y="2324521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0"/>
                  </a:moveTo>
                  <a:cubicBezTo>
                    <a:pt x="0" y="0"/>
                    <a:pt x="0" y="2068"/>
                    <a:pt x="1334" y="2068"/>
                  </a:cubicBezTo>
                  <a:cubicBezTo>
                    <a:pt x="2669" y="2068"/>
                    <a:pt x="2669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303;p41"/>
            <p:cNvSpPr/>
            <p:nvPr/>
          </p:nvSpPr>
          <p:spPr>
            <a:xfrm>
              <a:off x="3450828" y="1736005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669" y="2069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304;p41"/>
            <p:cNvSpPr/>
            <p:nvPr/>
          </p:nvSpPr>
          <p:spPr>
            <a:xfrm>
              <a:off x="3477210" y="180734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1" y="0"/>
                    <a:pt x="1" y="2068"/>
                    <a:pt x="1368" y="2068"/>
                  </a:cubicBezTo>
                  <a:cubicBezTo>
                    <a:pt x="2703" y="2068"/>
                    <a:pt x="2703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305;p41"/>
            <p:cNvSpPr/>
            <p:nvPr/>
          </p:nvSpPr>
          <p:spPr>
            <a:xfrm>
              <a:off x="3985712" y="2592026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5" y="0"/>
                  </a:moveTo>
                  <a:cubicBezTo>
                    <a:pt x="0" y="0"/>
                    <a:pt x="0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306;p41"/>
            <p:cNvSpPr/>
            <p:nvPr/>
          </p:nvSpPr>
          <p:spPr>
            <a:xfrm>
              <a:off x="4047757" y="262769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307;p41"/>
            <p:cNvSpPr/>
            <p:nvPr/>
          </p:nvSpPr>
          <p:spPr>
            <a:xfrm>
              <a:off x="1302031" y="236019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308;p41"/>
            <p:cNvSpPr/>
            <p:nvPr/>
          </p:nvSpPr>
          <p:spPr>
            <a:xfrm>
              <a:off x="1337692" y="244008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309;p41"/>
            <p:cNvSpPr/>
            <p:nvPr/>
          </p:nvSpPr>
          <p:spPr>
            <a:xfrm>
              <a:off x="2684162" y="1843016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310;p41"/>
            <p:cNvSpPr/>
            <p:nvPr/>
          </p:nvSpPr>
          <p:spPr>
            <a:xfrm>
              <a:off x="3138466" y="2716850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1"/>
                  </a:moveTo>
                  <a:cubicBezTo>
                    <a:pt x="0" y="1"/>
                    <a:pt x="0" y="2069"/>
                    <a:pt x="1368" y="2069"/>
                  </a:cubicBezTo>
                  <a:cubicBezTo>
                    <a:pt x="2702" y="2069"/>
                    <a:pt x="2702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311;p41"/>
            <p:cNvSpPr/>
            <p:nvPr/>
          </p:nvSpPr>
          <p:spPr>
            <a:xfrm>
              <a:off x="2657074" y="2582745"/>
              <a:ext cx="57769" cy="44951"/>
            </a:xfrm>
            <a:custGeom>
              <a:avLst/>
              <a:gdLst/>
              <a:ahLst/>
              <a:cxnLst/>
              <a:rect l="l" t="t" r="r" b="b"/>
              <a:pathLst>
                <a:path w="2702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312;p41"/>
            <p:cNvSpPr/>
            <p:nvPr/>
          </p:nvSpPr>
          <p:spPr>
            <a:xfrm>
              <a:off x="1685716" y="2609861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313;p41"/>
            <p:cNvSpPr/>
            <p:nvPr/>
          </p:nvSpPr>
          <p:spPr>
            <a:xfrm>
              <a:off x="1565903" y="3104902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9"/>
                  </a:lnTo>
                  <a:lnTo>
                    <a:pt x="5771" y="15279"/>
                  </a:lnTo>
                  <a:lnTo>
                    <a:pt x="5771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314;p41"/>
            <p:cNvSpPr/>
            <p:nvPr/>
          </p:nvSpPr>
          <p:spPr>
            <a:xfrm>
              <a:off x="1218585" y="2348044"/>
              <a:ext cx="822424" cy="811411"/>
            </a:xfrm>
            <a:custGeom>
              <a:avLst/>
              <a:gdLst/>
              <a:ahLst/>
              <a:cxnLst/>
              <a:rect l="l" t="t" r="r" b="b"/>
              <a:pathLst>
                <a:path w="38467" h="37943" extrusionOk="0">
                  <a:moveTo>
                    <a:pt x="20409" y="1"/>
                  </a:moveTo>
                  <a:cubicBezTo>
                    <a:pt x="17685" y="1"/>
                    <a:pt x="2286" y="20290"/>
                    <a:pt x="4651" y="20290"/>
                  </a:cubicBezTo>
                  <a:cubicBezTo>
                    <a:pt x="4677" y="20290"/>
                    <a:pt x="4706" y="20287"/>
                    <a:pt x="4737" y="20282"/>
                  </a:cubicBezTo>
                  <a:cubicBezTo>
                    <a:pt x="6939" y="20682"/>
                    <a:pt x="10708" y="20316"/>
                    <a:pt x="10642" y="20916"/>
                  </a:cubicBezTo>
                  <a:cubicBezTo>
                    <a:pt x="10775" y="22417"/>
                    <a:pt x="2102" y="27954"/>
                    <a:pt x="2869" y="29289"/>
                  </a:cubicBezTo>
                  <a:cubicBezTo>
                    <a:pt x="3233" y="29534"/>
                    <a:pt x="3999" y="29624"/>
                    <a:pt x="4921" y="29624"/>
                  </a:cubicBezTo>
                  <a:cubicBezTo>
                    <a:pt x="7378" y="29624"/>
                    <a:pt x="10942" y="28988"/>
                    <a:pt x="10942" y="28988"/>
                  </a:cubicBezTo>
                  <a:lnTo>
                    <a:pt x="10942" y="28988"/>
                  </a:lnTo>
                  <a:cubicBezTo>
                    <a:pt x="12476" y="29722"/>
                    <a:pt x="1" y="36194"/>
                    <a:pt x="1935" y="37328"/>
                  </a:cubicBezTo>
                  <a:cubicBezTo>
                    <a:pt x="2713" y="37723"/>
                    <a:pt x="8321" y="37942"/>
                    <a:pt x="14861" y="37942"/>
                  </a:cubicBezTo>
                  <a:cubicBezTo>
                    <a:pt x="25445" y="37942"/>
                    <a:pt x="38466" y="37367"/>
                    <a:pt x="37394" y="36027"/>
                  </a:cubicBezTo>
                  <a:cubicBezTo>
                    <a:pt x="36327" y="33925"/>
                    <a:pt x="31290" y="31257"/>
                    <a:pt x="28421" y="28421"/>
                  </a:cubicBezTo>
                  <a:cubicBezTo>
                    <a:pt x="28389" y="28358"/>
                    <a:pt x="28478" y="28332"/>
                    <a:pt x="28660" y="28332"/>
                  </a:cubicBezTo>
                  <a:cubicBezTo>
                    <a:pt x="29480" y="28332"/>
                    <a:pt x="32189" y="28862"/>
                    <a:pt x="34158" y="28862"/>
                  </a:cubicBezTo>
                  <a:cubicBezTo>
                    <a:pt x="34966" y="28862"/>
                    <a:pt x="35649" y="28773"/>
                    <a:pt x="36026" y="28521"/>
                  </a:cubicBezTo>
                  <a:cubicBezTo>
                    <a:pt x="37327" y="27187"/>
                    <a:pt x="26153" y="20516"/>
                    <a:pt x="27554" y="19982"/>
                  </a:cubicBezTo>
                  <a:cubicBezTo>
                    <a:pt x="27926" y="19734"/>
                    <a:pt x="28708" y="19689"/>
                    <a:pt x="29635" y="19689"/>
                  </a:cubicBezTo>
                  <a:cubicBezTo>
                    <a:pt x="30166" y="19689"/>
                    <a:pt x="30745" y="19704"/>
                    <a:pt x="31321" y="19704"/>
                  </a:cubicBezTo>
                  <a:cubicBezTo>
                    <a:pt x="32444" y="19704"/>
                    <a:pt x="33558" y="19647"/>
                    <a:pt x="34292" y="19315"/>
                  </a:cubicBezTo>
                  <a:cubicBezTo>
                    <a:pt x="34314" y="19320"/>
                    <a:pt x="34333" y="19322"/>
                    <a:pt x="34352" y="19322"/>
                  </a:cubicBezTo>
                  <a:cubicBezTo>
                    <a:pt x="36000" y="19322"/>
                    <a:pt x="22725" y="1"/>
                    <a:pt x="20415" y="1"/>
                  </a:cubicBezTo>
                  <a:cubicBezTo>
                    <a:pt x="20413" y="1"/>
                    <a:pt x="20411" y="1"/>
                    <a:pt x="20409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315;p41"/>
            <p:cNvSpPr/>
            <p:nvPr/>
          </p:nvSpPr>
          <p:spPr>
            <a:xfrm>
              <a:off x="1385755" y="2704382"/>
              <a:ext cx="47955" cy="38514"/>
            </a:xfrm>
            <a:custGeom>
              <a:avLst/>
              <a:gdLst/>
              <a:ahLst/>
              <a:cxnLst/>
              <a:rect l="l" t="t" r="r" b="b"/>
              <a:pathLst>
                <a:path w="2243" h="1801" extrusionOk="0">
                  <a:moveTo>
                    <a:pt x="1465" y="0"/>
                  </a:moveTo>
                  <a:cubicBezTo>
                    <a:pt x="1347" y="0"/>
                    <a:pt x="1227" y="45"/>
                    <a:pt x="1121" y="150"/>
                  </a:cubicBezTo>
                  <a:lnTo>
                    <a:pt x="388" y="917"/>
                  </a:lnTo>
                  <a:cubicBezTo>
                    <a:pt x="0" y="1279"/>
                    <a:pt x="353" y="1801"/>
                    <a:pt x="764" y="1801"/>
                  </a:cubicBezTo>
                  <a:cubicBezTo>
                    <a:pt x="884" y="1801"/>
                    <a:pt x="1009" y="1756"/>
                    <a:pt x="1121" y="1651"/>
                  </a:cubicBezTo>
                  <a:lnTo>
                    <a:pt x="1855" y="884"/>
                  </a:lnTo>
                  <a:cubicBezTo>
                    <a:pt x="2243" y="522"/>
                    <a:pt x="1870" y="0"/>
                    <a:pt x="146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316;p41"/>
            <p:cNvSpPr/>
            <p:nvPr/>
          </p:nvSpPr>
          <p:spPr>
            <a:xfrm>
              <a:off x="1519059" y="2699015"/>
              <a:ext cx="56016" cy="47453"/>
            </a:xfrm>
            <a:custGeom>
              <a:avLst/>
              <a:gdLst/>
              <a:ahLst/>
              <a:cxnLst/>
              <a:rect l="l" t="t" r="r" b="b"/>
              <a:pathLst>
                <a:path w="2620" h="2219" extrusionOk="0">
                  <a:moveTo>
                    <a:pt x="735" y="0"/>
                  </a:moveTo>
                  <a:cubicBezTo>
                    <a:pt x="345" y="0"/>
                    <a:pt x="0" y="519"/>
                    <a:pt x="357" y="901"/>
                  </a:cubicBezTo>
                  <a:lnTo>
                    <a:pt x="1524" y="2069"/>
                  </a:lnTo>
                  <a:cubicBezTo>
                    <a:pt x="1630" y="2174"/>
                    <a:pt x="1749" y="2218"/>
                    <a:pt x="1864" y="2218"/>
                  </a:cubicBezTo>
                  <a:cubicBezTo>
                    <a:pt x="2261" y="2218"/>
                    <a:pt x="2620" y="1697"/>
                    <a:pt x="2258" y="1335"/>
                  </a:cubicBezTo>
                  <a:lnTo>
                    <a:pt x="1091" y="168"/>
                  </a:lnTo>
                  <a:cubicBezTo>
                    <a:pt x="981" y="50"/>
                    <a:pt x="856" y="0"/>
                    <a:pt x="73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317;p41"/>
            <p:cNvSpPr/>
            <p:nvPr/>
          </p:nvSpPr>
          <p:spPr>
            <a:xfrm>
              <a:off x="1474011" y="2602077"/>
              <a:ext cx="56657" cy="47368"/>
            </a:xfrm>
            <a:custGeom>
              <a:avLst/>
              <a:gdLst/>
              <a:ahLst/>
              <a:cxnLst/>
              <a:rect l="l" t="t" r="r" b="b"/>
              <a:pathLst>
                <a:path w="2650" h="2215" extrusionOk="0">
                  <a:moveTo>
                    <a:pt x="1881" y="1"/>
                  </a:moveTo>
                  <a:cubicBezTo>
                    <a:pt x="1761" y="1"/>
                    <a:pt x="1637" y="49"/>
                    <a:pt x="1530" y="164"/>
                  </a:cubicBezTo>
                  <a:lnTo>
                    <a:pt x="362" y="1331"/>
                  </a:lnTo>
                  <a:cubicBezTo>
                    <a:pt x="1" y="1693"/>
                    <a:pt x="359" y="2215"/>
                    <a:pt x="756" y="2215"/>
                  </a:cubicBezTo>
                  <a:cubicBezTo>
                    <a:pt x="872" y="2215"/>
                    <a:pt x="991" y="2171"/>
                    <a:pt x="1096" y="2065"/>
                  </a:cubicBezTo>
                  <a:lnTo>
                    <a:pt x="2264" y="898"/>
                  </a:lnTo>
                  <a:cubicBezTo>
                    <a:pt x="2649" y="538"/>
                    <a:pt x="2283" y="1"/>
                    <a:pt x="1881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318;p41"/>
            <p:cNvSpPr/>
            <p:nvPr/>
          </p:nvSpPr>
          <p:spPr>
            <a:xfrm>
              <a:off x="1619502" y="2625215"/>
              <a:ext cx="54669" cy="45935"/>
            </a:xfrm>
            <a:custGeom>
              <a:avLst/>
              <a:gdLst/>
              <a:ahLst/>
              <a:cxnLst/>
              <a:rect l="l" t="t" r="r" b="b"/>
              <a:pathLst>
                <a:path w="2557" h="2148" extrusionOk="0">
                  <a:moveTo>
                    <a:pt x="758" y="0"/>
                  </a:moveTo>
                  <a:cubicBezTo>
                    <a:pt x="360" y="0"/>
                    <a:pt x="0" y="529"/>
                    <a:pt x="362" y="917"/>
                  </a:cubicBezTo>
                  <a:lnTo>
                    <a:pt x="1463" y="1984"/>
                  </a:lnTo>
                  <a:cubicBezTo>
                    <a:pt x="1571" y="2099"/>
                    <a:pt x="1692" y="2147"/>
                    <a:pt x="1810" y="2147"/>
                  </a:cubicBezTo>
                  <a:cubicBezTo>
                    <a:pt x="2204" y="2147"/>
                    <a:pt x="2556" y="1610"/>
                    <a:pt x="2197" y="1250"/>
                  </a:cubicBezTo>
                  <a:lnTo>
                    <a:pt x="1096" y="149"/>
                  </a:lnTo>
                  <a:cubicBezTo>
                    <a:pt x="991" y="44"/>
                    <a:pt x="873" y="0"/>
                    <a:pt x="75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319;p41"/>
            <p:cNvSpPr/>
            <p:nvPr/>
          </p:nvSpPr>
          <p:spPr>
            <a:xfrm>
              <a:off x="1571012" y="2516066"/>
              <a:ext cx="52573" cy="43497"/>
            </a:xfrm>
            <a:custGeom>
              <a:avLst/>
              <a:gdLst/>
              <a:ahLst/>
              <a:cxnLst/>
              <a:rect l="l" t="t" r="r" b="b"/>
              <a:pathLst>
                <a:path w="2459" h="2034" extrusionOk="0">
                  <a:moveTo>
                    <a:pt x="1703" y="0"/>
                  </a:moveTo>
                  <a:cubicBezTo>
                    <a:pt x="1587" y="0"/>
                    <a:pt x="1468" y="44"/>
                    <a:pt x="1363" y="150"/>
                  </a:cubicBezTo>
                  <a:lnTo>
                    <a:pt x="362" y="1150"/>
                  </a:lnTo>
                  <a:cubicBezTo>
                    <a:pt x="0" y="1512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4"/>
                  </a:cubicBezTo>
                  <a:lnTo>
                    <a:pt x="2097" y="884"/>
                  </a:lnTo>
                  <a:cubicBezTo>
                    <a:pt x="2458" y="522"/>
                    <a:pt x="2100" y="0"/>
                    <a:pt x="17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320;p41"/>
            <p:cNvSpPr/>
            <p:nvPr/>
          </p:nvSpPr>
          <p:spPr>
            <a:xfrm>
              <a:off x="1617257" y="2420817"/>
              <a:ext cx="60634" cy="22133"/>
            </a:xfrm>
            <a:custGeom>
              <a:avLst/>
              <a:gdLst/>
              <a:ahLst/>
              <a:cxnLst/>
              <a:rect l="l" t="t" r="r" b="b"/>
              <a:pathLst>
                <a:path w="2836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321;p41"/>
            <p:cNvSpPr/>
            <p:nvPr/>
          </p:nvSpPr>
          <p:spPr>
            <a:xfrm>
              <a:off x="1678703" y="2517499"/>
              <a:ext cx="51141" cy="42064"/>
            </a:xfrm>
            <a:custGeom>
              <a:avLst/>
              <a:gdLst/>
              <a:ahLst/>
              <a:cxnLst/>
              <a:rect l="l" t="t" r="r" b="b"/>
              <a:pathLst>
                <a:path w="2392" h="1967" extrusionOk="0">
                  <a:moveTo>
                    <a:pt x="1619" y="0"/>
                  </a:moveTo>
                  <a:cubicBezTo>
                    <a:pt x="1499" y="0"/>
                    <a:pt x="1375" y="45"/>
                    <a:pt x="1263" y="149"/>
                  </a:cubicBezTo>
                  <a:lnTo>
                    <a:pt x="362" y="1083"/>
                  </a:lnTo>
                  <a:cubicBezTo>
                    <a:pt x="0" y="1445"/>
                    <a:pt x="359" y="1967"/>
                    <a:pt x="756" y="1967"/>
                  </a:cubicBezTo>
                  <a:cubicBezTo>
                    <a:pt x="872" y="1967"/>
                    <a:pt x="990" y="1923"/>
                    <a:pt x="1096" y="1817"/>
                  </a:cubicBezTo>
                  <a:lnTo>
                    <a:pt x="2030" y="917"/>
                  </a:lnTo>
                  <a:cubicBezTo>
                    <a:pt x="2392" y="529"/>
                    <a:pt x="2032" y="0"/>
                    <a:pt x="161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322;p41"/>
            <p:cNvSpPr/>
            <p:nvPr/>
          </p:nvSpPr>
          <p:spPr>
            <a:xfrm>
              <a:off x="1755714" y="2596666"/>
              <a:ext cx="58282" cy="49228"/>
            </a:xfrm>
            <a:custGeom>
              <a:avLst/>
              <a:gdLst/>
              <a:ahLst/>
              <a:cxnLst/>
              <a:rect l="l" t="t" r="r" b="b"/>
              <a:pathLst>
                <a:path w="2726" h="2302" extrusionOk="0">
                  <a:moveTo>
                    <a:pt x="757" y="1"/>
                  </a:moveTo>
                  <a:cubicBezTo>
                    <a:pt x="359" y="1"/>
                    <a:pt x="1" y="522"/>
                    <a:pt x="363" y="884"/>
                  </a:cubicBezTo>
                  <a:lnTo>
                    <a:pt x="1630" y="2152"/>
                  </a:lnTo>
                  <a:cubicBezTo>
                    <a:pt x="1735" y="2257"/>
                    <a:pt x="1854" y="2301"/>
                    <a:pt x="1970" y="2301"/>
                  </a:cubicBezTo>
                  <a:cubicBezTo>
                    <a:pt x="2367" y="2301"/>
                    <a:pt x="2726" y="1779"/>
                    <a:pt x="2364" y="1418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7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323;p41"/>
            <p:cNvSpPr/>
            <p:nvPr/>
          </p:nvSpPr>
          <p:spPr>
            <a:xfrm>
              <a:off x="1694396" y="269901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18" y="0"/>
                  </a:moveTo>
                  <a:cubicBezTo>
                    <a:pt x="1798" y="0"/>
                    <a:pt x="1673" y="50"/>
                    <a:pt x="1563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71" y="2218"/>
                  </a:cubicBezTo>
                  <a:cubicBezTo>
                    <a:pt x="891" y="2218"/>
                    <a:pt x="1016" y="2174"/>
                    <a:pt x="1129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324;p41"/>
            <p:cNvSpPr/>
            <p:nvPr/>
          </p:nvSpPr>
          <p:spPr>
            <a:xfrm>
              <a:off x="1857697" y="2687980"/>
              <a:ext cx="46159" cy="37082"/>
            </a:xfrm>
            <a:custGeom>
              <a:avLst/>
              <a:gdLst/>
              <a:ahLst/>
              <a:cxnLst/>
              <a:rect l="l" t="t" r="r" b="b"/>
              <a:pathLst>
                <a:path w="2159" h="1734" extrusionOk="0">
                  <a:moveTo>
                    <a:pt x="774" y="1"/>
                  </a:moveTo>
                  <a:cubicBezTo>
                    <a:pt x="360" y="1"/>
                    <a:pt x="0" y="529"/>
                    <a:pt x="363" y="917"/>
                  </a:cubicBezTo>
                  <a:lnTo>
                    <a:pt x="1063" y="1584"/>
                  </a:lnTo>
                  <a:cubicBezTo>
                    <a:pt x="1168" y="1689"/>
                    <a:pt x="1287" y="1734"/>
                    <a:pt x="1403" y="1734"/>
                  </a:cubicBezTo>
                  <a:cubicBezTo>
                    <a:pt x="1800" y="1734"/>
                    <a:pt x="2159" y="1212"/>
                    <a:pt x="1797" y="850"/>
                  </a:cubicBezTo>
                  <a:lnTo>
                    <a:pt x="1130" y="150"/>
                  </a:lnTo>
                  <a:cubicBezTo>
                    <a:pt x="1017" y="45"/>
                    <a:pt x="893" y="1"/>
                    <a:pt x="77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325;p41"/>
            <p:cNvSpPr/>
            <p:nvPr/>
          </p:nvSpPr>
          <p:spPr>
            <a:xfrm>
              <a:off x="1516814" y="2788554"/>
              <a:ext cx="61852" cy="52778"/>
            </a:xfrm>
            <a:custGeom>
              <a:avLst/>
              <a:gdLst/>
              <a:ahLst/>
              <a:cxnLst/>
              <a:rect l="l" t="t" r="r" b="b"/>
              <a:pathLst>
                <a:path w="2893" h="2468" extrusionOk="0">
                  <a:moveTo>
                    <a:pt x="2135" y="1"/>
                  </a:moveTo>
                  <a:cubicBezTo>
                    <a:pt x="2019" y="1"/>
                    <a:pt x="1901" y="45"/>
                    <a:pt x="1796" y="150"/>
                  </a:cubicBezTo>
                  <a:lnTo>
                    <a:pt x="362" y="1585"/>
                  </a:lnTo>
                  <a:cubicBezTo>
                    <a:pt x="0" y="1946"/>
                    <a:pt x="359" y="2468"/>
                    <a:pt x="771" y="2468"/>
                  </a:cubicBezTo>
                  <a:cubicBezTo>
                    <a:pt x="892" y="2468"/>
                    <a:pt x="1016" y="2424"/>
                    <a:pt x="1129" y="2318"/>
                  </a:cubicBezTo>
                  <a:lnTo>
                    <a:pt x="2530" y="917"/>
                  </a:lnTo>
                  <a:cubicBezTo>
                    <a:pt x="2892" y="529"/>
                    <a:pt x="2532" y="1"/>
                    <a:pt x="2135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326;p41"/>
            <p:cNvSpPr/>
            <p:nvPr/>
          </p:nvSpPr>
          <p:spPr>
            <a:xfrm>
              <a:off x="1669425" y="2787121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463" y="1985"/>
                  </a:lnTo>
                  <a:cubicBezTo>
                    <a:pt x="1568" y="2090"/>
                    <a:pt x="1687" y="2135"/>
                    <a:pt x="1803" y="2135"/>
                  </a:cubicBezTo>
                  <a:cubicBezTo>
                    <a:pt x="2200" y="2135"/>
                    <a:pt x="2559" y="1613"/>
                    <a:pt x="2197" y="1251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327;p41"/>
            <p:cNvSpPr/>
            <p:nvPr/>
          </p:nvSpPr>
          <p:spPr>
            <a:xfrm>
              <a:off x="1391292" y="2884145"/>
              <a:ext cx="49559" cy="39947"/>
            </a:xfrm>
            <a:custGeom>
              <a:avLst/>
              <a:gdLst/>
              <a:ahLst/>
              <a:cxnLst/>
              <a:rect l="l" t="t" r="r" b="b"/>
              <a:pathLst>
                <a:path w="2318" h="18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196" y="1718"/>
                  </a:lnTo>
                  <a:cubicBezTo>
                    <a:pt x="1309" y="1823"/>
                    <a:pt x="1434" y="1867"/>
                    <a:pt x="1553" y="1867"/>
                  </a:cubicBezTo>
                  <a:cubicBezTo>
                    <a:pt x="1965" y="1867"/>
                    <a:pt x="2317" y="1346"/>
                    <a:pt x="1930" y="984"/>
                  </a:cubicBezTo>
                  <a:lnTo>
                    <a:pt x="1096" y="150"/>
                  </a:lnTo>
                  <a:cubicBezTo>
                    <a:pt x="991" y="45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328;p41"/>
            <p:cNvSpPr/>
            <p:nvPr/>
          </p:nvSpPr>
          <p:spPr>
            <a:xfrm>
              <a:off x="1559873" y="2880295"/>
              <a:ext cx="47977" cy="38472"/>
            </a:xfrm>
            <a:custGeom>
              <a:avLst/>
              <a:gdLst/>
              <a:ahLst/>
              <a:cxnLst/>
              <a:rect l="l" t="t" r="r" b="b"/>
              <a:pathLst>
                <a:path w="2244" h="1799" extrusionOk="0">
                  <a:moveTo>
                    <a:pt x="1482" y="0"/>
                  </a:moveTo>
                  <a:cubicBezTo>
                    <a:pt x="1359" y="0"/>
                    <a:pt x="1232" y="48"/>
                    <a:pt x="1117" y="163"/>
                  </a:cubicBezTo>
                  <a:lnTo>
                    <a:pt x="383" y="897"/>
                  </a:lnTo>
                  <a:cubicBezTo>
                    <a:pt x="0" y="1280"/>
                    <a:pt x="358" y="1798"/>
                    <a:pt x="757" y="1798"/>
                  </a:cubicBezTo>
                  <a:cubicBezTo>
                    <a:pt x="880" y="1798"/>
                    <a:pt x="1006" y="1749"/>
                    <a:pt x="1117" y="1631"/>
                  </a:cubicBezTo>
                  <a:lnTo>
                    <a:pt x="1884" y="897"/>
                  </a:lnTo>
                  <a:cubicBezTo>
                    <a:pt x="2243" y="538"/>
                    <a:pt x="1891" y="0"/>
                    <a:pt x="148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329;p41"/>
            <p:cNvSpPr/>
            <p:nvPr/>
          </p:nvSpPr>
          <p:spPr>
            <a:xfrm>
              <a:off x="1695701" y="2884487"/>
              <a:ext cx="22128" cy="44973"/>
            </a:xfrm>
            <a:custGeom>
              <a:avLst/>
              <a:gdLst/>
              <a:ahLst/>
              <a:cxnLst/>
              <a:rect l="l" t="t" r="r" b="b"/>
              <a:pathLst>
                <a:path w="1035" h="2103" extrusionOk="0">
                  <a:moveTo>
                    <a:pt x="518" y="1"/>
                  </a:moveTo>
                  <a:cubicBezTo>
                    <a:pt x="259" y="1"/>
                    <a:pt x="1" y="167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7"/>
                    <a:pt x="776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330;p41"/>
            <p:cNvSpPr/>
            <p:nvPr/>
          </p:nvSpPr>
          <p:spPr>
            <a:xfrm>
              <a:off x="1811388" y="2860600"/>
              <a:ext cx="49516" cy="40247"/>
            </a:xfrm>
            <a:custGeom>
              <a:avLst/>
              <a:gdLst/>
              <a:ahLst/>
              <a:cxnLst/>
              <a:rect l="l" t="t" r="r" b="b"/>
              <a:pathLst>
                <a:path w="2316" h="1882" extrusionOk="0">
                  <a:moveTo>
                    <a:pt x="1538" y="1"/>
                  </a:moveTo>
                  <a:cubicBezTo>
                    <a:pt x="1420" y="1"/>
                    <a:pt x="1300" y="45"/>
                    <a:pt x="1194" y="150"/>
                  </a:cubicBezTo>
                  <a:lnTo>
                    <a:pt x="360" y="984"/>
                  </a:lnTo>
                  <a:cubicBezTo>
                    <a:pt x="1" y="1344"/>
                    <a:pt x="353" y="1881"/>
                    <a:pt x="747" y="1881"/>
                  </a:cubicBezTo>
                  <a:cubicBezTo>
                    <a:pt x="865" y="1881"/>
                    <a:pt x="987" y="1833"/>
                    <a:pt x="1094" y="1718"/>
                  </a:cubicBezTo>
                  <a:lnTo>
                    <a:pt x="1928" y="884"/>
                  </a:lnTo>
                  <a:cubicBezTo>
                    <a:pt x="2316" y="522"/>
                    <a:pt x="1943" y="1"/>
                    <a:pt x="153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331;p41"/>
            <p:cNvSpPr/>
            <p:nvPr/>
          </p:nvSpPr>
          <p:spPr>
            <a:xfrm>
              <a:off x="1481152" y="2993294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296" y="1818"/>
                  </a:lnTo>
                  <a:cubicBezTo>
                    <a:pt x="1401" y="1923"/>
                    <a:pt x="1520" y="1967"/>
                    <a:pt x="1636" y="1967"/>
                  </a:cubicBezTo>
                  <a:cubicBezTo>
                    <a:pt x="2033" y="1967"/>
                    <a:pt x="2392" y="1445"/>
                    <a:pt x="2030" y="1084"/>
                  </a:cubicBezTo>
                  <a:lnTo>
                    <a:pt x="1096" y="150"/>
                  </a:lnTo>
                  <a:cubicBezTo>
                    <a:pt x="991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332;p41"/>
            <p:cNvSpPr/>
            <p:nvPr/>
          </p:nvSpPr>
          <p:spPr>
            <a:xfrm>
              <a:off x="1593996" y="2993294"/>
              <a:ext cx="54540" cy="45636"/>
            </a:xfrm>
            <a:custGeom>
              <a:avLst/>
              <a:gdLst/>
              <a:ahLst/>
              <a:cxnLst/>
              <a:rect l="l" t="t" r="r" b="b"/>
              <a:pathLst>
                <a:path w="2551" h="2134" extrusionOk="0">
                  <a:moveTo>
                    <a:pt x="1809" y="0"/>
                  </a:moveTo>
                  <a:cubicBezTo>
                    <a:pt x="1691" y="0"/>
                    <a:pt x="1568" y="44"/>
                    <a:pt x="1455" y="150"/>
                  </a:cubicBezTo>
                  <a:lnTo>
                    <a:pt x="388" y="1250"/>
                  </a:lnTo>
                  <a:cubicBezTo>
                    <a:pt x="0" y="1612"/>
                    <a:pt x="353" y="2134"/>
                    <a:pt x="764" y="2134"/>
                  </a:cubicBezTo>
                  <a:cubicBezTo>
                    <a:pt x="884" y="2134"/>
                    <a:pt x="1009" y="2090"/>
                    <a:pt x="1122" y="1984"/>
                  </a:cubicBezTo>
                  <a:cubicBezTo>
                    <a:pt x="1489" y="1617"/>
                    <a:pt x="1856" y="1250"/>
                    <a:pt x="2189" y="884"/>
                  </a:cubicBezTo>
                  <a:cubicBezTo>
                    <a:pt x="2551" y="522"/>
                    <a:pt x="2212" y="0"/>
                    <a:pt x="180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333;p41"/>
            <p:cNvSpPr/>
            <p:nvPr/>
          </p:nvSpPr>
          <p:spPr>
            <a:xfrm>
              <a:off x="1760931" y="2984440"/>
              <a:ext cx="51376" cy="42043"/>
            </a:xfrm>
            <a:custGeom>
              <a:avLst/>
              <a:gdLst/>
              <a:ahLst/>
              <a:cxnLst/>
              <a:rect l="l" t="t" r="r" b="b"/>
              <a:pathLst>
                <a:path w="2403" h="1966" extrusionOk="0">
                  <a:moveTo>
                    <a:pt x="755" y="0"/>
                  </a:moveTo>
                  <a:cubicBezTo>
                    <a:pt x="346" y="0"/>
                    <a:pt x="0" y="538"/>
                    <a:pt x="385" y="897"/>
                  </a:cubicBezTo>
                  <a:lnTo>
                    <a:pt x="1286" y="1798"/>
                  </a:lnTo>
                  <a:cubicBezTo>
                    <a:pt x="1396" y="1916"/>
                    <a:pt x="1523" y="1965"/>
                    <a:pt x="1646" y="1965"/>
                  </a:cubicBezTo>
                  <a:cubicBezTo>
                    <a:pt x="2044" y="1965"/>
                    <a:pt x="2402" y="1446"/>
                    <a:pt x="2020" y="1064"/>
                  </a:cubicBezTo>
                  <a:lnTo>
                    <a:pt x="1119" y="163"/>
                  </a:lnTo>
                  <a:cubicBezTo>
                    <a:pt x="1004" y="48"/>
                    <a:pt x="877" y="0"/>
                    <a:pt x="7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334;p41"/>
            <p:cNvSpPr/>
            <p:nvPr/>
          </p:nvSpPr>
          <p:spPr>
            <a:xfrm>
              <a:off x="1672995" y="3056059"/>
              <a:ext cx="61831" cy="52778"/>
            </a:xfrm>
            <a:custGeom>
              <a:avLst/>
              <a:gdLst/>
              <a:ahLst/>
              <a:cxnLst/>
              <a:rect l="l" t="t" r="r" b="b"/>
              <a:pathLst>
                <a:path w="2892" h="2468" extrusionOk="0">
                  <a:moveTo>
                    <a:pt x="2136" y="1"/>
                  </a:moveTo>
                  <a:cubicBezTo>
                    <a:pt x="2021" y="1"/>
                    <a:pt x="1902" y="45"/>
                    <a:pt x="1796" y="150"/>
                  </a:cubicBezTo>
                  <a:lnTo>
                    <a:pt x="362" y="1584"/>
                  </a:lnTo>
                  <a:cubicBezTo>
                    <a:pt x="0" y="1946"/>
                    <a:pt x="359" y="2468"/>
                    <a:pt x="756" y="2468"/>
                  </a:cubicBezTo>
                  <a:cubicBezTo>
                    <a:pt x="872" y="2468"/>
                    <a:pt x="991" y="2424"/>
                    <a:pt x="1096" y="2318"/>
                  </a:cubicBezTo>
                  <a:lnTo>
                    <a:pt x="2530" y="884"/>
                  </a:lnTo>
                  <a:cubicBezTo>
                    <a:pt x="2892" y="522"/>
                    <a:pt x="2533" y="1"/>
                    <a:pt x="21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335;p41"/>
            <p:cNvSpPr/>
            <p:nvPr/>
          </p:nvSpPr>
          <p:spPr>
            <a:xfrm>
              <a:off x="1513244" y="3068890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0" y="523"/>
                    <a:pt x="362" y="884"/>
                  </a:cubicBezTo>
                  <a:lnTo>
                    <a:pt x="1296" y="1818"/>
                  </a:lnTo>
                  <a:cubicBezTo>
                    <a:pt x="1401" y="1924"/>
                    <a:pt x="1520" y="1968"/>
                    <a:pt x="1636" y="1968"/>
                  </a:cubicBezTo>
                  <a:cubicBezTo>
                    <a:pt x="2033" y="1968"/>
                    <a:pt x="2392" y="1446"/>
                    <a:pt x="2030" y="1085"/>
                  </a:cubicBezTo>
                  <a:lnTo>
                    <a:pt x="1096" y="151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336;p41"/>
            <p:cNvSpPr/>
            <p:nvPr/>
          </p:nvSpPr>
          <p:spPr>
            <a:xfrm>
              <a:off x="1369891" y="3074236"/>
              <a:ext cx="48896" cy="40311"/>
            </a:xfrm>
            <a:custGeom>
              <a:avLst/>
              <a:gdLst/>
              <a:ahLst/>
              <a:cxnLst/>
              <a:rect l="l" t="t" r="r" b="b"/>
              <a:pathLst>
                <a:path w="2287" h="1885" extrusionOk="0">
                  <a:moveTo>
                    <a:pt x="1552" y="0"/>
                  </a:moveTo>
                  <a:cubicBezTo>
                    <a:pt x="1431" y="0"/>
                    <a:pt x="1306" y="49"/>
                    <a:pt x="1196" y="167"/>
                  </a:cubicBezTo>
                  <a:lnTo>
                    <a:pt x="362" y="1001"/>
                  </a:lnTo>
                  <a:cubicBezTo>
                    <a:pt x="1" y="1363"/>
                    <a:pt x="359" y="1885"/>
                    <a:pt x="756" y="1885"/>
                  </a:cubicBezTo>
                  <a:cubicBezTo>
                    <a:pt x="872" y="1885"/>
                    <a:pt x="991" y="1841"/>
                    <a:pt x="1096" y="1735"/>
                  </a:cubicBezTo>
                  <a:lnTo>
                    <a:pt x="1930" y="901"/>
                  </a:lnTo>
                  <a:cubicBezTo>
                    <a:pt x="2287" y="519"/>
                    <a:pt x="1943" y="0"/>
                    <a:pt x="155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337;p41"/>
            <p:cNvSpPr/>
            <p:nvPr/>
          </p:nvSpPr>
          <p:spPr>
            <a:xfrm>
              <a:off x="1855452" y="3069253"/>
              <a:ext cx="22128" cy="44951"/>
            </a:xfrm>
            <a:custGeom>
              <a:avLst/>
              <a:gdLst/>
              <a:ahLst/>
              <a:cxnLst/>
              <a:rect l="l" t="t" r="r" b="b"/>
              <a:pathLst>
                <a:path w="1035" h="2102" extrusionOk="0">
                  <a:moveTo>
                    <a:pt x="518" y="0"/>
                  </a:moveTo>
                  <a:cubicBezTo>
                    <a:pt x="259" y="0"/>
                    <a:pt x="1" y="167"/>
                    <a:pt x="1" y="500"/>
                  </a:cubicBezTo>
                  <a:lnTo>
                    <a:pt x="1" y="1601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1"/>
                  </a:cubicBezTo>
                  <a:lnTo>
                    <a:pt x="1035" y="500"/>
                  </a:lnTo>
                  <a:cubicBezTo>
                    <a:pt x="1035" y="167"/>
                    <a:pt x="776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338;p41"/>
            <p:cNvSpPr/>
            <p:nvPr/>
          </p:nvSpPr>
          <p:spPr>
            <a:xfrm>
              <a:off x="2974417" y="3074236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8"/>
                  </a:lnTo>
                  <a:lnTo>
                    <a:pt x="5772" y="15278"/>
                  </a:lnTo>
                  <a:lnTo>
                    <a:pt x="5772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339;p41"/>
            <p:cNvSpPr/>
            <p:nvPr/>
          </p:nvSpPr>
          <p:spPr>
            <a:xfrm>
              <a:off x="2627826" y="2317378"/>
              <a:ext cx="822147" cy="811411"/>
            </a:xfrm>
            <a:custGeom>
              <a:avLst/>
              <a:gdLst/>
              <a:ahLst/>
              <a:cxnLst/>
              <a:rect l="l" t="t" r="r" b="b"/>
              <a:pathLst>
                <a:path w="38454" h="37943" extrusionOk="0">
                  <a:moveTo>
                    <a:pt x="20375" y="1"/>
                  </a:moveTo>
                  <a:cubicBezTo>
                    <a:pt x="17652" y="1"/>
                    <a:pt x="2252" y="20290"/>
                    <a:pt x="4617" y="20290"/>
                  </a:cubicBezTo>
                  <a:cubicBezTo>
                    <a:pt x="4644" y="20290"/>
                    <a:pt x="4673" y="20287"/>
                    <a:pt x="4704" y="20282"/>
                  </a:cubicBezTo>
                  <a:cubicBezTo>
                    <a:pt x="6905" y="20682"/>
                    <a:pt x="10675" y="20315"/>
                    <a:pt x="10608" y="20916"/>
                  </a:cubicBezTo>
                  <a:cubicBezTo>
                    <a:pt x="10775" y="22417"/>
                    <a:pt x="2069" y="27954"/>
                    <a:pt x="2869" y="29288"/>
                  </a:cubicBezTo>
                  <a:cubicBezTo>
                    <a:pt x="3224" y="29534"/>
                    <a:pt x="3983" y="29623"/>
                    <a:pt x="4900" y="29623"/>
                  </a:cubicBezTo>
                  <a:cubicBezTo>
                    <a:pt x="7344" y="29623"/>
                    <a:pt x="10908" y="28988"/>
                    <a:pt x="10908" y="28988"/>
                  </a:cubicBezTo>
                  <a:lnTo>
                    <a:pt x="10908" y="28988"/>
                  </a:lnTo>
                  <a:cubicBezTo>
                    <a:pt x="12476" y="29722"/>
                    <a:pt x="0" y="36193"/>
                    <a:pt x="1902" y="37327"/>
                  </a:cubicBezTo>
                  <a:cubicBezTo>
                    <a:pt x="2679" y="37722"/>
                    <a:pt x="8293" y="37942"/>
                    <a:pt x="14837" y="37942"/>
                  </a:cubicBezTo>
                  <a:cubicBezTo>
                    <a:pt x="25427" y="37942"/>
                    <a:pt x="38453" y="37367"/>
                    <a:pt x="37360" y="36026"/>
                  </a:cubicBezTo>
                  <a:cubicBezTo>
                    <a:pt x="36293" y="33925"/>
                    <a:pt x="31256" y="31256"/>
                    <a:pt x="28387" y="28421"/>
                  </a:cubicBezTo>
                  <a:cubicBezTo>
                    <a:pt x="28356" y="28358"/>
                    <a:pt x="28445" y="28332"/>
                    <a:pt x="28626" y="28332"/>
                  </a:cubicBezTo>
                  <a:cubicBezTo>
                    <a:pt x="29446" y="28332"/>
                    <a:pt x="32155" y="28862"/>
                    <a:pt x="34124" y="28862"/>
                  </a:cubicBezTo>
                  <a:cubicBezTo>
                    <a:pt x="34932" y="28862"/>
                    <a:pt x="35615" y="28773"/>
                    <a:pt x="35993" y="28521"/>
                  </a:cubicBezTo>
                  <a:cubicBezTo>
                    <a:pt x="37294" y="27187"/>
                    <a:pt x="26119" y="20515"/>
                    <a:pt x="27520" y="19982"/>
                  </a:cubicBezTo>
                  <a:cubicBezTo>
                    <a:pt x="27908" y="19719"/>
                    <a:pt x="28704" y="19672"/>
                    <a:pt x="29642" y="19672"/>
                  </a:cubicBezTo>
                  <a:cubicBezTo>
                    <a:pt x="30163" y="19672"/>
                    <a:pt x="30729" y="19686"/>
                    <a:pt x="31292" y="19686"/>
                  </a:cubicBezTo>
                  <a:cubicBezTo>
                    <a:pt x="32420" y="19686"/>
                    <a:pt x="33541" y="19629"/>
                    <a:pt x="34292" y="19281"/>
                  </a:cubicBezTo>
                  <a:cubicBezTo>
                    <a:pt x="34315" y="19287"/>
                    <a:pt x="34335" y="19289"/>
                    <a:pt x="34354" y="19289"/>
                  </a:cubicBezTo>
                  <a:cubicBezTo>
                    <a:pt x="35945" y="19289"/>
                    <a:pt x="22689" y="1"/>
                    <a:pt x="20382" y="1"/>
                  </a:cubicBezTo>
                  <a:cubicBezTo>
                    <a:pt x="20379" y="1"/>
                    <a:pt x="20377" y="1"/>
                    <a:pt x="20375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340;p41"/>
            <p:cNvSpPr/>
            <p:nvPr/>
          </p:nvSpPr>
          <p:spPr>
            <a:xfrm>
              <a:off x="2794825" y="2673716"/>
              <a:ext cx="47571" cy="38514"/>
            </a:xfrm>
            <a:custGeom>
              <a:avLst/>
              <a:gdLst/>
              <a:ahLst/>
              <a:cxnLst/>
              <a:rect l="l" t="t" r="r" b="b"/>
              <a:pathLst>
                <a:path w="2225" h="1801" extrusionOk="0">
                  <a:moveTo>
                    <a:pt x="1453" y="0"/>
                  </a:moveTo>
                  <a:cubicBezTo>
                    <a:pt x="1333" y="0"/>
                    <a:pt x="1209" y="44"/>
                    <a:pt x="1096" y="150"/>
                  </a:cubicBezTo>
                  <a:lnTo>
                    <a:pt x="362" y="917"/>
                  </a:lnTo>
                  <a:cubicBezTo>
                    <a:pt x="0" y="1279"/>
                    <a:pt x="359" y="1800"/>
                    <a:pt x="756" y="1800"/>
                  </a:cubicBezTo>
                  <a:cubicBezTo>
                    <a:pt x="872" y="1800"/>
                    <a:pt x="990" y="1756"/>
                    <a:pt x="1096" y="1651"/>
                  </a:cubicBezTo>
                  <a:lnTo>
                    <a:pt x="1863" y="884"/>
                  </a:lnTo>
                  <a:cubicBezTo>
                    <a:pt x="2225" y="522"/>
                    <a:pt x="1866" y="0"/>
                    <a:pt x="14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341;p41"/>
            <p:cNvSpPr/>
            <p:nvPr/>
          </p:nvSpPr>
          <p:spPr>
            <a:xfrm>
              <a:off x="2927467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758" y="1"/>
                  </a:moveTo>
                  <a:cubicBezTo>
                    <a:pt x="360" y="1"/>
                    <a:pt x="0" y="529"/>
                    <a:pt x="362" y="917"/>
                  </a:cubicBezTo>
                  <a:lnTo>
                    <a:pt x="1530" y="2085"/>
                  </a:lnTo>
                  <a:cubicBezTo>
                    <a:pt x="1635" y="2190"/>
                    <a:pt x="1756" y="2234"/>
                    <a:pt x="1874" y="2234"/>
                  </a:cubicBezTo>
                  <a:cubicBezTo>
                    <a:pt x="2278" y="2234"/>
                    <a:pt x="2651" y="1712"/>
                    <a:pt x="2264" y="1351"/>
                  </a:cubicBezTo>
                  <a:lnTo>
                    <a:pt x="1096" y="150"/>
                  </a:lnTo>
                  <a:cubicBezTo>
                    <a:pt x="991" y="45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342;p41"/>
            <p:cNvSpPr/>
            <p:nvPr/>
          </p:nvSpPr>
          <p:spPr>
            <a:xfrm>
              <a:off x="2882547" y="257132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03" y="0"/>
                  </a:moveTo>
                  <a:cubicBezTo>
                    <a:pt x="1778" y="0"/>
                    <a:pt x="1647" y="50"/>
                    <a:pt x="1529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56" y="2218"/>
                  </a:cubicBezTo>
                  <a:cubicBezTo>
                    <a:pt x="871" y="2218"/>
                    <a:pt x="990" y="2174"/>
                    <a:pt x="1096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343;p41"/>
            <p:cNvSpPr/>
            <p:nvPr/>
          </p:nvSpPr>
          <p:spPr>
            <a:xfrm>
              <a:off x="3028038" y="2594528"/>
              <a:ext cx="54690" cy="45657"/>
            </a:xfrm>
            <a:custGeom>
              <a:avLst/>
              <a:gdLst/>
              <a:ahLst/>
              <a:cxnLst/>
              <a:rect l="l" t="t" r="r" b="b"/>
              <a:pathLst>
                <a:path w="2558" h="2135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462" y="1985"/>
                  </a:lnTo>
                  <a:cubicBezTo>
                    <a:pt x="1568" y="2090"/>
                    <a:pt x="1687" y="2134"/>
                    <a:pt x="1802" y="2134"/>
                  </a:cubicBezTo>
                  <a:cubicBezTo>
                    <a:pt x="2199" y="2134"/>
                    <a:pt x="2558" y="1612"/>
                    <a:pt x="2196" y="1251"/>
                  </a:cubicBezTo>
                  <a:cubicBezTo>
                    <a:pt x="1829" y="884"/>
                    <a:pt x="1462" y="517"/>
                    <a:pt x="1096" y="150"/>
                  </a:cubicBezTo>
                  <a:cubicBezTo>
                    <a:pt x="990" y="45"/>
                    <a:pt x="871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344;p41"/>
            <p:cNvSpPr/>
            <p:nvPr/>
          </p:nvSpPr>
          <p:spPr>
            <a:xfrm>
              <a:off x="2979527" y="2485379"/>
              <a:ext cx="53129" cy="43518"/>
            </a:xfrm>
            <a:custGeom>
              <a:avLst/>
              <a:gdLst/>
              <a:ahLst/>
              <a:cxnLst/>
              <a:rect l="l" t="t" r="r" b="b"/>
              <a:pathLst>
                <a:path w="2485" h="2035" extrusionOk="0">
                  <a:moveTo>
                    <a:pt x="1720" y="1"/>
                  </a:moveTo>
                  <a:cubicBezTo>
                    <a:pt x="1601" y="1"/>
                    <a:pt x="1476" y="45"/>
                    <a:pt x="1363" y="150"/>
                  </a:cubicBezTo>
                  <a:cubicBezTo>
                    <a:pt x="1030" y="484"/>
                    <a:pt x="696" y="817"/>
                    <a:pt x="362" y="1151"/>
                  </a:cubicBezTo>
                  <a:cubicBezTo>
                    <a:pt x="1" y="1513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5"/>
                  </a:cubicBezTo>
                  <a:cubicBezTo>
                    <a:pt x="1430" y="1551"/>
                    <a:pt x="1763" y="1218"/>
                    <a:pt x="2097" y="884"/>
                  </a:cubicBezTo>
                  <a:cubicBezTo>
                    <a:pt x="2484" y="523"/>
                    <a:pt x="2132" y="1"/>
                    <a:pt x="1720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345;p41"/>
            <p:cNvSpPr/>
            <p:nvPr/>
          </p:nvSpPr>
          <p:spPr>
            <a:xfrm>
              <a:off x="3025772" y="2390151"/>
              <a:ext cx="60655" cy="22133"/>
            </a:xfrm>
            <a:custGeom>
              <a:avLst/>
              <a:gdLst/>
              <a:ahLst/>
              <a:cxnLst/>
              <a:rect l="l" t="t" r="r" b="b"/>
              <a:pathLst>
                <a:path w="2837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46;p41"/>
            <p:cNvSpPr/>
            <p:nvPr/>
          </p:nvSpPr>
          <p:spPr>
            <a:xfrm>
              <a:off x="3087218" y="2486811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1636" y="0"/>
                  </a:moveTo>
                  <a:cubicBezTo>
                    <a:pt x="1521" y="0"/>
                    <a:pt x="1402" y="45"/>
                    <a:pt x="1296" y="150"/>
                  </a:cubicBezTo>
                  <a:lnTo>
                    <a:pt x="362" y="1084"/>
                  </a:lnTo>
                  <a:cubicBezTo>
                    <a:pt x="1" y="1446"/>
                    <a:pt x="359" y="1967"/>
                    <a:pt x="756" y="1967"/>
                  </a:cubicBezTo>
                  <a:cubicBezTo>
                    <a:pt x="872" y="1967"/>
                    <a:pt x="991" y="1923"/>
                    <a:pt x="1096" y="1818"/>
                  </a:cubicBezTo>
                  <a:lnTo>
                    <a:pt x="2030" y="884"/>
                  </a:lnTo>
                  <a:cubicBezTo>
                    <a:pt x="2392" y="522"/>
                    <a:pt x="2033" y="0"/>
                    <a:pt x="163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347;p41"/>
            <p:cNvSpPr/>
            <p:nvPr/>
          </p:nvSpPr>
          <p:spPr>
            <a:xfrm>
              <a:off x="3164250" y="2566000"/>
              <a:ext cx="58282" cy="49207"/>
            </a:xfrm>
            <a:custGeom>
              <a:avLst/>
              <a:gdLst/>
              <a:ahLst/>
              <a:cxnLst/>
              <a:rect l="l" t="t" r="r" b="b"/>
              <a:pathLst>
                <a:path w="2726" h="2301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629" y="2151"/>
                  </a:lnTo>
                  <a:cubicBezTo>
                    <a:pt x="1735" y="2256"/>
                    <a:pt x="1854" y="2301"/>
                    <a:pt x="1969" y="2301"/>
                  </a:cubicBezTo>
                  <a:cubicBezTo>
                    <a:pt x="2366" y="2301"/>
                    <a:pt x="2725" y="1779"/>
                    <a:pt x="2363" y="1417"/>
                  </a:cubicBezTo>
                  <a:lnTo>
                    <a:pt x="1096" y="150"/>
                  </a:lnTo>
                  <a:cubicBezTo>
                    <a:pt x="990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348;p41"/>
            <p:cNvSpPr/>
            <p:nvPr/>
          </p:nvSpPr>
          <p:spPr>
            <a:xfrm>
              <a:off x="3103082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1893" y="1"/>
                  </a:moveTo>
                  <a:cubicBezTo>
                    <a:pt x="1778" y="1"/>
                    <a:pt x="1660" y="45"/>
                    <a:pt x="1555" y="150"/>
                  </a:cubicBezTo>
                  <a:lnTo>
                    <a:pt x="388" y="1351"/>
                  </a:lnTo>
                  <a:cubicBezTo>
                    <a:pt x="0" y="1712"/>
                    <a:pt x="373" y="2234"/>
                    <a:pt x="778" y="2234"/>
                  </a:cubicBezTo>
                  <a:cubicBezTo>
                    <a:pt x="895" y="2234"/>
                    <a:pt x="1016" y="2190"/>
                    <a:pt x="1121" y="2085"/>
                  </a:cubicBezTo>
                  <a:lnTo>
                    <a:pt x="2289" y="917"/>
                  </a:lnTo>
                  <a:cubicBezTo>
                    <a:pt x="2651" y="529"/>
                    <a:pt x="2291" y="1"/>
                    <a:pt x="189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349;p41"/>
            <p:cNvSpPr/>
            <p:nvPr/>
          </p:nvSpPr>
          <p:spPr>
            <a:xfrm>
              <a:off x="3266382" y="2657293"/>
              <a:ext cx="46010" cy="37082"/>
            </a:xfrm>
            <a:custGeom>
              <a:avLst/>
              <a:gdLst/>
              <a:ahLst/>
              <a:cxnLst/>
              <a:rect l="l" t="t" r="r" b="b"/>
              <a:pathLst>
                <a:path w="2152" h="1734" extrusionOk="0">
                  <a:moveTo>
                    <a:pt x="778" y="1"/>
                  </a:moveTo>
                  <a:cubicBezTo>
                    <a:pt x="374" y="1"/>
                    <a:pt x="1" y="523"/>
                    <a:pt x="388" y="884"/>
                  </a:cubicBezTo>
                  <a:lnTo>
                    <a:pt x="1055" y="1585"/>
                  </a:lnTo>
                  <a:cubicBezTo>
                    <a:pt x="1160" y="1690"/>
                    <a:pt x="1279" y="1734"/>
                    <a:pt x="1394" y="1734"/>
                  </a:cubicBezTo>
                  <a:cubicBezTo>
                    <a:pt x="1792" y="1734"/>
                    <a:pt x="2151" y="1206"/>
                    <a:pt x="1789" y="818"/>
                  </a:cubicBezTo>
                  <a:lnTo>
                    <a:pt x="1122" y="150"/>
                  </a:lnTo>
                  <a:cubicBezTo>
                    <a:pt x="1017" y="45"/>
                    <a:pt x="896" y="1"/>
                    <a:pt x="77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350;p41"/>
            <p:cNvSpPr/>
            <p:nvPr/>
          </p:nvSpPr>
          <p:spPr>
            <a:xfrm>
              <a:off x="2925500" y="2757888"/>
              <a:ext cx="62216" cy="52778"/>
            </a:xfrm>
            <a:custGeom>
              <a:avLst/>
              <a:gdLst/>
              <a:ahLst/>
              <a:cxnLst/>
              <a:rect l="l" t="t" r="r" b="b"/>
              <a:pathLst>
                <a:path w="2910" h="2468" extrusionOk="0">
                  <a:moveTo>
                    <a:pt x="2146" y="0"/>
                  </a:moveTo>
                  <a:cubicBezTo>
                    <a:pt x="2026" y="0"/>
                    <a:pt x="1901" y="44"/>
                    <a:pt x="1789" y="150"/>
                  </a:cubicBezTo>
                  <a:lnTo>
                    <a:pt x="388" y="1584"/>
                  </a:lnTo>
                  <a:cubicBezTo>
                    <a:pt x="0" y="1946"/>
                    <a:pt x="353" y="2468"/>
                    <a:pt x="764" y="2468"/>
                  </a:cubicBezTo>
                  <a:cubicBezTo>
                    <a:pt x="884" y="2468"/>
                    <a:pt x="1009" y="2423"/>
                    <a:pt x="1121" y="2318"/>
                  </a:cubicBezTo>
                  <a:lnTo>
                    <a:pt x="2522" y="884"/>
                  </a:lnTo>
                  <a:cubicBezTo>
                    <a:pt x="2910" y="522"/>
                    <a:pt x="2557" y="0"/>
                    <a:pt x="214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351;p41"/>
            <p:cNvSpPr/>
            <p:nvPr/>
          </p:nvSpPr>
          <p:spPr>
            <a:xfrm>
              <a:off x="3078003" y="2756156"/>
              <a:ext cx="55225" cy="45935"/>
            </a:xfrm>
            <a:custGeom>
              <a:avLst/>
              <a:gdLst/>
              <a:ahLst/>
              <a:cxnLst/>
              <a:rect l="l" t="t" r="r" b="b"/>
              <a:pathLst>
                <a:path w="2583" h="2148" extrusionOk="0">
                  <a:moveTo>
                    <a:pt x="762" y="1"/>
                  </a:moveTo>
                  <a:cubicBezTo>
                    <a:pt x="352" y="1"/>
                    <a:pt x="0" y="538"/>
                    <a:pt x="360" y="898"/>
                  </a:cubicBezTo>
                  <a:lnTo>
                    <a:pt x="1460" y="1999"/>
                  </a:lnTo>
                  <a:cubicBezTo>
                    <a:pt x="1565" y="2104"/>
                    <a:pt x="1685" y="2148"/>
                    <a:pt x="1803" y="2148"/>
                  </a:cubicBezTo>
                  <a:cubicBezTo>
                    <a:pt x="2208" y="2148"/>
                    <a:pt x="2582" y="1620"/>
                    <a:pt x="2194" y="1232"/>
                  </a:cubicBezTo>
                  <a:cubicBezTo>
                    <a:pt x="1827" y="898"/>
                    <a:pt x="1460" y="531"/>
                    <a:pt x="1127" y="164"/>
                  </a:cubicBezTo>
                  <a:cubicBezTo>
                    <a:pt x="1012" y="49"/>
                    <a:pt x="884" y="1"/>
                    <a:pt x="762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352;p41"/>
            <p:cNvSpPr/>
            <p:nvPr/>
          </p:nvSpPr>
          <p:spPr>
            <a:xfrm>
              <a:off x="2799913" y="2853094"/>
              <a:ext cx="49623" cy="40332"/>
            </a:xfrm>
            <a:custGeom>
              <a:avLst/>
              <a:gdLst/>
              <a:ahLst/>
              <a:cxnLst/>
              <a:rect l="l" t="t" r="r" b="b"/>
              <a:pathLst>
                <a:path w="2321" h="1886" extrusionOk="0">
                  <a:moveTo>
                    <a:pt x="751" y="0"/>
                  </a:moveTo>
                  <a:cubicBezTo>
                    <a:pt x="345" y="0"/>
                    <a:pt x="0" y="519"/>
                    <a:pt x="357" y="902"/>
                  </a:cubicBezTo>
                  <a:lnTo>
                    <a:pt x="1225" y="1735"/>
                  </a:lnTo>
                  <a:cubicBezTo>
                    <a:pt x="1330" y="1841"/>
                    <a:pt x="1449" y="1885"/>
                    <a:pt x="1565" y="1885"/>
                  </a:cubicBezTo>
                  <a:cubicBezTo>
                    <a:pt x="1962" y="1885"/>
                    <a:pt x="2320" y="1363"/>
                    <a:pt x="1959" y="1002"/>
                  </a:cubicBezTo>
                  <a:lnTo>
                    <a:pt x="1125" y="168"/>
                  </a:lnTo>
                  <a:cubicBezTo>
                    <a:pt x="1007" y="50"/>
                    <a:pt x="876" y="0"/>
                    <a:pt x="7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353;p41"/>
            <p:cNvSpPr/>
            <p:nvPr/>
          </p:nvSpPr>
          <p:spPr>
            <a:xfrm>
              <a:off x="2968880" y="2849522"/>
              <a:ext cx="47442" cy="38472"/>
            </a:xfrm>
            <a:custGeom>
              <a:avLst/>
              <a:gdLst/>
              <a:ahLst/>
              <a:cxnLst/>
              <a:rect l="l" t="t" r="r" b="b"/>
              <a:pathLst>
                <a:path w="2219" h="1799" extrusionOk="0">
                  <a:moveTo>
                    <a:pt x="1483" y="1"/>
                  </a:moveTo>
                  <a:cubicBezTo>
                    <a:pt x="1362" y="1"/>
                    <a:pt x="1237" y="50"/>
                    <a:pt x="1127" y="168"/>
                  </a:cubicBezTo>
                  <a:lnTo>
                    <a:pt x="360" y="902"/>
                  </a:lnTo>
                  <a:cubicBezTo>
                    <a:pt x="1" y="1261"/>
                    <a:pt x="353" y="1799"/>
                    <a:pt x="747" y="1799"/>
                  </a:cubicBezTo>
                  <a:cubicBezTo>
                    <a:pt x="865" y="1799"/>
                    <a:pt x="986" y="1751"/>
                    <a:pt x="1094" y="1636"/>
                  </a:cubicBezTo>
                  <a:lnTo>
                    <a:pt x="1861" y="902"/>
                  </a:lnTo>
                  <a:cubicBezTo>
                    <a:pt x="2218" y="519"/>
                    <a:pt x="1874" y="1"/>
                    <a:pt x="148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354;p41"/>
            <p:cNvSpPr/>
            <p:nvPr/>
          </p:nvSpPr>
          <p:spPr>
            <a:xfrm>
              <a:off x="3104215" y="2853821"/>
              <a:ext cx="22150" cy="44780"/>
            </a:xfrm>
            <a:custGeom>
              <a:avLst/>
              <a:gdLst/>
              <a:ahLst/>
              <a:cxnLst/>
              <a:rect l="l" t="t" r="r" b="b"/>
              <a:pathLst>
                <a:path w="1036" h="2094" extrusionOk="0">
                  <a:moveTo>
                    <a:pt x="518" y="0"/>
                  </a:moveTo>
                  <a:cubicBezTo>
                    <a:pt x="259" y="0"/>
                    <a:pt x="1" y="167"/>
                    <a:pt x="1" y="501"/>
                  </a:cubicBezTo>
                  <a:lnTo>
                    <a:pt x="1" y="1568"/>
                  </a:lnTo>
                  <a:cubicBezTo>
                    <a:pt x="1" y="1918"/>
                    <a:pt x="259" y="2093"/>
                    <a:pt x="518" y="2093"/>
                  </a:cubicBezTo>
                  <a:cubicBezTo>
                    <a:pt x="777" y="2093"/>
                    <a:pt x="1035" y="1918"/>
                    <a:pt x="1035" y="1568"/>
                  </a:cubicBezTo>
                  <a:lnTo>
                    <a:pt x="1035" y="501"/>
                  </a:lnTo>
                  <a:cubicBezTo>
                    <a:pt x="1035" y="167"/>
                    <a:pt x="777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355;p41"/>
            <p:cNvSpPr/>
            <p:nvPr/>
          </p:nvSpPr>
          <p:spPr>
            <a:xfrm>
              <a:off x="3219881" y="2829934"/>
              <a:ext cx="49708" cy="39947"/>
            </a:xfrm>
            <a:custGeom>
              <a:avLst/>
              <a:gdLst/>
              <a:ahLst/>
              <a:cxnLst/>
              <a:rect l="l" t="t" r="r" b="b"/>
              <a:pathLst>
                <a:path w="2325" h="1868" extrusionOk="0">
                  <a:moveTo>
                    <a:pt x="1553" y="0"/>
                  </a:moveTo>
                  <a:cubicBezTo>
                    <a:pt x="1433" y="0"/>
                    <a:pt x="1309" y="45"/>
                    <a:pt x="1196" y="150"/>
                  </a:cubicBezTo>
                  <a:lnTo>
                    <a:pt x="362" y="984"/>
                  </a:lnTo>
                  <a:cubicBezTo>
                    <a:pt x="0" y="1345"/>
                    <a:pt x="359" y="1867"/>
                    <a:pt x="756" y="1867"/>
                  </a:cubicBezTo>
                  <a:cubicBezTo>
                    <a:pt x="871" y="1867"/>
                    <a:pt x="990" y="1823"/>
                    <a:pt x="1096" y="1718"/>
                  </a:cubicBezTo>
                  <a:lnTo>
                    <a:pt x="1963" y="884"/>
                  </a:lnTo>
                  <a:cubicBezTo>
                    <a:pt x="2325" y="522"/>
                    <a:pt x="1966" y="0"/>
                    <a:pt x="15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356;p41"/>
            <p:cNvSpPr/>
            <p:nvPr/>
          </p:nvSpPr>
          <p:spPr>
            <a:xfrm>
              <a:off x="2889667" y="2962606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296" y="1818"/>
                  </a:lnTo>
                  <a:cubicBezTo>
                    <a:pt x="1402" y="1924"/>
                    <a:pt x="1521" y="1968"/>
                    <a:pt x="1636" y="1968"/>
                  </a:cubicBezTo>
                  <a:cubicBezTo>
                    <a:pt x="2033" y="1968"/>
                    <a:pt x="2392" y="1446"/>
                    <a:pt x="2030" y="1084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357;p41"/>
            <p:cNvSpPr/>
            <p:nvPr/>
          </p:nvSpPr>
          <p:spPr>
            <a:xfrm>
              <a:off x="3003066" y="2962606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1803" y="1"/>
                  </a:moveTo>
                  <a:cubicBezTo>
                    <a:pt x="1687" y="1"/>
                    <a:pt x="1568" y="45"/>
                    <a:pt x="1463" y="150"/>
                  </a:cubicBezTo>
                  <a:cubicBezTo>
                    <a:pt x="1096" y="517"/>
                    <a:pt x="729" y="884"/>
                    <a:pt x="362" y="1251"/>
                  </a:cubicBezTo>
                  <a:cubicBezTo>
                    <a:pt x="1" y="1613"/>
                    <a:pt x="359" y="2135"/>
                    <a:pt x="756" y="2135"/>
                  </a:cubicBezTo>
                  <a:cubicBezTo>
                    <a:pt x="872" y="2135"/>
                    <a:pt x="991" y="2090"/>
                    <a:pt x="1096" y="1985"/>
                  </a:cubicBezTo>
                  <a:cubicBezTo>
                    <a:pt x="1463" y="1618"/>
                    <a:pt x="1830" y="1251"/>
                    <a:pt x="2197" y="884"/>
                  </a:cubicBezTo>
                  <a:cubicBezTo>
                    <a:pt x="2559" y="523"/>
                    <a:pt x="2200" y="1"/>
                    <a:pt x="180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358;p41"/>
            <p:cNvSpPr/>
            <p:nvPr/>
          </p:nvSpPr>
          <p:spPr>
            <a:xfrm>
              <a:off x="3170044" y="2953667"/>
              <a:ext cx="50842" cy="42043"/>
            </a:xfrm>
            <a:custGeom>
              <a:avLst/>
              <a:gdLst/>
              <a:ahLst/>
              <a:cxnLst/>
              <a:rect l="l" t="t" r="r" b="b"/>
              <a:pathLst>
                <a:path w="2378" h="1966" extrusionOk="0">
                  <a:moveTo>
                    <a:pt x="736" y="1"/>
                  </a:moveTo>
                  <a:cubicBezTo>
                    <a:pt x="345" y="1"/>
                    <a:pt x="1" y="519"/>
                    <a:pt x="358" y="902"/>
                  </a:cubicBezTo>
                  <a:lnTo>
                    <a:pt x="1258" y="1803"/>
                  </a:lnTo>
                  <a:cubicBezTo>
                    <a:pt x="1374" y="1918"/>
                    <a:pt x="1501" y="1966"/>
                    <a:pt x="1623" y="1966"/>
                  </a:cubicBezTo>
                  <a:cubicBezTo>
                    <a:pt x="2031" y="1966"/>
                    <a:pt x="2377" y="1428"/>
                    <a:pt x="1992" y="1069"/>
                  </a:cubicBezTo>
                  <a:lnTo>
                    <a:pt x="1092" y="168"/>
                  </a:lnTo>
                  <a:cubicBezTo>
                    <a:pt x="982" y="50"/>
                    <a:pt x="857" y="1"/>
                    <a:pt x="7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359;p41"/>
            <p:cNvSpPr/>
            <p:nvPr/>
          </p:nvSpPr>
          <p:spPr>
            <a:xfrm>
              <a:off x="3081509" y="3025393"/>
              <a:ext cx="62408" cy="52778"/>
            </a:xfrm>
            <a:custGeom>
              <a:avLst/>
              <a:gdLst/>
              <a:ahLst/>
              <a:cxnLst/>
              <a:rect l="l" t="t" r="r" b="b"/>
              <a:pathLst>
                <a:path w="2919" h="2468" extrusionOk="0">
                  <a:moveTo>
                    <a:pt x="2141" y="0"/>
                  </a:moveTo>
                  <a:cubicBezTo>
                    <a:pt x="2023" y="0"/>
                    <a:pt x="1902" y="44"/>
                    <a:pt x="1797" y="150"/>
                  </a:cubicBezTo>
                  <a:lnTo>
                    <a:pt x="362" y="1584"/>
                  </a:lnTo>
                  <a:cubicBezTo>
                    <a:pt x="1" y="1946"/>
                    <a:pt x="359" y="2468"/>
                    <a:pt x="772" y="2468"/>
                  </a:cubicBezTo>
                  <a:cubicBezTo>
                    <a:pt x="892" y="2468"/>
                    <a:pt x="1017" y="2423"/>
                    <a:pt x="1130" y="2318"/>
                  </a:cubicBezTo>
                  <a:lnTo>
                    <a:pt x="2531" y="884"/>
                  </a:lnTo>
                  <a:cubicBezTo>
                    <a:pt x="2918" y="522"/>
                    <a:pt x="2545" y="0"/>
                    <a:pt x="214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360;p41"/>
            <p:cNvSpPr/>
            <p:nvPr/>
          </p:nvSpPr>
          <p:spPr>
            <a:xfrm>
              <a:off x="2921929" y="3038224"/>
              <a:ext cx="51547" cy="42086"/>
            </a:xfrm>
            <a:custGeom>
              <a:avLst/>
              <a:gdLst/>
              <a:ahLst/>
              <a:cxnLst/>
              <a:rect l="l" t="t" r="r" b="b"/>
              <a:pathLst>
                <a:path w="2411" h="1968" extrusionOk="0">
                  <a:moveTo>
                    <a:pt x="764" y="1"/>
                  </a:moveTo>
                  <a:cubicBezTo>
                    <a:pt x="353" y="1"/>
                    <a:pt x="0" y="522"/>
                    <a:pt x="388" y="884"/>
                  </a:cubicBezTo>
                  <a:lnTo>
                    <a:pt x="1288" y="1818"/>
                  </a:lnTo>
                  <a:cubicBezTo>
                    <a:pt x="1393" y="1923"/>
                    <a:pt x="1513" y="1967"/>
                    <a:pt x="1631" y="1967"/>
                  </a:cubicBezTo>
                  <a:cubicBezTo>
                    <a:pt x="2036" y="1967"/>
                    <a:pt x="2410" y="1439"/>
                    <a:pt x="2022" y="1051"/>
                  </a:cubicBezTo>
                  <a:lnTo>
                    <a:pt x="1122" y="150"/>
                  </a:lnTo>
                  <a:cubicBezTo>
                    <a:pt x="1009" y="45"/>
                    <a:pt x="884" y="1"/>
                    <a:pt x="76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361;p41"/>
            <p:cNvSpPr/>
            <p:nvPr/>
          </p:nvSpPr>
          <p:spPr>
            <a:xfrm>
              <a:off x="2778405" y="3043228"/>
              <a:ext cx="49559" cy="40653"/>
            </a:xfrm>
            <a:custGeom>
              <a:avLst/>
              <a:gdLst/>
              <a:ahLst/>
              <a:cxnLst/>
              <a:rect l="l" t="t" r="r" b="b"/>
              <a:pathLst>
                <a:path w="2318" h="1901" extrusionOk="0">
                  <a:moveTo>
                    <a:pt x="1540" y="0"/>
                  </a:moveTo>
                  <a:cubicBezTo>
                    <a:pt x="1423" y="0"/>
                    <a:pt x="1302" y="44"/>
                    <a:pt x="1197" y="150"/>
                  </a:cubicBezTo>
                  <a:lnTo>
                    <a:pt x="363" y="984"/>
                  </a:lnTo>
                  <a:cubicBezTo>
                    <a:pt x="1" y="1372"/>
                    <a:pt x="361" y="1900"/>
                    <a:pt x="758" y="1900"/>
                  </a:cubicBezTo>
                  <a:cubicBezTo>
                    <a:pt x="873" y="1900"/>
                    <a:pt x="992" y="1856"/>
                    <a:pt x="1097" y="1751"/>
                  </a:cubicBezTo>
                  <a:lnTo>
                    <a:pt x="1930" y="884"/>
                  </a:lnTo>
                  <a:cubicBezTo>
                    <a:pt x="2318" y="522"/>
                    <a:pt x="1945" y="0"/>
                    <a:pt x="154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362;p41"/>
            <p:cNvSpPr/>
            <p:nvPr/>
          </p:nvSpPr>
          <p:spPr>
            <a:xfrm>
              <a:off x="3263966" y="3038566"/>
              <a:ext cx="22150" cy="44973"/>
            </a:xfrm>
            <a:custGeom>
              <a:avLst/>
              <a:gdLst/>
              <a:ahLst/>
              <a:cxnLst/>
              <a:rect l="l" t="t" r="r" b="b"/>
              <a:pathLst>
                <a:path w="1036" h="2103" extrusionOk="0">
                  <a:moveTo>
                    <a:pt x="518" y="1"/>
                  </a:moveTo>
                  <a:cubicBezTo>
                    <a:pt x="259" y="1"/>
                    <a:pt x="1" y="168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7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8"/>
                    <a:pt x="777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363;p41"/>
            <p:cNvSpPr/>
            <p:nvPr/>
          </p:nvSpPr>
          <p:spPr>
            <a:xfrm>
              <a:off x="2000943" y="2892314"/>
              <a:ext cx="587971" cy="485119"/>
            </a:xfrm>
            <a:custGeom>
              <a:avLst/>
              <a:gdLst/>
              <a:ahLst/>
              <a:cxnLst/>
              <a:rect l="l" t="t" r="r" b="b"/>
              <a:pathLst>
                <a:path w="27501" h="22685" extrusionOk="0">
                  <a:moveTo>
                    <a:pt x="11739" y="1"/>
                  </a:moveTo>
                  <a:cubicBezTo>
                    <a:pt x="11651" y="1"/>
                    <a:pt x="11563" y="12"/>
                    <a:pt x="11475" y="35"/>
                  </a:cubicBezTo>
                  <a:cubicBezTo>
                    <a:pt x="7272" y="1036"/>
                    <a:pt x="12309" y="12077"/>
                    <a:pt x="12309" y="14045"/>
                  </a:cubicBezTo>
                  <a:cubicBezTo>
                    <a:pt x="11148" y="13414"/>
                    <a:pt x="6048" y="9972"/>
                    <a:pt x="3089" y="9972"/>
                  </a:cubicBezTo>
                  <a:cubicBezTo>
                    <a:pt x="2139" y="9972"/>
                    <a:pt x="1409" y="10327"/>
                    <a:pt x="1101" y="11243"/>
                  </a:cubicBezTo>
                  <a:cubicBezTo>
                    <a:pt x="0" y="14879"/>
                    <a:pt x="13744" y="21150"/>
                    <a:pt x="16112" y="22684"/>
                  </a:cubicBezTo>
                  <a:cubicBezTo>
                    <a:pt x="19181" y="18615"/>
                    <a:pt x="24385" y="13211"/>
                    <a:pt x="26486" y="8574"/>
                  </a:cubicBezTo>
                  <a:cubicBezTo>
                    <a:pt x="27494" y="6421"/>
                    <a:pt x="27501" y="3488"/>
                    <a:pt x="25322" y="3488"/>
                  </a:cubicBezTo>
                  <a:cubicBezTo>
                    <a:pt x="24834" y="3488"/>
                    <a:pt x="24237" y="3635"/>
                    <a:pt x="23517" y="3971"/>
                  </a:cubicBezTo>
                  <a:cubicBezTo>
                    <a:pt x="20582" y="5239"/>
                    <a:pt x="19614" y="8875"/>
                    <a:pt x="17913" y="11376"/>
                  </a:cubicBezTo>
                  <a:cubicBezTo>
                    <a:pt x="16849" y="9634"/>
                    <a:pt x="14318" y="1"/>
                    <a:pt x="11739" y="1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364;p41"/>
            <p:cNvSpPr/>
            <p:nvPr/>
          </p:nvSpPr>
          <p:spPr>
            <a:xfrm>
              <a:off x="2248416" y="2950203"/>
              <a:ext cx="109017" cy="432383"/>
            </a:xfrm>
            <a:custGeom>
              <a:avLst/>
              <a:gdLst/>
              <a:ahLst/>
              <a:cxnLst/>
              <a:rect l="l" t="t" r="r" b="b"/>
              <a:pathLst>
                <a:path w="5099" h="20219" extrusionOk="0">
                  <a:moveTo>
                    <a:pt x="630" y="1"/>
                  </a:moveTo>
                  <a:cubicBezTo>
                    <a:pt x="322" y="1"/>
                    <a:pt x="0" y="249"/>
                    <a:pt x="100" y="630"/>
                  </a:cubicBezTo>
                  <a:cubicBezTo>
                    <a:pt x="1768" y="6968"/>
                    <a:pt x="2902" y="13406"/>
                    <a:pt x="4037" y="19844"/>
                  </a:cubicBezTo>
                  <a:cubicBezTo>
                    <a:pt x="4076" y="20106"/>
                    <a:pt x="4254" y="20219"/>
                    <a:pt x="4450" y="20219"/>
                  </a:cubicBezTo>
                  <a:cubicBezTo>
                    <a:pt x="4753" y="20219"/>
                    <a:pt x="5098" y="19949"/>
                    <a:pt x="5037" y="19544"/>
                  </a:cubicBezTo>
                  <a:cubicBezTo>
                    <a:pt x="3903" y="13106"/>
                    <a:pt x="2769" y="6701"/>
                    <a:pt x="1101" y="363"/>
                  </a:cubicBezTo>
                  <a:cubicBezTo>
                    <a:pt x="1035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365;p41"/>
            <p:cNvSpPr/>
            <p:nvPr/>
          </p:nvSpPr>
          <p:spPr>
            <a:xfrm>
              <a:off x="2332996" y="3022292"/>
              <a:ext cx="204564" cy="360038"/>
            </a:xfrm>
            <a:custGeom>
              <a:avLst/>
              <a:gdLst/>
              <a:ahLst/>
              <a:cxnLst/>
              <a:rect l="l" t="t" r="r" b="b"/>
              <a:pathLst>
                <a:path w="9568" h="16836" extrusionOk="0">
                  <a:moveTo>
                    <a:pt x="8834" y="1"/>
                  </a:moveTo>
                  <a:cubicBezTo>
                    <a:pt x="8672" y="1"/>
                    <a:pt x="8507" y="68"/>
                    <a:pt x="8387" y="228"/>
                  </a:cubicBezTo>
                  <a:cubicBezTo>
                    <a:pt x="6585" y="2897"/>
                    <a:pt x="5318" y="5832"/>
                    <a:pt x="3850" y="8667"/>
                  </a:cubicBezTo>
                  <a:cubicBezTo>
                    <a:pt x="2549" y="11169"/>
                    <a:pt x="681" y="13404"/>
                    <a:pt x="81" y="16206"/>
                  </a:cubicBezTo>
                  <a:cubicBezTo>
                    <a:pt x="0" y="16587"/>
                    <a:pt x="330" y="16835"/>
                    <a:pt x="634" y="16835"/>
                  </a:cubicBezTo>
                  <a:cubicBezTo>
                    <a:pt x="837" y="16835"/>
                    <a:pt x="1028" y="16726"/>
                    <a:pt x="1081" y="16473"/>
                  </a:cubicBezTo>
                  <a:cubicBezTo>
                    <a:pt x="1648" y="13804"/>
                    <a:pt x="3483" y="11569"/>
                    <a:pt x="4751" y="9201"/>
                  </a:cubicBezTo>
                  <a:cubicBezTo>
                    <a:pt x="6252" y="6366"/>
                    <a:pt x="7453" y="3430"/>
                    <a:pt x="9287" y="762"/>
                  </a:cubicBezTo>
                  <a:cubicBezTo>
                    <a:pt x="9567" y="365"/>
                    <a:pt x="9210" y="1"/>
                    <a:pt x="8834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366;p41"/>
            <p:cNvSpPr/>
            <p:nvPr/>
          </p:nvSpPr>
          <p:spPr>
            <a:xfrm>
              <a:off x="2069979" y="3137728"/>
              <a:ext cx="282216" cy="217314"/>
            </a:xfrm>
            <a:custGeom>
              <a:avLst/>
              <a:gdLst/>
              <a:ahLst/>
              <a:cxnLst/>
              <a:rect l="l" t="t" r="r" b="b"/>
              <a:pathLst>
                <a:path w="13200" h="10162" extrusionOk="0">
                  <a:moveTo>
                    <a:pt x="688" y="0"/>
                  </a:moveTo>
                  <a:cubicBezTo>
                    <a:pt x="264" y="0"/>
                    <a:pt x="0" y="671"/>
                    <a:pt x="441" y="1001"/>
                  </a:cubicBezTo>
                  <a:cubicBezTo>
                    <a:pt x="4377" y="3937"/>
                    <a:pt x="9047" y="5838"/>
                    <a:pt x="12016" y="9941"/>
                  </a:cubicBezTo>
                  <a:cubicBezTo>
                    <a:pt x="12133" y="10097"/>
                    <a:pt x="12293" y="10162"/>
                    <a:pt x="12451" y="10162"/>
                  </a:cubicBezTo>
                  <a:cubicBezTo>
                    <a:pt x="12832" y="10162"/>
                    <a:pt x="13199" y="9785"/>
                    <a:pt x="12916" y="9407"/>
                  </a:cubicBezTo>
                  <a:cubicBezTo>
                    <a:pt x="9814" y="5137"/>
                    <a:pt x="5077" y="3169"/>
                    <a:pt x="974" y="100"/>
                  </a:cubicBezTo>
                  <a:cubicBezTo>
                    <a:pt x="875" y="30"/>
                    <a:pt x="778" y="0"/>
                    <a:pt x="68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367;p41"/>
            <p:cNvSpPr/>
            <p:nvPr/>
          </p:nvSpPr>
          <p:spPr>
            <a:xfrm>
              <a:off x="2244098" y="3027168"/>
              <a:ext cx="82783" cy="31436"/>
            </a:xfrm>
            <a:custGeom>
              <a:avLst/>
              <a:gdLst/>
              <a:ahLst/>
              <a:cxnLst/>
              <a:rect l="l" t="t" r="r" b="b"/>
              <a:pathLst>
                <a:path w="3872" h="1470" extrusionOk="0">
                  <a:moveTo>
                    <a:pt x="3205" y="0"/>
                  </a:moveTo>
                  <a:cubicBezTo>
                    <a:pt x="2304" y="0"/>
                    <a:pt x="1437" y="133"/>
                    <a:pt x="569" y="434"/>
                  </a:cubicBezTo>
                  <a:cubicBezTo>
                    <a:pt x="1" y="643"/>
                    <a:pt x="157" y="1469"/>
                    <a:pt x="652" y="1469"/>
                  </a:cubicBezTo>
                  <a:cubicBezTo>
                    <a:pt x="709" y="1469"/>
                    <a:pt x="771" y="1459"/>
                    <a:pt x="836" y="1434"/>
                  </a:cubicBezTo>
                  <a:cubicBezTo>
                    <a:pt x="1603" y="1168"/>
                    <a:pt x="2404" y="1067"/>
                    <a:pt x="3205" y="1034"/>
                  </a:cubicBezTo>
                  <a:cubicBezTo>
                    <a:pt x="3872" y="1034"/>
                    <a:pt x="3872" y="0"/>
                    <a:pt x="3205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368;p41"/>
            <p:cNvSpPr/>
            <p:nvPr/>
          </p:nvSpPr>
          <p:spPr>
            <a:xfrm>
              <a:off x="2269775" y="3163262"/>
              <a:ext cx="92084" cy="28848"/>
            </a:xfrm>
            <a:custGeom>
              <a:avLst/>
              <a:gdLst/>
              <a:ahLst/>
              <a:cxnLst/>
              <a:rect l="l" t="t" r="r" b="b"/>
              <a:pathLst>
                <a:path w="4307" h="1349" extrusionOk="0">
                  <a:moveTo>
                    <a:pt x="3493" y="0"/>
                  </a:moveTo>
                  <a:cubicBezTo>
                    <a:pt x="3464" y="0"/>
                    <a:pt x="3435" y="3"/>
                    <a:pt x="3405" y="7"/>
                  </a:cubicBezTo>
                  <a:cubicBezTo>
                    <a:pt x="2471" y="174"/>
                    <a:pt x="1537" y="174"/>
                    <a:pt x="636" y="341"/>
                  </a:cubicBezTo>
                  <a:cubicBezTo>
                    <a:pt x="0" y="436"/>
                    <a:pt x="212" y="1349"/>
                    <a:pt x="810" y="1349"/>
                  </a:cubicBezTo>
                  <a:cubicBezTo>
                    <a:pt x="840" y="1349"/>
                    <a:pt x="871" y="1346"/>
                    <a:pt x="903" y="1342"/>
                  </a:cubicBezTo>
                  <a:cubicBezTo>
                    <a:pt x="1803" y="1175"/>
                    <a:pt x="2737" y="1175"/>
                    <a:pt x="3671" y="1008"/>
                  </a:cubicBezTo>
                  <a:cubicBezTo>
                    <a:pt x="4307" y="913"/>
                    <a:pt x="4065" y="0"/>
                    <a:pt x="349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369;p41"/>
            <p:cNvSpPr/>
            <p:nvPr/>
          </p:nvSpPr>
          <p:spPr>
            <a:xfrm>
              <a:off x="2401198" y="3163155"/>
              <a:ext cx="71281" cy="38108"/>
            </a:xfrm>
            <a:custGeom>
              <a:avLst/>
              <a:gdLst/>
              <a:ahLst/>
              <a:cxnLst/>
              <a:rect l="l" t="t" r="r" b="b"/>
              <a:pathLst>
                <a:path w="3334" h="1782" extrusionOk="0">
                  <a:moveTo>
                    <a:pt x="779" y="0"/>
                  </a:moveTo>
                  <a:cubicBezTo>
                    <a:pt x="226" y="0"/>
                    <a:pt x="1" y="888"/>
                    <a:pt x="627" y="1013"/>
                  </a:cubicBezTo>
                  <a:cubicBezTo>
                    <a:pt x="1294" y="1146"/>
                    <a:pt x="1861" y="1547"/>
                    <a:pt x="2495" y="1747"/>
                  </a:cubicBezTo>
                  <a:cubicBezTo>
                    <a:pt x="2560" y="1771"/>
                    <a:pt x="2622" y="1782"/>
                    <a:pt x="2679" y="1782"/>
                  </a:cubicBezTo>
                  <a:cubicBezTo>
                    <a:pt x="3174" y="1782"/>
                    <a:pt x="3333" y="956"/>
                    <a:pt x="2795" y="746"/>
                  </a:cubicBezTo>
                  <a:cubicBezTo>
                    <a:pt x="2161" y="513"/>
                    <a:pt x="1561" y="146"/>
                    <a:pt x="893" y="12"/>
                  </a:cubicBezTo>
                  <a:cubicBezTo>
                    <a:pt x="854" y="4"/>
                    <a:pt x="816" y="0"/>
                    <a:pt x="779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370;p41"/>
            <p:cNvSpPr/>
            <p:nvPr/>
          </p:nvSpPr>
          <p:spPr>
            <a:xfrm>
              <a:off x="2436667" y="3085506"/>
              <a:ext cx="87979" cy="46897"/>
            </a:xfrm>
            <a:custGeom>
              <a:avLst/>
              <a:gdLst/>
              <a:ahLst/>
              <a:cxnLst/>
              <a:rect l="l" t="t" r="r" b="b"/>
              <a:pathLst>
                <a:path w="4115" h="2193" extrusionOk="0">
                  <a:moveTo>
                    <a:pt x="814" y="0"/>
                  </a:moveTo>
                  <a:cubicBezTo>
                    <a:pt x="242" y="0"/>
                    <a:pt x="0" y="913"/>
                    <a:pt x="635" y="1008"/>
                  </a:cubicBezTo>
                  <a:cubicBezTo>
                    <a:pt x="1569" y="1141"/>
                    <a:pt x="2337" y="1608"/>
                    <a:pt x="3104" y="2109"/>
                  </a:cubicBezTo>
                  <a:cubicBezTo>
                    <a:pt x="3194" y="2167"/>
                    <a:pt x="3284" y="2193"/>
                    <a:pt x="3369" y="2193"/>
                  </a:cubicBezTo>
                  <a:cubicBezTo>
                    <a:pt x="3813" y="2193"/>
                    <a:pt x="4114" y="1489"/>
                    <a:pt x="3638" y="1208"/>
                  </a:cubicBezTo>
                  <a:cubicBezTo>
                    <a:pt x="2804" y="674"/>
                    <a:pt x="1903" y="141"/>
                    <a:pt x="902" y="7"/>
                  </a:cubicBezTo>
                  <a:cubicBezTo>
                    <a:pt x="872" y="3"/>
                    <a:pt x="843" y="0"/>
                    <a:pt x="81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371;p41"/>
            <p:cNvSpPr/>
            <p:nvPr/>
          </p:nvSpPr>
          <p:spPr>
            <a:xfrm>
              <a:off x="2110772" y="3158493"/>
              <a:ext cx="52082" cy="53826"/>
            </a:xfrm>
            <a:custGeom>
              <a:avLst/>
              <a:gdLst/>
              <a:ahLst/>
              <a:cxnLst/>
              <a:rect l="l" t="t" r="r" b="b"/>
              <a:pathLst>
                <a:path w="2436" h="2517" extrusionOk="0">
                  <a:moveTo>
                    <a:pt x="1819" y="1"/>
                  </a:moveTo>
                  <a:cubicBezTo>
                    <a:pt x="1683" y="1"/>
                    <a:pt x="1548" y="51"/>
                    <a:pt x="1468" y="164"/>
                  </a:cubicBezTo>
                  <a:cubicBezTo>
                    <a:pt x="1068" y="664"/>
                    <a:pt x="634" y="1131"/>
                    <a:pt x="234" y="1631"/>
                  </a:cubicBezTo>
                  <a:cubicBezTo>
                    <a:pt x="34" y="1831"/>
                    <a:pt x="0" y="2132"/>
                    <a:pt x="234" y="2365"/>
                  </a:cubicBezTo>
                  <a:cubicBezTo>
                    <a:pt x="324" y="2455"/>
                    <a:pt x="473" y="2516"/>
                    <a:pt x="622" y="2516"/>
                  </a:cubicBezTo>
                  <a:cubicBezTo>
                    <a:pt x="749" y="2516"/>
                    <a:pt x="876" y="2472"/>
                    <a:pt x="968" y="2365"/>
                  </a:cubicBezTo>
                  <a:cubicBezTo>
                    <a:pt x="1368" y="1865"/>
                    <a:pt x="1802" y="1398"/>
                    <a:pt x="2202" y="897"/>
                  </a:cubicBezTo>
                  <a:cubicBezTo>
                    <a:pt x="2402" y="697"/>
                    <a:pt x="2436" y="397"/>
                    <a:pt x="2202" y="164"/>
                  </a:cubicBezTo>
                  <a:cubicBezTo>
                    <a:pt x="2115" y="60"/>
                    <a:pt x="1966" y="1"/>
                    <a:pt x="1819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372;p41"/>
            <p:cNvSpPr/>
            <p:nvPr/>
          </p:nvSpPr>
          <p:spPr>
            <a:xfrm>
              <a:off x="2162212" y="3194441"/>
              <a:ext cx="64012" cy="58467"/>
            </a:xfrm>
            <a:custGeom>
              <a:avLst/>
              <a:gdLst/>
              <a:ahLst/>
              <a:cxnLst/>
              <a:rect l="l" t="t" r="r" b="b"/>
              <a:pathLst>
                <a:path w="2994" h="2734" extrusionOk="0">
                  <a:moveTo>
                    <a:pt x="2222" y="1"/>
                  </a:moveTo>
                  <a:cubicBezTo>
                    <a:pt x="2102" y="1"/>
                    <a:pt x="1977" y="45"/>
                    <a:pt x="1864" y="150"/>
                  </a:cubicBezTo>
                  <a:cubicBezTo>
                    <a:pt x="1330" y="684"/>
                    <a:pt x="797" y="1251"/>
                    <a:pt x="330" y="1818"/>
                  </a:cubicBezTo>
                  <a:cubicBezTo>
                    <a:pt x="0" y="2199"/>
                    <a:pt x="345" y="2733"/>
                    <a:pt x="720" y="2733"/>
                  </a:cubicBezTo>
                  <a:cubicBezTo>
                    <a:pt x="838" y="2733"/>
                    <a:pt x="960" y="2680"/>
                    <a:pt x="1064" y="2552"/>
                  </a:cubicBezTo>
                  <a:cubicBezTo>
                    <a:pt x="1531" y="1985"/>
                    <a:pt x="2064" y="1418"/>
                    <a:pt x="2631" y="884"/>
                  </a:cubicBezTo>
                  <a:cubicBezTo>
                    <a:pt x="2993" y="523"/>
                    <a:pt x="2634" y="1"/>
                    <a:pt x="2222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373;p41"/>
            <p:cNvSpPr/>
            <p:nvPr/>
          </p:nvSpPr>
          <p:spPr>
            <a:xfrm>
              <a:off x="3405908" y="2859253"/>
              <a:ext cx="870807" cy="619481"/>
            </a:xfrm>
            <a:custGeom>
              <a:avLst/>
              <a:gdLst/>
              <a:ahLst/>
              <a:cxnLst/>
              <a:rect l="l" t="t" r="r" b="b"/>
              <a:pathLst>
                <a:path w="40730" h="28968" extrusionOk="0">
                  <a:moveTo>
                    <a:pt x="23853" y="0"/>
                  </a:moveTo>
                  <a:cubicBezTo>
                    <a:pt x="19023" y="0"/>
                    <a:pt x="15765" y="14337"/>
                    <a:pt x="14244" y="16325"/>
                  </a:cubicBezTo>
                  <a:cubicBezTo>
                    <a:pt x="13347" y="14353"/>
                    <a:pt x="9669" y="3474"/>
                    <a:pt x="5652" y="3474"/>
                  </a:cubicBezTo>
                  <a:cubicBezTo>
                    <a:pt x="5184" y="3474"/>
                    <a:pt x="4710" y="3622"/>
                    <a:pt x="4236" y="3949"/>
                  </a:cubicBezTo>
                  <a:cubicBezTo>
                    <a:pt x="0" y="7018"/>
                    <a:pt x="9874" y="25298"/>
                    <a:pt x="11208" y="28967"/>
                  </a:cubicBezTo>
                  <a:cubicBezTo>
                    <a:pt x="17980" y="27066"/>
                    <a:pt x="28187" y="25431"/>
                    <a:pt x="34325" y="22062"/>
                  </a:cubicBezTo>
                  <a:cubicBezTo>
                    <a:pt x="37927" y="20194"/>
                    <a:pt x="40729" y="15824"/>
                    <a:pt x="34925" y="14557"/>
                  </a:cubicBezTo>
                  <a:cubicBezTo>
                    <a:pt x="34333" y="14409"/>
                    <a:pt x="33743" y="14343"/>
                    <a:pt x="33157" y="14343"/>
                  </a:cubicBezTo>
                  <a:cubicBezTo>
                    <a:pt x="29520" y="14343"/>
                    <a:pt x="26006" y="16881"/>
                    <a:pt x="22616" y="18059"/>
                  </a:cubicBezTo>
                  <a:cubicBezTo>
                    <a:pt x="22883" y="15124"/>
                    <a:pt x="28454" y="1681"/>
                    <a:pt x="24951" y="247"/>
                  </a:cubicBezTo>
                  <a:cubicBezTo>
                    <a:pt x="24577" y="79"/>
                    <a:pt x="24211" y="0"/>
                    <a:pt x="23853" y="0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374;p41"/>
            <p:cNvSpPr/>
            <p:nvPr/>
          </p:nvSpPr>
          <p:spPr>
            <a:xfrm>
              <a:off x="3636876" y="2940772"/>
              <a:ext cx="276743" cy="542324"/>
            </a:xfrm>
            <a:custGeom>
              <a:avLst/>
              <a:gdLst/>
              <a:ahLst/>
              <a:cxnLst/>
              <a:rect l="l" t="t" r="r" b="b"/>
              <a:pathLst>
                <a:path w="12944" h="25360" extrusionOk="0">
                  <a:moveTo>
                    <a:pt x="12308" y="1"/>
                  </a:moveTo>
                  <a:cubicBezTo>
                    <a:pt x="12100" y="1"/>
                    <a:pt x="11884" y="103"/>
                    <a:pt x="11780" y="337"/>
                  </a:cubicBezTo>
                  <a:cubicBezTo>
                    <a:pt x="8377" y="8643"/>
                    <a:pt x="4308" y="16616"/>
                    <a:pt x="205" y="24588"/>
                  </a:cubicBezTo>
                  <a:cubicBezTo>
                    <a:pt x="0" y="24997"/>
                    <a:pt x="353" y="25359"/>
                    <a:pt x="693" y="25359"/>
                  </a:cubicBezTo>
                  <a:cubicBezTo>
                    <a:pt x="853" y="25359"/>
                    <a:pt x="1010" y="25280"/>
                    <a:pt x="1106" y="25088"/>
                  </a:cubicBezTo>
                  <a:cubicBezTo>
                    <a:pt x="5242" y="17049"/>
                    <a:pt x="9345" y="9010"/>
                    <a:pt x="12781" y="638"/>
                  </a:cubicBezTo>
                  <a:cubicBezTo>
                    <a:pt x="12943" y="251"/>
                    <a:pt x="12635" y="1"/>
                    <a:pt x="12308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375;p41"/>
            <p:cNvSpPr/>
            <p:nvPr/>
          </p:nvSpPr>
          <p:spPr>
            <a:xfrm>
              <a:off x="3634268" y="3235607"/>
              <a:ext cx="507134" cy="247382"/>
            </a:xfrm>
            <a:custGeom>
              <a:avLst/>
              <a:gdLst/>
              <a:ahLst/>
              <a:cxnLst/>
              <a:rect l="l" t="t" r="r" b="b"/>
              <a:pathLst>
                <a:path w="23720" h="11568" extrusionOk="0">
                  <a:moveTo>
                    <a:pt x="23038" y="0"/>
                  </a:moveTo>
                  <a:cubicBezTo>
                    <a:pt x="22988" y="0"/>
                    <a:pt x="22933" y="9"/>
                    <a:pt x="22876" y="27"/>
                  </a:cubicBezTo>
                  <a:cubicBezTo>
                    <a:pt x="18740" y="1361"/>
                    <a:pt x="14971" y="3496"/>
                    <a:pt x="11101" y="5397"/>
                  </a:cubicBezTo>
                  <a:cubicBezTo>
                    <a:pt x="7532" y="7132"/>
                    <a:pt x="3429" y="8032"/>
                    <a:pt x="394" y="10701"/>
                  </a:cubicBezTo>
                  <a:cubicBezTo>
                    <a:pt x="1" y="11042"/>
                    <a:pt x="369" y="11567"/>
                    <a:pt x="787" y="11567"/>
                  </a:cubicBezTo>
                  <a:cubicBezTo>
                    <a:pt x="902" y="11567"/>
                    <a:pt x="1020" y="11528"/>
                    <a:pt x="1127" y="11435"/>
                  </a:cubicBezTo>
                  <a:cubicBezTo>
                    <a:pt x="4063" y="8866"/>
                    <a:pt x="8166" y="7932"/>
                    <a:pt x="11635" y="6298"/>
                  </a:cubicBezTo>
                  <a:cubicBezTo>
                    <a:pt x="15438" y="4463"/>
                    <a:pt x="19107" y="2362"/>
                    <a:pt x="23143" y="1027"/>
                  </a:cubicBezTo>
                  <a:cubicBezTo>
                    <a:pt x="23720" y="845"/>
                    <a:pt x="23551" y="0"/>
                    <a:pt x="2303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376;p41"/>
            <p:cNvSpPr/>
            <p:nvPr/>
          </p:nvSpPr>
          <p:spPr>
            <a:xfrm>
              <a:off x="3535257" y="3000907"/>
              <a:ext cx="143802" cy="445000"/>
            </a:xfrm>
            <a:custGeom>
              <a:avLst/>
              <a:gdLst/>
              <a:ahLst/>
              <a:cxnLst/>
              <a:rect l="l" t="t" r="r" b="b"/>
              <a:pathLst>
                <a:path w="6726" h="20809" extrusionOk="0">
                  <a:moveTo>
                    <a:pt x="633" y="0"/>
                  </a:moveTo>
                  <a:cubicBezTo>
                    <a:pt x="318" y="0"/>
                    <a:pt x="0" y="258"/>
                    <a:pt x="121" y="661"/>
                  </a:cubicBezTo>
                  <a:cubicBezTo>
                    <a:pt x="2056" y="7232"/>
                    <a:pt x="5658" y="13237"/>
                    <a:pt x="5458" y="20308"/>
                  </a:cubicBezTo>
                  <a:cubicBezTo>
                    <a:pt x="5458" y="20642"/>
                    <a:pt x="5717" y="20809"/>
                    <a:pt x="5979" y="20809"/>
                  </a:cubicBezTo>
                  <a:cubicBezTo>
                    <a:pt x="6242" y="20809"/>
                    <a:pt x="6509" y="20642"/>
                    <a:pt x="6526" y="20308"/>
                  </a:cubicBezTo>
                  <a:cubicBezTo>
                    <a:pt x="6726" y="13137"/>
                    <a:pt x="3090" y="7066"/>
                    <a:pt x="1122" y="361"/>
                  </a:cubicBezTo>
                  <a:cubicBezTo>
                    <a:pt x="1043" y="110"/>
                    <a:pt x="839" y="0"/>
                    <a:pt x="63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377;p41"/>
            <p:cNvSpPr/>
            <p:nvPr/>
          </p:nvSpPr>
          <p:spPr>
            <a:xfrm>
              <a:off x="3731119" y="3189587"/>
              <a:ext cx="99845" cy="51666"/>
            </a:xfrm>
            <a:custGeom>
              <a:avLst/>
              <a:gdLst/>
              <a:ahLst/>
              <a:cxnLst/>
              <a:rect l="l" t="t" r="r" b="b"/>
              <a:pathLst>
                <a:path w="4670" h="2416" extrusionOk="0">
                  <a:moveTo>
                    <a:pt x="634" y="0"/>
                  </a:moveTo>
                  <a:cubicBezTo>
                    <a:pt x="151" y="0"/>
                    <a:pt x="1" y="837"/>
                    <a:pt x="534" y="1045"/>
                  </a:cubicBezTo>
                  <a:cubicBezTo>
                    <a:pt x="1734" y="1512"/>
                    <a:pt x="2702" y="2279"/>
                    <a:pt x="4003" y="2412"/>
                  </a:cubicBezTo>
                  <a:cubicBezTo>
                    <a:pt x="4024" y="2414"/>
                    <a:pt x="4044" y="2415"/>
                    <a:pt x="4063" y="2415"/>
                  </a:cubicBezTo>
                  <a:cubicBezTo>
                    <a:pt x="4669" y="2415"/>
                    <a:pt x="4649" y="1443"/>
                    <a:pt x="4003" y="1378"/>
                  </a:cubicBezTo>
                  <a:cubicBezTo>
                    <a:pt x="2869" y="1245"/>
                    <a:pt x="1901" y="444"/>
                    <a:pt x="834" y="44"/>
                  </a:cubicBezTo>
                  <a:cubicBezTo>
                    <a:pt x="762" y="14"/>
                    <a:pt x="695" y="0"/>
                    <a:pt x="63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378;p41"/>
            <p:cNvSpPr/>
            <p:nvPr/>
          </p:nvSpPr>
          <p:spPr>
            <a:xfrm>
              <a:off x="3776381" y="3098807"/>
              <a:ext cx="98305" cy="48779"/>
            </a:xfrm>
            <a:custGeom>
              <a:avLst/>
              <a:gdLst/>
              <a:ahLst/>
              <a:cxnLst/>
              <a:rect l="l" t="t" r="r" b="b"/>
              <a:pathLst>
                <a:path w="4598" h="2281" extrusionOk="0">
                  <a:moveTo>
                    <a:pt x="750" y="1"/>
                  </a:moveTo>
                  <a:cubicBezTo>
                    <a:pt x="212" y="1"/>
                    <a:pt x="1" y="896"/>
                    <a:pt x="618" y="1020"/>
                  </a:cubicBezTo>
                  <a:cubicBezTo>
                    <a:pt x="1719" y="1253"/>
                    <a:pt x="2653" y="1954"/>
                    <a:pt x="3754" y="2254"/>
                  </a:cubicBezTo>
                  <a:cubicBezTo>
                    <a:pt x="3811" y="2272"/>
                    <a:pt x="3865" y="2280"/>
                    <a:pt x="3916" y="2280"/>
                  </a:cubicBezTo>
                  <a:cubicBezTo>
                    <a:pt x="4428" y="2280"/>
                    <a:pt x="4597" y="1435"/>
                    <a:pt x="4021" y="1253"/>
                  </a:cubicBezTo>
                  <a:cubicBezTo>
                    <a:pt x="2920" y="953"/>
                    <a:pt x="2019" y="253"/>
                    <a:pt x="885" y="19"/>
                  </a:cubicBezTo>
                  <a:cubicBezTo>
                    <a:pt x="838" y="7"/>
                    <a:pt x="793" y="1"/>
                    <a:pt x="75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379;p41"/>
            <p:cNvSpPr/>
            <p:nvPr/>
          </p:nvSpPr>
          <p:spPr>
            <a:xfrm>
              <a:off x="3818008" y="3011428"/>
              <a:ext cx="85734" cy="45037"/>
            </a:xfrm>
            <a:custGeom>
              <a:avLst/>
              <a:gdLst/>
              <a:ahLst/>
              <a:cxnLst/>
              <a:rect l="l" t="t" r="r" b="b"/>
              <a:pathLst>
                <a:path w="4010" h="2106" extrusionOk="0">
                  <a:moveTo>
                    <a:pt x="631" y="0"/>
                  </a:moveTo>
                  <a:cubicBezTo>
                    <a:pt x="160" y="0"/>
                    <a:pt x="1" y="827"/>
                    <a:pt x="539" y="1036"/>
                  </a:cubicBezTo>
                  <a:cubicBezTo>
                    <a:pt x="1406" y="1370"/>
                    <a:pt x="2274" y="1770"/>
                    <a:pt x="3141" y="2070"/>
                  </a:cubicBezTo>
                  <a:cubicBezTo>
                    <a:pt x="3206" y="2094"/>
                    <a:pt x="3268" y="2105"/>
                    <a:pt x="3326" y="2105"/>
                  </a:cubicBezTo>
                  <a:cubicBezTo>
                    <a:pt x="3827" y="2105"/>
                    <a:pt x="4010" y="1279"/>
                    <a:pt x="3441" y="1070"/>
                  </a:cubicBezTo>
                  <a:cubicBezTo>
                    <a:pt x="2541" y="769"/>
                    <a:pt x="1707" y="369"/>
                    <a:pt x="806" y="36"/>
                  </a:cubicBezTo>
                  <a:cubicBezTo>
                    <a:pt x="744" y="11"/>
                    <a:pt x="686" y="0"/>
                    <a:pt x="63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380;p41"/>
            <p:cNvSpPr/>
            <p:nvPr/>
          </p:nvSpPr>
          <p:spPr>
            <a:xfrm>
              <a:off x="3897563" y="3288343"/>
              <a:ext cx="59415" cy="90694"/>
            </a:xfrm>
            <a:custGeom>
              <a:avLst/>
              <a:gdLst/>
              <a:ahLst/>
              <a:cxnLst/>
              <a:rect l="l" t="t" r="r" b="b"/>
              <a:pathLst>
                <a:path w="2779" h="4241" extrusionOk="0">
                  <a:moveTo>
                    <a:pt x="626" y="0"/>
                  </a:moveTo>
                  <a:cubicBezTo>
                    <a:pt x="314" y="0"/>
                    <a:pt x="0" y="249"/>
                    <a:pt x="121" y="630"/>
                  </a:cubicBezTo>
                  <a:cubicBezTo>
                    <a:pt x="454" y="1830"/>
                    <a:pt x="954" y="2965"/>
                    <a:pt x="1622" y="3999"/>
                  </a:cubicBezTo>
                  <a:cubicBezTo>
                    <a:pt x="1732" y="4170"/>
                    <a:pt x="1892" y="4241"/>
                    <a:pt x="2050" y="4241"/>
                  </a:cubicBezTo>
                  <a:cubicBezTo>
                    <a:pt x="2417" y="4241"/>
                    <a:pt x="2779" y="3861"/>
                    <a:pt x="2522" y="3465"/>
                  </a:cubicBezTo>
                  <a:cubicBezTo>
                    <a:pt x="1888" y="2498"/>
                    <a:pt x="1421" y="1463"/>
                    <a:pt x="1121" y="363"/>
                  </a:cubicBezTo>
                  <a:cubicBezTo>
                    <a:pt x="1041" y="110"/>
                    <a:pt x="834" y="0"/>
                    <a:pt x="626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381;p41"/>
            <p:cNvSpPr/>
            <p:nvPr/>
          </p:nvSpPr>
          <p:spPr>
            <a:xfrm>
              <a:off x="4012673" y="3244118"/>
              <a:ext cx="44385" cy="77178"/>
            </a:xfrm>
            <a:custGeom>
              <a:avLst/>
              <a:gdLst/>
              <a:ahLst/>
              <a:cxnLst/>
              <a:rect l="l" t="t" r="r" b="b"/>
              <a:pathLst>
                <a:path w="2076" h="3609" extrusionOk="0">
                  <a:moveTo>
                    <a:pt x="622" y="0"/>
                  </a:moveTo>
                  <a:cubicBezTo>
                    <a:pt x="306" y="0"/>
                    <a:pt x="0" y="249"/>
                    <a:pt x="140" y="629"/>
                  </a:cubicBezTo>
                  <a:cubicBezTo>
                    <a:pt x="474" y="1497"/>
                    <a:pt x="774" y="2331"/>
                    <a:pt x="974" y="3231"/>
                  </a:cubicBezTo>
                  <a:cubicBezTo>
                    <a:pt x="1040" y="3496"/>
                    <a:pt x="1237" y="3608"/>
                    <a:pt x="1441" y="3608"/>
                  </a:cubicBezTo>
                  <a:cubicBezTo>
                    <a:pt x="1751" y="3608"/>
                    <a:pt x="2076" y="3347"/>
                    <a:pt x="1975" y="2964"/>
                  </a:cubicBezTo>
                  <a:cubicBezTo>
                    <a:pt x="1775" y="2064"/>
                    <a:pt x="1475" y="1196"/>
                    <a:pt x="1141" y="363"/>
                  </a:cubicBezTo>
                  <a:cubicBezTo>
                    <a:pt x="1048" y="110"/>
                    <a:pt x="833" y="0"/>
                    <a:pt x="622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382;p41"/>
            <p:cNvSpPr/>
            <p:nvPr/>
          </p:nvSpPr>
          <p:spPr>
            <a:xfrm>
              <a:off x="3585030" y="3227738"/>
              <a:ext cx="90202" cy="40097"/>
            </a:xfrm>
            <a:custGeom>
              <a:avLst/>
              <a:gdLst/>
              <a:ahLst/>
              <a:cxnLst/>
              <a:rect l="l" t="t" r="r" b="b"/>
              <a:pathLst>
                <a:path w="4219" h="1875" extrusionOk="0">
                  <a:moveTo>
                    <a:pt x="3440" y="1"/>
                  </a:moveTo>
                  <a:cubicBezTo>
                    <a:pt x="3363" y="1"/>
                    <a:pt x="3281" y="19"/>
                    <a:pt x="3197" y="61"/>
                  </a:cubicBezTo>
                  <a:cubicBezTo>
                    <a:pt x="2396" y="495"/>
                    <a:pt x="1462" y="662"/>
                    <a:pt x="595" y="862"/>
                  </a:cubicBezTo>
                  <a:cubicBezTo>
                    <a:pt x="1" y="987"/>
                    <a:pt x="198" y="1875"/>
                    <a:pt x="776" y="1875"/>
                  </a:cubicBezTo>
                  <a:cubicBezTo>
                    <a:pt x="814" y="1875"/>
                    <a:pt x="854" y="1871"/>
                    <a:pt x="895" y="1862"/>
                  </a:cubicBezTo>
                  <a:cubicBezTo>
                    <a:pt x="1863" y="1662"/>
                    <a:pt x="2830" y="1462"/>
                    <a:pt x="3731" y="962"/>
                  </a:cubicBezTo>
                  <a:cubicBezTo>
                    <a:pt x="4219" y="703"/>
                    <a:pt x="3916" y="1"/>
                    <a:pt x="344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383;p41"/>
            <p:cNvSpPr/>
            <p:nvPr/>
          </p:nvSpPr>
          <p:spPr>
            <a:xfrm>
              <a:off x="3541372" y="3127485"/>
              <a:ext cx="93345" cy="40268"/>
            </a:xfrm>
            <a:custGeom>
              <a:avLst/>
              <a:gdLst/>
              <a:ahLst/>
              <a:cxnLst/>
              <a:rect l="l" t="t" r="r" b="b"/>
              <a:pathLst>
                <a:path w="4366" h="1883" extrusionOk="0">
                  <a:moveTo>
                    <a:pt x="3591" y="0"/>
                  </a:moveTo>
                  <a:cubicBezTo>
                    <a:pt x="3553" y="0"/>
                    <a:pt x="3513" y="4"/>
                    <a:pt x="3471" y="12"/>
                  </a:cubicBezTo>
                  <a:cubicBezTo>
                    <a:pt x="2470" y="246"/>
                    <a:pt x="1536" y="546"/>
                    <a:pt x="569" y="846"/>
                  </a:cubicBezTo>
                  <a:cubicBezTo>
                    <a:pt x="1" y="1056"/>
                    <a:pt x="157" y="1882"/>
                    <a:pt x="652" y="1882"/>
                  </a:cubicBezTo>
                  <a:cubicBezTo>
                    <a:pt x="709" y="1882"/>
                    <a:pt x="770" y="1871"/>
                    <a:pt x="836" y="1847"/>
                  </a:cubicBezTo>
                  <a:cubicBezTo>
                    <a:pt x="1803" y="1547"/>
                    <a:pt x="2771" y="1247"/>
                    <a:pt x="3771" y="1013"/>
                  </a:cubicBezTo>
                  <a:cubicBezTo>
                    <a:pt x="4366" y="888"/>
                    <a:pt x="4168" y="0"/>
                    <a:pt x="359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384;p41"/>
            <p:cNvSpPr/>
            <p:nvPr/>
          </p:nvSpPr>
          <p:spPr>
            <a:xfrm>
              <a:off x="3525508" y="3053706"/>
              <a:ext cx="72521" cy="36098"/>
            </a:xfrm>
            <a:custGeom>
              <a:avLst/>
              <a:gdLst/>
              <a:ahLst/>
              <a:cxnLst/>
              <a:rect l="l" t="t" r="r" b="b"/>
              <a:pathLst>
                <a:path w="3392" h="1688" extrusionOk="0">
                  <a:moveTo>
                    <a:pt x="2707" y="0"/>
                  </a:moveTo>
                  <a:cubicBezTo>
                    <a:pt x="2656" y="0"/>
                    <a:pt x="2602" y="9"/>
                    <a:pt x="2545" y="27"/>
                  </a:cubicBezTo>
                  <a:cubicBezTo>
                    <a:pt x="1911" y="260"/>
                    <a:pt x="1244" y="427"/>
                    <a:pt x="577" y="660"/>
                  </a:cubicBezTo>
                  <a:cubicBezTo>
                    <a:pt x="0" y="843"/>
                    <a:pt x="169" y="1687"/>
                    <a:pt x="682" y="1687"/>
                  </a:cubicBezTo>
                  <a:cubicBezTo>
                    <a:pt x="733" y="1687"/>
                    <a:pt x="787" y="1679"/>
                    <a:pt x="844" y="1661"/>
                  </a:cubicBezTo>
                  <a:cubicBezTo>
                    <a:pt x="1511" y="1461"/>
                    <a:pt x="2178" y="1261"/>
                    <a:pt x="2845" y="1027"/>
                  </a:cubicBezTo>
                  <a:cubicBezTo>
                    <a:pt x="3392" y="845"/>
                    <a:pt x="3220" y="0"/>
                    <a:pt x="2707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385;p41"/>
            <p:cNvSpPr/>
            <p:nvPr/>
          </p:nvSpPr>
          <p:spPr>
            <a:xfrm>
              <a:off x="965403" y="3324398"/>
              <a:ext cx="3433970" cy="1277283"/>
            </a:xfrm>
            <a:custGeom>
              <a:avLst/>
              <a:gdLst/>
              <a:ahLst/>
              <a:cxnLst/>
              <a:rect l="l" t="t" r="r" b="b"/>
              <a:pathLst>
                <a:path w="160616" h="59728" extrusionOk="0">
                  <a:moveTo>
                    <a:pt x="88094" y="0"/>
                  </a:moveTo>
                  <a:cubicBezTo>
                    <a:pt x="75512" y="0"/>
                    <a:pt x="32045" y="1777"/>
                    <a:pt x="22884" y="5448"/>
                  </a:cubicBezTo>
                  <a:cubicBezTo>
                    <a:pt x="1" y="14655"/>
                    <a:pt x="4304" y="55184"/>
                    <a:pt x="24752" y="56385"/>
                  </a:cubicBezTo>
                  <a:cubicBezTo>
                    <a:pt x="43205" y="58915"/>
                    <a:pt x="59051" y="59728"/>
                    <a:pt x="74496" y="59728"/>
                  </a:cubicBezTo>
                  <a:cubicBezTo>
                    <a:pt x="86943" y="59728"/>
                    <a:pt x="99130" y="59200"/>
                    <a:pt x="112214" y="58620"/>
                  </a:cubicBezTo>
                  <a:cubicBezTo>
                    <a:pt x="123389" y="58186"/>
                    <a:pt x="141135" y="57319"/>
                    <a:pt x="148340" y="48679"/>
                  </a:cubicBezTo>
                  <a:cubicBezTo>
                    <a:pt x="152877" y="43275"/>
                    <a:pt x="160616" y="9985"/>
                    <a:pt x="135664" y="3780"/>
                  </a:cubicBezTo>
                  <a:cubicBezTo>
                    <a:pt x="127292" y="1679"/>
                    <a:pt x="97604" y="111"/>
                    <a:pt x="89598" y="11"/>
                  </a:cubicBezTo>
                  <a:cubicBezTo>
                    <a:pt x="89163" y="4"/>
                    <a:pt x="88660" y="0"/>
                    <a:pt x="88094" y="0"/>
                  </a:cubicBezTo>
                  <a:close/>
                </a:path>
              </a:pathLst>
            </a:custGeom>
            <a:solidFill>
              <a:srgbClr val="75A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386;p41"/>
            <p:cNvSpPr/>
            <p:nvPr/>
          </p:nvSpPr>
          <p:spPr>
            <a:xfrm>
              <a:off x="1557201" y="3464641"/>
              <a:ext cx="46138" cy="40952"/>
            </a:xfrm>
            <a:custGeom>
              <a:avLst/>
              <a:gdLst/>
              <a:ahLst/>
              <a:cxnLst/>
              <a:rect l="l" t="t" r="r" b="b"/>
              <a:pathLst>
                <a:path w="2158" h="1915" extrusionOk="0">
                  <a:moveTo>
                    <a:pt x="341" y="0"/>
                  </a:moveTo>
                  <a:cubicBezTo>
                    <a:pt x="179" y="0"/>
                    <a:pt x="0" y="136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8" y="1225"/>
                    <a:pt x="1875" y="858"/>
                    <a:pt x="2075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6" y="564"/>
                    <a:pt x="1144" y="851"/>
                    <a:pt x="954" y="1175"/>
                  </a:cubicBezTo>
                  <a:lnTo>
                    <a:pt x="954" y="1175"/>
                  </a:lnTo>
                  <a:cubicBezTo>
                    <a:pt x="747" y="907"/>
                    <a:pt x="651" y="549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387;p41"/>
            <p:cNvSpPr/>
            <p:nvPr/>
          </p:nvSpPr>
          <p:spPr>
            <a:xfrm>
              <a:off x="1172810" y="3865673"/>
              <a:ext cx="46138" cy="40824"/>
            </a:xfrm>
            <a:custGeom>
              <a:avLst/>
              <a:gdLst/>
              <a:ahLst/>
              <a:cxnLst/>
              <a:rect l="l" t="t" r="r" b="b"/>
              <a:pathLst>
                <a:path w="2158" h="1909" extrusionOk="0">
                  <a:moveTo>
                    <a:pt x="335" y="1"/>
                  </a:moveTo>
                  <a:cubicBezTo>
                    <a:pt x="169" y="1"/>
                    <a:pt x="1" y="136"/>
                    <a:pt x="40" y="352"/>
                  </a:cubicBezTo>
                  <a:cubicBezTo>
                    <a:pt x="207" y="952"/>
                    <a:pt x="407" y="1486"/>
                    <a:pt x="907" y="1853"/>
                  </a:cubicBezTo>
                  <a:cubicBezTo>
                    <a:pt x="956" y="1892"/>
                    <a:pt x="1008" y="1908"/>
                    <a:pt x="1058" y="1908"/>
                  </a:cubicBezTo>
                  <a:cubicBezTo>
                    <a:pt x="1177" y="1908"/>
                    <a:pt x="1284" y="1814"/>
                    <a:pt x="1308" y="1719"/>
                  </a:cubicBezTo>
                  <a:cubicBezTo>
                    <a:pt x="1508" y="1219"/>
                    <a:pt x="1908" y="852"/>
                    <a:pt x="2075" y="385"/>
                  </a:cubicBezTo>
                  <a:cubicBezTo>
                    <a:pt x="2157" y="179"/>
                    <a:pt x="1985" y="36"/>
                    <a:pt x="1810" y="36"/>
                  </a:cubicBezTo>
                  <a:cubicBezTo>
                    <a:pt x="1702" y="36"/>
                    <a:pt x="1592" y="91"/>
                    <a:pt x="1541" y="218"/>
                  </a:cubicBezTo>
                  <a:cubicBezTo>
                    <a:pt x="1394" y="561"/>
                    <a:pt x="1158" y="850"/>
                    <a:pt x="963" y="1177"/>
                  </a:cubicBezTo>
                  <a:lnTo>
                    <a:pt x="963" y="1177"/>
                  </a:lnTo>
                  <a:cubicBezTo>
                    <a:pt x="762" y="909"/>
                    <a:pt x="685" y="554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388;p41"/>
            <p:cNvSpPr/>
            <p:nvPr/>
          </p:nvSpPr>
          <p:spPr>
            <a:xfrm>
              <a:off x="1334977" y="3601590"/>
              <a:ext cx="45817" cy="40952"/>
            </a:xfrm>
            <a:custGeom>
              <a:avLst/>
              <a:gdLst/>
              <a:ahLst/>
              <a:cxnLst/>
              <a:rect l="l" t="t" r="r" b="b"/>
              <a:pathLst>
                <a:path w="2143" h="1915" extrusionOk="0">
                  <a:moveTo>
                    <a:pt x="337" y="1"/>
                  </a:moveTo>
                  <a:cubicBezTo>
                    <a:pt x="171" y="1"/>
                    <a:pt x="0" y="137"/>
                    <a:pt x="61" y="359"/>
                  </a:cubicBezTo>
                  <a:cubicBezTo>
                    <a:pt x="194" y="959"/>
                    <a:pt x="394" y="1493"/>
                    <a:pt x="895" y="1860"/>
                  </a:cubicBezTo>
                  <a:cubicBezTo>
                    <a:pt x="942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8" y="1693"/>
                  </a:cubicBezTo>
                  <a:cubicBezTo>
                    <a:pt x="1495" y="1226"/>
                    <a:pt x="1895" y="859"/>
                    <a:pt x="2062" y="392"/>
                  </a:cubicBezTo>
                  <a:cubicBezTo>
                    <a:pt x="2143" y="170"/>
                    <a:pt x="1980" y="34"/>
                    <a:pt x="1809" y="34"/>
                  </a:cubicBezTo>
                  <a:cubicBezTo>
                    <a:pt x="1697" y="34"/>
                    <a:pt x="1581" y="93"/>
                    <a:pt x="1528" y="225"/>
                  </a:cubicBezTo>
                  <a:cubicBezTo>
                    <a:pt x="1408" y="562"/>
                    <a:pt x="1166" y="848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389;p41"/>
            <p:cNvSpPr/>
            <p:nvPr/>
          </p:nvSpPr>
          <p:spPr>
            <a:xfrm>
              <a:off x="1750476" y="3591603"/>
              <a:ext cx="46095" cy="40952"/>
            </a:xfrm>
            <a:custGeom>
              <a:avLst/>
              <a:gdLst/>
              <a:ahLst/>
              <a:cxnLst/>
              <a:rect l="l" t="t" r="r" b="b"/>
              <a:pathLst>
                <a:path w="2156" h="1915" extrusionOk="0">
                  <a:moveTo>
                    <a:pt x="348" y="1"/>
                  </a:moveTo>
                  <a:cubicBezTo>
                    <a:pt x="179" y="1"/>
                    <a:pt x="0" y="137"/>
                    <a:pt x="40" y="359"/>
                  </a:cubicBezTo>
                  <a:cubicBezTo>
                    <a:pt x="207" y="959"/>
                    <a:pt x="407" y="1493"/>
                    <a:pt x="908" y="1860"/>
                  </a:cubicBezTo>
                  <a:cubicBezTo>
                    <a:pt x="955" y="1898"/>
                    <a:pt x="1003" y="1914"/>
                    <a:pt x="1048" y="1914"/>
                  </a:cubicBezTo>
                  <a:cubicBezTo>
                    <a:pt x="1162" y="1914"/>
                    <a:pt x="1260" y="1812"/>
                    <a:pt x="1308" y="1693"/>
                  </a:cubicBezTo>
                  <a:cubicBezTo>
                    <a:pt x="1508" y="1226"/>
                    <a:pt x="1908" y="859"/>
                    <a:pt x="2075" y="392"/>
                  </a:cubicBezTo>
                  <a:cubicBezTo>
                    <a:pt x="2156" y="170"/>
                    <a:pt x="1993" y="34"/>
                    <a:pt x="1822" y="34"/>
                  </a:cubicBezTo>
                  <a:cubicBezTo>
                    <a:pt x="1710" y="34"/>
                    <a:pt x="1594" y="93"/>
                    <a:pt x="1542" y="225"/>
                  </a:cubicBezTo>
                  <a:cubicBezTo>
                    <a:pt x="1398" y="561"/>
                    <a:pt x="1167" y="845"/>
                    <a:pt x="975" y="1164"/>
                  </a:cubicBezTo>
                  <a:lnTo>
                    <a:pt x="975" y="1164"/>
                  </a:lnTo>
                  <a:cubicBezTo>
                    <a:pt x="761" y="890"/>
                    <a:pt x="684" y="551"/>
                    <a:pt x="608" y="192"/>
                  </a:cubicBezTo>
                  <a:cubicBezTo>
                    <a:pt x="568" y="60"/>
                    <a:pt x="460" y="1"/>
                    <a:pt x="34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90;p41"/>
            <p:cNvSpPr/>
            <p:nvPr/>
          </p:nvSpPr>
          <p:spPr>
            <a:xfrm>
              <a:off x="1574604" y="3677165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8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6" y="561"/>
                    <a:pt x="1158" y="856"/>
                    <a:pt x="969" y="1171"/>
                  </a:cubicBezTo>
                  <a:lnTo>
                    <a:pt x="969" y="1171"/>
                  </a:lnTo>
                  <a:cubicBezTo>
                    <a:pt x="750" y="888"/>
                    <a:pt x="672" y="531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91;p41"/>
            <p:cNvSpPr/>
            <p:nvPr/>
          </p:nvSpPr>
          <p:spPr>
            <a:xfrm>
              <a:off x="1762898" y="4008162"/>
              <a:ext cx="45775" cy="40674"/>
            </a:xfrm>
            <a:custGeom>
              <a:avLst/>
              <a:gdLst/>
              <a:ahLst/>
              <a:cxnLst/>
              <a:rect l="l" t="t" r="r" b="b"/>
              <a:pathLst>
                <a:path w="2141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4"/>
                  </a:cubicBezTo>
                  <a:cubicBezTo>
                    <a:pt x="1494" y="1227"/>
                    <a:pt x="1895" y="860"/>
                    <a:pt x="2061" y="360"/>
                  </a:cubicBezTo>
                  <a:cubicBezTo>
                    <a:pt x="2141" y="161"/>
                    <a:pt x="1983" y="33"/>
                    <a:pt x="1815" y="33"/>
                  </a:cubicBezTo>
                  <a:cubicBezTo>
                    <a:pt x="1701" y="33"/>
                    <a:pt x="1581" y="92"/>
                    <a:pt x="1528" y="227"/>
                  </a:cubicBezTo>
                  <a:cubicBezTo>
                    <a:pt x="1407" y="566"/>
                    <a:pt x="1162" y="852"/>
                    <a:pt x="961" y="1162"/>
                  </a:cubicBezTo>
                  <a:lnTo>
                    <a:pt x="961" y="1162"/>
                  </a:lnTo>
                  <a:cubicBezTo>
                    <a:pt x="748" y="880"/>
                    <a:pt x="671" y="527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92;p41"/>
            <p:cNvSpPr/>
            <p:nvPr/>
          </p:nvSpPr>
          <p:spPr>
            <a:xfrm>
              <a:off x="1940908" y="3439107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173" y="952"/>
                    <a:pt x="373" y="1485"/>
                    <a:pt x="907" y="1886"/>
                  </a:cubicBezTo>
                  <a:cubicBezTo>
                    <a:pt x="940" y="1910"/>
                    <a:pt x="976" y="1920"/>
                    <a:pt x="1014" y="1920"/>
                  </a:cubicBezTo>
                  <a:cubicBezTo>
                    <a:pt x="1130" y="1920"/>
                    <a:pt x="1257" y="1820"/>
                    <a:pt x="1307" y="1719"/>
                  </a:cubicBezTo>
                  <a:cubicBezTo>
                    <a:pt x="1508" y="1218"/>
                    <a:pt x="1874" y="851"/>
                    <a:pt x="2075" y="384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5" y="558"/>
                    <a:pt x="1143" y="845"/>
                    <a:pt x="953" y="1169"/>
                  </a:cubicBezTo>
                  <a:lnTo>
                    <a:pt x="953" y="1169"/>
                  </a:lnTo>
                  <a:cubicBezTo>
                    <a:pt x="747" y="902"/>
                    <a:pt x="650" y="550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93;p41"/>
            <p:cNvSpPr/>
            <p:nvPr/>
          </p:nvSpPr>
          <p:spPr>
            <a:xfrm>
              <a:off x="2137753" y="3590320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173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1" y="91"/>
                    <a:pt x="1540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94;p41"/>
            <p:cNvSpPr/>
            <p:nvPr/>
          </p:nvSpPr>
          <p:spPr>
            <a:xfrm>
              <a:off x="2141303" y="3836953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207" y="927"/>
                    <a:pt x="407" y="1495"/>
                    <a:pt x="907" y="1861"/>
                  </a:cubicBezTo>
                  <a:cubicBezTo>
                    <a:pt x="953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0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95;p41"/>
            <p:cNvSpPr/>
            <p:nvPr/>
          </p:nvSpPr>
          <p:spPr>
            <a:xfrm>
              <a:off x="1521133" y="4002452"/>
              <a:ext cx="45839" cy="40674"/>
            </a:xfrm>
            <a:custGeom>
              <a:avLst/>
              <a:gdLst/>
              <a:ahLst/>
              <a:cxnLst/>
              <a:rect l="l" t="t" r="r" b="b"/>
              <a:pathLst>
                <a:path w="2144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5"/>
                  </a:cubicBezTo>
                  <a:cubicBezTo>
                    <a:pt x="1494" y="1228"/>
                    <a:pt x="1894" y="861"/>
                    <a:pt x="2061" y="360"/>
                  </a:cubicBezTo>
                  <a:cubicBezTo>
                    <a:pt x="2144" y="154"/>
                    <a:pt x="1971" y="12"/>
                    <a:pt x="1796" y="12"/>
                  </a:cubicBezTo>
                  <a:cubicBezTo>
                    <a:pt x="1688" y="12"/>
                    <a:pt x="1578" y="66"/>
                    <a:pt x="1528" y="193"/>
                  </a:cubicBezTo>
                  <a:cubicBezTo>
                    <a:pt x="1407" y="554"/>
                    <a:pt x="1167" y="845"/>
                    <a:pt x="966" y="1154"/>
                  </a:cubicBezTo>
                  <a:lnTo>
                    <a:pt x="966" y="1154"/>
                  </a:lnTo>
                  <a:cubicBezTo>
                    <a:pt x="749" y="886"/>
                    <a:pt x="671" y="530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96;p41"/>
            <p:cNvSpPr/>
            <p:nvPr/>
          </p:nvSpPr>
          <p:spPr>
            <a:xfrm>
              <a:off x="2106346" y="4024564"/>
              <a:ext cx="46095" cy="40674"/>
            </a:xfrm>
            <a:custGeom>
              <a:avLst/>
              <a:gdLst/>
              <a:ahLst/>
              <a:cxnLst/>
              <a:rect l="l" t="t" r="r" b="b"/>
              <a:pathLst>
                <a:path w="2156" h="1902" extrusionOk="0">
                  <a:moveTo>
                    <a:pt x="343" y="0"/>
                  </a:moveTo>
                  <a:cubicBezTo>
                    <a:pt x="175" y="0"/>
                    <a:pt x="1" y="128"/>
                    <a:pt x="41" y="327"/>
                  </a:cubicBezTo>
                  <a:cubicBezTo>
                    <a:pt x="207" y="927"/>
                    <a:pt x="408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5" y="34"/>
                    <a:pt x="1596" y="92"/>
                    <a:pt x="1542" y="227"/>
                  </a:cubicBezTo>
                  <a:cubicBezTo>
                    <a:pt x="1397" y="564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8" y="194"/>
                  </a:cubicBezTo>
                  <a:cubicBezTo>
                    <a:pt x="567" y="59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97;p41"/>
            <p:cNvSpPr/>
            <p:nvPr/>
          </p:nvSpPr>
          <p:spPr>
            <a:xfrm>
              <a:off x="1924060" y="4134098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1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98;p41"/>
            <p:cNvSpPr/>
            <p:nvPr/>
          </p:nvSpPr>
          <p:spPr>
            <a:xfrm>
              <a:off x="1314003" y="4044217"/>
              <a:ext cx="46159" cy="40995"/>
            </a:xfrm>
            <a:custGeom>
              <a:avLst/>
              <a:gdLst/>
              <a:ahLst/>
              <a:cxnLst/>
              <a:rect l="l" t="t" r="r" b="b"/>
              <a:pathLst>
                <a:path w="2159" h="1917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208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4" y="1916"/>
                  </a:cubicBezTo>
                  <a:cubicBezTo>
                    <a:pt x="1159" y="1916"/>
                    <a:pt x="1260" y="1831"/>
                    <a:pt x="1308" y="1710"/>
                  </a:cubicBezTo>
                  <a:cubicBezTo>
                    <a:pt x="1509" y="1243"/>
                    <a:pt x="1876" y="876"/>
                    <a:pt x="2076" y="375"/>
                  </a:cubicBezTo>
                  <a:cubicBezTo>
                    <a:pt x="2158" y="169"/>
                    <a:pt x="1986" y="27"/>
                    <a:pt x="1811" y="27"/>
                  </a:cubicBezTo>
                  <a:cubicBezTo>
                    <a:pt x="1702" y="27"/>
                    <a:pt x="1593" y="81"/>
                    <a:pt x="1542" y="209"/>
                  </a:cubicBezTo>
                  <a:cubicBezTo>
                    <a:pt x="1397" y="572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8"/>
                    <a:pt x="679" y="548"/>
                    <a:pt x="575" y="209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9;p41"/>
            <p:cNvSpPr/>
            <p:nvPr/>
          </p:nvSpPr>
          <p:spPr>
            <a:xfrm>
              <a:off x="2573050" y="4286359"/>
              <a:ext cx="45817" cy="40674"/>
            </a:xfrm>
            <a:custGeom>
              <a:avLst/>
              <a:gdLst/>
              <a:ahLst/>
              <a:cxnLst/>
              <a:rect l="l" t="t" r="r" b="b"/>
              <a:pathLst>
                <a:path w="2143" h="1902" extrusionOk="0">
                  <a:moveTo>
                    <a:pt x="331" y="0"/>
                  </a:moveTo>
                  <a:cubicBezTo>
                    <a:pt x="167" y="0"/>
                    <a:pt x="1" y="128"/>
                    <a:pt x="61" y="327"/>
                  </a:cubicBezTo>
                  <a:cubicBezTo>
                    <a:pt x="194" y="928"/>
                    <a:pt x="394" y="1495"/>
                    <a:pt x="895" y="1862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59" y="1901"/>
                    <a:pt x="1271" y="1816"/>
                    <a:pt x="1295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2" y="160"/>
                    <a:pt x="1981" y="19"/>
                    <a:pt x="1811" y="19"/>
                  </a:cubicBezTo>
                  <a:cubicBezTo>
                    <a:pt x="1698" y="19"/>
                    <a:pt x="1581" y="81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0;p41"/>
            <p:cNvSpPr/>
            <p:nvPr/>
          </p:nvSpPr>
          <p:spPr>
            <a:xfrm>
              <a:off x="2784135" y="4098086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7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2"/>
                  </a:cubicBezTo>
                  <a:cubicBezTo>
                    <a:pt x="1496" y="1225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2" y="34"/>
                  </a:cubicBezTo>
                  <a:cubicBezTo>
                    <a:pt x="1703" y="34"/>
                    <a:pt x="1582" y="92"/>
                    <a:pt x="1529" y="225"/>
                  </a:cubicBezTo>
                  <a:cubicBezTo>
                    <a:pt x="1407" y="565"/>
                    <a:pt x="1162" y="853"/>
                    <a:pt x="973" y="1177"/>
                  </a:cubicBezTo>
                  <a:lnTo>
                    <a:pt x="973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01;p41"/>
            <p:cNvSpPr/>
            <p:nvPr/>
          </p:nvSpPr>
          <p:spPr>
            <a:xfrm>
              <a:off x="2571340" y="4060234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7" y="156"/>
                    <a:pt x="1988" y="26"/>
                    <a:pt x="1814" y="26"/>
                  </a:cubicBezTo>
                  <a:cubicBezTo>
                    <a:pt x="1704" y="26"/>
                    <a:pt x="1593" y="77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02;p41"/>
            <p:cNvSpPr/>
            <p:nvPr/>
          </p:nvSpPr>
          <p:spPr>
            <a:xfrm>
              <a:off x="2348133" y="4088249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407" y="1485"/>
                    <a:pt x="907" y="1852"/>
                  </a:cubicBezTo>
                  <a:cubicBezTo>
                    <a:pt x="956" y="1891"/>
                    <a:pt x="1005" y="1907"/>
                    <a:pt x="1051" y="1907"/>
                  </a:cubicBezTo>
                  <a:cubicBezTo>
                    <a:pt x="1163" y="1907"/>
                    <a:pt x="1260" y="1813"/>
                    <a:pt x="1307" y="1719"/>
                  </a:cubicBezTo>
                  <a:cubicBezTo>
                    <a:pt x="1507" y="1218"/>
                    <a:pt x="1908" y="852"/>
                    <a:pt x="2075" y="385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6" y="556"/>
                    <a:pt x="1163" y="843"/>
                    <a:pt x="969" y="1165"/>
                  </a:cubicBezTo>
                  <a:lnTo>
                    <a:pt x="969" y="1165"/>
                  </a:lnTo>
                  <a:cubicBezTo>
                    <a:pt x="760" y="899"/>
                    <a:pt x="683" y="549"/>
                    <a:pt x="607" y="218"/>
                  </a:cubicBezTo>
                  <a:cubicBezTo>
                    <a:pt x="566" y="67"/>
                    <a:pt x="451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03;p41"/>
            <p:cNvSpPr/>
            <p:nvPr/>
          </p:nvSpPr>
          <p:spPr>
            <a:xfrm>
              <a:off x="2320296" y="4306376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42" y="1"/>
                  </a:moveTo>
                  <a:cubicBezTo>
                    <a:pt x="179" y="1"/>
                    <a:pt x="1" y="137"/>
                    <a:pt x="41" y="358"/>
                  </a:cubicBezTo>
                  <a:cubicBezTo>
                    <a:pt x="174" y="959"/>
                    <a:pt x="374" y="1493"/>
                    <a:pt x="908" y="1860"/>
                  </a:cubicBezTo>
                  <a:cubicBezTo>
                    <a:pt x="946" y="1898"/>
                    <a:pt x="990" y="1914"/>
                    <a:pt x="1034" y="1914"/>
                  </a:cubicBezTo>
                  <a:cubicBezTo>
                    <a:pt x="1145" y="1914"/>
                    <a:pt x="1261" y="1812"/>
                    <a:pt x="1308" y="1693"/>
                  </a:cubicBezTo>
                  <a:cubicBezTo>
                    <a:pt x="1509" y="1226"/>
                    <a:pt x="1875" y="859"/>
                    <a:pt x="2076" y="358"/>
                  </a:cubicBezTo>
                  <a:cubicBezTo>
                    <a:pt x="2155" y="160"/>
                    <a:pt x="1998" y="32"/>
                    <a:pt x="1829" y="32"/>
                  </a:cubicBezTo>
                  <a:cubicBezTo>
                    <a:pt x="1715" y="32"/>
                    <a:pt x="1596" y="90"/>
                    <a:pt x="1542" y="225"/>
                  </a:cubicBezTo>
                  <a:cubicBezTo>
                    <a:pt x="1398" y="561"/>
                    <a:pt x="1150" y="846"/>
                    <a:pt x="960" y="1166"/>
                  </a:cubicBezTo>
                  <a:lnTo>
                    <a:pt x="960" y="1166"/>
                  </a:lnTo>
                  <a:cubicBezTo>
                    <a:pt x="749" y="883"/>
                    <a:pt x="652" y="527"/>
                    <a:pt x="575" y="192"/>
                  </a:cubicBezTo>
                  <a:cubicBezTo>
                    <a:pt x="548" y="59"/>
                    <a:pt x="448" y="1"/>
                    <a:pt x="34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04;p41"/>
            <p:cNvSpPr/>
            <p:nvPr/>
          </p:nvSpPr>
          <p:spPr>
            <a:xfrm>
              <a:off x="2995968" y="3814114"/>
              <a:ext cx="45860" cy="40674"/>
            </a:xfrm>
            <a:custGeom>
              <a:avLst/>
              <a:gdLst/>
              <a:ahLst/>
              <a:cxnLst/>
              <a:rect l="l" t="t" r="r" b="b"/>
              <a:pathLst>
                <a:path w="2145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5" y="1902"/>
                  </a:cubicBezTo>
                  <a:cubicBezTo>
                    <a:pt x="1159" y="1902"/>
                    <a:pt x="1270" y="1816"/>
                    <a:pt x="1295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4" y="155"/>
                    <a:pt x="1972" y="12"/>
                    <a:pt x="1797" y="12"/>
                  </a:cubicBezTo>
                  <a:cubicBezTo>
                    <a:pt x="1688" y="12"/>
                    <a:pt x="1579" y="67"/>
                    <a:pt x="1528" y="194"/>
                  </a:cubicBezTo>
                  <a:cubicBezTo>
                    <a:pt x="1408" y="554"/>
                    <a:pt x="1167" y="845"/>
                    <a:pt x="967" y="1154"/>
                  </a:cubicBezTo>
                  <a:lnTo>
                    <a:pt x="967" y="1154"/>
                  </a:lnTo>
                  <a:cubicBezTo>
                    <a:pt x="749" y="887"/>
                    <a:pt x="672" y="530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05;p41"/>
            <p:cNvSpPr/>
            <p:nvPr/>
          </p:nvSpPr>
          <p:spPr>
            <a:xfrm>
              <a:off x="3501626" y="4077535"/>
              <a:ext cx="45839" cy="41102"/>
            </a:xfrm>
            <a:custGeom>
              <a:avLst/>
              <a:gdLst/>
              <a:ahLst/>
              <a:cxnLst/>
              <a:rect l="l" t="t" r="r" b="b"/>
              <a:pathLst>
                <a:path w="2144" h="1922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86"/>
                  </a:cubicBezTo>
                  <a:cubicBezTo>
                    <a:pt x="934" y="1911"/>
                    <a:pt x="977" y="1921"/>
                    <a:pt x="1019" y="1921"/>
                  </a:cubicBezTo>
                  <a:cubicBezTo>
                    <a:pt x="1148" y="1921"/>
                    <a:pt x="1269" y="1820"/>
                    <a:pt x="1294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7"/>
                    <a:pt x="1796" y="37"/>
                  </a:cubicBezTo>
                  <a:cubicBezTo>
                    <a:pt x="1688" y="37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70"/>
                  </a:cubicBezTo>
                  <a:lnTo>
                    <a:pt x="959" y="1170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06;p41"/>
            <p:cNvSpPr/>
            <p:nvPr/>
          </p:nvSpPr>
          <p:spPr>
            <a:xfrm>
              <a:off x="3972735" y="4163353"/>
              <a:ext cx="46138" cy="40888"/>
            </a:xfrm>
            <a:custGeom>
              <a:avLst/>
              <a:gdLst/>
              <a:ahLst/>
              <a:cxnLst/>
              <a:rect l="l" t="t" r="r" b="b"/>
              <a:pathLst>
                <a:path w="2158" h="1912" extrusionOk="0">
                  <a:moveTo>
                    <a:pt x="347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8" y="1901"/>
                    <a:pt x="991" y="1911"/>
                    <a:pt x="1033" y="1911"/>
                  </a:cubicBezTo>
                  <a:cubicBezTo>
                    <a:pt x="1162" y="1911"/>
                    <a:pt x="1283" y="1810"/>
                    <a:pt x="1308" y="1709"/>
                  </a:cubicBezTo>
                  <a:cubicBezTo>
                    <a:pt x="1508" y="1209"/>
                    <a:pt x="1908" y="842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2" y="81"/>
                    <a:pt x="1541" y="208"/>
                  </a:cubicBezTo>
                  <a:cubicBezTo>
                    <a:pt x="1398" y="567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3"/>
                    <a:pt x="607" y="208"/>
                  </a:cubicBezTo>
                  <a:cubicBezTo>
                    <a:pt x="568" y="62"/>
                    <a:pt x="459" y="1"/>
                    <a:pt x="34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07;p41"/>
            <p:cNvSpPr/>
            <p:nvPr/>
          </p:nvSpPr>
          <p:spPr>
            <a:xfrm>
              <a:off x="4133512" y="4113932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7" y="0"/>
                  </a:moveTo>
                  <a:cubicBezTo>
                    <a:pt x="172" y="0"/>
                    <a:pt x="0" y="135"/>
                    <a:pt x="59" y="351"/>
                  </a:cubicBezTo>
                  <a:cubicBezTo>
                    <a:pt x="192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79" y="1813"/>
                    <a:pt x="1327" y="1719"/>
                  </a:cubicBezTo>
                  <a:cubicBezTo>
                    <a:pt x="1493" y="1218"/>
                    <a:pt x="1894" y="851"/>
                    <a:pt x="2094" y="384"/>
                  </a:cubicBezTo>
                  <a:cubicBezTo>
                    <a:pt x="2176" y="178"/>
                    <a:pt x="1991" y="36"/>
                    <a:pt x="1806" y="36"/>
                  </a:cubicBezTo>
                  <a:cubicBezTo>
                    <a:pt x="1692" y="36"/>
                    <a:pt x="1578" y="90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2"/>
                    <a:pt x="670" y="550"/>
                    <a:pt x="593" y="218"/>
                  </a:cubicBezTo>
                  <a:cubicBezTo>
                    <a:pt x="565" y="66"/>
                    <a:pt x="453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08;p41"/>
            <p:cNvSpPr/>
            <p:nvPr/>
          </p:nvSpPr>
          <p:spPr>
            <a:xfrm>
              <a:off x="3953471" y="3983954"/>
              <a:ext cx="46095" cy="40610"/>
            </a:xfrm>
            <a:custGeom>
              <a:avLst/>
              <a:gdLst/>
              <a:ahLst/>
              <a:cxnLst/>
              <a:rect l="l" t="t" r="r" b="b"/>
              <a:pathLst>
                <a:path w="2156" h="1899" extrusionOk="0">
                  <a:moveTo>
                    <a:pt x="341" y="0"/>
                  </a:moveTo>
                  <a:cubicBezTo>
                    <a:pt x="179" y="0"/>
                    <a:pt x="0" y="137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5" y="1887"/>
                    <a:pt x="987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5" y="31"/>
                    <a:pt x="1596" y="90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52" y="892"/>
                    <a:pt x="653" y="531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09;p41"/>
            <p:cNvSpPr/>
            <p:nvPr/>
          </p:nvSpPr>
          <p:spPr>
            <a:xfrm>
              <a:off x="3877444" y="3526700"/>
              <a:ext cx="46117" cy="40931"/>
            </a:xfrm>
            <a:custGeom>
              <a:avLst/>
              <a:gdLst/>
              <a:ahLst/>
              <a:cxnLst/>
              <a:rect l="l" t="t" r="r" b="b"/>
              <a:pathLst>
                <a:path w="2157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6" y="391"/>
                  </a:cubicBezTo>
                  <a:cubicBezTo>
                    <a:pt x="2156" y="170"/>
                    <a:pt x="1986" y="34"/>
                    <a:pt x="1812" y="34"/>
                  </a:cubicBezTo>
                  <a:cubicBezTo>
                    <a:pt x="1697" y="34"/>
                    <a:pt x="1581" y="92"/>
                    <a:pt x="1529" y="225"/>
                  </a:cubicBezTo>
                  <a:cubicBezTo>
                    <a:pt x="1407" y="565"/>
                    <a:pt x="1161" y="852"/>
                    <a:pt x="972" y="1177"/>
                  </a:cubicBezTo>
                  <a:lnTo>
                    <a:pt x="972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410;p41"/>
            <p:cNvSpPr/>
            <p:nvPr/>
          </p:nvSpPr>
          <p:spPr>
            <a:xfrm>
              <a:off x="4002688" y="3666857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4" y="1904"/>
                    <a:pt x="986" y="1916"/>
                    <a:pt x="1029" y="1916"/>
                  </a:cubicBezTo>
                  <a:cubicBezTo>
                    <a:pt x="1141" y="1916"/>
                    <a:pt x="1260" y="1831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2" y="81"/>
                    <a:pt x="1541" y="209"/>
                  </a:cubicBezTo>
                  <a:cubicBezTo>
                    <a:pt x="1397" y="569"/>
                    <a:pt x="1150" y="860"/>
                    <a:pt x="960" y="1168"/>
                  </a:cubicBezTo>
                  <a:lnTo>
                    <a:pt x="960" y="1168"/>
                  </a:lnTo>
                  <a:cubicBezTo>
                    <a:pt x="749" y="901"/>
                    <a:pt x="652" y="545"/>
                    <a:pt x="574" y="209"/>
                  </a:cubicBezTo>
                  <a:cubicBezTo>
                    <a:pt x="547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411;p41"/>
            <p:cNvSpPr/>
            <p:nvPr/>
          </p:nvSpPr>
          <p:spPr>
            <a:xfrm>
              <a:off x="2373789" y="342253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1"/>
                  </a:moveTo>
                  <a:cubicBezTo>
                    <a:pt x="179" y="1"/>
                    <a:pt x="0" y="137"/>
                    <a:pt x="41" y="359"/>
                  </a:cubicBezTo>
                  <a:cubicBezTo>
                    <a:pt x="207" y="959"/>
                    <a:pt x="374" y="1493"/>
                    <a:pt x="908" y="1860"/>
                  </a:cubicBezTo>
                  <a:cubicBezTo>
                    <a:pt x="954" y="1887"/>
                    <a:pt x="1000" y="1900"/>
                    <a:pt x="1044" y="1900"/>
                  </a:cubicBezTo>
                  <a:cubicBezTo>
                    <a:pt x="1159" y="1900"/>
                    <a:pt x="1260" y="1814"/>
                    <a:pt x="1308" y="1693"/>
                  </a:cubicBezTo>
                  <a:cubicBezTo>
                    <a:pt x="1508" y="1226"/>
                    <a:pt x="1875" y="859"/>
                    <a:pt x="2075" y="359"/>
                  </a:cubicBezTo>
                  <a:cubicBezTo>
                    <a:pt x="2155" y="160"/>
                    <a:pt x="1997" y="32"/>
                    <a:pt x="1829" y="32"/>
                  </a:cubicBezTo>
                  <a:cubicBezTo>
                    <a:pt x="1715" y="32"/>
                    <a:pt x="1596" y="91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62" y="900"/>
                    <a:pt x="678" y="556"/>
                    <a:pt x="574" y="192"/>
                  </a:cubicBezTo>
                  <a:cubicBezTo>
                    <a:pt x="548" y="60"/>
                    <a:pt x="448" y="1"/>
                    <a:pt x="34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412;p41"/>
            <p:cNvSpPr/>
            <p:nvPr/>
          </p:nvSpPr>
          <p:spPr>
            <a:xfrm>
              <a:off x="1815664" y="3765613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8"/>
                    <a:pt x="60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7"/>
                  </a:cubicBezTo>
                  <a:cubicBezTo>
                    <a:pt x="1407" y="566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7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413;p41"/>
            <p:cNvSpPr/>
            <p:nvPr/>
          </p:nvSpPr>
          <p:spPr>
            <a:xfrm>
              <a:off x="1926198" y="3936158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5" y="358"/>
                  </a:cubicBezTo>
                  <a:cubicBezTo>
                    <a:pt x="2155" y="159"/>
                    <a:pt x="1989" y="31"/>
                    <a:pt x="1818" y="31"/>
                  </a:cubicBezTo>
                  <a:cubicBezTo>
                    <a:pt x="1701" y="31"/>
                    <a:pt x="1582" y="90"/>
                    <a:pt x="1528" y="225"/>
                  </a:cubicBezTo>
                  <a:cubicBezTo>
                    <a:pt x="1406" y="567"/>
                    <a:pt x="1158" y="856"/>
                    <a:pt x="969" y="1169"/>
                  </a:cubicBezTo>
                  <a:lnTo>
                    <a:pt x="969" y="1169"/>
                  </a:lnTo>
                  <a:cubicBezTo>
                    <a:pt x="750" y="886"/>
                    <a:pt x="672" y="528"/>
                    <a:pt x="594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414;p41"/>
            <p:cNvSpPr/>
            <p:nvPr/>
          </p:nvSpPr>
          <p:spPr>
            <a:xfrm>
              <a:off x="1652342" y="3854468"/>
              <a:ext cx="45860" cy="40995"/>
            </a:xfrm>
            <a:custGeom>
              <a:avLst/>
              <a:gdLst/>
              <a:ahLst/>
              <a:cxnLst/>
              <a:rect l="l" t="t" r="r" b="b"/>
              <a:pathLst>
                <a:path w="2145" h="1917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4"/>
                    <a:pt x="989" y="1916"/>
                    <a:pt x="1036" y="1916"/>
                  </a:cubicBezTo>
                  <a:cubicBezTo>
                    <a:pt x="1159" y="1916"/>
                    <a:pt x="1271" y="1831"/>
                    <a:pt x="1295" y="1710"/>
                  </a:cubicBezTo>
                  <a:cubicBezTo>
                    <a:pt x="1495" y="1243"/>
                    <a:pt x="1895" y="876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415;p41"/>
            <p:cNvSpPr/>
            <p:nvPr/>
          </p:nvSpPr>
          <p:spPr>
            <a:xfrm>
              <a:off x="1408418" y="3818455"/>
              <a:ext cx="45817" cy="40632"/>
            </a:xfrm>
            <a:custGeom>
              <a:avLst/>
              <a:gdLst/>
              <a:ahLst/>
              <a:cxnLst/>
              <a:rect l="l" t="t" r="r" b="b"/>
              <a:pathLst>
                <a:path w="2143" h="1900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1" y="1887"/>
                    <a:pt x="990" y="1899"/>
                    <a:pt x="1036" y="1899"/>
                  </a:cubicBezTo>
                  <a:cubicBezTo>
                    <a:pt x="1160" y="1899"/>
                    <a:pt x="1271" y="1813"/>
                    <a:pt x="1296" y="1692"/>
                  </a:cubicBezTo>
                  <a:cubicBezTo>
                    <a:pt x="1496" y="1225"/>
                    <a:pt x="1896" y="858"/>
                    <a:pt x="2063" y="358"/>
                  </a:cubicBezTo>
                  <a:cubicBezTo>
                    <a:pt x="2142" y="159"/>
                    <a:pt x="1985" y="31"/>
                    <a:pt x="1816" y="31"/>
                  </a:cubicBezTo>
                  <a:cubicBezTo>
                    <a:pt x="1702" y="31"/>
                    <a:pt x="1583" y="90"/>
                    <a:pt x="1529" y="225"/>
                  </a:cubicBezTo>
                  <a:cubicBezTo>
                    <a:pt x="1385" y="561"/>
                    <a:pt x="1155" y="845"/>
                    <a:pt x="962" y="1164"/>
                  </a:cubicBezTo>
                  <a:lnTo>
                    <a:pt x="962" y="1164"/>
                  </a:lnTo>
                  <a:cubicBezTo>
                    <a:pt x="749" y="890"/>
                    <a:pt x="672" y="550"/>
                    <a:pt x="595" y="191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416;p41"/>
            <p:cNvSpPr/>
            <p:nvPr/>
          </p:nvSpPr>
          <p:spPr>
            <a:xfrm>
              <a:off x="2391213" y="3906348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3" y="0"/>
                  </a:moveTo>
                  <a:cubicBezTo>
                    <a:pt x="161" y="0"/>
                    <a:pt x="1" y="135"/>
                    <a:pt x="60" y="351"/>
                  </a:cubicBezTo>
                  <a:cubicBezTo>
                    <a:pt x="193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80" y="1813"/>
                    <a:pt x="1327" y="1719"/>
                  </a:cubicBezTo>
                  <a:cubicBezTo>
                    <a:pt x="1494" y="1218"/>
                    <a:pt x="1894" y="851"/>
                    <a:pt x="2061" y="384"/>
                  </a:cubicBezTo>
                  <a:cubicBezTo>
                    <a:pt x="2143" y="178"/>
                    <a:pt x="1971" y="36"/>
                    <a:pt x="1796" y="36"/>
                  </a:cubicBezTo>
                  <a:cubicBezTo>
                    <a:pt x="1688" y="36"/>
                    <a:pt x="1578" y="90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2"/>
                    <a:pt x="670" y="550"/>
                    <a:pt x="593" y="218"/>
                  </a:cubicBezTo>
                  <a:cubicBezTo>
                    <a:pt x="552" y="66"/>
                    <a:pt x="437" y="0"/>
                    <a:pt x="32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417;p41"/>
            <p:cNvSpPr/>
            <p:nvPr/>
          </p:nvSpPr>
          <p:spPr>
            <a:xfrm>
              <a:off x="2344819" y="3715016"/>
              <a:ext cx="45839" cy="40931"/>
            </a:xfrm>
            <a:custGeom>
              <a:avLst/>
              <a:gdLst/>
              <a:ahLst/>
              <a:cxnLst/>
              <a:rect l="l" t="t" r="r" b="b"/>
              <a:pathLst>
                <a:path w="2144" h="1914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3" y="1914"/>
                    <a:pt x="1272" y="1812"/>
                    <a:pt x="1296" y="1693"/>
                  </a:cubicBezTo>
                  <a:cubicBezTo>
                    <a:pt x="1496" y="1226"/>
                    <a:pt x="1896" y="859"/>
                    <a:pt x="2063" y="392"/>
                  </a:cubicBezTo>
                  <a:cubicBezTo>
                    <a:pt x="2143" y="170"/>
                    <a:pt x="1981" y="34"/>
                    <a:pt x="1810" y="34"/>
                  </a:cubicBezTo>
                  <a:cubicBezTo>
                    <a:pt x="1698" y="34"/>
                    <a:pt x="1582" y="93"/>
                    <a:pt x="1529" y="225"/>
                  </a:cubicBezTo>
                  <a:cubicBezTo>
                    <a:pt x="1409" y="562"/>
                    <a:pt x="1166" y="847"/>
                    <a:pt x="966" y="1168"/>
                  </a:cubicBezTo>
                  <a:lnTo>
                    <a:pt x="966" y="1168"/>
                  </a:lnTo>
                  <a:cubicBezTo>
                    <a:pt x="750" y="893"/>
                    <a:pt x="672" y="552"/>
                    <a:pt x="595" y="192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418;p41"/>
            <p:cNvSpPr/>
            <p:nvPr/>
          </p:nvSpPr>
          <p:spPr>
            <a:xfrm>
              <a:off x="2621262" y="378845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4"/>
                  </a:cubicBezTo>
                  <a:cubicBezTo>
                    <a:pt x="1508" y="1227"/>
                    <a:pt x="1909" y="860"/>
                    <a:pt x="2075" y="360"/>
                  </a:cubicBezTo>
                  <a:cubicBezTo>
                    <a:pt x="2158" y="154"/>
                    <a:pt x="1985" y="12"/>
                    <a:pt x="1810" y="12"/>
                  </a:cubicBezTo>
                  <a:cubicBezTo>
                    <a:pt x="1702" y="12"/>
                    <a:pt x="1593" y="66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419;p41"/>
            <p:cNvSpPr/>
            <p:nvPr/>
          </p:nvSpPr>
          <p:spPr>
            <a:xfrm>
              <a:off x="2790570" y="3650049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31" y="1"/>
                  </a:moveTo>
                  <a:cubicBezTo>
                    <a:pt x="167" y="1"/>
                    <a:pt x="1" y="129"/>
                    <a:pt x="61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77" y="156"/>
                    <a:pt x="1995" y="27"/>
                    <a:pt x="1819" y="27"/>
                  </a:cubicBezTo>
                  <a:cubicBezTo>
                    <a:pt x="1709" y="27"/>
                    <a:pt x="1600" y="78"/>
                    <a:pt x="1562" y="194"/>
                  </a:cubicBezTo>
                  <a:cubicBezTo>
                    <a:pt x="1418" y="554"/>
                    <a:pt x="1170" y="845"/>
                    <a:pt x="980" y="1154"/>
                  </a:cubicBezTo>
                  <a:lnTo>
                    <a:pt x="980" y="1154"/>
                  </a:lnTo>
                  <a:cubicBezTo>
                    <a:pt x="769" y="886"/>
                    <a:pt x="672" y="530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420;p41"/>
            <p:cNvSpPr/>
            <p:nvPr/>
          </p:nvSpPr>
          <p:spPr>
            <a:xfrm>
              <a:off x="2574461" y="3427538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3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3"/>
                  </a:cubicBezTo>
                  <a:cubicBezTo>
                    <a:pt x="1496" y="1226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9" y="34"/>
                  </a:cubicBezTo>
                  <a:cubicBezTo>
                    <a:pt x="1715" y="34"/>
                    <a:pt x="1602" y="93"/>
                    <a:pt x="1562" y="225"/>
                  </a:cubicBezTo>
                  <a:cubicBezTo>
                    <a:pt x="1418" y="562"/>
                    <a:pt x="1169" y="847"/>
                    <a:pt x="979" y="1168"/>
                  </a:cubicBezTo>
                  <a:lnTo>
                    <a:pt x="979" y="1168"/>
                  </a:lnTo>
                  <a:cubicBezTo>
                    <a:pt x="770" y="893"/>
                    <a:pt x="672" y="552"/>
                    <a:pt x="595" y="192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421;p41"/>
            <p:cNvSpPr/>
            <p:nvPr/>
          </p:nvSpPr>
          <p:spPr>
            <a:xfrm>
              <a:off x="2137326" y="3392017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1"/>
                  </a:moveTo>
                  <a:cubicBezTo>
                    <a:pt x="172" y="1"/>
                    <a:pt x="1" y="136"/>
                    <a:pt x="59" y="352"/>
                  </a:cubicBezTo>
                  <a:cubicBezTo>
                    <a:pt x="193" y="952"/>
                    <a:pt x="393" y="1486"/>
                    <a:pt x="893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94" y="385"/>
                  </a:cubicBezTo>
                  <a:cubicBezTo>
                    <a:pt x="2177" y="179"/>
                    <a:pt x="1992" y="36"/>
                    <a:pt x="1814" y="36"/>
                  </a:cubicBezTo>
                  <a:cubicBezTo>
                    <a:pt x="1705" y="36"/>
                    <a:pt x="1599" y="91"/>
                    <a:pt x="1560" y="218"/>
                  </a:cubicBezTo>
                  <a:cubicBezTo>
                    <a:pt x="1415" y="558"/>
                    <a:pt x="1163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70" y="551"/>
                    <a:pt x="593" y="218"/>
                  </a:cubicBezTo>
                  <a:cubicBezTo>
                    <a:pt x="566" y="67"/>
                    <a:pt x="453" y="1"/>
                    <a:pt x="33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422;p41"/>
            <p:cNvSpPr/>
            <p:nvPr/>
          </p:nvSpPr>
          <p:spPr>
            <a:xfrm>
              <a:off x="1707246" y="3396144"/>
              <a:ext cx="46523" cy="40952"/>
            </a:xfrm>
            <a:custGeom>
              <a:avLst/>
              <a:gdLst/>
              <a:ahLst/>
              <a:cxnLst/>
              <a:rect l="l" t="t" r="r" b="b"/>
              <a:pathLst>
                <a:path w="2176" h="1915" extrusionOk="0">
                  <a:moveTo>
                    <a:pt x="352" y="1"/>
                  </a:moveTo>
                  <a:cubicBezTo>
                    <a:pt x="183" y="1"/>
                    <a:pt x="1" y="137"/>
                    <a:pt x="61" y="359"/>
                  </a:cubicBezTo>
                  <a:cubicBezTo>
                    <a:pt x="194" y="959"/>
                    <a:pt x="395" y="1493"/>
                    <a:pt x="895" y="1860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9" y="1693"/>
                  </a:cubicBezTo>
                  <a:cubicBezTo>
                    <a:pt x="1495" y="1226"/>
                    <a:pt x="1896" y="859"/>
                    <a:pt x="2096" y="359"/>
                  </a:cubicBezTo>
                  <a:cubicBezTo>
                    <a:pt x="2175" y="160"/>
                    <a:pt x="2006" y="32"/>
                    <a:pt x="1835" y="32"/>
                  </a:cubicBezTo>
                  <a:cubicBezTo>
                    <a:pt x="1719" y="32"/>
                    <a:pt x="1602" y="91"/>
                    <a:pt x="1562" y="225"/>
                  </a:cubicBezTo>
                  <a:cubicBezTo>
                    <a:pt x="1418" y="562"/>
                    <a:pt x="1170" y="846"/>
                    <a:pt x="980" y="1166"/>
                  </a:cubicBezTo>
                  <a:lnTo>
                    <a:pt x="980" y="1166"/>
                  </a:lnTo>
                  <a:cubicBezTo>
                    <a:pt x="770" y="883"/>
                    <a:pt x="672" y="528"/>
                    <a:pt x="595" y="192"/>
                  </a:cubicBezTo>
                  <a:cubicBezTo>
                    <a:pt x="568" y="60"/>
                    <a:pt x="463" y="1"/>
                    <a:pt x="35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423;p41"/>
            <p:cNvSpPr/>
            <p:nvPr/>
          </p:nvSpPr>
          <p:spPr>
            <a:xfrm>
              <a:off x="2781740" y="3854789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173" y="927"/>
                    <a:pt x="373" y="1494"/>
                    <a:pt x="907" y="1861"/>
                  </a:cubicBezTo>
                  <a:cubicBezTo>
                    <a:pt x="944" y="1889"/>
                    <a:pt x="986" y="1901"/>
                    <a:pt x="1028" y="1901"/>
                  </a:cubicBezTo>
                  <a:cubicBezTo>
                    <a:pt x="1141" y="1901"/>
                    <a:pt x="1259" y="1816"/>
                    <a:pt x="1307" y="1695"/>
                  </a:cubicBezTo>
                  <a:cubicBezTo>
                    <a:pt x="1508" y="1228"/>
                    <a:pt x="1875" y="861"/>
                    <a:pt x="2075" y="360"/>
                  </a:cubicBezTo>
                  <a:cubicBezTo>
                    <a:pt x="2155" y="160"/>
                    <a:pt x="1982" y="19"/>
                    <a:pt x="1809" y="19"/>
                  </a:cubicBezTo>
                  <a:cubicBezTo>
                    <a:pt x="1695" y="19"/>
                    <a:pt x="1581" y="81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424;p41"/>
            <p:cNvSpPr/>
            <p:nvPr/>
          </p:nvSpPr>
          <p:spPr>
            <a:xfrm>
              <a:off x="1247704" y="4213073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1"/>
                  </a:moveTo>
                  <a:cubicBezTo>
                    <a:pt x="169" y="1"/>
                    <a:pt x="0" y="136"/>
                    <a:pt x="40" y="352"/>
                  </a:cubicBezTo>
                  <a:cubicBezTo>
                    <a:pt x="206" y="952"/>
                    <a:pt x="407" y="1486"/>
                    <a:pt x="907" y="1853"/>
                  </a:cubicBezTo>
                  <a:cubicBezTo>
                    <a:pt x="956" y="1892"/>
                    <a:pt x="1005" y="1908"/>
                    <a:pt x="1051" y="1908"/>
                  </a:cubicBezTo>
                  <a:cubicBezTo>
                    <a:pt x="1163" y="1908"/>
                    <a:pt x="1260" y="1814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6" y="557"/>
                    <a:pt x="1163" y="843"/>
                    <a:pt x="969" y="1166"/>
                  </a:cubicBezTo>
                  <a:lnTo>
                    <a:pt x="969" y="1166"/>
                  </a:lnTo>
                  <a:cubicBezTo>
                    <a:pt x="759" y="900"/>
                    <a:pt x="683" y="549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425;p41"/>
            <p:cNvSpPr/>
            <p:nvPr/>
          </p:nvSpPr>
          <p:spPr>
            <a:xfrm>
              <a:off x="1746478" y="4254260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9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1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7" y="557"/>
                    <a:pt x="1163" y="850"/>
                    <a:pt x="974" y="1162"/>
                  </a:cubicBezTo>
                  <a:lnTo>
                    <a:pt x="974" y="1162"/>
                  </a:lnTo>
                  <a:cubicBezTo>
                    <a:pt x="751" y="894"/>
                    <a:pt x="673" y="533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426;p41"/>
            <p:cNvSpPr/>
            <p:nvPr/>
          </p:nvSpPr>
          <p:spPr>
            <a:xfrm>
              <a:off x="1757895" y="4399464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69" y="1"/>
                    <a:pt x="0" y="141"/>
                    <a:pt x="60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35" y="1901"/>
                    <a:pt x="978" y="1911"/>
                    <a:pt x="1019" y="1911"/>
                  </a:cubicBezTo>
                  <a:cubicBezTo>
                    <a:pt x="1149" y="1911"/>
                    <a:pt x="1269" y="1810"/>
                    <a:pt x="1295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8" y="27"/>
                    <a:pt x="1579" y="81"/>
                    <a:pt x="1528" y="208"/>
                  </a:cubicBezTo>
                  <a:cubicBezTo>
                    <a:pt x="1408" y="569"/>
                    <a:pt x="1167" y="860"/>
                    <a:pt x="967" y="1168"/>
                  </a:cubicBezTo>
                  <a:lnTo>
                    <a:pt x="967" y="1168"/>
                  </a:lnTo>
                  <a:cubicBezTo>
                    <a:pt x="749" y="901"/>
                    <a:pt x="672" y="545"/>
                    <a:pt x="594" y="208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427;p41"/>
            <p:cNvSpPr/>
            <p:nvPr/>
          </p:nvSpPr>
          <p:spPr>
            <a:xfrm>
              <a:off x="1478330" y="4404469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69" y="0"/>
                    <a:pt x="0" y="141"/>
                    <a:pt x="60" y="341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3"/>
                    <a:pt x="989" y="1916"/>
                    <a:pt x="1035" y="1916"/>
                  </a:cubicBezTo>
                  <a:cubicBezTo>
                    <a:pt x="1159" y="1916"/>
                    <a:pt x="1270" y="1830"/>
                    <a:pt x="1295" y="1709"/>
                  </a:cubicBezTo>
                  <a:cubicBezTo>
                    <a:pt x="1495" y="1242"/>
                    <a:pt x="1895" y="875"/>
                    <a:pt x="2062" y="375"/>
                  </a:cubicBezTo>
                  <a:cubicBezTo>
                    <a:pt x="2144" y="169"/>
                    <a:pt x="1972" y="26"/>
                    <a:pt x="1797" y="26"/>
                  </a:cubicBezTo>
                  <a:cubicBezTo>
                    <a:pt x="1688" y="26"/>
                    <a:pt x="1579" y="81"/>
                    <a:pt x="1528" y="208"/>
                  </a:cubicBezTo>
                  <a:cubicBezTo>
                    <a:pt x="1408" y="568"/>
                    <a:pt x="1167" y="859"/>
                    <a:pt x="967" y="1168"/>
                  </a:cubicBezTo>
                  <a:lnTo>
                    <a:pt x="967" y="1168"/>
                  </a:lnTo>
                  <a:cubicBezTo>
                    <a:pt x="749" y="900"/>
                    <a:pt x="672" y="544"/>
                    <a:pt x="594" y="208"/>
                  </a:cubicBezTo>
                  <a:cubicBezTo>
                    <a:pt x="554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428;p41"/>
            <p:cNvSpPr/>
            <p:nvPr/>
          </p:nvSpPr>
          <p:spPr>
            <a:xfrm>
              <a:off x="2021566" y="4538901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6" y="1"/>
                  </a:moveTo>
                  <a:cubicBezTo>
                    <a:pt x="178" y="1"/>
                    <a:pt x="1" y="129"/>
                    <a:pt x="60" y="327"/>
                  </a:cubicBezTo>
                  <a:cubicBezTo>
                    <a:pt x="194" y="928"/>
                    <a:pt x="394" y="1462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57" y="155"/>
                    <a:pt x="1977" y="12"/>
                    <a:pt x="1799" y="12"/>
                  </a:cubicBezTo>
                  <a:cubicBezTo>
                    <a:pt x="1689" y="12"/>
                    <a:pt x="1579" y="67"/>
                    <a:pt x="1528" y="194"/>
                  </a:cubicBezTo>
                  <a:cubicBezTo>
                    <a:pt x="1407" y="558"/>
                    <a:pt x="1163" y="851"/>
                    <a:pt x="974" y="1163"/>
                  </a:cubicBezTo>
                  <a:lnTo>
                    <a:pt x="974" y="1163"/>
                  </a:lnTo>
                  <a:cubicBezTo>
                    <a:pt x="751" y="894"/>
                    <a:pt x="673" y="534"/>
                    <a:pt x="594" y="194"/>
                  </a:cubicBezTo>
                  <a:cubicBezTo>
                    <a:pt x="567" y="59"/>
                    <a:pt x="459" y="1"/>
                    <a:pt x="34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429;p41"/>
            <p:cNvSpPr/>
            <p:nvPr/>
          </p:nvSpPr>
          <p:spPr>
            <a:xfrm>
              <a:off x="2598527" y="4563151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8"/>
                  </a:cubicBezTo>
                  <a:cubicBezTo>
                    <a:pt x="1407" y="567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8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430;p41"/>
            <p:cNvSpPr/>
            <p:nvPr/>
          </p:nvSpPr>
          <p:spPr>
            <a:xfrm>
              <a:off x="2358801" y="4467961"/>
              <a:ext cx="46159" cy="40867"/>
            </a:xfrm>
            <a:custGeom>
              <a:avLst/>
              <a:gdLst/>
              <a:ahLst/>
              <a:cxnLst/>
              <a:rect l="l" t="t" r="r" b="b"/>
              <a:pathLst>
                <a:path w="2159" h="1911" extrusionOk="0">
                  <a:moveTo>
                    <a:pt x="340" y="0"/>
                  </a:moveTo>
                  <a:cubicBezTo>
                    <a:pt x="178" y="0"/>
                    <a:pt x="1" y="140"/>
                    <a:pt x="41" y="341"/>
                  </a:cubicBezTo>
                  <a:cubicBezTo>
                    <a:pt x="208" y="942"/>
                    <a:pt x="375" y="1475"/>
                    <a:pt x="908" y="1876"/>
                  </a:cubicBezTo>
                  <a:cubicBezTo>
                    <a:pt x="941" y="1900"/>
                    <a:pt x="978" y="1911"/>
                    <a:pt x="1015" y="1911"/>
                  </a:cubicBezTo>
                  <a:cubicBezTo>
                    <a:pt x="1132" y="1911"/>
                    <a:pt x="1258" y="1810"/>
                    <a:pt x="1309" y="1709"/>
                  </a:cubicBezTo>
                  <a:cubicBezTo>
                    <a:pt x="1509" y="1208"/>
                    <a:pt x="1876" y="842"/>
                    <a:pt x="2076" y="375"/>
                  </a:cubicBezTo>
                  <a:cubicBezTo>
                    <a:pt x="2158" y="168"/>
                    <a:pt x="1986" y="26"/>
                    <a:pt x="1811" y="26"/>
                  </a:cubicBezTo>
                  <a:cubicBezTo>
                    <a:pt x="1703" y="26"/>
                    <a:pt x="1593" y="80"/>
                    <a:pt x="1542" y="208"/>
                  </a:cubicBezTo>
                  <a:cubicBezTo>
                    <a:pt x="1397" y="572"/>
                    <a:pt x="1163" y="865"/>
                    <a:pt x="969" y="1178"/>
                  </a:cubicBezTo>
                  <a:lnTo>
                    <a:pt x="969" y="1178"/>
                  </a:lnTo>
                  <a:cubicBezTo>
                    <a:pt x="753" y="909"/>
                    <a:pt x="653" y="548"/>
                    <a:pt x="575" y="208"/>
                  </a:cubicBezTo>
                  <a:cubicBezTo>
                    <a:pt x="548" y="62"/>
                    <a:pt x="448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431;p41"/>
            <p:cNvSpPr/>
            <p:nvPr/>
          </p:nvSpPr>
          <p:spPr>
            <a:xfrm>
              <a:off x="3096318" y="4561077"/>
              <a:ext cx="45796" cy="40610"/>
            </a:xfrm>
            <a:custGeom>
              <a:avLst/>
              <a:gdLst/>
              <a:ahLst/>
              <a:cxnLst/>
              <a:rect l="l" t="t" r="r" b="b"/>
              <a:pathLst>
                <a:path w="2142" h="1899" extrusionOk="0">
                  <a:moveTo>
                    <a:pt x="337" y="0"/>
                  </a:moveTo>
                  <a:cubicBezTo>
                    <a:pt x="171" y="0"/>
                    <a:pt x="0" y="136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1" y="1887"/>
                    <a:pt x="989" y="1899"/>
                    <a:pt x="1036" y="1899"/>
                  </a:cubicBezTo>
                  <a:cubicBezTo>
                    <a:pt x="1161" y="1899"/>
                    <a:pt x="1280" y="1813"/>
                    <a:pt x="1328" y="1692"/>
                  </a:cubicBezTo>
                  <a:cubicBezTo>
                    <a:pt x="1495" y="1225"/>
                    <a:pt x="1895" y="858"/>
                    <a:pt x="2062" y="358"/>
                  </a:cubicBezTo>
                  <a:cubicBezTo>
                    <a:pt x="2142" y="159"/>
                    <a:pt x="1984" y="31"/>
                    <a:pt x="1815" y="31"/>
                  </a:cubicBezTo>
                  <a:cubicBezTo>
                    <a:pt x="1701" y="31"/>
                    <a:pt x="1582" y="90"/>
                    <a:pt x="1528" y="224"/>
                  </a:cubicBezTo>
                  <a:cubicBezTo>
                    <a:pt x="1408" y="562"/>
                    <a:pt x="1166" y="847"/>
                    <a:pt x="965" y="1168"/>
                  </a:cubicBezTo>
                  <a:lnTo>
                    <a:pt x="965" y="1168"/>
                  </a:lnTo>
                  <a:cubicBezTo>
                    <a:pt x="749" y="893"/>
                    <a:pt x="672" y="552"/>
                    <a:pt x="594" y="191"/>
                  </a:cubicBezTo>
                  <a:cubicBezTo>
                    <a:pt x="555" y="59"/>
                    <a:pt x="447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432;p41"/>
            <p:cNvSpPr/>
            <p:nvPr/>
          </p:nvSpPr>
          <p:spPr>
            <a:xfrm>
              <a:off x="3577710" y="4533597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0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5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50" y="901"/>
                    <a:pt x="672" y="545"/>
                    <a:pt x="594" y="209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433;p41"/>
            <p:cNvSpPr/>
            <p:nvPr/>
          </p:nvSpPr>
          <p:spPr>
            <a:xfrm>
              <a:off x="2184084" y="4219702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5" y="1904"/>
                    <a:pt x="986" y="1916"/>
                    <a:pt x="1029" y="1916"/>
                  </a:cubicBezTo>
                  <a:cubicBezTo>
                    <a:pt x="1141" y="1916"/>
                    <a:pt x="1260" y="1830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3" y="81"/>
                    <a:pt x="1542" y="208"/>
                  </a:cubicBezTo>
                  <a:cubicBezTo>
                    <a:pt x="1396" y="572"/>
                    <a:pt x="1162" y="866"/>
                    <a:pt x="969" y="1178"/>
                  </a:cubicBezTo>
                  <a:lnTo>
                    <a:pt x="969" y="1178"/>
                  </a:lnTo>
                  <a:cubicBezTo>
                    <a:pt x="752" y="910"/>
                    <a:pt x="653" y="549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434;p41"/>
            <p:cNvSpPr/>
            <p:nvPr/>
          </p:nvSpPr>
          <p:spPr>
            <a:xfrm>
              <a:off x="2732823" y="4368585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6"/>
                    <a:pt x="1796" y="36"/>
                  </a:cubicBezTo>
                  <a:cubicBezTo>
                    <a:pt x="1688" y="36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435;p41"/>
            <p:cNvSpPr/>
            <p:nvPr/>
          </p:nvSpPr>
          <p:spPr>
            <a:xfrm>
              <a:off x="3297362" y="4348418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1"/>
                  </a:moveTo>
                  <a:cubicBezTo>
                    <a:pt x="174" y="1"/>
                    <a:pt x="0" y="128"/>
                    <a:pt x="40" y="327"/>
                  </a:cubicBezTo>
                  <a:cubicBezTo>
                    <a:pt x="174" y="928"/>
                    <a:pt x="374" y="1495"/>
                    <a:pt x="907" y="1862"/>
                  </a:cubicBezTo>
                  <a:cubicBezTo>
                    <a:pt x="944" y="1889"/>
                    <a:pt x="986" y="1902"/>
                    <a:pt x="1029" y="1902"/>
                  </a:cubicBezTo>
                  <a:cubicBezTo>
                    <a:pt x="1141" y="1902"/>
                    <a:pt x="1259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4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436;p41"/>
            <p:cNvSpPr/>
            <p:nvPr/>
          </p:nvSpPr>
          <p:spPr>
            <a:xfrm>
              <a:off x="3554093" y="4288904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8" y="0"/>
                    <a:pt x="1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9" y="1900"/>
                    <a:pt x="989" y="1911"/>
                    <a:pt x="1029" y="1911"/>
                  </a:cubicBezTo>
                  <a:cubicBezTo>
                    <a:pt x="1150" y="1911"/>
                    <a:pt x="1258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7" y="571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7"/>
                    <a:pt x="574" y="208"/>
                  </a:cubicBezTo>
                  <a:cubicBezTo>
                    <a:pt x="548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437;p41"/>
            <p:cNvSpPr/>
            <p:nvPr/>
          </p:nvSpPr>
          <p:spPr>
            <a:xfrm>
              <a:off x="3347562" y="4476151"/>
              <a:ext cx="45796" cy="40632"/>
            </a:xfrm>
            <a:custGeom>
              <a:avLst/>
              <a:gdLst/>
              <a:ahLst/>
              <a:cxnLst/>
              <a:rect l="l" t="t" r="r" b="b"/>
              <a:pathLst>
                <a:path w="2142" h="1900" extrusionOk="0">
                  <a:moveTo>
                    <a:pt x="337" y="1"/>
                  </a:moveTo>
                  <a:cubicBezTo>
                    <a:pt x="171" y="1"/>
                    <a:pt x="0" y="137"/>
                    <a:pt x="60" y="358"/>
                  </a:cubicBezTo>
                  <a:cubicBezTo>
                    <a:pt x="194" y="959"/>
                    <a:pt x="394" y="1493"/>
                    <a:pt x="894" y="1860"/>
                  </a:cubicBezTo>
                  <a:cubicBezTo>
                    <a:pt x="940" y="1887"/>
                    <a:pt x="989" y="1899"/>
                    <a:pt x="1036" y="1899"/>
                  </a:cubicBezTo>
                  <a:cubicBezTo>
                    <a:pt x="1161" y="1899"/>
                    <a:pt x="1280" y="1814"/>
                    <a:pt x="1328" y="1693"/>
                  </a:cubicBezTo>
                  <a:cubicBezTo>
                    <a:pt x="1495" y="1226"/>
                    <a:pt x="1895" y="859"/>
                    <a:pt x="2062" y="358"/>
                  </a:cubicBezTo>
                  <a:cubicBezTo>
                    <a:pt x="2141" y="160"/>
                    <a:pt x="1984" y="32"/>
                    <a:pt x="1815" y="32"/>
                  </a:cubicBezTo>
                  <a:cubicBezTo>
                    <a:pt x="1701" y="32"/>
                    <a:pt x="1582" y="90"/>
                    <a:pt x="1528" y="225"/>
                  </a:cubicBezTo>
                  <a:cubicBezTo>
                    <a:pt x="1408" y="562"/>
                    <a:pt x="1165" y="847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59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438;p41"/>
            <p:cNvSpPr/>
            <p:nvPr/>
          </p:nvSpPr>
          <p:spPr>
            <a:xfrm>
              <a:off x="3753077" y="4304194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1" y="128"/>
                    <a:pt x="40" y="327"/>
                  </a:cubicBezTo>
                  <a:cubicBezTo>
                    <a:pt x="207" y="927"/>
                    <a:pt x="374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439;p41"/>
            <p:cNvSpPr/>
            <p:nvPr/>
          </p:nvSpPr>
          <p:spPr>
            <a:xfrm>
              <a:off x="4021246" y="4346472"/>
              <a:ext cx="46117" cy="41081"/>
            </a:xfrm>
            <a:custGeom>
              <a:avLst/>
              <a:gdLst/>
              <a:ahLst/>
              <a:cxnLst/>
              <a:rect l="l" t="t" r="r" b="b"/>
              <a:pathLst>
                <a:path w="2157" h="1921" extrusionOk="0">
                  <a:moveTo>
                    <a:pt x="335" y="1"/>
                  </a:moveTo>
                  <a:cubicBezTo>
                    <a:pt x="169" y="1"/>
                    <a:pt x="0" y="136"/>
                    <a:pt x="40" y="351"/>
                  </a:cubicBezTo>
                  <a:cubicBezTo>
                    <a:pt x="206" y="952"/>
                    <a:pt x="373" y="1486"/>
                    <a:pt x="907" y="1886"/>
                  </a:cubicBezTo>
                  <a:cubicBezTo>
                    <a:pt x="948" y="1910"/>
                    <a:pt x="988" y="1921"/>
                    <a:pt x="1028" y="1921"/>
                  </a:cubicBezTo>
                  <a:cubicBezTo>
                    <a:pt x="1149" y="1921"/>
                    <a:pt x="1257" y="1820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7" y="577"/>
                    <a:pt x="1168" y="867"/>
                    <a:pt x="976" y="1174"/>
                  </a:cubicBezTo>
                  <a:lnTo>
                    <a:pt x="976" y="1174"/>
                  </a:lnTo>
                  <a:cubicBezTo>
                    <a:pt x="761" y="907"/>
                    <a:pt x="684" y="553"/>
                    <a:pt x="607" y="218"/>
                  </a:cubicBezTo>
                  <a:cubicBezTo>
                    <a:pt x="565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440;p41"/>
            <p:cNvSpPr/>
            <p:nvPr/>
          </p:nvSpPr>
          <p:spPr>
            <a:xfrm>
              <a:off x="3829660" y="4450831"/>
              <a:ext cx="45860" cy="40867"/>
            </a:xfrm>
            <a:custGeom>
              <a:avLst/>
              <a:gdLst/>
              <a:ahLst/>
              <a:cxnLst/>
              <a:rect l="l" t="t" r="r" b="b"/>
              <a:pathLst>
                <a:path w="2145" h="1911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6" y="1900"/>
                    <a:pt x="978" y="1911"/>
                    <a:pt x="1020" y="1911"/>
                  </a:cubicBezTo>
                  <a:cubicBezTo>
                    <a:pt x="1149" y="1911"/>
                    <a:pt x="1270" y="1810"/>
                    <a:pt x="1295" y="1709"/>
                  </a:cubicBezTo>
                  <a:cubicBezTo>
                    <a:pt x="1495" y="1209"/>
                    <a:pt x="1896" y="842"/>
                    <a:pt x="2062" y="375"/>
                  </a:cubicBezTo>
                  <a:cubicBezTo>
                    <a:pt x="2145" y="169"/>
                    <a:pt x="1972" y="26"/>
                    <a:pt x="1797" y="26"/>
                  </a:cubicBezTo>
                  <a:cubicBezTo>
                    <a:pt x="1689" y="26"/>
                    <a:pt x="1580" y="81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1"/>
                    <a:pt x="672" y="544"/>
                    <a:pt x="595" y="208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441;p41"/>
            <p:cNvSpPr/>
            <p:nvPr/>
          </p:nvSpPr>
          <p:spPr>
            <a:xfrm>
              <a:off x="3214215" y="3860691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0"/>
                  </a:moveTo>
                  <a:cubicBezTo>
                    <a:pt x="173" y="0"/>
                    <a:pt x="1" y="135"/>
                    <a:pt x="60" y="351"/>
                  </a:cubicBezTo>
                  <a:cubicBezTo>
                    <a:pt x="193" y="952"/>
                    <a:pt x="393" y="1485"/>
                    <a:pt x="927" y="1852"/>
                  </a:cubicBezTo>
                  <a:cubicBezTo>
                    <a:pt x="966" y="1891"/>
                    <a:pt x="1011" y="1908"/>
                    <a:pt x="1056" y="1908"/>
                  </a:cubicBezTo>
                  <a:cubicBezTo>
                    <a:pt x="1166" y="1908"/>
                    <a:pt x="1280" y="1813"/>
                    <a:pt x="1327" y="1719"/>
                  </a:cubicBezTo>
                  <a:cubicBezTo>
                    <a:pt x="1527" y="1218"/>
                    <a:pt x="1894" y="852"/>
                    <a:pt x="2094" y="385"/>
                  </a:cubicBezTo>
                  <a:cubicBezTo>
                    <a:pt x="2177" y="178"/>
                    <a:pt x="1992" y="36"/>
                    <a:pt x="1815" y="36"/>
                  </a:cubicBezTo>
                  <a:cubicBezTo>
                    <a:pt x="1705" y="36"/>
                    <a:pt x="1599" y="90"/>
                    <a:pt x="1561" y="218"/>
                  </a:cubicBezTo>
                  <a:cubicBezTo>
                    <a:pt x="1415" y="558"/>
                    <a:pt x="1163" y="845"/>
                    <a:pt x="973" y="1169"/>
                  </a:cubicBezTo>
                  <a:lnTo>
                    <a:pt x="973" y="1169"/>
                  </a:lnTo>
                  <a:cubicBezTo>
                    <a:pt x="766" y="902"/>
                    <a:pt x="670" y="550"/>
                    <a:pt x="593" y="218"/>
                  </a:cubicBezTo>
                  <a:cubicBezTo>
                    <a:pt x="566" y="67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442;p41"/>
            <p:cNvSpPr/>
            <p:nvPr/>
          </p:nvSpPr>
          <p:spPr>
            <a:xfrm>
              <a:off x="3218192" y="407163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35" y="1"/>
                  </a:moveTo>
                  <a:cubicBezTo>
                    <a:pt x="174" y="1"/>
                    <a:pt x="1" y="129"/>
                    <a:pt x="40" y="328"/>
                  </a:cubicBezTo>
                  <a:cubicBezTo>
                    <a:pt x="174" y="928"/>
                    <a:pt x="374" y="1495"/>
                    <a:pt x="908" y="1862"/>
                  </a:cubicBezTo>
                  <a:cubicBezTo>
                    <a:pt x="944" y="1890"/>
                    <a:pt x="986" y="1902"/>
                    <a:pt x="1029" y="1902"/>
                  </a:cubicBezTo>
                  <a:cubicBezTo>
                    <a:pt x="1141" y="1902"/>
                    <a:pt x="1260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7" y="156"/>
                    <a:pt x="1988" y="27"/>
                    <a:pt x="1814" y="27"/>
                  </a:cubicBezTo>
                  <a:cubicBezTo>
                    <a:pt x="1704" y="27"/>
                    <a:pt x="1593" y="78"/>
                    <a:pt x="1542" y="194"/>
                  </a:cubicBezTo>
                  <a:cubicBezTo>
                    <a:pt x="1398" y="554"/>
                    <a:pt x="1150" y="845"/>
                    <a:pt x="960" y="1154"/>
                  </a:cubicBezTo>
                  <a:lnTo>
                    <a:pt x="960" y="1154"/>
                  </a:lnTo>
                  <a:cubicBezTo>
                    <a:pt x="749" y="886"/>
                    <a:pt x="652" y="530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443;p41"/>
            <p:cNvSpPr/>
            <p:nvPr/>
          </p:nvSpPr>
          <p:spPr>
            <a:xfrm>
              <a:off x="3666060" y="384520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7" y="0"/>
                  </a:moveTo>
                  <a:cubicBezTo>
                    <a:pt x="178" y="0"/>
                    <a:pt x="1" y="141"/>
                    <a:pt x="41" y="341"/>
                  </a:cubicBezTo>
                  <a:cubicBezTo>
                    <a:pt x="208" y="942"/>
                    <a:pt x="374" y="1475"/>
                    <a:pt x="908" y="1876"/>
                  </a:cubicBezTo>
                  <a:cubicBezTo>
                    <a:pt x="954" y="1903"/>
                    <a:pt x="1002" y="1916"/>
                    <a:pt x="1049" y="1916"/>
                  </a:cubicBezTo>
                  <a:cubicBezTo>
                    <a:pt x="1172" y="1916"/>
                    <a:pt x="1284" y="1830"/>
                    <a:pt x="1308" y="1709"/>
                  </a:cubicBezTo>
                  <a:cubicBezTo>
                    <a:pt x="1508" y="1242"/>
                    <a:pt x="1909" y="875"/>
                    <a:pt x="2076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0"/>
                    <a:pt x="1542" y="208"/>
                  </a:cubicBezTo>
                  <a:cubicBezTo>
                    <a:pt x="1398" y="566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2"/>
                    <a:pt x="608" y="208"/>
                  </a:cubicBezTo>
                  <a:cubicBezTo>
                    <a:pt x="568" y="62"/>
                    <a:pt x="459" y="0"/>
                    <a:pt x="34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444;p41"/>
            <p:cNvSpPr/>
            <p:nvPr/>
          </p:nvSpPr>
          <p:spPr>
            <a:xfrm>
              <a:off x="3871736" y="3793136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70" y="0"/>
                    <a:pt x="1" y="141"/>
                    <a:pt x="61" y="341"/>
                  </a:cubicBezTo>
                  <a:cubicBezTo>
                    <a:pt x="194" y="942"/>
                    <a:pt x="395" y="1475"/>
                    <a:pt x="895" y="1876"/>
                  </a:cubicBezTo>
                  <a:cubicBezTo>
                    <a:pt x="941" y="1903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09"/>
                  </a:cubicBezTo>
                  <a:cubicBezTo>
                    <a:pt x="1495" y="1242"/>
                    <a:pt x="1896" y="875"/>
                    <a:pt x="2062" y="375"/>
                  </a:cubicBezTo>
                  <a:cubicBezTo>
                    <a:pt x="2145" y="168"/>
                    <a:pt x="1973" y="26"/>
                    <a:pt x="1797" y="26"/>
                  </a:cubicBezTo>
                  <a:cubicBezTo>
                    <a:pt x="1689" y="26"/>
                    <a:pt x="1580" y="80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0"/>
                    <a:pt x="672" y="544"/>
                    <a:pt x="595" y="208"/>
                  </a:cubicBezTo>
                  <a:cubicBezTo>
                    <a:pt x="555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445;p41"/>
            <p:cNvSpPr/>
            <p:nvPr/>
          </p:nvSpPr>
          <p:spPr>
            <a:xfrm>
              <a:off x="4113543" y="3847133"/>
              <a:ext cx="45817" cy="40803"/>
            </a:xfrm>
            <a:custGeom>
              <a:avLst/>
              <a:gdLst/>
              <a:ahLst/>
              <a:cxnLst/>
              <a:rect l="l" t="t" r="r" b="b"/>
              <a:pathLst>
                <a:path w="2143" h="1908" extrusionOk="0">
                  <a:moveTo>
                    <a:pt x="323" y="1"/>
                  </a:moveTo>
                  <a:cubicBezTo>
                    <a:pt x="161" y="1"/>
                    <a:pt x="0" y="136"/>
                    <a:pt x="59" y="351"/>
                  </a:cubicBezTo>
                  <a:cubicBezTo>
                    <a:pt x="192" y="952"/>
                    <a:pt x="393" y="1486"/>
                    <a:pt x="893" y="1852"/>
                  </a:cubicBezTo>
                  <a:cubicBezTo>
                    <a:pt x="942" y="1892"/>
                    <a:pt x="994" y="1908"/>
                    <a:pt x="1043" y="1908"/>
                  </a:cubicBezTo>
                  <a:cubicBezTo>
                    <a:pt x="1163" y="1908"/>
                    <a:pt x="1270" y="1813"/>
                    <a:pt x="1293" y="1719"/>
                  </a:cubicBezTo>
                  <a:cubicBezTo>
                    <a:pt x="1493" y="1219"/>
                    <a:pt x="1894" y="852"/>
                    <a:pt x="2060" y="385"/>
                  </a:cubicBezTo>
                  <a:cubicBezTo>
                    <a:pt x="2143" y="179"/>
                    <a:pt x="1971" y="36"/>
                    <a:pt x="1795" y="36"/>
                  </a:cubicBezTo>
                  <a:cubicBezTo>
                    <a:pt x="1687" y="36"/>
                    <a:pt x="1578" y="91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3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446;p41"/>
            <p:cNvSpPr/>
            <p:nvPr/>
          </p:nvSpPr>
          <p:spPr>
            <a:xfrm>
              <a:off x="2527126" y="360659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0"/>
                  </a:moveTo>
                  <a:cubicBezTo>
                    <a:pt x="179" y="0"/>
                    <a:pt x="0" y="137"/>
                    <a:pt x="40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4" y="1887"/>
                    <a:pt x="986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4" y="31"/>
                    <a:pt x="1595" y="90"/>
                    <a:pt x="1541" y="225"/>
                  </a:cubicBezTo>
                  <a:cubicBezTo>
                    <a:pt x="1397" y="562"/>
                    <a:pt x="1148" y="847"/>
                    <a:pt x="958" y="1168"/>
                  </a:cubicBezTo>
                  <a:lnTo>
                    <a:pt x="958" y="1168"/>
                  </a:lnTo>
                  <a:cubicBezTo>
                    <a:pt x="749" y="893"/>
                    <a:pt x="651" y="552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447;p41"/>
            <p:cNvSpPr/>
            <p:nvPr/>
          </p:nvSpPr>
          <p:spPr>
            <a:xfrm>
              <a:off x="1990809" y="4265723"/>
              <a:ext cx="46159" cy="40952"/>
            </a:xfrm>
            <a:custGeom>
              <a:avLst/>
              <a:gdLst/>
              <a:ahLst/>
              <a:cxnLst/>
              <a:rect l="l" t="t" r="r" b="b"/>
              <a:pathLst>
                <a:path w="2159" h="1915" extrusionOk="0">
                  <a:moveTo>
                    <a:pt x="342" y="0"/>
                  </a:moveTo>
                  <a:cubicBezTo>
                    <a:pt x="179" y="0"/>
                    <a:pt x="1" y="137"/>
                    <a:pt x="41" y="358"/>
                  </a:cubicBezTo>
                  <a:cubicBezTo>
                    <a:pt x="174" y="959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9" y="1225"/>
                    <a:pt x="1875" y="858"/>
                    <a:pt x="2076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5" y="568"/>
                    <a:pt x="1157" y="858"/>
                    <a:pt x="962" y="1186"/>
                  </a:cubicBezTo>
                  <a:lnTo>
                    <a:pt x="962" y="1186"/>
                  </a:lnTo>
                  <a:cubicBezTo>
                    <a:pt x="750" y="917"/>
                    <a:pt x="652" y="554"/>
                    <a:pt x="575" y="191"/>
                  </a:cubicBezTo>
                  <a:cubicBezTo>
                    <a:pt x="548" y="59"/>
                    <a:pt x="448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448;p41"/>
            <p:cNvSpPr/>
            <p:nvPr/>
          </p:nvSpPr>
          <p:spPr>
            <a:xfrm>
              <a:off x="2788881" y="3430532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206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2" y="91"/>
                    <a:pt x="1541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449;p41"/>
            <p:cNvSpPr/>
            <p:nvPr/>
          </p:nvSpPr>
          <p:spPr>
            <a:xfrm>
              <a:off x="2995241" y="3644745"/>
              <a:ext cx="46587" cy="40995"/>
            </a:xfrm>
            <a:custGeom>
              <a:avLst/>
              <a:gdLst/>
              <a:ahLst/>
              <a:cxnLst/>
              <a:rect l="l" t="t" r="r" b="b"/>
              <a:pathLst>
                <a:path w="2179" h="1917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41" y="1904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10"/>
                  </a:cubicBezTo>
                  <a:cubicBezTo>
                    <a:pt x="1495" y="1243"/>
                    <a:pt x="1896" y="876"/>
                    <a:pt x="2096" y="375"/>
                  </a:cubicBezTo>
                  <a:cubicBezTo>
                    <a:pt x="2178" y="169"/>
                    <a:pt x="1993" y="27"/>
                    <a:pt x="1808" y="27"/>
                  </a:cubicBezTo>
                  <a:cubicBezTo>
                    <a:pt x="1694" y="27"/>
                    <a:pt x="1580" y="81"/>
                    <a:pt x="1529" y="209"/>
                  </a:cubicBezTo>
                  <a:cubicBezTo>
                    <a:pt x="1408" y="572"/>
                    <a:pt x="1163" y="865"/>
                    <a:pt x="975" y="1177"/>
                  </a:cubicBezTo>
                  <a:lnTo>
                    <a:pt x="975" y="1177"/>
                  </a:lnTo>
                  <a:cubicBezTo>
                    <a:pt x="752" y="909"/>
                    <a:pt x="673" y="548"/>
                    <a:pt x="595" y="209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450;p41"/>
            <p:cNvSpPr/>
            <p:nvPr/>
          </p:nvSpPr>
          <p:spPr>
            <a:xfrm>
              <a:off x="3030197" y="3465346"/>
              <a:ext cx="46523" cy="40931"/>
            </a:xfrm>
            <a:custGeom>
              <a:avLst/>
              <a:gdLst/>
              <a:ahLst/>
              <a:cxnLst/>
              <a:rect l="l" t="t" r="r" b="b"/>
              <a:pathLst>
                <a:path w="217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9"/>
                    <a:pt x="394" y="1492"/>
                    <a:pt x="894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0" y="1812"/>
                    <a:pt x="1328" y="1693"/>
                  </a:cubicBezTo>
                  <a:cubicBezTo>
                    <a:pt x="1495" y="1226"/>
                    <a:pt x="1895" y="859"/>
                    <a:pt x="2095" y="392"/>
                  </a:cubicBezTo>
                  <a:cubicBezTo>
                    <a:pt x="2176" y="170"/>
                    <a:pt x="2001" y="34"/>
                    <a:pt x="1828" y="34"/>
                  </a:cubicBezTo>
                  <a:cubicBezTo>
                    <a:pt x="1714" y="34"/>
                    <a:pt x="1601" y="93"/>
                    <a:pt x="1562" y="225"/>
                  </a:cubicBezTo>
                  <a:cubicBezTo>
                    <a:pt x="1416" y="565"/>
                    <a:pt x="1164" y="852"/>
                    <a:pt x="974" y="1176"/>
                  </a:cubicBezTo>
                  <a:lnTo>
                    <a:pt x="974" y="1176"/>
                  </a:lnTo>
                  <a:cubicBezTo>
                    <a:pt x="767" y="908"/>
                    <a:pt x="671" y="550"/>
                    <a:pt x="594" y="192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451;p41"/>
            <p:cNvSpPr/>
            <p:nvPr/>
          </p:nvSpPr>
          <p:spPr>
            <a:xfrm>
              <a:off x="3731996" y="3648103"/>
              <a:ext cx="46501" cy="40803"/>
            </a:xfrm>
            <a:custGeom>
              <a:avLst/>
              <a:gdLst/>
              <a:ahLst/>
              <a:cxnLst/>
              <a:rect l="l" t="t" r="r" b="b"/>
              <a:pathLst>
                <a:path w="2175" h="1908" extrusionOk="0">
                  <a:moveTo>
                    <a:pt x="337" y="1"/>
                  </a:moveTo>
                  <a:cubicBezTo>
                    <a:pt x="172" y="1"/>
                    <a:pt x="0" y="136"/>
                    <a:pt x="59" y="352"/>
                  </a:cubicBezTo>
                  <a:cubicBezTo>
                    <a:pt x="192" y="952"/>
                    <a:pt x="393" y="1486"/>
                    <a:pt x="893" y="1853"/>
                  </a:cubicBezTo>
                  <a:cubicBezTo>
                    <a:pt x="941" y="1891"/>
                    <a:pt x="991" y="1907"/>
                    <a:pt x="1040" y="1907"/>
                  </a:cubicBezTo>
                  <a:cubicBezTo>
                    <a:pt x="1163" y="1907"/>
                    <a:pt x="1279" y="1805"/>
                    <a:pt x="1327" y="1686"/>
                  </a:cubicBezTo>
                  <a:cubicBezTo>
                    <a:pt x="1493" y="1219"/>
                    <a:pt x="1894" y="852"/>
                    <a:pt x="2094" y="385"/>
                  </a:cubicBezTo>
                  <a:cubicBezTo>
                    <a:pt x="2174" y="164"/>
                    <a:pt x="2000" y="27"/>
                    <a:pt x="1827" y="27"/>
                  </a:cubicBezTo>
                  <a:cubicBezTo>
                    <a:pt x="1713" y="27"/>
                    <a:pt x="1600" y="86"/>
                    <a:pt x="1560" y="218"/>
                  </a:cubicBezTo>
                  <a:cubicBezTo>
                    <a:pt x="1414" y="558"/>
                    <a:pt x="1162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69" y="551"/>
                    <a:pt x="593" y="218"/>
                  </a:cubicBezTo>
                  <a:cubicBezTo>
                    <a:pt x="565" y="67"/>
                    <a:pt x="453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452;p41"/>
            <p:cNvSpPr/>
            <p:nvPr/>
          </p:nvSpPr>
          <p:spPr>
            <a:xfrm>
              <a:off x="3529848" y="3408633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3" y="1916"/>
                  </a:cubicBezTo>
                  <a:cubicBezTo>
                    <a:pt x="1159" y="1916"/>
                    <a:pt x="1260" y="1830"/>
                    <a:pt x="1308" y="1709"/>
                  </a:cubicBezTo>
                  <a:cubicBezTo>
                    <a:pt x="1508" y="1242"/>
                    <a:pt x="1875" y="875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6" y="571"/>
                    <a:pt x="1163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8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453;p41"/>
            <p:cNvSpPr/>
            <p:nvPr/>
          </p:nvSpPr>
          <p:spPr>
            <a:xfrm>
              <a:off x="3433574" y="3863043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7" y="0"/>
                    <a:pt x="0" y="141"/>
                    <a:pt x="40" y="341"/>
                  </a:cubicBezTo>
                  <a:cubicBezTo>
                    <a:pt x="207" y="942"/>
                    <a:pt x="374" y="1475"/>
                    <a:pt x="908" y="1876"/>
                  </a:cubicBezTo>
                  <a:cubicBezTo>
                    <a:pt x="940" y="1900"/>
                    <a:pt x="977" y="1911"/>
                    <a:pt x="1014" y="1911"/>
                  </a:cubicBezTo>
                  <a:cubicBezTo>
                    <a:pt x="1131" y="1911"/>
                    <a:pt x="1257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8"/>
                    <a:pt x="1985" y="26"/>
                    <a:pt x="1810" y="26"/>
                  </a:cubicBezTo>
                  <a:cubicBezTo>
                    <a:pt x="1702" y="26"/>
                    <a:pt x="1592" y="80"/>
                    <a:pt x="1541" y="208"/>
                  </a:cubicBezTo>
                  <a:cubicBezTo>
                    <a:pt x="1396" y="572"/>
                    <a:pt x="1162" y="865"/>
                    <a:pt x="968" y="1178"/>
                  </a:cubicBezTo>
                  <a:lnTo>
                    <a:pt x="968" y="1178"/>
                  </a:lnTo>
                  <a:cubicBezTo>
                    <a:pt x="752" y="909"/>
                    <a:pt x="653" y="548"/>
                    <a:pt x="574" y="208"/>
                  </a:cubicBezTo>
                  <a:cubicBezTo>
                    <a:pt x="547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454;p41"/>
            <p:cNvSpPr/>
            <p:nvPr/>
          </p:nvSpPr>
          <p:spPr>
            <a:xfrm>
              <a:off x="3061284" y="421114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5" y="1904"/>
                    <a:pt x="987" y="1916"/>
                    <a:pt x="1029" y="1916"/>
                  </a:cubicBezTo>
                  <a:cubicBezTo>
                    <a:pt x="1142" y="1916"/>
                    <a:pt x="1260" y="1830"/>
                    <a:pt x="1308" y="1709"/>
                  </a:cubicBezTo>
                  <a:cubicBezTo>
                    <a:pt x="1509" y="1242"/>
                    <a:pt x="1876" y="875"/>
                    <a:pt x="2076" y="375"/>
                  </a:cubicBezTo>
                  <a:cubicBezTo>
                    <a:pt x="2158" y="169"/>
                    <a:pt x="1986" y="26"/>
                    <a:pt x="1811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8" y="568"/>
                    <a:pt x="1150" y="859"/>
                    <a:pt x="961" y="1168"/>
                  </a:cubicBezTo>
                  <a:lnTo>
                    <a:pt x="961" y="1168"/>
                  </a:lnTo>
                  <a:cubicBezTo>
                    <a:pt x="750" y="900"/>
                    <a:pt x="652" y="544"/>
                    <a:pt x="575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455;p41"/>
            <p:cNvSpPr/>
            <p:nvPr/>
          </p:nvSpPr>
          <p:spPr>
            <a:xfrm>
              <a:off x="2898967" y="4450126"/>
              <a:ext cx="46587" cy="40974"/>
            </a:xfrm>
            <a:custGeom>
              <a:avLst/>
              <a:gdLst/>
              <a:ahLst/>
              <a:cxnLst/>
              <a:rect l="l" t="t" r="r" b="b"/>
              <a:pathLst>
                <a:path w="2179" h="1916" extrusionOk="0">
                  <a:moveTo>
                    <a:pt x="350" y="0"/>
                  </a:moveTo>
                  <a:cubicBezTo>
                    <a:pt x="182" y="0"/>
                    <a:pt x="1" y="141"/>
                    <a:pt x="61" y="341"/>
                  </a:cubicBezTo>
                  <a:cubicBezTo>
                    <a:pt x="194" y="942"/>
                    <a:pt x="394" y="1475"/>
                    <a:pt x="928" y="1876"/>
                  </a:cubicBezTo>
                  <a:cubicBezTo>
                    <a:pt x="965" y="1903"/>
                    <a:pt x="1007" y="1916"/>
                    <a:pt x="1049" y="1916"/>
                  </a:cubicBezTo>
                  <a:cubicBezTo>
                    <a:pt x="1162" y="1916"/>
                    <a:pt x="1280" y="1830"/>
                    <a:pt x="1328" y="1709"/>
                  </a:cubicBezTo>
                  <a:cubicBezTo>
                    <a:pt x="1529" y="1242"/>
                    <a:pt x="1895" y="875"/>
                    <a:pt x="2096" y="375"/>
                  </a:cubicBezTo>
                  <a:cubicBezTo>
                    <a:pt x="2178" y="168"/>
                    <a:pt x="2006" y="26"/>
                    <a:pt x="1831" y="26"/>
                  </a:cubicBezTo>
                  <a:cubicBezTo>
                    <a:pt x="1722" y="26"/>
                    <a:pt x="1613" y="80"/>
                    <a:pt x="1562" y="208"/>
                  </a:cubicBezTo>
                  <a:cubicBezTo>
                    <a:pt x="1416" y="572"/>
                    <a:pt x="1182" y="865"/>
                    <a:pt x="989" y="1178"/>
                  </a:cubicBezTo>
                  <a:lnTo>
                    <a:pt x="989" y="1178"/>
                  </a:lnTo>
                  <a:cubicBezTo>
                    <a:pt x="772" y="909"/>
                    <a:pt x="673" y="548"/>
                    <a:pt x="595" y="208"/>
                  </a:cubicBezTo>
                  <a:cubicBezTo>
                    <a:pt x="568" y="62"/>
                    <a:pt x="462" y="0"/>
                    <a:pt x="35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456;p41"/>
            <p:cNvSpPr/>
            <p:nvPr/>
          </p:nvSpPr>
          <p:spPr>
            <a:xfrm>
              <a:off x="2999261" y="3992658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373" y="1485"/>
                    <a:pt x="907" y="1886"/>
                  </a:cubicBezTo>
                  <a:cubicBezTo>
                    <a:pt x="940" y="1910"/>
                    <a:pt x="976" y="1921"/>
                    <a:pt x="1014" y="1921"/>
                  </a:cubicBezTo>
                  <a:cubicBezTo>
                    <a:pt x="1130" y="1921"/>
                    <a:pt x="1257" y="1820"/>
                    <a:pt x="1307" y="1719"/>
                  </a:cubicBezTo>
                  <a:cubicBezTo>
                    <a:pt x="1508" y="1219"/>
                    <a:pt x="1874" y="852"/>
                    <a:pt x="2075" y="385"/>
                  </a:cubicBezTo>
                  <a:cubicBezTo>
                    <a:pt x="2157" y="178"/>
                    <a:pt x="1985" y="36"/>
                    <a:pt x="1810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4" y="562"/>
                    <a:pt x="1156" y="851"/>
                    <a:pt x="961" y="1179"/>
                  </a:cubicBezTo>
                  <a:lnTo>
                    <a:pt x="961" y="1179"/>
                  </a:lnTo>
                  <a:cubicBezTo>
                    <a:pt x="749" y="912"/>
                    <a:pt x="651" y="555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457;p41"/>
            <p:cNvSpPr/>
            <p:nvPr/>
          </p:nvSpPr>
          <p:spPr>
            <a:xfrm>
              <a:off x="3731953" y="3462844"/>
              <a:ext cx="46587" cy="40888"/>
            </a:xfrm>
            <a:custGeom>
              <a:avLst/>
              <a:gdLst/>
              <a:ahLst/>
              <a:cxnLst/>
              <a:rect l="l" t="t" r="r" b="b"/>
              <a:pathLst>
                <a:path w="2179" h="1912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36" y="1901"/>
                    <a:pt x="978" y="1911"/>
                    <a:pt x="1021" y="1911"/>
                  </a:cubicBezTo>
                  <a:cubicBezTo>
                    <a:pt x="1151" y="1911"/>
                    <a:pt x="1278" y="1810"/>
                    <a:pt x="1329" y="1710"/>
                  </a:cubicBezTo>
                  <a:cubicBezTo>
                    <a:pt x="1495" y="1209"/>
                    <a:pt x="1896" y="842"/>
                    <a:pt x="2096" y="375"/>
                  </a:cubicBezTo>
                  <a:cubicBezTo>
                    <a:pt x="2178" y="169"/>
                    <a:pt x="1993" y="27"/>
                    <a:pt x="1816" y="27"/>
                  </a:cubicBezTo>
                  <a:cubicBezTo>
                    <a:pt x="1707" y="27"/>
                    <a:pt x="1600" y="81"/>
                    <a:pt x="1562" y="208"/>
                  </a:cubicBezTo>
                  <a:cubicBezTo>
                    <a:pt x="1416" y="548"/>
                    <a:pt x="1164" y="835"/>
                    <a:pt x="974" y="1160"/>
                  </a:cubicBezTo>
                  <a:lnTo>
                    <a:pt x="974" y="1160"/>
                  </a:lnTo>
                  <a:cubicBezTo>
                    <a:pt x="768" y="893"/>
                    <a:pt x="671" y="541"/>
                    <a:pt x="595" y="208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458;p41"/>
            <p:cNvSpPr/>
            <p:nvPr/>
          </p:nvSpPr>
          <p:spPr>
            <a:xfrm>
              <a:off x="3365393" y="3427495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0"/>
                  </a:moveTo>
                  <a:cubicBezTo>
                    <a:pt x="166" y="0"/>
                    <a:pt x="1" y="128"/>
                    <a:pt x="60" y="327"/>
                  </a:cubicBezTo>
                  <a:cubicBezTo>
                    <a:pt x="194" y="927"/>
                    <a:pt x="394" y="1495"/>
                    <a:pt x="894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1" y="161"/>
                    <a:pt x="1984" y="34"/>
                    <a:pt x="1815" y="34"/>
                  </a:cubicBezTo>
                  <a:cubicBezTo>
                    <a:pt x="1701" y="34"/>
                    <a:pt x="1582" y="92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459;p41"/>
            <p:cNvSpPr/>
            <p:nvPr/>
          </p:nvSpPr>
          <p:spPr>
            <a:xfrm>
              <a:off x="1847349" y="3515900"/>
              <a:ext cx="219936" cy="179677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460;p41"/>
            <p:cNvSpPr/>
            <p:nvPr/>
          </p:nvSpPr>
          <p:spPr>
            <a:xfrm>
              <a:off x="3628153" y="3990263"/>
              <a:ext cx="219936" cy="180404"/>
            </a:xfrm>
            <a:custGeom>
              <a:avLst/>
              <a:gdLst/>
              <a:ahLst/>
              <a:cxnLst/>
              <a:rect l="l" t="t" r="r" b="b"/>
              <a:pathLst>
                <a:path w="10287" h="8436" extrusionOk="0">
                  <a:moveTo>
                    <a:pt x="4786" y="1"/>
                  </a:moveTo>
                  <a:cubicBezTo>
                    <a:pt x="3010" y="1"/>
                    <a:pt x="3315" y="4243"/>
                    <a:pt x="3315" y="5167"/>
                  </a:cubicBezTo>
                  <a:cubicBezTo>
                    <a:pt x="2426" y="3892"/>
                    <a:pt x="1386" y="3107"/>
                    <a:pt x="778" y="3107"/>
                  </a:cubicBezTo>
                  <a:cubicBezTo>
                    <a:pt x="177" y="3107"/>
                    <a:pt x="0" y="3876"/>
                    <a:pt x="813" y="5700"/>
                  </a:cubicBezTo>
                  <a:cubicBezTo>
                    <a:pt x="1213" y="6534"/>
                    <a:pt x="1614" y="7502"/>
                    <a:pt x="2147" y="8202"/>
                  </a:cubicBezTo>
                  <a:lnTo>
                    <a:pt x="7151" y="8436"/>
                  </a:lnTo>
                  <a:cubicBezTo>
                    <a:pt x="7718" y="7468"/>
                    <a:pt x="10286" y="4566"/>
                    <a:pt x="10153" y="3465"/>
                  </a:cubicBezTo>
                  <a:cubicBezTo>
                    <a:pt x="10091" y="2761"/>
                    <a:pt x="9818" y="2491"/>
                    <a:pt x="9434" y="2491"/>
                  </a:cubicBezTo>
                  <a:cubicBezTo>
                    <a:pt x="8363" y="2491"/>
                    <a:pt x="6430" y="4586"/>
                    <a:pt x="5817" y="5200"/>
                  </a:cubicBezTo>
                  <a:cubicBezTo>
                    <a:pt x="5817" y="4233"/>
                    <a:pt x="6450" y="330"/>
                    <a:pt x="5049" y="30"/>
                  </a:cubicBezTo>
                  <a:cubicBezTo>
                    <a:pt x="4957" y="10"/>
                    <a:pt x="4869" y="1"/>
                    <a:pt x="4786" y="1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461;p41"/>
            <p:cNvSpPr/>
            <p:nvPr/>
          </p:nvSpPr>
          <p:spPr>
            <a:xfrm>
              <a:off x="1494942" y="4161727"/>
              <a:ext cx="140873" cy="115222"/>
            </a:xfrm>
            <a:custGeom>
              <a:avLst/>
              <a:gdLst/>
              <a:ahLst/>
              <a:cxnLst/>
              <a:rect l="l" t="t" r="r" b="b"/>
              <a:pathLst>
                <a:path w="6589" h="5388" extrusionOk="0">
                  <a:moveTo>
                    <a:pt x="3088" y="0"/>
                  </a:moveTo>
                  <a:cubicBezTo>
                    <a:pt x="1938" y="0"/>
                    <a:pt x="2152" y="2712"/>
                    <a:pt x="2152" y="3286"/>
                  </a:cubicBezTo>
                  <a:cubicBezTo>
                    <a:pt x="1585" y="2486"/>
                    <a:pt x="918" y="1994"/>
                    <a:pt x="522" y="1994"/>
                  </a:cubicBezTo>
                  <a:cubicBezTo>
                    <a:pt x="126" y="1994"/>
                    <a:pt x="1" y="2486"/>
                    <a:pt x="518" y="3653"/>
                  </a:cubicBezTo>
                  <a:cubicBezTo>
                    <a:pt x="784" y="4187"/>
                    <a:pt x="1051" y="4787"/>
                    <a:pt x="1385" y="5254"/>
                  </a:cubicBezTo>
                  <a:lnTo>
                    <a:pt x="4621" y="5388"/>
                  </a:lnTo>
                  <a:cubicBezTo>
                    <a:pt x="4987" y="4754"/>
                    <a:pt x="6589" y="2919"/>
                    <a:pt x="6522" y="2219"/>
                  </a:cubicBezTo>
                  <a:cubicBezTo>
                    <a:pt x="6478" y="1772"/>
                    <a:pt x="6303" y="1602"/>
                    <a:pt x="6060" y="1602"/>
                  </a:cubicBezTo>
                  <a:cubicBezTo>
                    <a:pt x="5375" y="1602"/>
                    <a:pt x="4147" y="2951"/>
                    <a:pt x="3753" y="3320"/>
                  </a:cubicBezTo>
                  <a:cubicBezTo>
                    <a:pt x="3753" y="2719"/>
                    <a:pt x="4154" y="218"/>
                    <a:pt x="3253" y="17"/>
                  </a:cubicBezTo>
                  <a:cubicBezTo>
                    <a:pt x="3195" y="6"/>
                    <a:pt x="3140" y="0"/>
                    <a:pt x="308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462;p41"/>
            <p:cNvSpPr/>
            <p:nvPr/>
          </p:nvSpPr>
          <p:spPr>
            <a:xfrm>
              <a:off x="3156682" y="3570988"/>
              <a:ext cx="140830" cy="114602"/>
            </a:xfrm>
            <a:custGeom>
              <a:avLst/>
              <a:gdLst/>
              <a:ahLst/>
              <a:cxnLst/>
              <a:rect l="l" t="t" r="r" b="b"/>
              <a:pathLst>
                <a:path w="6587" h="5359" extrusionOk="0">
                  <a:moveTo>
                    <a:pt x="3068" y="0"/>
                  </a:moveTo>
                  <a:cubicBezTo>
                    <a:pt x="1939" y="0"/>
                    <a:pt x="2150" y="2687"/>
                    <a:pt x="2150" y="3291"/>
                  </a:cubicBezTo>
                  <a:cubicBezTo>
                    <a:pt x="1564" y="2470"/>
                    <a:pt x="894" y="1969"/>
                    <a:pt x="503" y="1969"/>
                  </a:cubicBezTo>
                  <a:cubicBezTo>
                    <a:pt x="115" y="1969"/>
                    <a:pt x="1" y="2462"/>
                    <a:pt x="516" y="3624"/>
                  </a:cubicBezTo>
                  <a:cubicBezTo>
                    <a:pt x="783" y="4158"/>
                    <a:pt x="1049" y="4792"/>
                    <a:pt x="1383" y="5225"/>
                  </a:cubicBezTo>
                  <a:lnTo>
                    <a:pt x="4619" y="5359"/>
                  </a:lnTo>
                  <a:cubicBezTo>
                    <a:pt x="4952" y="4758"/>
                    <a:pt x="6587" y="2890"/>
                    <a:pt x="6520" y="2190"/>
                  </a:cubicBezTo>
                  <a:cubicBezTo>
                    <a:pt x="6476" y="1744"/>
                    <a:pt x="6302" y="1573"/>
                    <a:pt x="6059" y="1573"/>
                  </a:cubicBezTo>
                  <a:cubicBezTo>
                    <a:pt x="5375" y="1573"/>
                    <a:pt x="4145" y="2930"/>
                    <a:pt x="3751" y="3324"/>
                  </a:cubicBezTo>
                  <a:cubicBezTo>
                    <a:pt x="3751" y="2690"/>
                    <a:pt x="4152" y="188"/>
                    <a:pt x="3251" y="22"/>
                  </a:cubicBezTo>
                  <a:cubicBezTo>
                    <a:pt x="3186" y="7"/>
                    <a:pt x="3126" y="0"/>
                    <a:pt x="306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463;p41"/>
            <p:cNvSpPr/>
            <p:nvPr/>
          </p:nvSpPr>
          <p:spPr>
            <a:xfrm>
              <a:off x="2827258" y="4197847"/>
              <a:ext cx="214228" cy="17469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464;p41"/>
            <p:cNvSpPr/>
            <p:nvPr/>
          </p:nvSpPr>
          <p:spPr>
            <a:xfrm>
              <a:off x="3186250" y="4100032"/>
              <a:ext cx="418642" cy="185429"/>
            </a:xfrm>
            <a:custGeom>
              <a:avLst/>
              <a:gdLst/>
              <a:ahLst/>
              <a:cxnLst/>
              <a:rect l="l" t="t" r="r" b="b"/>
              <a:pathLst>
                <a:path w="19581" h="8671" extrusionOk="0">
                  <a:moveTo>
                    <a:pt x="9473" y="0"/>
                  </a:moveTo>
                  <a:cubicBezTo>
                    <a:pt x="4503" y="0"/>
                    <a:pt x="934" y="5104"/>
                    <a:pt x="0" y="7372"/>
                  </a:cubicBezTo>
                  <a:cubicBezTo>
                    <a:pt x="2340" y="8324"/>
                    <a:pt x="5687" y="8671"/>
                    <a:pt x="8955" y="8671"/>
                  </a:cubicBezTo>
                  <a:cubicBezTo>
                    <a:pt x="14163" y="8671"/>
                    <a:pt x="19171" y="7789"/>
                    <a:pt x="19581" y="7072"/>
                  </a:cubicBezTo>
                  <a:cubicBezTo>
                    <a:pt x="18880" y="5404"/>
                    <a:pt x="14277" y="0"/>
                    <a:pt x="9473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465;p41"/>
            <p:cNvSpPr/>
            <p:nvPr/>
          </p:nvSpPr>
          <p:spPr>
            <a:xfrm>
              <a:off x="3382369" y="4011049"/>
              <a:ext cx="41370" cy="49121"/>
            </a:xfrm>
            <a:custGeom>
              <a:avLst/>
              <a:gdLst/>
              <a:ahLst/>
              <a:cxnLst/>
              <a:rect l="l" t="t" r="r" b="b"/>
              <a:pathLst>
                <a:path w="1935" h="2297" extrusionOk="0">
                  <a:moveTo>
                    <a:pt x="1242" y="0"/>
                  </a:moveTo>
                  <a:cubicBezTo>
                    <a:pt x="893" y="0"/>
                    <a:pt x="642" y="368"/>
                    <a:pt x="467" y="659"/>
                  </a:cubicBezTo>
                  <a:cubicBezTo>
                    <a:pt x="267" y="1026"/>
                    <a:pt x="34" y="1459"/>
                    <a:pt x="0" y="1860"/>
                  </a:cubicBezTo>
                  <a:cubicBezTo>
                    <a:pt x="0" y="2060"/>
                    <a:pt x="100" y="2160"/>
                    <a:pt x="234" y="2227"/>
                  </a:cubicBezTo>
                  <a:cubicBezTo>
                    <a:pt x="275" y="2268"/>
                    <a:pt x="342" y="2296"/>
                    <a:pt x="418" y="2296"/>
                  </a:cubicBezTo>
                  <a:cubicBezTo>
                    <a:pt x="465" y="2296"/>
                    <a:pt x="516" y="2285"/>
                    <a:pt x="567" y="2260"/>
                  </a:cubicBezTo>
                  <a:cubicBezTo>
                    <a:pt x="1001" y="2060"/>
                    <a:pt x="1401" y="1693"/>
                    <a:pt x="1668" y="1293"/>
                  </a:cubicBezTo>
                  <a:cubicBezTo>
                    <a:pt x="1902" y="926"/>
                    <a:pt x="1935" y="192"/>
                    <a:pt x="1401" y="25"/>
                  </a:cubicBezTo>
                  <a:cubicBezTo>
                    <a:pt x="1346" y="8"/>
                    <a:pt x="1293" y="0"/>
                    <a:pt x="1242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466;p41"/>
            <p:cNvSpPr/>
            <p:nvPr/>
          </p:nvSpPr>
          <p:spPr>
            <a:xfrm>
              <a:off x="3326032" y="4052643"/>
              <a:ext cx="53493" cy="32184"/>
            </a:xfrm>
            <a:custGeom>
              <a:avLst/>
              <a:gdLst/>
              <a:ahLst/>
              <a:cxnLst/>
              <a:rect l="l" t="t" r="r" b="b"/>
              <a:pathLst>
                <a:path w="2502" h="1505" extrusionOk="0">
                  <a:moveTo>
                    <a:pt x="833" y="0"/>
                  </a:moveTo>
                  <a:cubicBezTo>
                    <a:pt x="444" y="0"/>
                    <a:pt x="26" y="180"/>
                    <a:pt x="0" y="615"/>
                  </a:cubicBezTo>
                  <a:cubicBezTo>
                    <a:pt x="0" y="1049"/>
                    <a:pt x="500" y="1249"/>
                    <a:pt x="867" y="1349"/>
                  </a:cubicBezTo>
                  <a:cubicBezTo>
                    <a:pt x="1177" y="1427"/>
                    <a:pt x="1548" y="1504"/>
                    <a:pt x="1885" y="1504"/>
                  </a:cubicBezTo>
                  <a:cubicBezTo>
                    <a:pt x="1983" y="1504"/>
                    <a:pt x="2078" y="1497"/>
                    <a:pt x="2168" y="1482"/>
                  </a:cubicBezTo>
                  <a:cubicBezTo>
                    <a:pt x="2335" y="1449"/>
                    <a:pt x="2435" y="1316"/>
                    <a:pt x="2435" y="1149"/>
                  </a:cubicBezTo>
                  <a:cubicBezTo>
                    <a:pt x="2502" y="1082"/>
                    <a:pt x="2468" y="949"/>
                    <a:pt x="2402" y="849"/>
                  </a:cubicBezTo>
                  <a:cubicBezTo>
                    <a:pt x="2068" y="482"/>
                    <a:pt x="1601" y="182"/>
                    <a:pt x="1168" y="48"/>
                  </a:cubicBezTo>
                  <a:cubicBezTo>
                    <a:pt x="1067" y="17"/>
                    <a:pt x="951" y="0"/>
                    <a:pt x="833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467;p41"/>
            <p:cNvSpPr/>
            <p:nvPr/>
          </p:nvSpPr>
          <p:spPr>
            <a:xfrm>
              <a:off x="3366676" y="3972855"/>
              <a:ext cx="25699" cy="33574"/>
            </a:xfrm>
            <a:custGeom>
              <a:avLst/>
              <a:gdLst/>
              <a:ahLst/>
              <a:cxnLst/>
              <a:rect l="l" t="t" r="r" b="b"/>
              <a:pathLst>
                <a:path w="1202" h="1570" extrusionOk="0">
                  <a:moveTo>
                    <a:pt x="750" y="0"/>
                  </a:moveTo>
                  <a:cubicBezTo>
                    <a:pt x="496" y="0"/>
                    <a:pt x="324" y="266"/>
                    <a:pt x="234" y="477"/>
                  </a:cubicBezTo>
                  <a:cubicBezTo>
                    <a:pt x="100" y="744"/>
                    <a:pt x="0" y="1044"/>
                    <a:pt x="0" y="1311"/>
                  </a:cubicBezTo>
                  <a:cubicBezTo>
                    <a:pt x="0" y="1444"/>
                    <a:pt x="67" y="1511"/>
                    <a:pt x="167" y="1544"/>
                  </a:cubicBezTo>
                  <a:cubicBezTo>
                    <a:pt x="201" y="1561"/>
                    <a:pt x="234" y="1569"/>
                    <a:pt x="267" y="1569"/>
                  </a:cubicBezTo>
                  <a:cubicBezTo>
                    <a:pt x="301" y="1569"/>
                    <a:pt x="334" y="1561"/>
                    <a:pt x="367" y="1544"/>
                  </a:cubicBezTo>
                  <a:cubicBezTo>
                    <a:pt x="668" y="1377"/>
                    <a:pt x="901" y="1110"/>
                    <a:pt x="1068" y="844"/>
                  </a:cubicBezTo>
                  <a:cubicBezTo>
                    <a:pt x="1201" y="577"/>
                    <a:pt x="1201" y="76"/>
                    <a:pt x="834" y="10"/>
                  </a:cubicBezTo>
                  <a:cubicBezTo>
                    <a:pt x="805" y="3"/>
                    <a:pt x="777" y="0"/>
                    <a:pt x="75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468;p41"/>
            <p:cNvSpPr/>
            <p:nvPr/>
          </p:nvSpPr>
          <p:spPr>
            <a:xfrm>
              <a:off x="3334584" y="4006472"/>
              <a:ext cx="35683" cy="23802"/>
            </a:xfrm>
            <a:custGeom>
              <a:avLst/>
              <a:gdLst/>
              <a:ahLst/>
              <a:cxnLst/>
              <a:rect l="l" t="t" r="r" b="b"/>
              <a:pathLst>
                <a:path w="1669" h="1113" extrusionOk="0">
                  <a:moveTo>
                    <a:pt x="539" y="1"/>
                  </a:moveTo>
                  <a:cubicBezTo>
                    <a:pt x="309" y="1"/>
                    <a:pt x="78" y="97"/>
                    <a:pt x="34" y="339"/>
                  </a:cubicBezTo>
                  <a:cubicBezTo>
                    <a:pt x="0" y="639"/>
                    <a:pt x="301" y="839"/>
                    <a:pt x="534" y="939"/>
                  </a:cubicBezTo>
                  <a:cubicBezTo>
                    <a:pt x="765" y="1026"/>
                    <a:pt x="1021" y="1113"/>
                    <a:pt x="1281" y="1113"/>
                  </a:cubicBezTo>
                  <a:cubicBezTo>
                    <a:pt x="1321" y="1113"/>
                    <a:pt x="1361" y="1111"/>
                    <a:pt x="1401" y="1106"/>
                  </a:cubicBezTo>
                  <a:cubicBezTo>
                    <a:pt x="1501" y="1106"/>
                    <a:pt x="1568" y="1040"/>
                    <a:pt x="1601" y="939"/>
                  </a:cubicBezTo>
                  <a:cubicBezTo>
                    <a:pt x="1635" y="873"/>
                    <a:pt x="1668" y="806"/>
                    <a:pt x="1601" y="706"/>
                  </a:cubicBezTo>
                  <a:cubicBezTo>
                    <a:pt x="1435" y="439"/>
                    <a:pt x="1134" y="206"/>
                    <a:pt x="868" y="72"/>
                  </a:cubicBezTo>
                  <a:cubicBezTo>
                    <a:pt x="776" y="27"/>
                    <a:pt x="658" y="1"/>
                    <a:pt x="539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469;p41"/>
            <p:cNvSpPr/>
            <p:nvPr/>
          </p:nvSpPr>
          <p:spPr>
            <a:xfrm>
              <a:off x="3333858" y="3952368"/>
              <a:ext cx="76348" cy="208311"/>
            </a:xfrm>
            <a:custGeom>
              <a:avLst/>
              <a:gdLst/>
              <a:ahLst/>
              <a:cxnLst/>
              <a:rect l="l" t="t" r="r" b="b"/>
              <a:pathLst>
                <a:path w="3571" h="9741" extrusionOk="0">
                  <a:moveTo>
                    <a:pt x="1" y="0"/>
                  </a:moveTo>
                  <a:lnTo>
                    <a:pt x="1" y="0"/>
                  </a:lnTo>
                  <a:cubicBezTo>
                    <a:pt x="1869" y="2135"/>
                    <a:pt x="1969" y="6905"/>
                    <a:pt x="1502" y="9607"/>
                  </a:cubicBezTo>
                  <a:lnTo>
                    <a:pt x="2870" y="9741"/>
                  </a:lnTo>
                  <a:cubicBezTo>
                    <a:pt x="3570" y="6205"/>
                    <a:pt x="2636" y="1868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470;p41"/>
            <p:cNvSpPr/>
            <p:nvPr/>
          </p:nvSpPr>
          <p:spPr>
            <a:xfrm>
              <a:off x="3305465" y="4133178"/>
              <a:ext cx="145598" cy="40396"/>
            </a:xfrm>
            <a:custGeom>
              <a:avLst/>
              <a:gdLst/>
              <a:ahLst/>
              <a:cxnLst/>
              <a:rect l="l" t="t" r="r" b="b"/>
              <a:pathLst>
                <a:path w="6810" h="1889" extrusionOk="0">
                  <a:moveTo>
                    <a:pt x="3150" y="0"/>
                  </a:moveTo>
                  <a:cubicBezTo>
                    <a:pt x="2095" y="0"/>
                    <a:pt x="1090" y="593"/>
                    <a:pt x="362" y="1352"/>
                  </a:cubicBezTo>
                  <a:cubicBezTo>
                    <a:pt x="1" y="1742"/>
                    <a:pt x="1250" y="1888"/>
                    <a:pt x="2692" y="1888"/>
                  </a:cubicBezTo>
                  <a:cubicBezTo>
                    <a:pt x="4585" y="1888"/>
                    <a:pt x="6809" y="1636"/>
                    <a:pt x="6166" y="1352"/>
                  </a:cubicBezTo>
                  <a:cubicBezTo>
                    <a:pt x="5265" y="919"/>
                    <a:pt x="4531" y="152"/>
                    <a:pt x="3464" y="18"/>
                  </a:cubicBezTo>
                  <a:cubicBezTo>
                    <a:pt x="3359" y="6"/>
                    <a:pt x="3254" y="0"/>
                    <a:pt x="3150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471;p41"/>
            <p:cNvSpPr/>
            <p:nvPr/>
          </p:nvSpPr>
          <p:spPr>
            <a:xfrm>
              <a:off x="3247568" y="4211319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472;p41"/>
            <p:cNvSpPr/>
            <p:nvPr/>
          </p:nvSpPr>
          <p:spPr>
            <a:xfrm>
              <a:off x="3294647" y="415638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473;p41"/>
            <p:cNvSpPr/>
            <p:nvPr/>
          </p:nvSpPr>
          <p:spPr>
            <a:xfrm>
              <a:off x="3336017" y="4235570"/>
              <a:ext cx="28542" cy="22839"/>
            </a:xfrm>
            <a:custGeom>
              <a:avLst/>
              <a:gdLst/>
              <a:ahLst/>
              <a:cxnLst/>
              <a:rect l="l" t="t" r="r" b="b"/>
              <a:pathLst>
                <a:path w="1335" h="1068" extrusionOk="0">
                  <a:moveTo>
                    <a:pt x="667" y="0"/>
                  </a:moveTo>
                  <a:cubicBezTo>
                    <a:pt x="0" y="0"/>
                    <a:pt x="0" y="1068"/>
                    <a:pt x="667" y="1068"/>
                  </a:cubicBezTo>
                  <a:cubicBezTo>
                    <a:pt x="1334" y="1068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474;p41"/>
            <p:cNvSpPr/>
            <p:nvPr/>
          </p:nvSpPr>
          <p:spPr>
            <a:xfrm>
              <a:off x="3398767" y="4172783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668" y="1"/>
                  </a:moveTo>
                  <a:cubicBezTo>
                    <a:pt x="0" y="1"/>
                    <a:pt x="0" y="1035"/>
                    <a:pt x="668" y="1035"/>
                  </a:cubicBezTo>
                  <a:cubicBezTo>
                    <a:pt x="1368" y="1035"/>
                    <a:pt x="1368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475;p41"/>
            <p:cNvSpPr/>
            <p:nvPr/>
          </p:nvSpPr>
          <p:spPr>
            <a:xfrm>
              <a:off x="3448690" y="4241280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476;p41"/>
            <p:cNvSpPr/>
            <p:nvPr/>
          </p:nvSpPr>
          <p:spPr>
            <a:xfrm>
              <a:off x="3511440" y="4192051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0"/>
                  </a:moveTo>
                  <a:cubicBezTo>
                    <a:pt x="1" y="0"/>
                    <a:pt x="1" y="1034"/>
                    <a:pt x="701" y="1034"/>
                  </a:cubicBezTo>
                  <a:cubicBezTo>
                    <a:pt x="1369" y="1034"/>
                    <a:pt x="1369" y="0"/>
                    <a:pt x="7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477;p41"/>
            <p:cNvSpPr/>
            <p:nvPr/>
          </p:nvSpPr>
          <p:spPr>
            <a:xfrm>
              <a:off x="1360505" y="3909556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1"/>
                    <a:pt x="7368" y="7171"/>
                  </a:cubicBezTo>
                  <a:cubicBezTo>
                    <a:pt x="11701" y="7171"/>
                    <a:pt x="15883" y="6435"/>
                    <a:pt x="16212" y="5838"/>
                  </a:cubicBezTo>
                  <a:cubicBezTo>
                    <a:pt x="15645" y="4437"/>
                    <a:pt x="11843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478;p41"/>
            <p:cNvSpPr/>
            <p:nvPr/>
          </p:nvSpPr>
          <p:spPr>
            <a:xfrm>
              <a:off x="1523121" y="3835478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10" y="302"/>
                    <a:pt x="367" y="529"/>
                  </a:cubicBezTo>
                  <a:cubicBezTo>
                    <a:pt x="200" y="830"/>
                    <a:pt x="34" y="1197"/>
                    <a:pt x="0" y="1564"/>
                  </a:cubicBezTo>
                  <a:cubicBezTo>
                    <a:pt x="0" y="1697"/>
                    <a:pt x="67" y="1797"/>
                    <a:pt x="200" y="1830"/>
                  </a:cubicBezTo>
                  <a:cubicBezTo>
                    <a:pt x="242" y="1872"/>
                    <a:pt x="283" y="1900"/>
                    <a:pt x="340" y="1900"/>
                  </a:cubicBezTo>
                  <a:cubicBezTo>
                    <a:pt x="375" y="1900"/>
                    <a:pt x="416" y="1889"/>
                    <a:pt x="467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3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479;p41"/>
            <p:cNvSpPr/>
            <p:nvPr/>
          </p:nvSpPr>
          <p:spPr>
            <a:xfrm>
              <a:off x="1476042" y="3869587"/>
              <a:ext cx="44235" cy="26924"/>
            </a:xfrm>
            <a:custGeom>
              <a:avLst/>
              <a:gdLst/>
              <a:ahLst/>
              <a:cxnLst/>
              <a:rect l="l" t="t" r="r" b="b"/>
              <a:pathLst>
                <a:path w="2069" h="1259" extrusionOk="0">
                  <a:moveTo>
                    <a:pt x="708" y="0"/>
                  </a:moveTo>
                  <a:cubicBezTo>
                    <a:pt x="392" y="0"/>
                    <a:pt x="34" y="142"/>
                    <a:pt x="34" y="502"/>
                  </a:cubicBezTo>
                  <a:cubicBezTo>
                    <a:pt x="1" y="903"/>
                    <a:pt x="401" y="1036"/>
                    <a:pt x="734" y="1136"/>
                  </a:cubicBezTo>
                  <a:cubicBezTo>
                    <a:pt x="990" y="1187"/>
                    <a:pt x="1286" y="1258"/>
                    <a:pt x="1560" y="1258"/>
                  </a:cubicBezTo>
                  <a:cubicBezTo>
                    <a:pt x="1643" y="1258"/>
                    <a:pt x="1724" y="1252"/>
                    <a:pt x="1802" y="1236"/>
                  </a:cubicBezTo>
                  <a:cubicBezTo>
                    <a:pt x="1935" y="1203"/>
                    <a:pt x="2002" y="1103"/>
                    <a:pt x="2035" y="969"/>
                  </a:cubicBezTo>
                  <a:cubicBezTo>
                    <a:pt x="2069" y="903"/>
                    <a:pt x="2069" y="802"/>
                    <a:pt x="1969" y="702"/>
                  </a:cubicBezTo>
                  <a:cubicBezTo>
                    <a:pt x="1735" y="402"/>
                    <a:pt x="1335" y="135"/>
                    <a:pt x="968" y="35"/>
                  </a:cubicBezTo>
                  <a:cubicBezTo>
                    <a:pt x="892" y="12"/>
                    <a:pt x="802" y="0"/>
                    <a:pt x="708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480;p41"/>
            <p:cNvSpPr/>
            <p:nvPr/>
          </p:nvSpPr>
          <p:spPr>
            <a:xfrm>
              <a:off x="1509566" y="3803764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1"/>
                  </a:moveTo>
                  <a:cubicBezTo>
                    <a:pt x="406" y="1"/>
                    <a:pt x="290" y="233"/>
                    <a:pt x="201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9"/>
                    <a:pt x="67" y="1245"/>
                    <a:pt x="134" y="1279"/>
                  </a:cubicBezTo>
                  <a:cubicBezTo>
                    <a:pt x="167" y="1295"/>
                    <a:pt x="201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67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1"/>
                    <a:pt x="620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8481;p41"/>
            <p:cNvSpPr/>
            <p:nvPr/>
          </p:nvSpPr>
          <p:spPr>
            <a:xfrm>
              <a:off x="1483183" y="3831949"/>
              <a:ext cx="29248" cy="19289"/>
            </a:xfrm>
            <a:custGeom>
              <a:avLst/>
              <a:gdLst/>
              <a:ahLst/>
              <a:cxnLst/>
              <a:rect l="l" t="t" r="r" b="b"/>
              <a:pathLst>
                <a:path w="1368" h="902" extrusionOk="0">
                  <a:moveTo>
                    <a:pt x="435" y="1"/>
                  </a:moveTo>
                  <a:cubicBezTo>
                    <a:pt x="252" y="1"/>
                    <a:pt x="76" y="71"/>
                    <a:pt x="34" y="261"/>
                  </a:cubicBezTo>
                  <a:cubicBezTo>
                    <a:pt x="0" y="528"/>
                    <a:pt x="267" y="661"/>
                    <a:pt x="467" y="761"/>
                  </a:cubicBezTo>
                  <a:cubicBezTo>
                    <a:pt x="640" y="819"/>
                    <a:pt x="862" y="901"/>
                    <a:pt x="1070" y="901"/>
                  </a:cubicBezTo>
                  <a:cubicBezTo>
                    <a:pt x="1103" y="901"/>
                    <a:pt x="1136" y="899"/>
                    <a:pt x="1168" y="895"/>
                  </a:cubicBezTo>
                  <a:cubicBezTo>
                    <a:pt x="1268" y="895"/>
                    <a:pt x="1334" y="828"/>
                    <a:pt x="1334" y="761"/>
                  </a:cubicBezTo>
                  <a:cubicBezTo>
                    <a:pt x="1368" y="694"/>
                    <a:pt x="1368" y="628"/>
                    <a:pt x="1334" y="561"/>
                  </a:cubicBezTo>
                  <a:cubicBezTo>
                    <a:pt x="1201" y="361"/>
                    <a:pt x="968" y="161"/>
                    <a:pt x="734" y="61"/>
                  </a:cubicBezTo>
                  <a:cubicBezTo>
                    <a:pt x="649" y="24"/>
                    <a:pt x="541" y="1"/>
                    <a:pt x="435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8482;p41"/>
            <p:cNvSpPr/>
            <p:nvPr/>
          </p:nvSpPr>
          <p:spPr>
            <a:xfrm>
              <a:off x="1482456" y="3786870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3" y="8073"/>
                  </a:lnTo>
                  <a:cubicBezTo>
                    <a:pt x="2970" y="5104"/>
                    <a:pt x="2202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8483;p41"/>
            <p:cNvSpPr/>
            <p:nvPr/>
          </p:nvSpPr>
          <p:spPr>
            <a:xfrm>
              <a:off x="1459366" y="3937121"/>
              <a:ext cx="120883" cy="33061"/>
            </a:xfrm>
            <a:custGeom>
              <a:avLst/>
              <a:gdLst/>
              <a:ahLst/>
              <a:cxnLst/>
              <a:rect l="l" t="t" r="r" b="b"/>
              <a:pathLst>
                <a:path w="5654" h="1546" extrusionOk="0">
                  <a:moveTo>
                    <a:pt x="2626" y="0"/>
                  </a:moveTo>
                  <a:cubicBezTo>
                    <a:pt x="1723" y="0"/>
                    <a:pt x="893" y="473"/>
                    <a:pt x="314" y="1114"/>
                  </a:cubicBezTo>
                  <a:cubicBezTo>
                    <a:pt x="1" y="1426"/>
                    <a:pt x="996" y="1545"/>
                    <a:pt x="2169" y="1545"/>
                  </a:cubicBezTo>
                  <a:cubicBezTo>
                    <a:pt x="3749" y="1545"/>
                    <a:pt x="5653" y="1329"/>
                    <a:pt x="5117" y="1080"/>
                  </a:cubicBezTo>
                  <a:cubicBezTo>
                    <a:pt x="4350" y="747"/>
                    <a:pt x="3749" y="113"/>
                    <a:pt x="2882" y="13"/>
                  </a:cubicBezTo>
                  <a:cubicBezTo>
                    <a:pt x="2796" y="4"/>
                    <a:pt x="2711" y="0"/>
                    <a:pt x="2626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8484;p41"/>
            <p:cNvSpPr/>
            <p:nvPr/>
          </p:nvSpPr>
          <p:spPr>
            <a:xfrm>
              <a:off x="1409016" y="39994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4" y="1035"/>
                    <a:pt x="1334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485;p41"/>
            <p:cNvSpPr/>
            <p:nvPr/>
          </p:nvSpPr>
          <p:spPr>
            <a:xfrm>
              <a:off x="1447522" y="395380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5" y="1034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486;p41"/>
            <p:cNvSpPr/>
            <p:nvPr/>
          </p:nvSpPr>
          <p:spPr>
            <a:xfrm>
              <a:off x="1481751" y="40201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487;p41"/>
            <p:cNvSpPr/>
            <p:nvPr/>
          </p:nvSpPr>
          <p:spPr>
            <a:xfrm>
              <a:off x="1533811" y="3967338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34" y="1"/>
                    <a:pt x="1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488;p41"/>
            <p:cNvSpPr/>
            <p:nvPr/>
          </p:nvSpPr>
          <p:spPr>
            <a:xfrm>
              <a:off x="1575182" y="4024414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5"/>
                    <a:pt x="667" y="1035"/>
                  </a:cubicBezTo>
                  <a:cubicBezTo>
                    <a:pt x="1335" y="1035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489;p41"/>
            <p:cNvSpPr/>
            <p:nvPr/>
          </p:nvSpPr>
          <p:spPr>
            <a:xfrm>
              <a:off x="1627947" y="398376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490;p41"/>
            <p:cNvSpPr/>
            <p:nvPr/>
          </p:nvSpPr>
          <p:spPr>
            <a:xfrm>
              <a:off x="3375228" y="3607813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0"/>
                    <a:pt x="7368" y="7170"/>
                  </a:cubicBezTo>
                  <a:cubicBezTo>
                    <a:pt x="11701" y="7170"/>
                    <a:pt x="15883" y="6435"/>
                    <a:pt x="16212" y="5838"/>
                  </a:cubicBezTo>
                  <a:cubicBezTo>
                    <a:pt x="15645" y="4471"/>
                    <a:pt x="11842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491;p41"/>
            <p:cNvSpPr/>
            <p:nvPr/>
          </p:nvSpPr>
          <p:spPr>
            <a:xfrm>
              <a:off x="3537844" y="3533736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09" y="302"/>
                    <a:pt x="367" y="529"/>
                  </a:cubicBezTo>
                  <a:cubicBezTo>
                    <a:pt x="200" y="830"/>
                    <a:pt x="33" y="1197"/>
                    <a:pt x="0" y="1563"/>
                  </a:cubicBezTo>
                  <a:cubicBezTo>
                    <a:pt x="0" y="1697"/>
                    <a:pt x="67" y="1797"/>
                    <a:pt x="167" y="1830"/>
                  </a:cubicBezTo>
                  <a:cubicBezTo>
                    <a:pt x="229" y="1872"/>
                    <a:pt x="278" y="1900"/>
                    <a:pt x="330" y="1900"/>
                  </a:cubicBezTo>
                  <a:cubicBezTo>
                    <a:pt x="362" y="1900"/>
                    <a:pt x="396" y="1889"/>
                    <a:pt x="434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2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92;p41"/>
            <p:cNvSpPr/>
            <p:nvPr/>
          </p:nvSpPr>
          <p:spPr>
            <a:xfrm>
              <a:off x="3490765" y="3567909"/>
              <a:ext cx="44235" cy="26945"/>
            </a:xfrm>
            <a:custGeom>
              <a:avLst/>
              <a:gdLst/>
              <a:ahLst/>
              <a:cxnLst/>
              <a:rect l="l" t="t" r="r" b="b"/>
              <a:pathLst>
                <a:path w="2069" h="1260" extrusionOk="0">
                  <a:moveTo>
                    <a:pt x="733" y="1"/>
                  </a:moveTo>
                  <a:cubicBezTo>
                    <a:pt x="410" y="1"/>
                    <a:pt x="34" y="156"/>
                    <a:pt x="34" y="499"/>
                  </a:cubicBezTo>
                  <a:cubicBezTo>
                    <a:pt x="1" y="899"/>
                    <a:pt x="434" y="1033"/>
                    <a:pt x="734" y="1133"/>
                  </a:cubicBezTo>
                  <a:cubicBezTo>
                    <a:pt x="975" y="1205"/>
                    <a:pt x="1250" y="1260"/>
                    <a:pt x="1510" y="1260"/>
                  </a:cubicBezTo>
                  <a:cubicBezTo>
                    <a:pt x="1610" y="1260"/>
                    <a:pt x="1709" y="1252"/>
                    <a:pt x="1802" y="1233"/>
                  </a:cubicBezTo>
                  <a:cubicBezTo>
                    <a:pt x="1935" y="1200"/>
                    <a:pt x="2002" y="1100"/>
                    <a:pt x="2035" y="966"/>
                  </a:cubicBezTo>
                  <a:cubicBezTo>
                    <a:pt x="2069" y="899"/>
                    <a:pt x="2069" y="799"/>
                    <a:pt x="1969" y="699"/>
                  </a:cubicBezTo>
                  <a:cubicBezTo>
                    <a:pt x="1735" y="399"/>
                    <a:pt x="1335" y="166"/>
                    <a:pt x="968" y="32"/>
                  </a:cubicBezTo>
                  <a:cubicBezTo>
                    <a:pt x="898" y="11"/>
                    <a:pt x="818" y="1"/>
                    <a:pt x="73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93;p41"/>
            <p:cNvSpPr/>
            <p:nvPr/>
          </p:nvSpPr>
          <p:spPr>
            <a:xfrm>
              <a:off x="3524289" y="3502022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0"/>
                  </a:moveTo>
                  <a:cubicBezTo>
                    <a:pt x="406" y="0"/>
                    <a:pt x="290" y="232"/>
                    <a:pt x="200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8"/>
                    <a:pt x="67" y="1245"/>
                    <a:pt x="134" y="1279"/>
                  </a:cubicBezTo>
                  <a:cubicBezTo>
                    <a:pt x="167" y="1295"/>
                    <a:pt x="200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34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0"/>
                    <a:pt x="62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94;p41"/>
            <p:cNvSpPr/>
            <p:nvPr/>
          </p:nvSpPr>
          <p:spPr>
            <a:xfrm>
              <a:off x="3497906" y="3530015"/>
              <a:ext cx="29248" cy="19482"/>
            </a:xfrm>
            <a:custGeom>
              <a:avLst/>
              <a:gdLst/>
              <a:ahLst/>
              <a:cxnLst/>
              <a:rect l="l" t="t" r="r" b="b"/>
              <a:pathLst>
                <a:path w="1368" h="911" extrusionOk="0">
                  <a:moveTo>
                    <a:pt x="475" y="0"/>
                  </a:moveTo>
                  <a:cubicBezTo>
                    <a:pt x="278" y="0"/>
                    <a:pt x="79" y="66"/>
                    <a:pt x="33" y="270"/>
                  </a:cubicBezTo>
                  <a:cubicBezTo>
                    <a:pt x="0" y="537"/>
                    <a:pt x="267" y="670"/>
                    <a:pt x="467" y="770"/>
                  </a:cubicBezTo>
                  <a:cubicBezTo>
                    <a:pt x="640" y="828"/>
                    <a:pt x="862" y="910"/>
                    <a:pt x="1070" y="910"/>
                  </a:cubicBezTo>
                  <a:cubicBezTo>
                    <a:pt x="1103" y="910"/>
                    <a:pt x="1136" y="908"/>
                    <a:pt x="1168" y="904"/>
                  </a:cubicBezTo>
                  <a:cubicBezTo>
                    <a:pt x="1268" y="904"/>
                    <a:pt x="1334" y="837"/>
                    <a:pt x="1334" y="770"/>
                  </a:cubicBezTo>
                  <a:cubicBezTo>
                    <a:pt x="1368" y="703"/>
                    <a:pt x="1368" y="637"/>
                    <a:pt x="1334" y="570"/>
                  </a:cubicBezTo>
                  <a:cubicBezTo>
                    <a:pt x="1201" y="370"/>
                    <a:pt x="967" y="170"/>
                    <a:pt x="734" y="36"/>
                  </a:cubicBezTo>
                  <a:cubicBezTo>
                    <a:pt x="659" y="15"/>
                    <a:pt x="567" y="0"/>
                    <a:pt x="475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8495;p41"/>
            <p:cNvSpPr/>
            <p:nvPr/>
          </p:nvSpPr>
          <p:spPr>
            <a:xfrm>
              <a:off x="3497179" y="3485127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2" y="8073"/>
                  </a:lnTo>
                  <a:cubicBezTo>
                    <a:pt x="2970" y="5104"/>
                    <a:pt x="2169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8496;p41"/>
            <p:cNvSpPr/>
            <p:nvPr/>
          </p:nvSpPr>
          <p:spPr>
            <a:xfrm>
              <a:off x="3473683" y="3635357"/>
              <a:ext cx="121289" cy="33083"/>
            </a:xfrm>
            <a:custGeom>
              <a:avLst/>
              <a:gdLst/>
              <a:ahLst/>
              <a:cxnLst/>
              <a:rect l="l" t="t" r="r" b="b"/>
              <a:pathLst>
                <a:path w="5673" h="1547" extrusionOk="0">
                  <a:moveTo>
                    <a:pt x="2620" y="1"/>
                  </a:moveTo>
                  <a:cubicBezTo>
                    <a:pt x="1742" y="1"/>
                    <a:pt x="909" y="474"/>
                    <a:pt x="299" y="1115"/>
                  </a:cubicBezTo>
                  <a:cubicBezTo>
                    <a:pt x="1" y="1427"/>
                    <a:pt x="1004" y="1546"/>
                    <a:pt x="2181" y="1546"/>
                  </a:cubicBezTo>
                  <a:cubicBezTo>
                    <a:pt x="3768" y="1546"/>
                    <a:pt x="5672" y="1330"/>
                    <a:pt x="5136" y="1081"/>
                  </a:cubicBezTo>
                  <a:cubicBezTo>
                    <a:pt x="4369" y="748"/>
                    <a:pt x="3735" y="114"/>
                    <a:pt x="2868" y="14"/>
                  </a:cubicBezTo>
                  <a:cubicBezTo>
                    <a:pt x="2785" y="5"/>
                    <a:pt x="2702" y="1"/>
                    <a:pt x="262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8497;p41"/>
            <p:cNvSpPr/>
            <p:nvPr/>
          </p:nvSpPr>
          <p:spPr>
            <a:xfrm>
              <a:off x="3423718" y="3697694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8498;p41"/>
            <p:cNvSpPr/>
            <p:nvPr/>
          </p:nvSpPr>
          <p:spPr>
            <a:xfrm>
              <a:off x="3462244" y="3652037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8499;p41"/>
            <p:cNvSpPr/>
            <p:nvPr/>
          </p:nvSpPr>
          <p:spPr>
            <a:xfrm>
              <a:off x="3496474" y="3718395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8500;p41"/>
            <p:cNvSpPr/>
            <p:nvPr/>
          </p:nvSpPr>
          <p:spPr>
            <a:xfrm>
              <a:off x="3548534" y="3665595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0" y="1"/>
                    <a:pt x="0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8501;p41"/>
            <p:cNvSpPr/>
            <p:nvPr/>
          </p:nvSpPr>
          <p:spPr>
            <a:xfrm>
              <a:off x="3589904" y="3722672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4" y="1034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8502;p41"/>
            <p:cNvSpPr/>
            <p:nvPr/>
          </p:nvSpPr>
          <p:spPr>
            <a:xfrm>
              <a:off x="3642670" y="3681998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8503;p41"/>
            <p:cNvSpPr/>
            <p:nvPr/>
          </p:nvSpPr>
          <p:spPr>
            <a:xfrm>
              <a:off x="2967169" y="2909465"/>
              <a:ext cx="371713" cy="405909"/>
            </a:xfrm>
            <a:custGeom>
              <a:avLst/>
              <a:gdLst/>
              <a:ahLst/>
              <a:cxnLst/>
              <a:rect l="l" t="t" r="r" b="b"/>
              <a:pathLst>
                <a:path w="17386" h="18981" extrusionOk="0">
                  <a:moveTo>
                    <a:pt x="13783" y="0"/>
                  </a:moveTo>
                  <a:cubicBezTo>
                    <a:pt x="12282" y="1535"/>
                    <a:pt x="11081" y="3336"/>
                    <a:pt x="9413" y="4804"/>
                  </a:cubicBezTo>
                  <a:cubicBezTo>
                    <a:pt x="7612" y="6305"/>
                    <a:pt x="5677" y="7572"/>
                    <a:pt x="3943" y="9140"/>
                  </a:cubicBezTo>
                  <a:cubicBezTo>
                    <a:pt x="2708" y="10207"/>
                    <a:pt x="2108" y="11308"/>
                    <a:pt x="1407" y="12843"/>
                  </a:cubicBezTo>
                  <a:cubicBezTo>
                    <a:pt x="1" y="16015"/>
                    <a:pt x="1609" y="18867"/>
                    <a:pt x="1609" y="18977"/>
                  </a:cubicBezTo>
                  <a:lnTo>
                    <a:pt x="1609" y="18977"/>
                  </a:lnTo>
                  <a:cubicBezTo>
                    <a:pt x="3247" y="16179"/>
                    <a:pt x="9081" y="16511"/>
                    <a:pt x="12148" y="14210"/>
                  </a:cubicBezTo>
                  <a:cubicBezTo>
                    <a:pt x="15251" y="11909"/>
                    <a:pt x="17185" y="7972"/>
                    <a:pt x="17319" y="4103"/>
                  </a:cubicBezTo>
                  <a:cubicBezTo>
                    <a:pt x="17385" y="2635"/>
                    <a:pt x="16785" y="1401"/>
                    <a:pt x="16585" y="67"/>
                  </a:cubicBezTo>
                  <a:lnTo>
                    <a:pt x="13783" y="0"/>
                  </a:lnTo>
                  <a:close/>
                  <a:moveTo>
                    <a:pt x="1609" y="18977"/>
                  </a:moveTo>
                  <a:cubicBezTo>
                    <a:pt x="1609" y="18978"/>
                    <a:pt x="1608" y="18979"/>
                    <a:pt x="1608" y="18980"/>
                  </a:cubicBezTo>
                  <a:cubicBezTo>
                    <a:pt x="1609" y="18980"/>
                    <a:pt x="1609" y="18979"/>
                    <a:pt x="1609" y="18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8504;p41"/>
            <p:cNvSpPr/>
            <p:nvPr/>
          </p:nvSpPr>
          <p:spPr>
            <a:xfrm>
              <a:off x="2970141" y="3760481"/>
              <a:ext cx="137666" cy="154400"/>
            </a:xfrm>
            <a:custGeom>
              <a:avLst/>
              <a:gdLst/>
              <a:ahLst/>
              <a:cxnLst/>
              <a:rect l="l" t="t" r="r" b="b"/>
              <a:pathLst>
                <a:path w="6439" h="7220" extrusionOk="0">
                  <a:moveTo>
                    <a:pt x="2703" y="0"/>
                  </a:moveTo>
                  <a:lnTo>
                    <a:pt x="1" y="1735"/>
                  </a:lnTo>
                  <a:cubicBezTo>
                    <a:pt x="901" y="2702"/>
                    <a:pt x="2102" y="7005"/>
                    <a:pt x="2803" y="7005"/>
                  </a:cubicBezTo>
                  <a:cubicBezTo>
                    <a:pt x="3170" y="6972"/>
                    <a:pt x="2302" y="5371"/>
                    <a:pt x="2302" y="4870"/>
                  </a:cubicBezTo>
                  <a:lnTo>
                    <a:pt x="2302" y="4870"/>
                  </a:lnTo>
                  <a:cubicBezTo>
                    <a:pt x="2620" y="5410"/>
                    <a:pt x="3905" y="7220"/>
                    <a:pt x="4171" y="7220"/>
                  </a:cubicBezTo>
                  <a:cubicBezTo>
                    <a:pt x="4185" y="7220"/>
                    <a:pt x="4196" y="7215"/>
                    <a:pt x="4204" y="7205"/>
                  </a:cubicBezTo>
                  <a:cubicBezTo>
                    <a:pt x="4504" y="7005"/>
                    <a:pt x="3537" y="5237"/>
                    <a:pt x="3236" y="4403"/>
                  </a:cubicBezTo>
                  <a:lnTo>
                    <a:pt x="3236" y="4403"/>
                  </a:lnTo>
                  <a:cubicBezTo>
                    <a:pt x="3787" y="5019"/>
                    <a:pt x="5031" y="7178"/>
                    <a:pt x="5254" y="7178"/>
                  </a:cubicBezTo>
                  <a:cubicBezTo>
                    <a:pt x="5261" y="7178"/>
                    <a:pt x="5267" y="7176"/>
                    <a:pt x="5271" y="7172"/>
                  </a:cubicBezTo>
                  <a:cubicBezTo>
                    <a:pt x="5805" y="6805"/>
                    <a:pt x="4137" y="4770"/>
                    <a:pt x="3904" y="4003"/>
                  </a:cubicBezTo>
                  <a:lnTo>
                    <a:pt x="3904" y="4003"/>
                  </a:lnTo>
                  <a:cubicBezTo>
                    <a:pt x="4556" y="4591"/>
                    <a:pt x="5496" y="6040"/>
                    <a:pt x="5849" y="6040"/>
                  </a:cubicBezTo>
                  <a:cubicBezTo>
                    <a:pt x="5857" y="6040"/>
                    <a:pt x="5864" y="6039"/>
                    <a:pt x="5872" y="6038"/>
                  </a:cubicBezTo>
                  <a:cubicBezTo>
                    <a:pt x="6439" y="5804"/>
                    <a:pt x="4504" y="3503"/>
                    <a:pt x="3870" y="2502"/>
                  </a:cubicBezTo>
                  <a:lnTo>
                    <a:pt x="3870" y="2502"/>
                  </a:lnTo>
                  <a:cubicBezTo>
                    <a:pt x="4004" y="2535"/>
                    <a:pt x="4104" y="2635"/>
                    <a:pt x="4237" y="2635"/>
                  </a:cubicBezTo>
                  <a:cubicBezTo>
                    <a:pt x="4644" y="2839"/>
                    <a:pt x="5283" y="3391"/>
                    <a:pt x="5712" y="3391"/>
                  </a:cubicBezTo>
                  <a:cubicBezTo>
                    <a:pt x="5846" y="3391"/>
                    <a:pt x="5959" y="3337"/>
                    <a:pt x="6038" y="3203"/>
                  </a:cubicBezTo>
                  <a:cubicBezTo>
                    <a:pt x="6272" y="2936"/>
                    <a:pt x="3136" y="734"/>
                    <a:pt x="2703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8505;p41"/>
            <p:cNvSpPr/>
            <p:nvPr/>
          </p:nvSpPr>
          <p:spPr>
            <a:xfrm>
              <a:off x="3195508" y="3745490"/>
              <a:ext cx="166187" cy="145824"/>
            </a:xfrm>
            <a:custGeom>
              <a:avLst/>
              <a:gdLst/>
              <a:ahLst/>
              <a:cxnLst/>
              <a:rect l="l" t="t" r="r" b="b"/>
              <a:pathLst>
                <a:path w="7773" h="6819" extrusionOk="0">
                  <a:moveTo>
                    <a:pt x="2069" y="1"/>
                  </a:moveTo>
                  <a:lnTo>
                    <a:pt x="1" y="2603"/>
                  </a:lnTo>
                  <a:cubicBezTo>
                    <a:pt x="1194" y="3215"/>
                    <a:pt x="3726" y="6819"/>
                    <a:pt x="4527" y="6819"/>
                  </a:cubicBezTo>
                  <a:cubicBezTo>
                    <a:pt x="4555" y="6819"/>
                    <a:pt x="4581" y="6815"/>
                    <a:pt x="4604" y="6806"/>
                  </a:cubicBezTo>
                  <a:cubicBezTo>
                    <a:pt x="4938" y="6672"/>
                    <a:pt x="3537" y="5405"/>
                    <a:pt x="3336" y="4904"/>
                  </a:cubicBezTo>
                  <a:lnTo>
                    <a:pt x="3336" y="4904"/>
                  </a:lnTo>
                  <a:cubicBezTo>
                    <a:pt x="3825" y="5332"/>
                    <a:pt x="5602" y="6572"/>
                    <a:pt x="5974" y="6572"/>
                  </a:cubicBezTo>
                  <a:cubicBezTo>
                    <a:pt x="6008" y="6572"/>
                    <a:pt x="6030" y="6561"/>
                    <a:pt x="6038" y="6539"/>
                  </a:cubicBezTo>
                  <a:cubicBezTo>
                    <a:pt x="6272" y="6239"/>
                    <a:pt x="4671" y="4838"/>
                    <a:pt x="4104" y="4137"/>
                  </a:cubicBezTo>
                  <a:lnTo>
                    <a:pt x="4104" y="4137"/>
                  </a:lnTo>
                  <a:cubicBezTo>
                    <a:pt x="4862" y="4548"/>
                    <a:pt x="6726" y="6154"/>
                    <a:pt x="7035" y="6154"/>
                  </a:cubicBezTo>
                  <a:cubicBezTo>
                    <a:pt x="7053" y="6154"/>
                    <a:pt x="7065" y="6149"/>
                    <a:pt x="7072" y="6138"/>
                  </a:cubicBezTo>
                  <a:cubicBezTo>
                    <a:pt x="7473" y="5605"/>
                    <a:pt x="5138" y="4170"/>
                    <a:pt x="4671" y="3503"/>
                  </a:cubicBezTo>
                  <a:lnTo>
                    <a:pt x="4671" y="3503"/>
                  </a:lnTo>
                  <a:cubicBezTo>
                    <a:pt x="5450" y="3815"/>
                    <a:pt x="6781" y="4854"/>
                    <a:pt x="7198" y="4854"/>
                  </a:cubicBezTo>
                  <a:cubicBezTo>
                    <a:pt x="7228" y="4854"/>
                    <a:pt x="7253" y="4849"/>
                    <a:pt x="7273" y="4838"/>
                  </a:cubicBezTo>
                  <a:cubicBezTo>
                    <a:pt x="7773" y="4404"/>
                    <a:pt x="5071" y="2803"/>
                    <a:pt x="4104" y="2069"/>
                  </a:cubicBezTo>
                  <a:cubicBezTo>
                    <a:pt x="4148" y="2058"/>
                    <a:pt x="4193" y="2054"/>
                    <a:pt x="4237" y="2054"/>
                  </a:cubicBezTo>
                  <a:cubicBezTo>
                    <a:pt x="4326" y="2054"/>
                    <a:pt x="4415" y="2069"/>
                    <a:pt x="4504" y="2069"/>
                  </a:cubicBezTo>
                  <a:cubicBezTo>
                    <a:pt x="4883" y="2090"/>
                    <a:pt x="5515" y="2311"/>
                    <a:pt x="5972" y="2311"/>
                  </a:cubicBezTo>
                  <a:cubicBezTo>
                    <a:pt x="6238" y="2311"/>
                    <a:pt x="6444" y="2236"/>
                    <a:pt x="6505" y="2002"/>
                  </a:cubicBezTo>
                  <a:cubicBezTo>
                    <a:pt x="6605" y="1635"/>
                    <a:pt x="2769" y="568"/>
                    <a:pt x="2069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8506;p41"/>
            <p:cNvSpPr/>
            <p:nvPr/>
          </p:nvSpPr>
          <p:spPr>
            <a:xfrm>
              <a:off x="1764886" y="3745639"/>
              <a:ext cx="199711" cy="330890"/>
            </a:xfrm>
            <a:custGeom>
              <a:avLst/>
              <a:gdLst/>
              <a:ahLst/>
              <a:cxnLst/>
              <a:rect l="l" t="t" r="r" b="b"/>
              <a:pathLst>
                <a:path w="9341" h="15473" extrusionOk="0">
                  <a:moveTo>
                    <a:pt x="5349" y="0"/>
                  </a:moveTo>
                  <a:cubicBezTo>
                    <a:pt x="4998" y="0"/>
                    <a:pt x="4617" y="103"/>
                    <a:pt x="4203" y="327"/>
                  </a:cubicBezTo>
                  <a:cubicBezTo>
                    <a:pt x="0" y="2596"/>
                    <a:pt x="3536" y="4964"/>
                    <a:pt x="2635" y="8433"/>
                  </a:cubicBezTo>
                  <a:cubicBezTo>
                    <a:pt x="1313" y="11641"/>
                    <a:pt x="3465" y="15472"/>
                    <a:pt x="5388" y="15472"/>
                  </a:cubicBezTo>
                  <a:cubicBezTo>
                    <a:pt x="5404" y="15472"/>
                    <a:pt x="5421" y="15472"/>
                    <a:pt x="5437" y="15472"/>
                  </a:cubicBezTo>
                  <a:cubicBezTo>
                    <a:pt x="8340" y="15371"/>
                    <a:pt x="9340" y="14904"/>
                    <a:pt x="9340" y="12202"/>
                  </a:cubicBezTo>
                  <a:cubicBezTo>
                    <a:pt x="9340" y="9127"/>
                    <a:pt x="8659" y="0"/>
                    <a:pt x="5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8507;p41"/>
            <p:cNvSpPr/>
            <p:nvPr/>
          </p:nvSpPr>
          <p:spPr>
            <a:xfrm>
              <a:off x="1819790" y="3994454"/>
              <a:ext cx="144807" cy="82076"/>
            </a:xfrm>
            <a:custGeom>
              <a:avLst/>
              <a:gdLst/>
              <a:ahLst/>
              <a:cxnLst/>
              <a:rect l="l" t="t" r="r" b="b"/>
              <a:pathLst>
                <a:path w="6773" h="3838" extrusionOk="0">
                  <a:moveTo>
                    <a:pt x="6739" y="0"/>
                  </a:moveTo>
                  <a:cubicBezTo>
                    <a:pt x="4471" y="0"/>
                    <a:pt x="2169" y="167"/>
                    <a:pt x="1" y="868"/>
                  </a:cubicBezTo>
                  <a:cubicBezTo>
                    <a:pt x="528" y="2580"/>
                    <a:pt x="1705" y="3837"/>
                    <a:pt x="2826" y="3837"/>
                  </a:cubicBezTo>
                  <a:cubicBezTo>
                    <a:pt x="2840" y="3837"/>
                    <a:pt x="2855" y="3837"/>
                    <a:pt x="2869" y="3837"/>
                  </a:cubicBezTo>
                  <a:cubicBezTo>
                    <a:pt x="5772" y="3736"/>
                    <a:pt x="6772" y="3269"/>
                    <a:pt x="6772" y="567"/>
                  </a:cubicBezTo>
                  <a:cubicBezTo>
                    <a:pt x="6772" y="401"/>
                    <a:pt x="6772" y="201"/>
                    <a:pt x="673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8508;p41"/>
            <p:cNvSpPr/>
            <p:nvPr/>
          </p:nvSpPr>
          <p:spPr>
            <a:xfrm>
              <a:off x="1782717" y="3771879"/>
              <a:ext cx="114126" cy="304651"/>
            </a:xfrm>
            <a:custGeom>
              <a:avLst/>
              <a:gdLst/>
              <a:ahLst/>
              <a:cxnLst/>
              <a:rect l="l" t="t" r="r" b="b"/>
              <a:pathLst>
                <a:path w="5338" h="14246" extrusionOk="0">
                  <a:moveTo>
                    <a:pt x="2102" y="1"/>
                  </a:moveTo>
                  <a:cubicBezTo>
                    <a:pt x="0" y="2002"/>
                    <a:pt x="2602" y="4171"/>
                    <a:pt x="1801" y="7173"/>
                  </a:cubicBezTo>
                  <a:cubicBezTo>
                    <a:pt x="479" y="10414"/>
                    <a:pt x="2631" y="14245"/>
                    <a:pt x="4521" y="14245"/>
                  </a:cubicBezTo>
                  <a:cubicBezTo>
                    <a:pt x="4538" y="14245"/>
                    <a:pt x="4554" y="14245"/>
                    <a:pt x="4570" y="14245"/>
                  </a:cubicBezTo>
                  <a:cubicBezTo>
                    <a:pt x="4837" y="14245"/>
                    <a:pt x="5104" y="14211"/>
                    <a:pt x="5337" y="14211"/>
                  </a:cubicBezTo>
                  <a:cubicBezTo>
                    <a:pt x="4237" y="13144"/>
                    <a:pt x="3303" y="11943"/>
                    <a:pt x="3036" y="10442"/>
                  </a:cubicBezTo>
                  <a:cubicBezTo>
                    <a:pt x="2735" y="8741"/>
                    <a:pt x="3136" y="7106"/>
                    <a:pt x="2936" y="5405"/>
                  </a:cubicBezTo>
                  <a:cubicBezTo>
                    <a:pt x="2735" y="3604"/>
                    <a:pt x="2335" y="1802"/>
                    <a:pt x="21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8509;p41"/>
            <p:cNvSpPr/>
            <p:nvPr/>
          </p:nvSpPr>
          <p:spPr>
            <a:xfrm>
              <a:off x="1878286" y="3746923"/>
              <a:ext cx="68480" cy="105599"/>
            </a:xfrm>
            <a:custGeom>
              <a:avLst/>
              <a:gdLst/>
              <a:ahLst/>
              <a:cxnLst/>
              <a:rect l="l" t="t" r="r" b="b"/>
              <a:pathLst>
                <a:path w="3203" h="4938" extrusionOk="0">
                  <a:moveTo>
                    <a:pt x="200" y="0"/>
                  </a:moveTo>
                  <a:lnTo>
                    <a:pt x="200" y="0"/>
                  </a:lnTo>
                  <a:cubicBezTo>
                    <a:pt x="0" y="1335"/>
                    <a:pt x="67" y="2936"/>
                    <a:pt x="901" y="3703"/>
                  </a:cubicBezTo>
                  <a:cubicBezTo>
                    <a:pt x="1601" y="4370"/>
                    <a:pt x="2368" y="4704"/>
                    <a:pt x="3202" y="4937"/>
                  </a:cubicBezTo>
                  <a:cubicBezTo>
                    <a:pt x="2635" y="2536"/>
                    <a:pt x="1701" y="434"/>
                    <a:pt x="200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8510;p41"/>
            <p:cNvSpPr/>
            <p:nvPr/>
          </p:nvSpPr>
          <p:spPr>
            <a:xfrm>
              <a:off x="1927481" y="3883894"/>
              <a:ext cx="29975" cy="20701"/>
            </a:xfrm>
            <a:custGeom>
              <a:avLst/>
              <a:gdLst/>
              <a:ahLst/>
              <a:cxnLst/>
              <a:rect l="l" t="t" r="r" b="b"/>
              <a:pathLst>
                <a:path w="1402" h="968" extrusionOk="0">
                  <a:moveTo>
                    <a:pt x="601" y="0"/>
                  </a:moveTo>
                  <a:cubicBezTo>
                    <a:pt x="1" y="0"/>
                    <a:pt x="1" y="967"/>
                    <a:pt x="601" y="967"/>
                  </a:cubicBezTo>
                  <a:lnTo>
                    <a:pt x="1402" y="967"/>
                  </a:lnTo>
                  <a:cubicBezTo>
                    <a:pt x="1335" y="634"/>
                    <a:pt x="1302" y="300"/>
                    <a:pt x="12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8511;p41"/>
            <p:cNvSpPr/>
            <p:nvPr/>
          </p:nvSpPr>
          <p:spPr>
            <a:xfrm>
              <a:off x="1927481" y="3923114"/>
              <a:ext cx="33545" cy="20722"/>
            </a:xfrm>
            <a:custGeom>
              <a:avLst/>
              <a:gdLst/>
              <a:ahLst/>
              <a:cxnLst/>
              <a:rect l="l" t="t" r="r" b="b"/>
              <a:pathLst>
                <a:path w="1569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lnTo>
                    <a:pt x="1568" y="968"/>
                  </a:lnTo>
                  <a:cubicBezTo>
                    <a:pt x="1568" y="634"/>
                    <a:pt x="1535" y="334"/>
                    <a:pt x="15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8512;p41"/>
            <p:cNvSpPr/>
            <p:nvPr/>
          </p:nvSpPr>
          <p:spPr>
            <a:xfrm>
              <a:off x="1927481" y="3958078"/>
              <a:ext cx="36389" cy="20701"/>
            </a:xfrm>
            <a:custGeom>
              <a:avLst/>
              <a:gdLst/>
              <a:ahLst/>
              <a:cxnLst/>
              <a:rect l="l" t="t" r="r" b="b"/>
              <a:pathLst>
                <a:path w="1702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lnTo>
                    <a:pt x="1702" y="968"/>
                  </a:lnTo>
                  <a:cubicBezTo>
                    <a:pt x="1669" y="667"/>
                    <a:pt x="1669" y="334"/>
                    <a:pt x="16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8513;p41"/>
            <p:cNvSpPr/>
            <p:nvPr/>
          </p:nvSpPr>
          <p:spPr>
            <a:xfrm>
              <a:off x="2383196" y="4046077"/>
              <a:ext cx="326665" cy="206322"/>
            </a:xfrm>
            <a:custGeom>
              <a:avLst/>
              <a:gdLst/>
              <a:ahLst/>
              <a:cxnLst/>
              <a:rect l="l" t="t" r="r" b="b"/>
              <a:pathLst>
                <a:path w="15279" h="9648" extrusionOk="0">
                  <a:moveTo>
                    <a:pt x="2737" y="0"/>
                  </a:moveTo>
                  <a:cubicBezTo>
                    <a:pt x="1162" y="0"/>
                    <a:pt x="56" y="590"/>
                    <a:pt x="34" y="2223"/>
                  </a:cubicBezTo>
                  <a:cubicBezTo>
                    <a:pt x="1" y="6993"/>
                    <a:pt x="3804" y="5025"/>
                    <a:pt x="6372" y="7494"/>
                  </a:cubicBezTo>
                  <a:cubicBezTo>
                    <a:pt x="7591" y="8990"/>
                    <a:pt x="9506" y="9647"/>
                    <a:pt x="11119" y="9647"/>
                  </a:cubicBezTo>
                  <a:cubicBezTo>
                    <a:pt x="12419" y="9647"/>
                    <a:pt x="13524" y="9220"/>
                    <a:pt x="13911" y="8461"/>
                  </a:cubicBezTo>
                  <a:cubicBezTo>
                    <a:pt x="15212" y="5859"/>
                    <a:pt x="15278" y="4758"/>
                    <a:pt x="12910" y="3457"/>
                  </a:cubicBezTo>
                  <a:cubicBezTo>
                    <a:pt x="10930" y="2367"/>
                    <a:pt x="5892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8514;p41"/>
            <p:cNvSpPr/>
            <p:nvPr/>
          </p:nvSpPr>
          <p:spPr>
            <a:xfrm>
              <a:off x="2595008" y="4114296"/>
              <a:ext cx="114853" cy="137933"/>
            </a:xfrm>
            <a:custGeom>
              <a:avLst/>
              <a:gdLst/>
              <a:ahLst/>
              <a:cxnLst/>
              <a:rect l="l" t="t" r="r" b="b"/>
              <a:pathLst>
                <a:path w="5372" h="6450" extrusionOk="0">
                  <a:moveTo>
                    <a:pt x="2503" y="0"/>
                  </a:moveTo>
                  <a:cubicBezTo>
                    <a:pt x="1402" y="2002"/>
                    <a:pt x="435" y="4070"/>
                    <a:pt x="1" y="6338"/>
                  </a:cubicBezTo>
                  <a:cubicBezTo>
                    <a:pt x="404" y="6413"/>
                    <a:pt x="803" y="6449"/>
                    <a:pt x="1184" y="6449"/>
                  </a:cubicBezTo>
                  <a:cubicBezTo>
                    <a:pt x="2504" y="6449"/>
                    <a:pt x="3616" y="6014"/>
                    <a:pt x="4004" y="5238"/>
                  </a:cubicBezTo>
                  <a:cubicBezTo>
                    <a:pt x="5305" y="2669"/>
                    <a:pt x="5371" y="1568"/>
                    <a:pt x="3003" y="267"/>
                  </a:cubicBezTo>
                  <a:cubicBezTo>
                    <a:pt x="2870" y="167"/>
                    <a:pt x="2703" y="67"/>
                    <a:pt x="2503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8515;p41"/>
            <p:cNvSpPr/>
            <p:nvPr/>
          </p:nvSpPr>
          <p:spPr>
            <a:xfrm>
              <a:off x="2387493" y="4126421"/>
              <a:ext cx="300261" cy="126214"/>
            </a:xfrm>
            <a:custGeom>
              <a:avLst/>
              <a:gdLst/>
              <a:ahLst/>
              <a:cxnLst/>
              <a:rect l="l" t="t" r="r" b="b"/>
              <a:pathLst>
                <a:path w="14044" h="5902" extrusionOk="0">
                  <a:moveTo>
                    <a:pt x="0" y="1"/>
                  </a:moveTo>
                  <a:cubicBezTo>
                    <a:pt x="767" y="2803"/>
                    <a:pt x="3936" y="1568"/>
                    <a:pt x="6171" y="3737"/>
                  </a:cubicBezTo>
                  <a:cubicBezTo>
                    <a:pt x="7385" y="5245"/>
                    <a:pt x="9289" y="5901"/>
                    <a:pt x="10898" y="5901"/>
                  </a:cubicBezTo>
                  <a:cubicBezTo>
                    <a:pt x="12207" y="5901"/>
                    <a:pt x="13321" y="5467"/>
                    <a:pt x="13710" y="4704"/>
                  </a:cubicBezTo>
                  <a:cubicBezTo>
                    <a:pt x="13843" y="4470"/>
                    <a:pt x="13943" y="4237"/>
                    <a:pt x="14043" y="4003"/>
                  </a:cubicBezTo>
                  <a:lnTo>
                    <a:pt x="14043" y="4003"/>
                  </a:lnTo>
                  <a:cubicBezTo>
                    <a:pt x="13129" y="4288"/>
                    <a:pt x="12214" y="4498"/>
                    <a:pt x="11314" y="4498"/>
                  </a:cubicBezTo>
                  <a:cubicBezTo>
                    <a:pt x="10737" y="4498"/>
                    <a:pt x="10167" y="4412"/>
                    <a:pt x="9607" y="4204"/>
                  </a:cubicBezTo>
                  <a:cubicBezTo>
                    <a:pt x="8006" y="3636"/>
                    <a:pt x="6738" y="2502"/>
                    <a:pt x="5170" y="1869"/>
                  </a:cubicBezTo>
                  <a:cubicBezTo>
                    <a:pt x="3469" y="1168"/>
                    <a:pt x="1735" y="668"/>
                    <a:pt x="0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8516;p41"/>
            <p:cNvSpPr/>
            <p:nvPr/>
          </p:nvSpPr>
          <p:spPr>
            <a:xfrm>
              <a:off x="2393180" y="4049734"/>
              <a:ext cx="123405" cy="43625"/>
            </a:xfrm>
            <a:custGeom>
              <a:avLst/>
              <a:gdLst/>
              <a:ahLst/>
              <a:cxnLst/>
              <a:rect l="l" t="t" r="r" b="b"/>
              <a:pathLst>
                <a:path w="5772" h="2040" extrusionOk="0">
                  <a:moveTo>
                    <a:pt x="2457" y="0"/>
                  </a:moveTo>
                  <a:cubicBezTo>
                    <a:pt x="1426" y="0"/>
                    <a:pt x="562" y="223"/>
                    <a:pt x="1" y="785"/>
                  </a:cubicBezTo>
                  <a:cubicBezTo>
                    <a:pt x="849" y="1468"/>
                    <a:pt x="1965" y="2040"/>
                    <a:pt x="2947" y="2040"/>
                  </a:cubicBezTo>
                  <a:cubicBezTo>
                    <a:pt x="3163" y="2040"/>
                    <a:pt x="3372" y="2012"/>
                    <a:pt x="3570" y="1952"/>
                  </a:cubicBezTo>
                  <a:cubicBezTo>
                    <a:pt x="4471" y="1652"/>
                    <a:pt x="5171" y="1118"/>
                    <a:pt x="5772" y="518"/>
                  </a:cubicBezTo>
                  <a:cubicBezTo>
                    <a:pt x="4594" y="207"/>
                    <a:pt x="3448" y="0"/>
                    <a:pt x="2457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8517;p41"/>
            <p:cNvSpPr/>
            <p:nvPr/>
          </p:nvSpPr>
          <p:spPr>
            <a:xfrm>
              <a:off x="2535678" y="4069344"/>
              <a:ext cx="30830" cy="27180"/>
            </a:xfrm>
            <a:custGeom>
              <a:avLst/>
              <a:gdLst/>
              <a:ahLst/>
              <a:cxnLst/>
              <a:rect l="l" t="t" r="r" b="b"/>
              <a:pathLst>
                <a:path w="1442" h="1271" extrusionOk="0">
                  <a:moveTo>
                    <a:pt x="541" y="1"/>
                  </a:moveTo>
                  <a:cubicBezTo>
                    <a:pt x="441" y="201"/>
                    <a:pt x="341" y="368"/>
                    <a:pt x="207" y="568"/>
                  </a:cubicBezTo>
                  <a:cubicBezTo>
                    <a:pt x="1" y="935"/>
                    <a:pt x="347" y="1271"/>
                    <a:pt x="681" y="1271"/>
                  </a:cubicBezTo>
                  <a:cubicBezTo>
                    <a:pt x="832" y="1271"/>
                    <a:pt x="981" y="1202"/>
                    <a:pt x="1075" y="1035"/>
                  </a:cubicBezTo>
                  <a:cubicBezTo>
                    <a:pt x="1208" y="802"/>
                    <a:pt x="1308" y="568"/>
                    <a:pt x="1442" y="335"/>
                  </a:cubicBezTo>
                  <a:cubicBezTo>
                    <a:pt x="1141" y="234"/>
                    <a:pt x="841" y="101"/>
                    <a:pt x="54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8518;p41"/>
            <p:cNvSpPr/>
            <p:nvPr/>
          </p:nvSpPr>
          <p:spPr>
            <a:xfrm>
              <a:off x="2570698" y="4083629"/>
              <a:ext cx="32177" cy="31906"/>
            </a:xfrm>
            <a:custGeom>
              <a:avLst/>
              <a:gdLst/>
              <a:ahLst/>
              <a:cxnLst/>
              <a:rect l="l" t="t" r="r" b="b"/>
              <a:pathLst>
                <a:path w="1505" h="1492" extrusionOk="0">
                  <a:moveTo>
                    <a:pt x="604" y="0"/>
                  </a:moveTo>
                  <a:cubicBezTo>
                    <a:pt x="471" y="267"/>
                    <a:pt x="337" y="534"/>
                    <a:pt x="204" y="767"/>
                  </a:cubicBezTo>
                  <a:cubicBezTo>
                    <a:pt x="0" y="1153"/>
                    <a:pt x="320" y="1492"/>
                    <a:pt x="640" y="1492"/>
                  </a:cubicBezTo>
                  <a:cubicBezTo>
                    <a:pt x="791" y="1492"/>
                    <a:pt x="942" y="1416"/>
                    <a:pt x="1038" y="1234"/>
                  </a:cubicBezTo>
                  <a:cubicBezTo>
                    <a:pt x="1205" y="967"/>
                    <a:pt x="1338" y="667"/>
                    <a:pt x="1505" y="400"/>
                  </a:cubicBezTo>
                  <a:cubicBezTo>
                    <a:pt x="1205" y="267"/>
                    <a:pt x="938" y="134"/>
                    <a:pt x="60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8519;p41"/>
            <p:cNvSpPr/>
            <p:nvPr/>
          </p:nvSpPr>
          <p:spPr>
            <a:xfrm>
              <a:off x="2601293" y="4097893"/>
              <a:ext cx="33674" cy="34302"/>
            </a:xfrm>
            <a:custGeom>
              <a:avLst/>
              <a:gdLst/>
              <a:ahLst/>
              <a:cxnLst/>
              <a:rect l="l" t="t" r="r" b="b"/>
              <a:pathLst>
                <a:path w="1575" h="1604" extrusionOk="0">
                  <a:moveTo>
                    <a:pt x="674" y="0"/>
                  </a:moveTo>
                  <a:cubicBezTo>
                    <a:pt x="508" y="300"/>
                    <a:pt x="374" y="601"/>
                    <a:pt x="207" y="901"/>
                  </a:cubicBezTo>
                  <a:cubicBezTo>
                    <a:pt x="1" y="1268"/>
                    <a:pt x="331" y="1604"/>
                    <a:pt x="655" y="1604"/>
                  </a:cubicBezTo>
                  <a:cubicBezTo>
                    <a:pt x="802" y="1604"/>
                    <a:pt x="948" y="1534"/>
                    <a:pt x="1041" y="1368"/>
                  </a:cubicBezTo>
                  <a:cubicBezTo>
                    <a:pt x="1208" y="1068"/>
                    <a:pt x="1375" y="734"/>
                    <a:pt x="1575" y="434"/>
                  </a:cubicBezTo>
                  <a:cubicBezTo>
                    <a:pt x="1275" y="300"/>
                    <a:pt x="1008" y="167"/>
                    <a:pt x="67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8520;p41"/>
            <p:cNvSpPr/>
            <p:nvPr/>
          </p:nvSpPr>
          <p:spPr>
            <a:xfrm>
              <a:off x="1873283" y="3747628"/>
              <a:ext cx="134822" cy="74933"/>
            </a:xfrm>
            <a:custGeom>
              <a:avLst/>
              <a:gdLst/>
              <a:ahLst/>
              <a:cxnLst/>
              <a:rect l="l" t="t" r="r" b="b"/>
              <a:pathLst>
                <a:path w="6306" h="3504" extrusionOk="0">
                  <a:moveTo>
                    <a:pt x="5004" y="1"/>
                  </a:moveTo>
                  <a:lnTo>
                    <a:pt x="868" y="668"/>
                  </a:lnTo>
                  <a:cubicBezTo>
                    <a:pt x="868" y="668"/>
                    <a:pt x="1" y="2169"/>
                    <a:pt x="1935" y="3503"/>
                  </a:cubicBezTo>
                  <a:lnTo>
                    <a:pt x="6305" y="3170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8521;p41"/>
            <p:cNvSpPr/>
            <p:nvPr/>
          </p:nvSpPr>
          <p:spPr>
            <a:xfrm>
              <a:off x="2416014" y="3980190"/>
              <a:ext cx="129092" cy="101322"/>
            </a:xfrm>
            <a:custGeom>
              <a:avLst/>
              <a:gdLst/>
              <a:ahLst/>
              <a:cxnLst/>
              <a:rect l="l" t="t" r="r" b="b"/>
              <a:pathLst>
                <a:path w="6038" h="4738" extrusionOk="0">
                  <a:moveTo>
                    <a:pt x="2869" y="0"/>
                  </a:moveTo>
                  <a:lnTo>
                    <a:pt x="0" y="4170"/>
                  </a:lnTo>
                  <a:cubicBezTo>
                    <a:pt x="0" y="4170"/>
                    <a:pt x="589" y="4738"/>
                    <a:pt x="1984" y="4738"/>
                  </a:cubicBezTo>
                  <a:cubicBezTo>
                    <a:pt x="2346" y="4738"/>
                    <a:pt x="2762" y="4700"/>
                    <a:pt x="3236" y="4604"/>
                  </a:cubicBezTo>
                  <a:lnTo>
                    <a:pt x="6038" y="1234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8522;p41"/>
            <p:cNvSpPr/>
            <p:nvPr/>
          </p:nvSpPr>
          <p:spPr>
            <a:xfrm>
              <a:off x="1897528" y="3289070"/>
              <a:ext cx="584123" cy="545296"/>
            </a:xfrm>
            <a:custGeom>
              <a:avLst/>
              <a:gdLst/>
              <a:ahLst/>
              <a:cxnLst/>
              <a:rect l="l" t="t" r="r" b="b"/>
              <a:pathLst>
                <a:path w="27321" h="25499" extrusionOk="0">
                  <a:moveTo>
                    <a:pt x="20535" y="0"/>
                  </a:moveTo>
                  <a:cubicBezTo>
                    <a:pt x="18979" y="0"/>
                    <a:pt x="17097" y="615"/>
                    <a:pt x="16613" y="1163"/>
                  </a:cubicBezTo>
                  <a:cubicBezTo>
                    <a:pt x="15011" y="7167"/>
                    <a:pt x="20148" y="16273"/>
                    <a:pt x="19848" y="18975"/>
                  </a:cubicBezTo>
                  <a:cubicBezTo>
                    <a:pt x="19688" y="19251"/>
                    <a:pt x="18864" y="19313"/>
                    <a:pt x="17586" y="19313"/>
                  </a:cubicBezTo>
                  <a:cubicBezTo>
                    <a:pt x="16531" y="19313"/>
                    <a:pt x="15167" y="19271"/>
                    <a:pt x="13610" y="19271"/>
                  </a:cubicBezTo>
                  <a:cubicBezTo>
                    <a:pt x="9977" y="19271"/>
                    <a:pt x="5298" y="19502"/>
                    <a:pt x="1068" y="21044"/>
                  </a:cubicBezTo>
                  <a:cubicBezTo>
                    <a:pt x="1" y="21444"/>
                    <a:pt x="968" y="24179"/>
                    <a:pt x="2035" y="24746"/>
                  </a:cubicBezTo>
                  <a:cubicBezTo>
                    <a:pt x="2583" y="25066"/>
                    <a:pt x="6519" y="25499"/>
                    <a:pt x="11054" y="25499"/>
                  </a:cubicBezTo>
                  <a:cubicBezTo>
                    <a:pt x="17856" y="25499"/>
                    <a:pt x="26006" y="24526"/>
                    <a:pt x="26086" y="20743"/>
                  </a:cubicBezTo>
                  <a:cubicBezTo>
                    <a:pt x="26119" y="18809"/>
                    <a:pt x="27320" y="8201"/>
                    <a:pt x="22583" y="762"/>
                  </a:cubicBezTo>
                  <a:cubicBezTo>
                    <a:pt x="22239" y="209"/>
                    <a:pt x="21443" y="0"/>
                    <a:pt x="20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8523;p41"/>
            <p:cNvSpPr/>
            <p:nvPr/>
          </p:nvSpPr>
          <p:spPr>
            <a:xfrm>
              <a:off x="2145001" y="3207443"/>
              <a:ext cx="673983" cy="838720"/>
            </a:xfrm>
            <a:custGeom>
              <a:avLst/>
              <a:gdLst/>
              <a:ahLst/>
              <a:cxnLst/>
              <a:rect l="l" t="t" r="r" b="b"/>
              <a:pathLst>
                <a:path w="31524" h="39220" extrusionOk="0">
                  <a:moveTo>
                    <a:pt x="5849" y="0"/>
                  </a:moveTo>
                  <a:cubicBezTo>
                    <a:pt x="5640" y="0"/>
                    <a:pt x="5500" y="47"/>
                    <a:pt x="5438" y="143"/>
                  </a:cubicBezTo>
                  <a:cubicBezTo>
                    <a:pt x="2135" y="1210"/>
                    <a:pt x="1" y="5880"/>
                    <a:pt x="1168" y="10083"/>
                  </a:cubicBezTo>
                  <a:cubicBezTo>
                    <a:pt x="2402" y="14486"/>
                    <a:pt x="23484" y="21625"/>
                    <a:pt x="23951" y="23826"/>
                  </a:cubicBezTo>
                  <a:cubicBezTo>
                    <a:pt x="23951" y="25628"/>
                    <a:pt x="16179" y="33233"/>
                    <a:pt x="13343" y="37536"/>
                  </a:cubicBezTo>
                  <a:cubicBezTo>
                    <a:pt x="12893" y="38252"/>
                    <a:pt x="15095" y="39220"/>
                    <a:pt x="16504" y="39220"/>
                  </a:cubicBezTo>
                  <a:cubicBezTo>
                    <a:pt x="16869" y="39220"/>
                    <a:pt x="17181" y="39155"/>
                    <a:pt x="17380" y="39004"/>
                  </a:cubicBezTo>
                  <a:cubicBezTo>
                    <a:pt x="30756" y="28863"/>
                    <a:pt x="31523" y="23393"/>
                    <a:pt x="29989" y="20090"/>
                  </a:cubicBezTo>
                  <a:cubicBezTo>
                    <a:pt x="24978" y="9072"/>
                    <a:pt x="8757" y="0"/>
                    <a:pt x="58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8524;p41"/>
            <p:cNvSpPr/>
            <p:nvPr/>
          </p:nvSpPr>
          <p:spPr>
            <a:xfrm>
              <a:off x="1897528" y="3711252"/>
              <a:ext cx="169757" cy="122001"/>
            </a:xfrm>
            <a:custGeom>
              <a:avLst/>
              <a:gdLst/>
              <a:ahLst/>
              <a:cxnLst/>
              <a:rect l="l" t="t" r="r" b="b"/>
              <a:pathLst>
                <a:path w="7940" h="5705" extrusionOk="0">
                  <a:moveTo>
                    <a:pt x="6305" y="1"/>
                  </a:moveTo>
                  <a:cubicBezTo>
                    <a:pt x="4571" y="267"/>
                    <a:pt x="2803" y="668"/>
                    <a:pt x="1101" y="1302"/>
                  </a:cubicBezTo>
                  <a:cubicBezTo>
                    <a:pt x="1" y="1702"/>
                    <a:pt x="968" y="4437"/>
                    <a:pt x="2035" y="5004"/>
                  </a:cubicBezTo>
                  <a:cubicBezTo>
                    <a:pt x="2469" y="5238"/>
                    <a:pt x="4837" y="5571"/>
                    <a:pt x="7940" y="5705"/>
                  </a:cubicBezTo>
                  <a:cubicBezTo>
                    <a:pt x="7439" y="3770"/>
                    <a:pt x="6872" y="1902"/>
                    <a:pt x="6305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8525;p41"/>
            <p:cNvSpPr/>
            <p:nvPr/>
          </p:nvSpPr>
          <p:spPr>
            <a:xfrm>
              <a:off x="2420654" y="3933100"/>
              <a:ext cx="169394" cy="113062"/>
            </a:xfrm>
            <a:custGeom>
              <a:avLst/>
              <a:gdLst/>
              <a:ahLst/>
              <a:cxnLst/>
              <a:rect l="l" t="t" r="r" b="b"/>
              <a:pathLst>
                <a:path w="7923" h="5287" extrusionOk="0">
                  <a:moveTo>
                    <a:pt x="3219" y="1"/>
                  </a:moveTo>
                  <a:cubicBezTo>
                    <a:pt x="2152" y="1302"/>
                    <a:pt x="1151" y="2569"/>
                    <a:pt x="450" y="3603"/>
                  </a:cubicBezTo>
                  <a:cubicBezTo>
                    <a:pt x="0" y="4319"/>
                    <a:pt x="2202" y="5287"/>
                    <a:pt x="3611" y="5287"/>
                  </a:cubicBezTo>
                  <a:cubicBezTo>
                    <a:pt x="3976" y="5287"/>
                    <a:pt x="4288" y="5222"/>
                    <a:pt x="4487" y="5071"/>
                  </a:cubicBezTo>
                  <a:cubicBezTo>
                    <a:pt x="5721" y="4137"/>
                    <a:pt x="6888" y="3203"/>
                    <a:pt x="7922" y="2336"/>
                  </a:cubicBezTo>
                  <a:cubicBezTo>
                    <a:pt x="6321" y="1669"/>
                    <a:pt x="4720" y="935"/>
                    <a:pt x="3219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8526;p41"/>
            <p:cNvSpPr/>
            <p:nvPr/>
          </p:nvSpPr>
          <p:spPr>
            <a:xfrm>
              <a:off x="2894541" y="3086532"/>
              <a:ext cx="154791" cy="114731"/>
            </a:xfrm>
            <a:custGeom>
              <a:avLst/>
              <a:gdLst/>
              <a:ahLst/>
              <a:cxnLst/>
              <a:rect l="l" t="t" r="r" b="b"/>
              <a:pathLst>
                <a:path w="7240" h="5365" extrusionOk="0">
                  <a:moveTo>
                    <a:pt x="4800" y="0"/>
                  </a:moveTo>
                  <a:cubicBezTo>
                    <a:pt x="4455" y="0"/>
                    <a:pt x="4013" y="147"/>
                    <a:pt x="3370" y="393"/>
                  </a:cubicBezTo>
                  <a:cubicBezTo>
                    <a:pt x="2803" y="660"/>
                    <a:pt x="1" y="2094"/>
                    <a:pt x="101" y="2795"/>
                  </a:cubicBezTo>
                  <a:cubicBezTo>
                    <a:pt x="655" y="4035"/>
                    <a:pt x="620" y="5364"/>
                    <a:pt x="1668" y="5364"/>
                  </a:cubicBezTo>
                  <a:cubicBezTo>
                    <a:pt x="2198" y="5364"/>
                    <a:pt x="3005" y="5025"/>
                    <a:pt x="4304" y="4162"/>
                  </a:cubicBezTo>
                  <a:cubicBezTo>
                    <a:pt x="5838" y="3128"/>
                    <a:pt x="7239" y="3729"/>
                    <a:pt x="6372" y="1827"/>
                  </a:cubicBezTo>
                  <a:cubicBezTo>
                    <a:pt x="5744" y="506"/>
                    <a:pt x="5439" y="0"/>
                    <a:pt x="4800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8527;p41"/>
            <p:cNvSpPr/>
            <p:nvPr/>
          </p:nvSpPr>
          <p:spPr>
            <a:xfrm>
              <a:off x="2953037" y="3086340"/>
              <a:ext cx="94863" cy="84214"/>
            </a:xfrm>
            <a:custGeom>
              <a:avLst/>
              <a:gdLst/>
              <a:ahLst/>
              <a:cxnLst/>
              <a:rect l="l" t="t" r="r" b="b"/>
              <a:pathLst>
                <a:path w="4437" h="3938" extrusionOk="0">
                  <a:moveTo>
                    <a:pt x="2046" y="0"/>
                  </a:moveTo>
                  <a:cubicBezTo>
                    <a:pt x="1704" y="0"/>
                    <a:pt x="1266" y="139"/>
                    <a:pt x="634" y="369"/>
                  </a:cubicBezTo>
                  <a:cubicBezTo>
                    <a:pt x="534" y="435"/>
                    <a:pt x="334" y="535"/>
                    <a:pt x="100" y="669"/>
                  </a:cubicBezTo>
                  <a:cubicBezTo>
                    <a:pt x="100" y="769"/>
                    <a:pt x="100" y="902"/>
                    <a:pt x="100" y="1036"/>
                  </a:cubicBezTo>
                  <a:cubicBezTo>
                    <a:pt x="0" y="1936"/>
                    <a:pt x="868" y="3471"/>
                    <a:pt x="1635" y="3804"/>
                  </a:cubicBezTo>
                  <a:cubicBezTo>
                    <a:pt x="1735" y="3838"/>
                    <a:pt x="1835" y="3904"/>
                    <a:pt x="1935" y="3938"/>
                  </a:cubicBezTo>
                  <a:cubicBezTo>
                    <a:pt x="3336" y="3237"/>
                    <a:pt x="4437" y="3604"/>
                    <a:pt x="3636" y="1836"/>
                  </a:cubicBezTo>
                  <a:cubicBezTo>
                    <a:pt x="3002" y="503"/>
                    <a:pt x="2698" y="0"/>
                    <a:pt x="2046" y="0"/>
                  </a:cubicBezTo>
                  <a:close/>
                </a:path>
              </a:pathLst>
            </a:custGeom>
            <a:solidFill>
              <a:srgbClr val="D89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8528;p41"/>
            <p:cNvSpPr/>
            <p:nvPr/>
          </p:nvSpPr>
          <p:spPr>
            <a:xfrm>
              <a:off x="2776887" y="3185524"/>
              <a:ext cx="286000" cy="634963"/>
            </a:xfrm>
            <a:custGeom>
              <a:avLst/>
              <a:gdLst/>
              <a:ahLst/>
              <a:cxnLst/>
              <a:rect l="l" t="t" r="r" b="b"/>
              <a:pathLst>
                <a:path w="13377" h="29692" extrusionOk="0">
                  <a:moveTo>
                    <a:pt x="4136" y="0"/>
                  </a:moveTo>
                  <a:cubicBezTo>
                    <a:pt x="0" y="0"/>
                    <a:pt x="1801" y="10975"/>
                    <a:pt x="2635" y="16212"/>
                  </a:cubicBezTo>
                  <a:cubicBezTo>
                    <a:pt x="2635" y="16212"/>
                    <a:pt x="7906" y="28954"/>
                    <a:pt x="9140" y="29388"/>
                  </a:cubicBezTo>
                  <a:cubicBezTo>
                    <a:pt x="9731" y="29599"/>
                    <a:pt x="10296" y="29692"/>
                    <a:pt x="10812" y="29692"/>
                  </a:cubicBezTo>
                  <a:cubicBezTo>
                    <a:pt x="12014" y="29692"/>
                    <a:pt x="12956" y="29187"/>
                    <a:pt x="13376" y="28487"/>
                  </a:cubicBezTo>
                  <a:cubicBezTo>
                    <a:pt x="13009" y="26786"/>
                    <a:pt x="8139" y="17379"/>
                    <a:pt x="7872" y="13243"/>
                  </a:cubicBezTo>
                  <a:cubicBezTo>
                    <a:pt x="7672" y="10341"/>
                    <a:pt x="8273" y="0"/>
                    <a:pt x="4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8529;p41"/>
            <p:cNvSpPr/>
            <p:nvPr/>
          </p:nvSpPr>
          <p:spPr>
            <a:xfrm>
              <a:off x="2937344" y="3746217"/>
              <a:ext cx="125543" cy="74270"/>
            </a:xfrm>
            <a:custGeom>
              <a:avLst/>
              <a:gdLst/>
              <a:ahLst/>
              <a:cxnLst/>
              <a:rect l="l" t="t" r="r" b="b"/>
              <a:pathLst>
                <a:path w="5872" h="3473" extrusionOk="0">
                  <a:moveTo>
                    <a:pt x="5004" y="0"/>
                  </a:moveTo>
                  <a:cubicBezTo>
                    <a:pt x="3751" y="522"/>
                    <a:pt x="2437" y="799"/>
                    <a:pt x="1110" y="799"/>
                  </a:cubicBezTo>
                  <a:cubicBezTo>
                    <a:pt x="741" y="799"/>
                    <a:pt x="371" y="778"/>
                    <a:pt x="0" y="734"/>
                  </a:cubicBezTo>
                  <a:lnTo>
                    <a:pt x="0" y="734"/>
                  </a:lnTo>
                  <a:cubicBezTo>
                    <a:pt x="701" y="2102"/>
                    <a:pt x="1301" y="3036"/>
                    <a:pt x="1635" y="3169"/>
                  </a:cubicBezTo>
                  <a:cubicBezTo>
                    <a:pt x="2226" y="3380"/>
                    <a:pt x="2791" y="3473"/>
                    <a:pt x="3307" y="3473"/>
                  </a:cubicBezTo>
                  <a:cubicBezTo>
                    <a:pt x="4509" y="3473"/>
                    <a:pt x="5451" y="2968"/>
                    <a:pt x="5871" y="2268"/>
                  </a:cubicBezTo>
                  <a:cubicBezTo>
                    <a:pt x="5805" y="1868"/>
                    <a:pt x="5471" y="1068"/>
                    <a:pt x="50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8530;p41"/>
            <p:cNvSpPr/>
            <p:nvPr/>
          </p:nvSpPr>
          <p:spPr>
            <a:xfrm>
              <a:off x="2212755" y="3100796"/>
              <a:ext cx="758135" cy="294471"/>
            </a:xfrm>
            <a:custGeom>
              <a:avLst/>
              <a:gdLst/>
              <a:ahLst/>
              <a:cxnLst/>
              <a:rect l="l" t="t" r="r" b="b"/>
              <a:pathLst>
                <a:path w="35460" h="13770" extrusionOk="0">
                  <a:moveTo>
                    <a:pt x="27049" y="0"/>
                  </a:moveTo>
                  <a:cubicBezTo>
                    <a:pt x="25834" y="0"/>
                    <a:pt x="24586" y="114"/>
                    <a:pt x="23384" y="193"/>
                  </a:cubicBezTo>
                  <a:cubicBezTo>
                    <a:pt x="18947" y="493"/>
                    <a:pt x="1468" y="1094"/>
                    <a:pt x="1" y="6564"/>
                  </a:cubicBezTo>
                  <a:cubicBezTo>
                    <a:pt x="6072" y="11601"/>
                    <a:pt x="17446" y="13769"/>
                    <a:pt x="17446" y="13769"/>
                  </a:cubicBezTo>
                  <a:cubicBezTo>
                    <a:pt x="20782" y="12802"/>
                    <a:pt x="21349" y="12335"/>
                    <a:pt x="25018" y="10867"/>
                  </a:cubicBezTo>
                  <a:cubicBezTo>
                    <a:pt x="27620" y="9733"/>
                    <a:pt x="35459" y="7265"/>
                    <a:pt x="34092" y="3962"/>
                  </a:cubicBezTo>
                  <a:cubicBezTo>
                    <a:pt x="32658" y="648"/>
                    <a:pt x="29948" y="0"/>
                    <a:pt x="2704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8531;p41"/>
            <p:cNvSpPr/>
            <p:nvPr/>
          </p:nvSpPr>
          <p:spPr>
            <a:xfrm>
              <a:off x="2977987" y="2866096"/>
              <a:ext cx="368741" cy="322165"/>
            </a:xfrm>
            <a:custGeom>
              <a:avLst/>
              <a:gdLst/>
              <a:ahLst/>
              <a:cxnLst/>
              <a:rect l="l" t="t" r="r" b="b"/>
              <a:pathLst>
                <a:path w="17247" h="15065" extrusionOk="0">
                  <a:moveTo>
                    <a:pt x="12362" y="0"/>
                  </a:moveTo>
                  <a:cubicBezTo>
                    <a:pt x="11767" y="0"/>
                    <a:pt x="11170" y="62"/>
                    <a:pt x="10608" y="160"/>
                  </a:cubicBezTo>
                  <a:cubicBezTo>
                    <a:pt x="5972" y="927"/>
                    <a:pt x="1335" y="3763"/>
                    <a:pt x="468" y="8566"/>
                  </a:cubicBezTo>
                  <a:cubicBezTo>
                    <a:pt x="1" y="11168"/>
                    <a:pt x="401" y="11602"/>
                    <a:pt x="1235" y="12936"/>
                  </a:cubicBezTo>
                  <a:cubicBezTo>
                    <a:pt x="1602" y="13903"/>
                    <a:pt x="3570" y="14937"/>
                    <a:pt x="4137" y="15004"/>
                  </a:cubicBezTo>
                  <a:cubicBezTo>
                    <a:pt x="4426" y="15045"/>
                    <a:pt x="4721" y="15065"/>
                    <a:pt x="5020" y="15065"/>
                  </a:cubicBezTo>
                  <a:cubicBezTo>
                    <a:pt x="9095" y="15065"/>
                    <a:pt x="13903" y="11398"/>
                    <a:pt x="15612" y="8166"/>
                  </a:cubicBezTo>
                  <a:cubicBezTo>
                    <a:pt x="16479" y="6631"/>
                    <a:pt x="17246" y="4296"/>
                    <a:pt x="16679" y="2562"/>
                  </a:cubicBezTo>
                  <a:cubicBezTo>
                    <a:pt x="16024" y="595"/>
                    <a:pt x="14205" y="0"/>
                    <a:pt x="12362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8532;p41"/>
            <p:cNvSpPr/>
            <p:nvPr/>
          </p:nvSpPr>
          <p:spPr>
            <a:xfrm>
              <a:off x="2780436" y="3137942"/>
              <a:ext cx="507305" cy="698071"/>
            </a:xfrm>
            <a:custGeom>
              <a:avLst/>
              <a:gdLst/>
              <a:ahLst/>
              <a:cxnLst/>
              <a:rect l="l" t="t" r="r" b="b"/>
              <a:pathLst>
                <a:path w="23728" h="32643" extrusionOk="0">
                  <a:moveTo>
                    <a:pt x="3194" y="0"/>
                  </a:moveTo>
                  <a:cubicBezTo>
                    <a:pt x="2722" y="0"/>
                    <a:pt x="2234" y="129"/>
                    <a:pt x="1735" y="424"/>
                  </a:cubicBezTo>
                  <a:cubicBezTo>
                    <a:pt x="1" y="1592"/>
                    <a:pt x="101" y="4060"/>
                    <a:pt x="601" y="5328"/>
                  </a:cubicBezTo>
                  <a:cubicBezTo>
                    <a:pt x="635" y="5328"/>
                    <a:pt x="3937" y="14467"/>
                    <a:pt x="8707" y="21406"/>
                  </a:cubicBezTo>
                  <a:cubicBezTo>
                    <a:pt x="12843" y="27410"/>
                    <a:pt x="19381" y="32347"/>
                    <a:pt x="19748" y="32580"/>
                  </a:cubicBezTo>
                  <a:cubicBezTo>
                    <a:pt x="19820" y="32623"/>
                    <a:pt x="19904" y="32642"/>
                    <a:pt x="19997" y="32642"/>
                  </a:cubicBezTo>
                  <a:cubicBezTo>
                    <a:pt x="21151" y="32642"/>
                    <a:pt x="23727" y="29576"/>
                    <a:pt x="23017" y="28311"/>
                  </a:cubicBezTo>
                  <a:cubicBezTo>
                    <a:pt x="22350" y="27243"/>
                    <a:pt x="13644" y="21272"/>
                    <a:pt x="12009" y="17036"/>
                  </a:cubicBezTo>
                  <a:cubicBezTo>
                    <a:pt x="10375" y="13066"/>
                    <a:pt x="8840" y="4093"/>
                    <a:pt x="5738" y="1191"/>
                  </a:cubicBezTo>
                  <a:cubicBezTo>
                    <a:pt x="4968" y="487"/>
                    <a:pt x="4110" y="0"/>
                    <a:pt x="3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8533;p41"/>
            <p:cNvSpPr/>
            <p:nvPr/>
          </p:nvSpPr>
          <p:spPr>
            <a:xfrm>
              <a:off x="3159846" y="3711252"/>
              <a:ext cx="127895" cy="124760"/>
            </a:xfrm>
            <a:custGeom>
              <a:avLst/>
              <a:gdLst/>
              <a:ahLst/>
              <a:cxnLst/>
              <a:rect l="l" t="t" r="r" b="b"/>
              <a:pathLst>
                <a:path w="5982" h="5834" extrusionOk="0">
                  <a:moveTo>
                    <a:pt x="3637" y="1"/>
                  </a:moveTo>
                  <a:cubicBezTo>
                    <a:pt x="2669" y="1602"/>
                    <a:pt x="1435" y="2936"/>
                    <a:pt x="1" y="4170"/>
                  </a:cubicBezTo>
                  <a:cubicBezTo>
                    <a:pt x="1102" y="5104"/>
                    <a:pt x="1902" y="5671"/>
                    <a:pt x="2002" y="5771"/>
                  </a:cubicBezTo>
                  <a:cubicBezTo>
                    <a:pt x="2074" y="5814"/>
                    <a:pt x="2158" y="5833"/>
                    <a:pt x="2251" y="5833"/>
                  </a:cubicBezTo>
                  <a:cubicBezTo>
                    <a:pt x="3405" y="5833"/>
                    <a:pt x="5981" y="2767"/>
                    <a:pt x="5271" y="1502"/>
                  </a:cubicBezTo>
                  <a:cubicBezTo>
                    <a:pt x="5104" y="1268"/>
                    <a:pt x="4504" y="734"/>
                    <a:pt x="3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8534;p41"/>
            <p:cNvSpPr/>
            <p:nvPr/>
          </p:nvSpPr>
          <p:spPr>
            <a:xfrm>
              <a:off x="2803270" y="2733231"/>
              <a:ext cx="651149" cy="499383"/>
            </a:xfrm>
            <a:custGeom>
              <a:avLst/>
              <a:gdLst/>
              <a:ahLst/>
              <a:cxnLst/>
              <a:rect l="l" t="t" r="r" b="b"/>
              <a:pathLst>
                <a:path w="30456" h="23352" extrusionOk="0">
                  <a:moveTo>
                    <a:pt x="19033" y="1"/>
                  </a:moveTo>
                  <a:cubicBezTo>
                    <a:pt x="18993" y="1"/>
                    <a:pt x="18953" y="1"/>
                    <a:pt x="18914" y="2"/>
                  </a:cubicBezTo>
                  <a:cubicBezTo>
                    <a:pt x="3703" y="235"/>
                    <a:pt x="868" y="8875"/>
                    <a:pt x="501" y="11110"/>
                  </a:cubicBezTo>
                  <a:cubicBezTo>
                    <a:pt x="0" y="14145"/>
                    <a:pt x="2335" y="23352"/>
                    <a:pt x="6238" y="23352"/>
                  </a:cubicBezTo>
                  <a:cubicBezTo>
                    <a:pt x="5071" y="20917"/>
                    <a:pt x="8907" y="15746"/>
                    <a:pt x="10174" y="14512"/>
                  </a:cubicBezTo>
                  <a:cubicBezTo>
                    <a:pt x="14420" y="10237"/>
                    <a:pt x="20271" y="8800"/>
                    <a:pt x="21782" y="8800"/>
                  </a:cubicBezTo>
                  <a:cubicBezTo>
                    <a:pt x="22028" y="8800"/>
                    <a:pt x="22159" y="8838"/>
                    <a:pt x="22149" y="8908"/>
                  </a:cubicBezTo>
                  <a:cubicBezTo>
                    <a:pt x="22049" y="9842"/>
                    <a:pt x="22850" y="12911"/>
                    <a:pt x="23150" y="13712"/>
                  </a:cubicBezTo>
                  <a:cubicBezTo>
                    <a:pt x="23800" y="15660"/>
                    <a:pt x="26441" y="16850"/>
                    <a:pt x="28396" y="16850"/>
                  </a:cubicBezTo>
                  <a:cubicBezTo>
                    <a:pt x="28449" y="16850"/>
                    <a:pt x="28502" y="16849"/>
                    <a:pt x="28554" y="16847"/>
                  </a:cubicBezTo>
                  <a:cubicBezTo>
                    <a:pt x="28120" y="15480"/>
                    <a:pt x="30455" y="9876"/>
                    <a:pt x="27320" y="4905"/>
                  </a:cubicBezTo>
                  <a:cubicBezTo>
                    <a:pt x="25805" y="2469"/>
                    <a:pt x="22049" y="1"/>
                    <a:pt x="19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8535;p41"/>
            <p:cNvSpPr/>
            <p:nvPr/>
          </p:nvSpPr>
          <p:spPr>
            <a:xfrm>
              <a:off x="3208357" y="3124170"/>
              <a:ext cx="1432" cy="727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lose/>
                </a:path>
              </a:pathLst>
            </a:custGeom>
            <a:solidFill>
              <a:srgbClr val="FCA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8536;p41"/>
            <p:cNvSpPr/>
            <p:nvPr/>
          </p:nvSpPr>
          <p:spPr>
            <a:xfrm>
              <a:off x="3181953" y="3094210"/>
              <a:ext cx="82035" cy="91677"/>
            </a:xfrm>
            <a:custGeom>
              <a:avLst/>
              <a:gdLst/>
              <a:ahLst/>
              <a:cxnLst/>
              <a:rect l="l" t="t" r="r" b="b"/>
              <a:pathLst>
                <a:path w="3837" h="4287" extrusionOk="0">
                  <a:moveTo>
                    <a:pt x="3837" y="1"/>
                  </a:moveTo>
                  <a:lnTo>
                    <a:pt x="34" y="2836"/>
                  </a:lnTo>
                  <a:cubicBezTo>
                    <a:pt x="1" y="3370"/>
                    <a:pt x="568" y="4070"/>
                    <a:pt x="1102" y="4237"/>
                  </a:cubicBezTo>
                  <a:cubicBezTo>
                    <a:pt x="1213" y="4271"/>
                    <a:pt x="1302" y="4287"/>
                    <a:pt x="1373" y="4287"/>
                  </a:cubicBezTo>
                  <a:cubicBezTo>
                    <a:pt x="1857" y="4287"/>
                    <a:pt x="1502" y="3564"/>
                    <a:pt x="1502" y="3069"/>
                  </a:cubicBezTo>
                  <a:cubicBezTo>
                    <a:pt x="1502" y="1869"/>
                    <a:pt x="2970" y="734"/>
                    <a:pt x="3837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8537;p41"/>
            <p:cNvSpPr/>
            <p:nvPr/>
          </p:nvSpPr>
          <p:spPr>
            <a:xfrm>
              <a:off x="3114199" y="3110569"/>
              <a:ext cx="33289" cy="65310"/>
            </a:xfrm>
            <a:custGeom>
              <a:avLst/>
              <a:gdLst/>
              <a:ahLst/>
              <a:cxnLst/>
              <a:rect l="l" t="t" r="r" b="b"/>
              <a:pathLst>
                <a:path w="1557" h="3054" extrusionOk="0">
                  <a:moveTo>
                    <a:pt x="669" y="0"/>
                  </a:moveTo>
                  <a:cubicBezTo>
                    <a:pt x="563" y="0"/>
                    <a:pt x="454" y="51"/>
                    <a:pt x="401" y="170"/>
                  </a:cubicBezTo>
                  <a:cubicBezTo>
                    <a:pt x="1" y="1170"/>
                    <a:pt x="101" y="2371"/>
                    <a:pt x="1068" y="3005"/>
                  </a:cubicBezTo>
                  <a:cubicBezTo>
                    <a:pt x="1114" y="3039"/>
                    <a:pt x="1160" y="3054"/>
                    <a:pt x="1203" y="3054"/>
                  </a:cubicBezTo>
                  <a:cubicBezTo>
                    <a:pt x="1411" y="3054"/>
                    <a:pt x="1556" y="2710"/>
                    <a:pt x="1335" y="2571"/>
                  </a:cubicBezTo>
                  <a:cubicBezTo>
                    <a:pt x="535" y="2038"/>
                    <a:pt x="601" y="1070"/>
                    <a:pt x="902" y="303"/>
                  </a:cubicBezTo>
                  <a:cubicBezTo>
                    <a:pt x="982" y="121"/>
                    <a:pt x="831" y="0"/>
                    <a:pt x="669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8538;p41"/>
            <p:cNvSpPr/>
            <p:nvPr/>
          </p:nvSpPr>
          <p:spPr>
            <a:xfrm>
              <a:off x="3196641" y="3055439"/>
              <a:ext cx="74488" cy="53527"/>
            </a:xfrm>
            <a:custGeom>
              <a:avLst/>
              <a:gdLst/>
              <a:ahLst/>
              <a:cxnLst/>
              <a:rect l="l" t="t" r="r" b="b"/>
              <a:pathLst>
                <a:path w="3484" h="2503" extrusionOk="0">
                  <a:moveTo>
                    <a:pt x="2190" y="0"/>
                  </a:moveTo>
                  <a:cubicBezTo>
                    <a:pt x="1484" y="0"/>
                    <a:pt x="594" y="819"/>
                    <a:pt x="181" y="1180"/>
                  </a:cubicBezTo>
                  <a:cubicBezTo>
                    <a:pt x="0" y="1361"/>
                    <a:pt x="180" y="1622"/>
                    <a:pt x="378" y="1622"/>
                  </a:cubicBezTo>
                  <a:cubicBezTo>
                    <a:pt x="436" y="1622"/>
                    <a:pt x="495" y="1599"/>
                    <a:pt x="548" y="1547"/>
                  </a:cubicBezTo>
                  <a:cubicBezTo>
                    <a:pt x="829" y="1322"/>
                    <a:pt x="1605" y="555"/>
                    <a:pt x="2122" y="555"/>
                  </a:cubicBezTo>
                  <a:cubicBezTo>
                    <a:pt x="2220" y="555"/>
                    <a:pt x="2309" y="583"/>
                    <a:pt x="2383" y="646"/>
                  </a:cubicBezTo>
                  <a:cubicBezTo>
                    <a:pt x="2750" y="946"/>
                    <a:pt x="1549" y="1847"/>
                    <a:pt x="1349" y="2047"/>
                  </a:cubicBezTo>
                  <a:cubicBezTo>
                    <a:pt x="1170" y="2226"/>
                    <a:pt x="1343" y="2502"/>
                    <a:pt x="1539" y="2502"/>
                  </a:cubicBezTo>
                  <a:cubicBezTo>
                    <a:pt x="1599" y="2502"/>
                    <a:pt x="1661" y="2477"/>
                    <a:pt x="1716" y="2414"/>
                  </a:cubicBezTo>
                  <a:cubicBezTo>
                    <a:pt x="2183" y="1880"/>
                    <a:pt x="3484" y="1046"/>
                    <a:pt x="2750" y="246"/>
                  </a:cubicBezTo>
                  <a:cubicBezTo>
                    <a:pt x="2590" y="71"/>
                    <a:pt x="2398" y="0"/>
                    <a:pt x="2190" y="0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8539;p41"/>
            <p:cNvSpPr/>
            <p:nvPr/>
          </p:nvSpPr>
          <p:spPr>
            <a:xfrm>
              <a:off x="3222617" y="3024986"/>
              <a:ext cx="50756" cy="23331"/>
            </a:xfrm>
            <a:custGeom>
              <a:avLst/>
              <a:gdLst/>
              <a:ahLst/>
              <a:cxnLst/>
              <a:rect l="l" t="t" r="r" b="b"/>
              <a:pathLst>
                <a:path w="2374" h="1091" extrusionOk="0">
                  <a:moveTo>
                    <a:pt x="338" y="1"/>
                  </a:moveTo>
                  <a:cubicBezTo>
                    <a:pt x="1" y="1"/>
                    <a:pt x="10" y="569"/>
                    <a:pt x="367" y="569"/>
                  </a:cubicBezTo>
                  <a:cubicBezTo>
                    <a:pt x="868" y="569"/>
                    <a:pt x="1368" y="636"/>
                    <a:pt x="1768" y="1003"/>
                  </a:cubicBezTo>
                  <a:cubicBezTo>
                    <a:pt x="1830" y="1065"/>
                    <a:pt x="1899" y="1091"/>
                    <a:pt x="1966" y="1091"/>
                  </a:cubicBezTo>
                  <a:cubicBezTo>
                    <a:pt x="2185" y="1091"/>
                    <a:pt x="2373" y="807"/>
                    <a:pt x="2168" y="602"/>
                  </a:cubicBezTo>
                  <a:cubicBezTo>
                    <a:pt x="1668" y="135"/>
                    <a:pt x="1034" y="2"/>
                    <a:pt x="367" y="2"/>
                  </a:cubicBezTo>
                  <a:cubicBezTo>
                    <a:pt x="357" y="1"/>
                    <a:pt x="348" y="1"/>
                    <a:pt x="338" y="1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8540;p41"/>
            <p:cNvSpPr/>
            <p:nvPr/>
          </p:nvSpPr>
          <p:spPr>
            <a:xfrm>
              <a:off x="3050017" y="2923942"/>
              <a:ext cx="91335" cy="78269"/>
            </a:xfrm>
            <a:custGeom>
              <a:avLst/>
              <a:gdLst/>
              <a:ahLst/>
              <a:cxnLst/>
              <a:rect l="l" t="t" r="r" b="b"/>
              <a:pathLst>
                <a:path w="4272" h="3660" extrusionOk="0">
                  <a:moveTo>
                    <a:pt x="2226" y="1"/>
                  </a:moveTo>
                  <a:cubicBezTo>
                    <a:pt x="1980" y="1"/>
                    <a:pt x="1724" y="59"/>
                    <a:pt x="1469" y="190"/>
                  </a:cubicBezTo>
                  <a:cubicBezTo>
                    <a:pt x="1" y="958"/>
                    <a:pt x="301" y="3359"/>
                    <a:pt x="1902" y="3660"/>
                  </a:cubicBezTo>
                  <a:cubicBezTo>
                    <a:pt x="2603" y="3259"/>
                    <a:pt x="3303" y="2859"/>
                    <a:pt x="3970" y="2425"/>
                  </a:cubicBezTo>
                  <a:cubicBezTo>
                    <a:pt x="4272" y="1247"/>
                    <a:pt x="3357" y="1"/>
                    <a:pt x="2226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8541;p41"/>
            <p:cNvSpPr/>
            <p:nvPr/>
          </p:nvSpPr>
          <p:spPr>
            <a:xfrm>
              <a:off x="3071717" y="2940986"/>
              <a:ext cx="40515" cy="40824"/>
            </a:xfrm>
            <a:custGeom>
              <a:avLst/>
              <a:gdLst/>
              <a:ahLst/>
              <a:cxnLst/>
              <a:rect l="l" t="t" r="r" b="b"/>
              <a:pathLst>
                <a:path w="1895" h="1909" extrusionOk="0">
                  <a:moveTo>
                    <a:pt x="1560" y="1"/>
                  </a:moveTo>
                  <a:cubicBezTo>
                    <a:pt x="1451" y="1"/>
                    <a:pt x="1348" y="59"/>
                    <a:pt x="1321" y="194"/>
                  </a:cubicBezTo>
                  <a:cubicBezTo>
                    <a:pt x="1273" y="505"/>
                    <a:pt x="1277" y="850"/>
                    <a:pt x="1233" y="1192"/>
                  </a:cubicBezTo>
                  <a:lnTo>
                    <a:pt x="1233" y="1192"/>
                  </a:lnTo>
                  <a:cubicBezTo>
                    <a:pt x="1005" y="1022"/>
                    <a:pt x="772" y="846"/>
                    <a:pt x="554" y="628"/>
                  </a:cubicBezTo>
                  <a:cubicBezTo>
                    <a:pt x="507" y="587"/>
                    <a:pt x="454" y="570"/>
                    <a:pt x="402" y="570"/>
                  </a:cubicBezTo>
                  <a:cubicBezTo>
                    <a:pt x="197" y="570"/>
                    <a:pt x="0" y="841"/>
                    <a:pt x="187" y="1028"/>
                  </a:cubicBezTo>
                  <a:cubicBezTo>
                    <a:pt x="520" y="1328"/>
                    <a:pt x="887" y="1562"/>
                    <a:pt x="1221" y="1828"/>
                  </a:cubicBezTo>
                  <a:cubicBezTo>
                    <a:pt x="1274" y="1882"/>
                    <a:pt x="1344" y="1909"/>
                    <a:pt x="1412" y="1909"/>
                  </a:cubicBezTo>
                  <a:cubicBezTo>
                    <a:pt x="1514" y="1909"/>
                    <a:pt x="1614" y="1848"/>
                    <a:pt x="1654" y="1728"/>
                  </a:cubicBezTo>
                  <a:cubicBezTo>
                    <a:pt x="1788" y="1261"/>
                    <a:pt x="1754" y="794"/>
                    <a:pt x="1855" y="327"/>
                  </a:cubicBezTo>
                  <a:cubicBezTo>
                    <a:pt x="1894" y="128"/>
                    <a:pt x="1721" y="1"/>
                    <a:pt x="1560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8542;p41"/>
            <p:cNvSpPr/>
            <p:nvPr/>
          </p:nvSpPr>
          <p:spPr>
            <a:xfrm>
              <a:off x="3112061" y="3035700"/>
              <a:ext cx="55652" cy="62530"/>
            </a:xfrm>
            <a:custGeom>
              <a:avLst/>
              <a:gdLst/>
              <a:ahLst/>
              <a:cxnLst/>
              <a:rect l="l" t="t" r="r" b="b"/>
              <a:pathLst>
                <a:path w="2603" h="2924" extrusionOk="0">
                  <a:moveTo>
                    <a:pt x="822" y="1"/>
                  </a:moveTo>
                  <a:cubicBezTo>
                    <a:pt x="695" y="1"/>
                    <a:pt x="574" y="33"/>
                    <a:pt x="468" y="101"/>
                  </a:cubicBezTo>
                  <a:cubicBezTo>
                    <a:pt x="1" y="368"/>
                    <a:pt x="1" y="1236"/>
                    <a:pt x="468" y="1969"/>
                  </a:cubicBezTo>
                  <a:cubicBezTo>
                    <a:pt x="832" y="2568"/>
                    <a:pt x="1360" y="2923"/>
                    <a:pt x="1795" y="2923"/>
                  </a:cubicBezTo>
                  <a:cubicBezTo>
                    <a:pt x="1918" y="2923"/>
                    <a:pt x="2033" y="2895"/>
                    <a:pt x="2136" y="2837"/>
                  </a:cubicBezTo>
                  <a:cubicBezTo>
                    <a:pt x="2603" y="2536"/>
                    <a:pt x="2603" y="1703"/>
                    <a:pt x="2136" y="935"/>
                  </a:cubicBezTo>
                  <a:cubicBezTo>
                    <a:pt x="1775" y="369"/>
                    <a:pt x="1256" y="1"/>
                    <a:pt x="822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8543;p41"/>
            <p:cNvSpPr/>
            <p:nvPr/>
          </p:nvSpPr>
          <p:spPr>
            <a:xfrm>
              <a:off x="3142742" y="3059267"/>
              <a:ext cx="15714" cy="11420"/>
            </a:xfrm>
            <a:custGeom>
              <a:avLst/>
              <a:gdLst/>
              <a:ahLst/>
              <a:cxnLst/>
              <a:rect l="l" t="t" r="r" b="b"/>
              <a:pathLst>
                <a:path w="735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lnTo>
                    <a:pt x="401" y="534"/>
                  </a:lnTo>
                  <a:cubicBezTo>
                    <a:pt x="734" y="534"/>
                    <a:pt x="734" y="0"/>
                    <a:pt x="4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8544;p41"/>
            <p:cNvSpPr/>
            <p:nvPr/>
          </p:nvSpPr>
          <p:spPr>
            <a:xfrm>
              <a:off x="3169125" y="3036427"/>
              <a:ext cx="14282" cy="1144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8545;p41"/>
            <p:cNvSpPr/>
            <p:nvPr/>
          </p:nvSpPr>
          <p:spPr>
            <a:xfrm>
              <a:off x="3170557" y="3069959"/>
              <a:ext cx="14282" cy="1071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8546;p41"/>
            <p:cNvSpPr/>
            <p:nvPr/>
          </p:nvSpPr>
          <p:spPr>
            <a:xfrm>
              <a:off x="2284784" y="3222605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1" y="1"/>
                    <a:pt x="1" y="968"/>
                    <a:pt x="634" y="968"/>
                  </a:cubicBezTo>
                  <a:cubicBezTo>
                    <a:pt x="1235" y="968"/>
                    <a:pt x="1235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8547;p41"/>
            <p:cNvSpPr/>
            <p:nvPr/>
          </p:nvSpPr>
          <p:spPr>
            <a:xfrm>
              <a:off x="2402459" y="3173398"/>
              <a:ext cx="26404" cy="20701"/>
            </a:xfrm>
            <a:custGeom>
              <a:avLst/>
              <a:gdLst/>
              <a:ahLst/>
              <a:cxnLst/>
              <a:rect l="l" t="t" r="r" b="b"/>
              <a:pathLst>
                <a:path w="1235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cubicBezTo>
                    <a:pt x="1235" y="968"/>
                    <a:pt x="1235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8548;p41"/>
            <p:cNvSpPr/>
            <p:nvPr/>
          </p:nvSpPr>
          <p:spPr>
            <a:xfrm>
              <a:off x="2383923" y="3268262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4" y="968"/>
                    <a:pt x="1234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8549;p41"/>
            <p:cNvSpPr/>
            <p:nvPr/>
          </p:nvSpPr>
          <p:spPr>
            <a:xfrm>
              <a:off x="2499460" y="3276838"/>
              <a:ext cx="26404" cy="19995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01" y="0"/>
                  </a:moveTo>
                  <a:cubicBezTo>
                    <a:pt x="0" y="0"/>
                    <a:pt x="0" y="934"/>
                    <a:pt x="601" y="934"/>
                  </a:cubicBezTo>
                  <a:cubicBezTo>
                    <a:pt x="1234" y="934"/>
                    <a:pt x="1234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8550;p41"/>
            <p:cNvSpPr/>
            <p:nvPr/>
          </p:nvSpPr>
          <p:spPr>
            <a:xfrm>
              <a:off x="2511583" y="316268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34" y="968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8551;p41"/>
            <p:cNvSpPr/>
            <p:nvPr/>
          </p:nvSpPr>
          <p:spPr>
            <a:xfrm>
              <a:off x="2577904" y="3328183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8552;p41"/>
            <p:cNvSpPr/>
            <p:nvPr/>
          </p:nvSpPr>
          <p:spPr>
            <a:xfrm>
              <a:off x="2654209" y="322474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8553;p41"/>
            <p:cNvSpPr/>
            <p:nvPr/>
          </p:nvSpPr>
          <p:spPr>
            <a:xfrm>
              <a:off x="2643519" y="3138434"/>
              <a:ext cx="27110" cy="20722"/>
            </a:xfrm>
            <a:custGeom>
              <a:avLst/>
              <a:gdLst/>
              <a:ahLst/>
              <a:cxnLst/>
              <a:rect l="l" t="t" r="r" b="b"/>
              <a:pathLst>
                <a:path w="1268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68" y="968"/>
                    <a:pt x="1268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8554;p41"/>
            <p:cNvSpPr/>
            <p:nvPr/>
          </p:nvSpPr>
          <p:spPr>
            <a:xfrm>
              <a:off x="2756918" y="3125603"/>
              <a:ext cx="27110" cy="20701"/>
            </a:xfrm>
            <a:custGeom>
              <a:avLst/>
              <a:gdLst/>
              <a:ahLst/>
              <a:cxnLst/>
              <a:rect l="l" t="t" r="r" b="b"/>
              <a:pathLst>
                <a:path w="1268" h="968" extrusionOk="0">
                  <a:moveTo>
                    <a:pt x="634" y="0"/>
                  </a:moveTo>
                  <a:cubicBezTo>
                    <a:pt x="0" y="0"/>
                    <a:pt x="0" y="968"/>
                    <a:pt x="634" y="968"/>
                  </a:cubicBezTo>
                  <a:cubicBezTo>
                    <a:pt x="1268" y="968"/>
                    <a:pt x="1268" y="0"/>
                    <a:pt x="634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8555;p41"/>
            <p:cNvSpPr/>
            <p:nvPr/>
          </p:nvSpPr>
          <p:spPr>
            <a:xfrm>
              <a:off x="2732652" y="3278249"/>
              <a:ext cx="26426" cy="20722"/>
            </a:xfrm>
            <a:custGeom>
              <a:avLst/>
              <a:gdLst/>
              <a:ahLst/>
              <a:cxnLst/>
              <a:rect l="l" t="t" r="r" b="b"/>
              <a:pathLst>
                <a:path w="1236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8556;p41"/>
            <p:cNvSpPr/>
            <p:nvPr/>
          </p:nvSpPr>
          <p:spPr>
            <a:xfrm>
              <a:off x="2895119" y="2991027"/>
              <a:ext cx="133796" cy="181516"/>
            </a:xfrm>
            <a:custGeom>
              <a:avLst/>
              <a:gdLst/>
              <a:ahLst/>
              <a:cxnLst/>
              <a:rect l="l" t="t" r="r" b="b"/>
              <a:pathLst>
                <a:path w="6258" h="8488" extrusionOk="0">
                  <a:moveTo>
                    <a:pt x="5888" y="0"/>
                  </a:moveTo>
                  <a:cubicBezTo>
                    <a:pt x="5828" y="0"/>
                    <a:pt x="5766" y="26"/>
                    <a:pt x="5711" y="89"/>
                  </a:cubicBezTo>
                  <a:cubicBezTo>
                    <a:pt x="3376" y="2491"/>
                    <a:pt x="741" y="4726"/>
                    <a:pt x="41" y="8161"/>
                  </a:cubicBezTo>
                  <a:cubicBezTo>
                    <a:pt x="1" y="8360"/>
                    <a:pt x="163" y="8488"/>
                    <a:pt x="314" y="8488"/>
                  </a:cubicBezTo>
                  <a:cubicBezTo>
                    <a:pt x="417" y="8488"/>
                    <a:pt x="514" y="8429"/>
                    <a:pt x="541" y="8295"/>
                  </a:cubicBezTo>
                  <a:cubicBezTo>
                    <a:pt x="1208" y="4959"/>
                    <a:pt x="3810" y="2791"/>
                    <a:pt x="6078" y="456"/>
                  </a:cubicBezTo>
                  <a:cubicBezTo>
                    <a:pt x="6257" y="277"/>
                    <a:pt x="6084" y="0"/>
                    <a:pt x="5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8557;p41"/>
            <p:cNvSpPr/>
            <p:nvPr/>
          </p:nvSpPr>
          <p:spPr>
            <a:xfrm>
              <a:off x="2862878" y="2864684"/>
              <a:ext cx="264064" cy="236026"/>
            </a:xfrm>
            <a:custGeom>
              <a:avLst/>
              <a:gdLst/>
              <a:ahLst/>
              <a:cxnLst/>
              <a:rect l="l" t="t" r="r" b="b"/>
              <a:pathLst>
                <a:path w="12351" h="11037" extrusionOk="0">
                  <a:moveTo>
                    <a:pt x="11938" y="1"/>
                  </a:moveTo>
                  <a:cubicBezTo>
                    <a:pt x="11901" y="1"/>
                    <a:pt x="11862" y="9"/>
                    <a:pt x="11823" y="26"/>
                  </a:cubicBezTo>
                  <a:cubicBezTo>
                    <a:pt x="7153" y="2194"/>
                    <a:pt x="2016" y="5730"/>
                    <a:pt x="81" y="10734"/>
                  </a:cubicBezTo>
                  <a:cubicBezTo>
                    <a:pt x="0" y="10916"/>
                    <a:pt x="152" y="11036"/>
                    <a:pt x="314" y="11036"/>
                  </a:cubicBezTo>
                  <a:cubicBezTo>
                    <a:pt x="419" y="11036"/>
                    <a:pt x="529" y="10985"/>
                    <a:pt x="581" y="10867"/>
                  </a:cubicBezTo>
                  <a:cubicBezTo>
                    <a:pt x="2483" y="6030"/>
                    <a:pt x="7586" y="2561"/>
                    <a:pt x="12090" y="460"/>
                  </a:cubicBezTo>
                  <a:cubicBezTo>
                    <a:pt x="12351" y="344"/>
                    <a:pt x="12183" y="1"/>
                    <a:pt x="119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8558;p41"/>
            <p:cNvSpPr/>
            <p:nvPr/>
          </p:nvSpPr>
          <p:spPr>
            <a:xfrm>
              <a:off x="2850499" y="2927834"/>
              <a:ext cx="84472" cy="96446"/>
            </a:xfrm>
            <a:custGeom>
              <a:avLst/>
              <a:gdLst/>
              <a:ahLst/>
              <a:cxnLst/>
              <a:rect l="l" t="t" r="r" b="b"/>
              <a:pathLst>
                <a:path w="3951" h="4510" extrusionOk="0">
                  <a:moveTo>
                    <a:pt x="3581" y="0"/>
                  </a:moveTo>
                  <a:cubicBezTo>
                    <a:pt x="3527" y="0"/>
                    <a:pt x="3474" y="22"/>
                    <a:pt x="3429" y="75"/>
                  </a:cubicBezTo>
                  <a:cubicBezTo>
                    <a:pt x="2228" y="1376"/>
                    <a:pt x="827" y="2477"/>
                    <a:pt x="93" y="4111"/>
                  </a:cubicBezTo>
                  <a:cubicBezTo>
                    <a:pt x="1" y="4319"/>
                    <a:pt x="179" y="4510"/>
                    <a:pt x="342" y="4510"/>
                  </a:cubicBezTo>
                  <a:cubicBezTo>
                    <a:pt x="415" y="4510"/>
                    <a:pt x="485" y="4471"/>
                    <a:pt x="527" y="4378"/>
                  </a:cubicBezTo>
                  <a:cubicBezTo>
                    <a:pt x="1260" y="2777"/>
                    <a:pt x="2628" y="1710"/>
                    <a:pt x="3796" y="442"/>
                  </a:cubicBezTo>
                  <a:cubicBezTo>
                    <a:pt x="3951" y="261"/>
                    <a:pt x="3765" y="0"/>
                    <a:pt x="3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8559;p41"/>
            <p:cNvSpPr/>
            <p:nvPr/>
          </p:nvSpPr>
          <p:spPr>
            <a:xfrm>
              <a:off x="2844298" y="2818814"/>
              <a:ext cx="152846" cy="143408"/>
            </a:xfrm>
            <a:custGeom>
              <a:avLst/>
              <a:gdLst/>
              <a:ahLst/>
              <a:cxnLst/>
              <a:rect l="l" t="t" r="r" b="b"/>
              <a:pathLst>
                <a:path w="7149" h="6706" extrusionOk="0">
                  <a:moveTo>
                    <a:pt x="6771" y="1"/>
                  </a:moveTo>
                  <a:cubicBezTo>
                    <a:pt x="6733" y="1"/>
                    <a:pt x="6693" y="11"/>
                    <a:pt x="6654" y="36"/>
                  </a:cubicBezTo>
                  <a:cubicBezTo>
                    <a:pt x="4019" y="1637"/>
                    <a:pt x="1817" y="3772"/>
                    <a:pt x="116" y="6307"/>
                  </a:cubicBezTo>
                  <a:cubicBezTo>
                    <a:pt x="1" y="6514"/>
                    <a:pt x="172" y="6706"/>
                    <a:pt x="355" y="6706"/>
                  </a:cubicBezTo>
                  <a:cubicBezTo>
                    <a:pt x="437" y="6706"/>
                    <a:pt x="521" y="6667"/>
                    <a:pt x="583" y="6574"/>
                  </a:cubicBezTo>
                  <a:cubicBezTo>
                    <a:pt x="2218" y="4106"/>
                    <a:pt x="4386" y="2038"/>
                    <a:pt x="6921" y="503"/>
                  </a:cubicBezTo>
                  <a:cubicBezTo>
                    <a:pt x="7148" y="361"/>
                    <a:pt x="6988" y="1"/>
                    <a:pt x="6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8560;p41"/>
            <p:cNvSpPr/>
            <p:nvPr/>
          </p:nvSpPr>
          <p:spPr>
            <a:xfrm>
              <a:off x="2966271" y="2875120"/>
              <a:ext cx="44363" cy="33810"/>
            </a:xfrm>
            <a:custGeom>
              <a:avLst/>
              <a:gdLst/>
              <a:ahLst/>
              <a:cxnLst/>
              <a:rect l="l" t="t" r="r" b="b"/>
              <a:pathLst>
                <a:path w="2075" h="1581" extrusionOk="0">
                  <a:moveTo>
                    <a:pt x="1705" y="1"/>
                  </a:moveTo>
                  <a:cubicBezTo>
                    <a:pt x="1666" y="1"/>
                    <a:pt x="1624" y="12"/>
                    <a:pt x="1583" y="38"/>
                  </a:cubicBezTo>
                  <a:cubicBezTo>
                    <a:pt x="1116" y="405"/>
                    <a:pt x="582" y="672"/>
                    <a:pt x="182" y="1139"/>
                  </a:cubicBezTo>
                  <a:cubicBezTo>
                    <a:pt x="1" y="1320"/>
                    <a:pt x="180" y="1581"/>
                    <a:pt x="379" y="1581"/>
                  </a:cubicBezTo>
                  <a:cubicBezTo>
                    <a:pt x="437" y="1581"/>
                    <a:pt x="496" y="1559"/>
                    <a:pt x="549" y="1506"/>
                  </a:cubicBezTo>
                  <a:cubicBezTo>
                    <a:pt x="916" y="1072"/>
                    <a:pt x="1416" y="806"/>
                    <a:pt x="1850" y="505"/>
                  </a:cubicBezTo>
                  <a:cubicBezTo>
                    <a:pt x="2075" y="336"/>
                    <a:pt x="1920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8561;p41"/>
            <p:cNvSpPr/>
            <p:nvPr/>
          </p:nvSpPr>
          <p:spPr>
            <a:xfrm>
              <a:off x="3293920" y="2921013"/>
              <a:ext cx="93388" cy="144434"/>
            </a:xfrm>
            <a:custGeom>
              <a:avLst/>
              <a:gdLst/>
              <a:ahLst/>
              <a:cxnLst/>
              <a:rect l="l" t="t" r="r" b="b"/>
              <a:pathLst>
                <a:path w="4368" h="6754" extrusionOk="0">
                  <a:moveTo>
                    <a:pt x="793" y="1"/>
                  </a:moveTo>
                  <a:cubicBezTo>
                    <a:pt x="693" y="1"/>
                    <a:pt x="595" y="59"/>
                    <a:pt x="568" y="194"/>
                  </a:cubicBezTo>
                  <a:cubicBezTo>
                    <a:pt x="1" y="2762"/>
                    <a:pt x="1302" y="5898"/>
                    <a:pt x="3937" y="6732"/>
                  </a:cubicBezTo>
                  <a:cubicBezTo>
                    <a:pt x="3974" y="6747"/>
                    <a:pt x="4008" y="6753"/>
                    <a:pt x="4040" y="6753"/>
                  </a:cubicBezTo>
                  <a:cubicBezTo>
                    <a:pt x="4294" y="6753"/>
                    <a:pt x="4367" y="6321"/>
                    <a:pt x="4071" y="6232"/>
                  </a:cubicBezTo>
                  <a:cubicBezTo>
                    <a:pt x="1736" y="5498"/>
                    <a:pt x="568" y="2629"/>
                    <a:pt x="1035" y="327"/>
                  </a:cubicBezTo>
                  <a:cubicBezTo>
                    <a:pt x="1095" y="128"/>
                    <a:pt x="941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8562;p41"/>
            <p:cNvSpPr/>
            <p:nvPr/>
          </p:nvSpPr>
          <p:spPr>
            <a:xfrm>
              <a:off x="3344569" y="2955464"/>
              <a:ext cx="33674" cy="57611"/>
            </a:xfrm>
            <a:custGeom>
              <a:avLst/>
              <a:gdLst/>
              <a:ahLst/>
              <a:cxnLst/>
              <a:rect l="l" t="t" r="r" b="b"/>
              <a:pathLst>
                <a:path w="1575" h="2694" extrusionOk="0">
                  <a:moveTo>
                    <a:pt x="392" y="1"/>
                  </a:moveTo>
                  <a:cubicBezTo>
                    <a:pt x="259" y="1"/>
                    <a:pt x="117" y="84"/>
                    <a:pt x="100" y="251"/>
                  </a:cubicBezTo>
                  <a:cubicBezTo>
                    <a:pt x="0" y="1151"/>
                    <a:pt x="367" y="2019"/>
                    <a:pt x="1001" y="2619"/>
                  </a:cubicBezTo>
                  <a:cubicBezTo>
                    <a:pt x="1061" y="2672"/>
                    <a:pt x="1127" y="2694"/>
                    <a:pt x="1188" y="2694"/>
                  </a:cubicBezTo>
                  <a:cubicBezTo>
                    <a:pt x="1401" y="2694"/>
                    <a:pt x="1575" y="2433"/>
                    <a:pt x="1368" y="2252"/>
                  </a:cubicBezTo>
                  <a:cubicBezTo>
                    <a:pt x="834" y="1752"/>
                    <a:pt x="534" y="1018"/>
                    <a:pt x="634" y="251"/>
                  </a:cubicBezTo>
                  <a:cubicBezTo>
                    <a:pt x="651" y="84"/>
                    <a:pt x="526" y="1"/>
                    <a:pt x="3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8563;p41"/>
            <p:cNvSpPr/>
            <p:nvPr/>
          </p:nvSpPr>
          <p:spPr>
            <a:xfrm>
              <a:off x="2999261" y="3209453"/>
              <a:ext cx="48383" cy="59408"/>
            </a:xfrm>
            <a:custGeom>
              <a:avLst/>
              <a:gdLst/>
              <a:ahLst/>
              <a:cxnLst/>
              <a:rect l="l" t="t" r="r" b="b"/>
              <a:pathLst>
                <a:path w="2263" h="2778" extrusionOk="0">
                  <a:moveTo>
                    <a:pt x="1920" y="0"/>
                  </a:moveTo>
                  <a:cubicBezTo>
                    <a:pt x="1875" y="0"/>
                    <a:pt x="1826" y="15"/>
                    <a:pt x="1774" y="49"/>
                  </a:cubicBezTo>
                  <a:cubicBezTo>
                    <a:pt x="907" y="649"/>
                    <a:pt x="273" y="1416"/>
                    <a:pt x="40" y="2451"/>
                  </a:cubicBezTo>
                  <a:cubicBezTo>
                    <a:pt x="0" y="2649"/>
                    <a:pt x="162" y="2777"/>
                    <a:pt x="313" y="2777"/>
                  </a:cubicBezTo>
                  <a:cubicBezTo>
                    <a:pt x="416" y="2777"/>
                    <a:pt x="513" y="2719"/>
                    <a:pt x="540" y="2584"/>
                  </a:cubicBezTo>
                  <a:cubicBezTo>
                    <a:pt x="740" y="1683"/>
                    <a:pt x="1274" y="1016"/>
                    <a:pt x="2041" y="516"/>
                  </a:cubicBezTo>
                  <a:cubicBezTo>
                    <a:pt x="2263" y="350"/>
                    <a:pt x="2140" y="0"/>
                    <a:pt x="19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8564;p41"/>
            <p:cNvSpPr/>
            <p:nvPr/>
          </p:nvSpPr>
          <p:spPr>
            <a:xfrm>
              <a:off x="3042619" y="3211164"/>
              <a:ext cx="127232" cy="41252"/>
            </a:xfrm>
            <a:custGeom>
              <a:avLst/>
              <a:gdLst/>
              <a:ahLst/>
              <a:cxnLst/>
              <a:rect l="l" t="t" r="r" b="b"/>
              <a:pathLst>
                <a:path w="5951" h="1929" extrusionOk="0">
                  <a:moveTo>
                    <a:pt x="5647" y="1"/>
                  </a:moveTo>
                  <a:cubicBezTo>
                    <a:pt x="5637" y="1"/>
                    <a:pt x="5627" y="1"/>
                    <a:pt x="5617" y="2"/>
                  </a:cubicBezTo>
                  <a:cubicBezTo>
                    <a:pt x="3749" y="136"/>
                    <a:pt x="1714" y="236"/>
                    <a:pt x="213" y="1503"/>
                  </a:cubicBezTo>
                  <a:cubicBezTo>
                    <a:pt x="1" y="1663"/>
                    <a:pt x="191" y="1928"/>
                    <a:pt x="411" y="1928"/>
                  </a:cubicBezTo>
                  <a:cubicBezTo>
                    <a:pt x="468" y="1928"/>
                    <a:pt x="526" y="1911"/>
                    <a:pt x="580" y="1870"/>
                  </a:cubicBezTo>
                  <a:cubicBezTo>
                    <a:pt x="1948" y="703"/>
                    <a:pt x="3883" y="669"/>
                    <a:pt x="5617" y="536"/>
                  </a:cubicBezTo>
                  <a:cubicBezTo>
                    <a:pt x="5941" y="504"/>
                    <a:pt x="5951" y="1"/>
                    <a:pt x="5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3778051785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31782">
            <a:off x="6342601" y="431002"/>
            <a:ext cx="409440" cy="417264"/>
          </a:xfrm>
          <a:custGeom>
            <a:avLst/>
            <a:gdLst/>
            <a:ahLst/>
            <a:cxnLst/>
            <a:rect l="l" t="t" r="r" b="b"/>
            <a:pathLst>
              <a:path w="818880" h="834527">
                <a:moveTo>
                  <a:pt x="0" y="0"/>
                </a:moveTo>
                <a:lnTo>
                  <a:pt x="818879" y="0"/>
                </a:lnTo>
                <a:lnTo>
                  <a:pt x="818879" y="834527"/>
                </a:lnTo>
                <a:lnTo>
                  <a:pt x="0" y="834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4519" y="1692973"/>
            <a:ext cx="9144000" cy="5070764"/>
          </a:xfrm>
          <a:custGeom>
            <a:avLst/>
            <a:gdLst/>
            <a:ahLst/>
            <a:cxnLst/>
            <a:rect l="l" t="t" r="r" b="b"/>
            <a:pathLst>
              <a:path w="18288000" h="10141527">
                <a:moveTo>
                  <a:pt x="0" y="0"/>
                </a:moveTo>
                <a:lnTo>
                  <a:pt x="18288000" y="0"/>
                </a:lnTo>
                <a:lnTo>
                  <a:pt x="18288000" y="10141527"/>
                </a:lnTo>
                <a:lnTo>
                  <a:pt x="0" y="10141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 flipH="1" flipV="1">
            <a:off x="7851559" y="3363574"/>
            <a:ext cx="444447" cy="1150670"/>
          </a:xfrm>
          <a:custGeom>
            <a:avLst/>
            <a:gdLst/>
            <a:ahLst/>
            <a:cxnLst/>
            <a:rect l="l" t="t" r="r" b="b"/>
            <a:pathLst>
              <a:path w="888893" h="2301340">
                <a:moveTo>
                  <a:pt x="888893" y="2301340"/>
                </a:moveTo>
                <a:lnTo>
                  <a:pt x="0" y="2301340"/>
                </a:lnTo>
                <a:lnTo>
                  <a:pt x="0" y="0"/>
                </a:lnTo>
                <a:lnTo>
                  <a:pt x="888893" y="0"/>
                </a:lnTo>
                <a:lnTo>
                  <a:pt x="888893" y="230134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69805" y="0"/>
            <a:ext cx="990752" cy="744303"/>
          </a:xfrm>
          <a:custGeom>
            <a:avLst/>
            <a:gdLst/>
            <a:ahLst/>
            <a:cxnLst/>
            <a:rect l="l" t="t" r="r" b="b"/>
            <a:pathLst>
              <a:path w="1981504" h="1488605">
                <a:moveTo>
                  <a:pt x="0" y="0"/>
                </a:moveTo>
                <a:lnTo>
                  <a:pt x="1981504" y="0"/>
                </a:lnTo>
                <a:lnTo>
                  <a:pt x="1981504" y="1488605"/>
                </a:lnTo>
                <a:lnTo>
                  <a:pt x="0" y="1488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1135" y="3877047"/>
            <a:ext cx="779680" cy="779680"/>
          </a:xfrm>
          <a:custGeom>
            <a:avLst/>
            <a:gdLst/>
            <a:ahLst/>
            <a:cxnLst/>
            <a:rect l="l" t="t" r="r" b="b"/>
            <a:pathLst>
              <a:path w="1559359" h="1559359">
                <a:moveTo>
                  <a:pt x="0" y="0"/>
                </a:moveTo>
                <a:lnTo>
                  <a:pt x="1559359" y="0"/>
                </a:lnTo>
                <a:lnTo>
                  <a:pt x="1559359" y="1559359"/>
                </a:lnTo>
                <a:lnTo>
                  <a:pt x="0" y="155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47320" y="3380536"/>
            <a:ext cx="1325236" cy="1367985"/>
          </a:xfrm>
          <a:custGeom>
            <a:avLst/>
            <a:gdLst/>
            <a:ahLst/>
            <a:cxnLst/>
            <a:rect l="l" t="t" r="r" b="b"/>
            <a:pathLst>
              <a:path w="2650471" h="2735970">
                <a:moveTo>
                  <a:pt x="0" y="0"/>
                </a:moveTo>
                <a:lnTo>
                  <a:pt x="2650472" y="0"/>
                </a:lnTo>
                <a:lnTo>
                  <a:pt x="2650472" y="2735971"/>
                </a:lnTo>
                <a:lnTo>
                  <a:pt x="0" y="27359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64170" y="682440"/>
            <a:ext cx="1679831" cy="3194607"/>
          </a:xfrm>
          <a:custGeom>
            <a:avLst/>
            <a:gdLst/>
            <a:ahLst/>
            <a:cxnLst/>
            <a:rect l="l" t="t" r="r" b="b"/>
            <a:pathLst>
              <a:path w="3359661" h="6389214">
                <a:moveTo>
                  <a:pt x="0" y="0"/>
                </a:moveTo>
                <a:lnTo>
                  <a:pt x="3359661" y="0"/>
                </a:lnTo>
                <a:lnTo>
                  <a:pt x="3359661" y="6389214"/>
                </a:lnTo>
                <a:lnTo>
                  <a:pt x="0" y="63892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7622" y="1788851"/>
            <a:ext cx="1621135" cy="2759378"/>
          </a:xfrm>
          <a:custGeom>
            <a:avLst/>
            <a:gdLst/>
            <a:ahLst/>
            <a:cxnLst/>
            <a:rect l="l" t="t" r="r" b="b"/>
            <a:pathLst>
              <a:path w="3242269" h="5518755">
                <a:moveTo>
                  <a:pt x="0" y="0"/>
                </a:moveTo>
                <a:lnTo>
                  <a:pt x="3242268" y="0"/>
                </a:lnTo>
                <a:lnTo>
                  <a:pt x="3242268" y="5518756"/>
                </a:lnTo>
                <a:lnTo>
                  <a:pt x="0" y="5518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31782">
            <a:off x="573570" y="1155368"/>
            <a:ext cx="463852" cy="472715"/>
          </a:xfrm>
          <a:custGeom>
            <a:avLst/>
            <a:gdLst/>
            <a:ahLst/>
            <a:cxnLst/>
            <a:rect l="l" t="t" r="r" b="b"/>
            <a:pathLst>
              <a:path w="927703" h="945430">
                <a:moveTo>
                  <a:pt x="0" y="0"/>
                </a:moveTo>
                <a:lnTo>
                  <a:pt x="927703" y="0"/>
                </a:lnTo>
                <a:lnTo>
                  <a:pt x="927703" y="945430"/>
                </a:lnTo>
                <a:lnTo>
                  <a:pt x="0" y="945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19761" y="2772058"/>
            <a:ext cx="6440796" cy="56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54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173632" y="687011"/>
            <a:ext cx="3940128" cy="661472"/>
            <a:chOff x="0" y="0"/>
            <a:chExt cx="2459509" cy="4129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59509" cy="412904"/>
            </a:xfrm>
            <a:custGeom>
              <a:avLst/>
              <a:gdLst/>
              <a:ahLst/>
              <a:cxnLst/>
              <a:rect l="l" t="t" r="r" b="b"/>
              <a:pathLst>
                <a:path w="2459509" h="412904">
                  <a:moveTo>
                    <a:pt x="2256309" y="0"/>
                  </a:moveTo>
                  <a:cubicBezTo>
                    <a:pt x="2368533" y="0"/>
                    <a:pt x="2459509" y="92432"/>
                    <a:pt x="2459509" y="206452"/>
                  </a:cubicBezTo>
                  <a:cubicBezTo>
                    <a:pt x="2459509" y="320472"/>
                    <a:pt x="2368533" y="412904"/>
                    <a:pt x="2256309" y="412904"/>
                  </a:cubicBezTo>
                  <a:lnTo>
                    <a:pt x="203200" y="412904"/>
                  </a:lnTo>
                  <a:cubicBezTo>
                    <a:pt x="90976" y="412904"/>
                    <a:pt x="0" y="320472"/>
                    <a:pt x="0" y="206452"/>
                  </a:cubicBezTo>
                  <a:cubicBezTo>
                    <a:pt x="0" y="924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2459509" cy="412904"/>
            </a:xfrm>
            <a:prstGeom prst="rect">
              <a:avLst/>
            </a:prstGeom>
          </p:spPr>
          <p:txBody>
            <a:bodyPr lIns="53247" tIns="53247" rIns="53247" bIns="53247" rtlCol="0" anchor="ctr"/>
            <a:lstStyle/>
            <a:p>
              <a:pPr algn="ctr">
                <a:lnSpc>
                  <a:spcPts val="1453"/>
                </a:lnSpc>
              </a:pPr>
              <a:endParaRPr sz="7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21135" y="-120407"/>
            <a:ext cx="5477166" cy="1468889"/>
            <a:chOff x="0" y="263112"/>
            <a:chExt cx="14605775" cy="3917037"/>
          </a:xfrm>
        </p:grpSpPr>
        <p:sp>
          <p:nvSpPr>
            <p:cNvPr id="16" name="TextBox 16"/>
            <p:cNvSpPr txBox="1"/>
            <p:nvPr/>
          </p:nvSpPr>
          <p:spPr>
            <a:xfrm>
              <a:off x="4597717" y="2651602"/>
              <a:ext cx="10008058" cy="1299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KHỞI ĐỘNG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986205">
              <a:off x="1976576" y="263112"/>
              <a:ext cx="2235364" cy="260078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860984"/>
              <a:ext cx="3308595" cy="331916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3538788" y="2073869"/>
              <a:ext cx="2407178" cy="2106280"/>
            </a:xfrm>
            <a:prstGeom prst="rect">
              <a:avLst/>
            </a:prstGeom>
          </p:spPr>
        </p:pic>
      </p:grpSp>
      <p:sp>
        <p:nvSpPr>
          <p:cNvPr id="20" name="Freeform 20"/>
          <p:cNvSpPr/>
          <p:nvPr/>
        </p:nvSpPr>
        <p:spPr>
          <a:xfrm rot="-2331782">
            <a:off x="6278269" y="294352"/>
            <a:ext cx="530566" cy="540705"/>
          </a:xfrm>
          <a:custGeom>
            <a:avLst/>
            <a:gdLst/>
            <a:ahLst/>
            <a:cxnLst/>
            <a:rect l="l" t="t" r="r" b="b"/>
            <a:pathLst>
              <a:path w="1061132" h="1081409">
                <a:moveTo>
                  <a:pt x="0" y="0"/>
                </a:moveTo>
                <a:lnTo>
                  <a:pt x="1061132" y="0"/>
                </a:lnTo>
                <a:lnTo>
                  <a:pt x="1061132" y="1081409"/>
                </a:lnTo>
                <a:lnTo>
                  <a:pt x="0" y="1081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861858" y="1800795"/>
            <a:ext cx="3205202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50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50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50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034405" y="-159666"/>
            <a:ext cx="958747" cy="536898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3" y="0"/>
                </a:lnTo>
                <a:lnTo>
                  <a:pt x="1917493" y="1073796"/>
                </a:lnTo>
                <a:lnTo>
                  <a:pt x="0" y="107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53332" y="3782930"/>
            <a:ext cx="9736186" cy="1612556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3"/>
            <a:stretch>
              <a:fillRect b="-999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350" y="393445"/>
            <a:ext cx="8026608" cy="4498131"/>
          </a:xfrm>
          <a:custGeom>
            <a:avLst/>
            <a:gdLst/>
            <a:ahLst/>
            <a:cxnLst/>
            <a:rect l="l" t="t" r="r" b="b"/>
            <a:pathLst>
              <a:path w="16053216" h="8996261">
                <a:moveTo>
                  <a:pt x="0" y="0"/>
                </a:moveTo>
                <a:lnTo>
                  <a:pt x="16053216" y="0"/>
                </a:lnTo>
                <a:lnTo>
                  <a:pt x="16053216" y="8996262"/>
                </a:lnTo>
                <a:lnTo>
                  <a:pt x="0" y="899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76" t="-51882" r="-4730" b="-54490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8247007" y="1410559"/>
            <a:ext cx="1048115" cy="647211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30" y="0"/>
                </a:lnTo>
                <a:lnTo>
                  <a:pt x="2096230" y="1294421"/>
                </a:lnTo>
                <a:lnTo>
                  <a:pt x="0" y="12944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83632" y="622384"/>
            <a:ext cx="1009603" cy="689054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9"/>
                </a:lnTo>
                <a:lnTo>
                  <a:pt x="0" y="1378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09379" y="4510528"/>
            <a:ext cx="295404" cy="550870"/>
          </a:xfrm>
          <a:custGeom>
            <a:avLst/>
            <a:gdLst/>
            <a:ahLst/>
            <a:cxnLst/>
            <a:rect l="l" t="t" r="r" b="b"/>
            <a:pathLst>
              <a:path w="590808" h="1101740">
                <a:moveTo>
                  <a:pt x="0" y="0"/>
                </a:moveTo>
                <a:lnTo>
                  <a:pt x="590808" y="0"/>
                </a:lnTo>
                <a:lnTo>
                  <a:pt x="590808" y="1101741"/>
                </a:lnTo>
                <a:lnTo>
                  <a:pt x="0" y="11017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76988">
            <a:off x="6889314" y="4523753"/>
            <a:ext cx="274957" cy="606523"/>
          </a:xfrm>
          <a:custGeom>
            <a:avLst/>
            <a:gdLst/>
            <a:ahLst/>
            <a:cxnLst/>
            <a:rect l="l" t="t" r="r" b="b"/>
            <a:pathLst>
              <a:path w="549914" h="1213046">
                <a:moveTo>
                  <a:pt x="0" y="0"/>
                </a:moveTo>
                <a:lnTo>
                  <a:pt x="549915" y="0"/>
                </a:lnTo>
                <a:lnTo>
                  <a:pt x="549915" y="1213046"/>
                </a:lnTo>
                <a:lnTo>
                  <a:pt x="0" y="12130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65490" y="2553153"/>
            <a:ext cx="1128321" cy="2459554"/>
          </a:xfrm>
          <a:custGeom>
            <a:avLst/>
            <a:gdLst/>
            <a:ahLst/>
            <a:cxnLst/>
            <a:rect l="l" t="t" r="r" b="b"/>
            <a:pathLst>
              <a:path w="2256641" h="4919108">
                <a:moveTo>
                  <a:pt x="0" y="0"/>
                </a:moveTo>
                <a:lnTo>
                  <a:pt x="2256640" y="0"/>
                </a:lnTo>
                <a:lnTo>
                  <a:pt x="2256640" y="4919108"/>
                </a:lnTo>
                <a:lnTo>
                  <a:pt x="0" y="4919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0401">
            <a:off x="7462939" y="207523"/>
            <a:ext cx="1297130" cy="371844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8236" y="3846546"/>
            <a:ext cx="760261" cy="1327966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1"/>
                </a:lnTo>
                <a:lnTo>
                  <a:pt x="0" y="26559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64160" y="236311"/>
            <a:ext cx="3851366" cy="785394"/>
            <a:chOff x="0" y="140682"/>
            <a:chExt cx="10270308" cy="2094383"/>
          </a:xfrm>
        </p:grpSpPr>
        <p:grpSp>
          <p:nvGrpSpPr>
            <p:cNvPr id="13" name="Group 13"/>
            <p:cNvGrpSpPr/>
            <p:nvPr/>
          </p:nvGrpSpPr>
          <p:grpSpPr>
            <a:xfrm>
              <a:off x="2213594" y="1291920"/>
              <a:ext cx="7622406" cy="943144"/>
              <a:chOff x="0" y="0"/>
              <a:chExt cx="3337053" cy="41290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52134" tIns="52134" rIns="52134" bIns="52134" rtlCol="0" anchor="ctr"/>
              <a:lstStyle/>
              <a:p>
                <a:pPr algn="ctr">
                  <a:lnSpc>
                    <a:spcPts val="1453"/>
                  </a:lnSpc>
                </a:pPr>
                <a:endParaRPr sz="700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213594" y="1417305"/>
              <a:ext cx="8056714" cy="54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56"/>
                </a:lnSpc>
              </a:pPr>
              <a:r>
                <a:rPr lang="en-US" sz="138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HÌNH THÀNH KIẾN THỨC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986205">
              <a:off x="1056846" y="140682"/>
              <a:ext cx="1195217" cy="139060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460356"/>
              <a:ext cx="1769057" cy="1774709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892138" y="1108867"/>
              <a:ext cx="1287083" cy="1126197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2302340" y="1094915"/>
            <a:ext cx="4539321" cy="375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4"/>
              </a:lnSpc>
            </a:pPr>
            <a:r>
              <a:rPr lang="en-US" sz="2303">
                <a:latin typeface="Francois One"/>
                <a:ea typeface="Francois One"/>
                <a:cs typeface="Francois One"/>
                <a:sym typeface="Francois One"/>
              </a:rPr>
              <a:t>HOẠT ĐỘNG 2. ĐỌC HIỂU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03042" y="1471087"/>
            <a:ext cx="2489843" cy="526155"/>
            <a:chOff x="0" y="0"/>
            <a:chExt cx="1774676" cy="37502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74676" cy="375026"/>
            </a:xfrm>
            <a:custGeom>
              <a:avLst/>
              <a:gdLst/>
              <a:ahLst/>
              <a:cxnLst/>
              <a:rect l="l" t="t" r="r" b="b"/>
              <a:pathLst>
                <a:path w="1774676" h="375026">
                  <a:moveTo>
                    <a:pt x="1571476" y="0"/>
                  </a:moveTo>
                  <a:lnTo>
                    <a:pt x="0" y="0"/>
                  </a:lnTo>
                  <a:lnTo>
                    <a:pt x="0" y="375026"/>
                  </a:lnTo>
                  <a:lnTo>
                    <a:pt x="1571476" y="375026"/>
                  </a:lnTo>
                  <a:lnTo>
                    <a:pt x="1774676" y="187513"/>
                  </a:lnTo>
                  <a:lnTo>
                    <a:pt x="1571476" y="0"/>
                  </a:ln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142875"/>
              <a:ext cx="1660376" cy="23215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3240"/>
                </a:lnSpc>
              </a:pPr>
              <a:endParaRPr sz="70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61895" y="1532235"/>
            <a:ext cx="2595395" cy="34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latin typeface="Francois One"/>
                <a:ea typeface="Francois One"/>
                <a:cs typeface="Francois One"/>
                <a:sym typeface="Francois One"/>
              </a:rPr>
              <a:t>Thảo luận nhóm 4: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6034" y="2080567"/>
            <a:ext cx="7474079" cy="287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5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 </a:t>
            </a:r>
            <a:r>
              <a:rPr lang="en-US" sz="2600" i="1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Thụy</a:t>
            </a:r>
            <a:r>
              <a:rPr lang="vi-VN" sz="2600" i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các bạn ươm mầm để làm gì</a:t>
            </a:r>
            <a:r>
              <a:rPr lang="en-US" sz="2600" i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50"/>
              </a:lnSpc>
            </a:pPr>
            <a:r>
              <a:rPr lang="en-US" sz="2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Thuỵ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i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600" i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muồng</a:t>
            </a:r>
            <a:r>
              <a:rPr lang="en-US" sz="2600" i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2600" i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yến</a:t>
            </a:r>
            <a:r>
              <a:rPr lang="vi-VN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50"/>
              </a:lnSpc>
            </a:pPr>
            <a:r>
              <a:rPr lang="vi-VN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Loan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gấc</a:t>
            </a:r>
            <a:r>
              <a:rPr lang="vi-VN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50"/>
              </a:lnSpc>
            </a:pP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Thuỵ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Loan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50"/>
              </a:lnSpc>
            </a:pP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(5) 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940"/>
              </a:lnSpc>
            </a:pPr>
            <a:endParaRPr lang="en-US" sz="2100" dirty="0">
              <a:latin typeface="Faustina"/>
              <a:ea typeface="Faustina"/>
              <a:cs typeface="Faustina"/>
              <a:sym typeface="Fausti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5A03A1BC-A600-8B4A-E379-2B658FF909F9}"/>
              </a:ext>
            </a:extLst>
          </p:cNvPr>
          <p:cNvSpPr/>
          <p:nvPr/>
        </p:nvSpPr>
        <p:spPr>
          <a:xfrm>
            <a:off x="990600" y="1047750"/>
            <a:ext cx="6947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9CCEE9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Trò chơi: Phỏng vấn</a:t>
            </a:r>
            <a:endParaRPr lang="vi-VN" sz="54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9CCEE9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Hình ảnh Ngày Phỏng Vấn Mẫu Giáo Giả Với ít Phóng Viên Hoạt Hình Nhân Vật  Hoạt Hình PNG , Phóng Viên, Ngày Phóng Viên, Mẫu Giáo PNG miễn phí tải tập">
            <a:extLst>
              <a:ext uri="{FF2B5EF4-FFF2-40B4-BE49-F238E27FC236}">
                <a16:creationId xmlns:a16="http://schemas.microsoft.com/office/drawing/2014/main" xmlns="" id="{2245C76E-FF6F-29A6-1119-2BF2909E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9507"/>
            <a:ext cx="3069807" cy="306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469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xmlns="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47950"/>
            <a:ext cx="3099763" cy="30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78E65BD-89B7-FDE5-CA09-728EAC45534F}"/>
              </a:ext>
            </a:extLst>
          </p:cNvPr>
          <p:cNvSpPr txBox="1"/>
          <p:nvPr/>
        </p:nvSpPr>
        <p:spPr>
          <a:xfrm>
            <a:off x="1105711" y="520988"/>
            <a:ext cx="716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u="sng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 1:</a:t>
            </a:r>
            <a:r>
              <a:rPr lang="vi-VN" sz="4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400" kern="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Thụy và các bạn ươm mầm để làm gì?</a:t>
            </a:r>
            <a:endParaRPr lang="vi-VN" sz="44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56E9356-8CAE-8570-6F51-12551EF8F958}"/>
              </a:ext>
            </a:extLst>
          </p:cNvPr>
          <p:cNvSpPr txBox="1"/>
          <p:nvPr/>
        </p:nvSpPr>
        <p:spPr>
          <a:xfrm>
            <a:off x="2590800" y="2038350"/>
            <a:ext cx="56777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Thụy và các bạn ươm mầm để quan sát, , tìm hiểu về quá trình nảy mầm của hạt cây.</a:t>
            </a:r>
          </a:p>
        </p:txBody>
      </p:sp>
    </p:spTree>
    <p:extLst>
      <p:ext uri="{BB962C8B-B14F-4D97-AF65-F5344CB8AC3E}">
        <p14:creationId xmlns:p14="http://schemas.microsoft.com/office/powerpoint/2010/main" xmlns="" val="102429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xmlns="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099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78E65BD-89B7-FDE5-CA09-728EAC45534F}"/>
              </a:ext>
            </a:extLst>
          </p:cNvPr>
          <p:cNvSpPr txBox="1"/>
          <p:nvPr/>
        </p:nvSpPr>
        <p:spPr>
          <a:xfrm>
            <a:off x="685800" y="514350"/>
            <a:ext cx="739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u="sng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 2:</a:t>
            </a:r>
            <a:r>
              <a:rPr lang="vi-VN" sz="3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000" kern="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 tiết nào cho thấy Thụy quan sát rất kỹ quá trình nảy mầm của hạt đậu đen và hạt muồng hoàng yến ?</a:t>
            </a:r>
            <a:endParaRPr lang="vi-VN" sz="3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56E9356-8CAE-8570-6F51-12551EF8F958}"/>
              </a:ext>
            </a:extLst>
          </p:cNvPr>
          <p:cNvSpPr txBox="1"/>
          <p:nvPr/>
        </p:nvSpPr>
        <p:spPr>
          <a:xfrm>
            <a:off x="1524000" y="2043964"/>
            <a:ext cx="670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Thụy thấy hạt muồng yến trương nở, vỏ mềm dần, nảy mầm, cắm rễ xuống nền đất ẩm mềm, vươn dậy trong chiếc lọ thủy tinh; Thụy phát hiện ra hạt muồng hoàng yến chậm nảy mầm hơn hạt đậu đen.</a:t>
            </a:r>
          </a:p>
        </p:txBody>
      </p:sp>
    </p:spTree>
    <p:extLst>
      <p:ext uri="{BB962C8B-B14F-4D97-AF65-F5344CB8AC3E}">
        <p14:creationId xmlns:p14="http://schemas.microsoft.com/office/powerpoint/2010/main" xmlns="" val="70220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xmlns="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289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78E65BD-89B7-FDE5-CA09-728EAC45534F}"/>
              </a:ext>
            </a:extLst>
          </p:cNvPr>
          <p:cNvSpPr txBox="1"/>
          <p:nvPr/>
        </p:nvSpPr>
        <p:spPr>
          <a:xfrm>
            <a:off x="685800" y="590550"/>
            <a:ext cx="739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 3: Em hãy giúp Loan giải thích cho các bạn về sự nảy mầm của hạt gấc</a:t>
            </a:r>
            <a:r>
              <a:rPr lang="vi-VN" sz="4800" kern="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4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234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xmlns="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43275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78E65BD-89B7-FDE5-CA09-728EAC45534F}"/>
              </a:ext>
            </a:extLst>
          </p:cNvPr>
          <p:cNvSpPr txBox="1"/>
          <p:nvPr/>
        </p:nvSpPr>
        <p:spPr>
          <a:xfrm>
            <a:off x="685800" y="361950"/>
            <a:ext cx="739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u="sng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 4:</a:t>
            </a:r>
            <a:r>
              <a:rPr lang="vi-VN" sz="5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5400" kern="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 em Thụy, Loan và các bạn đã học được những gì từ tiết thực hành?</a:t>
            </a:r>
            <a:endParaRPr lang="vi-VN" sz="54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215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9CA5B13-4F6C-48AC-8E82-36D85065C020}"/>
              </a:ext>
            </a:extLst>
          </p:cNvPr>
          <p:cNvGrpSpPr/>
          <p:nvPr/>
        </p:nvGrpSpPr>
        <p:grpSpPr>
          <a:xfrm>
            <a:off x="0" y="-13447"/>
            <a:ext cx="9144000" cy="5156947"/>
            <a:chOff x="0" y="-17929"/>
            <a:chExt cx="12192000" cy="6875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2D51A86-2FE9-4CB8-B3A0-0D9323A05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05860AE-F310-4632-9F4D-14C0305C5198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23AF74-FCDE-47B5-9B7F-7E4FCF4A8553}"/>
              </a:ext>
            </a:extLst>
          </p:cNvPr>
          <p:cNvSpPr/>
          <p:nvPr/>
        </p:nvSpPr>
        <p:spPr>
          <a:xfrm>
            <a:off x="0" y="-13447"/>
            <a:ext cx="9144000" cy="5156947"/>
          </a:xfrm>
          <a:prstGeom prst="rect">
            <a:avLst/>
          </a:prstGeom>
          <a:solidFill>
            <a:schemeClr val="accent2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413EBD1-569B-48BC-970E-BC3534DAA3DC}"/>
              </a:ext>
            </a:extLst>
          </p:cNvPr>
          <p:cNvSpPr/>
          <p:nvPr/>
        </p:nvSpPr>
        <p:spPr>
          <a:xfrm>
            <a:off x="261687" y="229872"/>
            <a:ext cx="8572500" cy="4718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2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27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F499CA-3B15-4CEA-A767-8FBAC3337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9098" r="42629" b="68136"/>
          <a:stretch/>
        </p:blipFill>
        <p:spPr>
          <a:xfrm rot="10800000">
            <a:off x="6071275" y="4294198"/>
            <a:ext cx="2151755" cy="859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AB2D06D-7BA4-4984-8A2D-3D4DF5A07D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068" b="18271" l="1716" r="18097">
                        <a14:foregroundMark x1="2262" y1="3766" x2="2808" y2="11297"/>
                        <a14:foregroundMark x1="2808" y1="11297" x2="2808" y2="11297"/>
                        <a14:foregroundMark x1="2106" y1="3068" x2="1716" y2="8089"/>
                      </a14:backgroundRemoval>
                    </a14:imgEffect>
                  </a14:imgLayer>
                </a14:imgProps>
              </a:ext>
            </a:extLst>
          </a:blip>
          <a:srcRect l="1875" t="2235" r="80078" b="79659"/>
          <a:stretch/>
        </p:blipFill>
        <p:spPr>
          <a:xfrm>
            <a:off x="0" y="0"/>
            <a:ext cx="2400300" cy="1360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18E4B9-A4A5-45CC-ABB0-5E9FB9E1B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3758" r="42629" b="68136"/>
          <a:stretch/>
        </p:blipFill>
        <p:spPr>
          <a:xfrm>
            <a:off x="6893033" y="460327"/>
            <a:ext cx="1886345" cy="10689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A195CB-B566-4A0A-A9FC-55C99E193B76}"/>
              </a:ext>
            </a:extLst>
          </p:cNvPr>
          <p:cNvSpPr txBox="1"/>
          <p:nvPr/>
        </p:nvSpPr>
        <p:spPr>
          <a:xfrm>
            <a:off x="576513" y="913336"/>
            <a:ext cx="764651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u="sng" dirty="0" err="1">
                <a:solidFill>
                  <a:srgbClr val="FF0066"/>
                </a:solidFill>
                <a:latin typeface="#9Slide07 Cadena" panose="02000503000000020004" pitchFamily="2" charset="0"/>
              </a:rPr>
              <a:t>Câu</a:t>
            </a:r>
            <a:r>
              <a:rPr lang="en-US" sz="3200" u="sng" dirty="0">
                <a:solidFill>
                  <a:srgbClr val="FF0066"/>
                </a:solidFill>
                <a:latin typeface="#9Slide07 Cadena" panose="02000503000000020004" pitchFamily="2" charset="0"/>
              </a:rPr>
              <a:t> 5:</a:t>
            </a:r>
            <a:r>
              <a:rPr lang="en-US" sz="3200" dirty="0">
                <a:solidFill>
                  <a:srgbClr val="FF0066"/>
                </a:solidFill>
                <a:latin typeface="#9Slide07 Cadena" panose="02000503000000020004" pitchFamily="2" charset="0"/>
              </a:rPr>
              <a:t> </a:t>
            </a:r>
            <a:r>
              <a:rPr lang="vi-VN" sz="3200" dirty="0">
                <a:solidFill>
                  <a:srgbClr val="FF0066"/>
                </a:solidFill>
                <a:latin typeface="#9Slide07 Cadena" panose="02000503000000020004" pitchFamily="2" charset="0"/>
              </a:rPr>
              <a:t>Câu chuyện cho em suy nghĩ gì về vai trò của thực hành trong học tập?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F127BA-4605-4149-A461-331DC9062408}"/>
              </a:ext>
            </a:extLst>
          </p:cNvPr>
          <p:cNvSpPr txBox="1"/>
          <p:nvPr/>
        </p:nvSpPr>
        <p:spPr>
          <a:xfrm>
            <a:off x="659730" y="2210175"/>
            <a:ext cx="791277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hành giúp ta hiểu nội dung bài học sâu sắc. Học cần đi đôi với hành thì mới có kết quả tốt nhất.</a:t>
            </a:r>
          </a:p>
        </p:txBody>
      </p:sp>
    </p:spTree>
    <p:extLst>
      <p:ext uri="{BB962C8B-B14F-4D97-AF65-F5344CB8AC3E}">
        <p14:creationId xmlns:p14="http://schemas.microsoft.com/office/powerpoint/2010/main" xmlns="" val="397637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011640" y="-1998262"/>
            <a:ext cx="5134098" cy="91306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6594" y="1351235"/>
            <a:ext cx="6346211" cy="40799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9AD7F6-E986-41A7-8EDB-49CA893C3081}"/>
              </a:ext>
            </a:extLst>
          </p:cNvPr>
          <p:cNvSpPr/>
          <p:nvPr/>
        </p:nvSpPr>
        <p:spPr>
          <a:xfrm>
            <a:off x="4191000" y="2672531"/>
            <a:ext cx="4026615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UTM Loko" panose="02040603050506020204" pitchFamily="18" charset="0"/>
              </a:rPr>
              <a:t>HĐ3</a:t>
            </a:r>
          </a:p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UTM Loko" panose="02040603050506020204" pitchFamily="18" charset="0"/>
              </a:rPr>
              <a:t>ĐỌC DIỄN CẢM</a:t>
            </a:r>
          </a:p>
        </p:txBody>
      </p:sp>
      <p:pic>
        <p:nvPicPr>
          <p:cNvPr id="10" name="图片 30">
            <a:extLst>
              <a:ext uri="{FF2B5EF4-FFF2-40B4-BE49-F238E27FC236}">
                <a16:creationId xmlns:a16="http://schemas.microsoft.com/office/drawing/2014/main" xmlns="" id="{276738BA-F22F-4B44-908E-2EA1FDC3D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 flipH="1">
            <a:off x="201757" y="1943950"/>
            <a:ext cx="3483069" cy="3841895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xmlns="" id="{462951A4-5457-2ABB-4C78-8A319675222A}"/>
              </a:ext>
            </a:extLst>
          </p:cNvPr>
          <p:cNvGrpSpPr/>
          <p:nvPr/>
        </p:nvGrpSpPr>
        <p:grpSpPr>
          <a:xfrm>
            <a:off x="1687907" y="-247650"/>
            <a:ext cx="6669169" cy="1776903"/>
            <a:chOff x="0" y="155436"/>
            <a:chExt cx="11347400" cy="2314030"/>
          </a:xfrm>
        </p:grpSpPr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xmlns="" id="{D2881491-4A6E-8683-0192-017CE609F725}"/>
                </a:ext>
              </a:extLst>
            </p:cNvPr>
            <p:cNvGrpSpPr/>
            <p:nvPr/>
          </p:nvGrpSpPr>
          <p:grpSpPr>
            <a:xfrm>
              <a:off x="2445744" y="1427410"/>
              <a:ext cx="8421801" cy="1042056"/>
              <a:chOff x="0" y="0"/>
              <a:chExt cx="3337053" cy="412904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A086000A-6347-79D3-5575-7438E418AD7E}"/>
                  </a:ext>
                </a:extLst>
              </p:cNvPr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0F238F0B-E7E2-825E-43E0-F3737D5807EA}"/>
                  </a:ext>
                </a:extLst>
              </p:cNvPr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71A06B-1A2B-FD43-ED34-3A8A369C8173}"/>
                </a:ext>
              </a:extLst>
            </p:cNvPr>
            <p:cNvSpPr txBox="1"/>
            <p:nvPr/>
          </p:nvSpPr>
          <p:spPr>
            <a:xfrm>
              <a:off x="2445744" y="1787963"/>
              <a:ext cx="8901656" cy="554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0"/>
                </a:lnSpc>
              </a:pPr>
              <a:r>
                <a:rPr lang="en-US" sz="2400" b="1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THỰC HÀNH – LUYỆN TẬP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D6C6218-7B98-49B4-C71E-92F4227EB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86205">
              <a:off x="1167682" y="155436"/>
              <a:ext cx="1320564" cy="15364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05B3F2E-E4B7-429A-B843-490246302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508635"/>
              <a:ext cx="1954586" cy="196083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0B1E3D1-C14F-21F8-2744-6501AAD70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090575" y="1225159"/>
              <a:ext cx="1422065" cy="1244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82981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2E3FC3C-B98F-408B-9359-FF2F99BDADB7}"/>
              </a:ext>
            </a:extLst>
          </p:cNvPr>
          <p:cNvSpPr/>
          <p:nvPr/>
        </p:nvSpPr>
        <p:spPr>
          <a:xfrm>
            <a:off x="257175" y="200025"/>
            <a:ext cx="8629650" cy="4743450"/>
          </a:xfrm>
          <a:custGeom>
            <a:avLst/>
            <a:gdLst>
              <a:gd name="connsiteX0" fmla="*/ 0 w 8629650"/>
              <a:gd name="connsiteY0" fmla="*/ 1078661 h 4743450"/>
              <a:gd name="connsiteX1" fmla="*/ 1078661 w 8629650"/>
              <a:gd name="connsiteY1" fmla="*/ 0 h 4743450"/>
              <a:gd name="connsiteX2" fmla="*/ 7550989 w 8629650"/>
              <a:gd name="connsiteY2" fmla="*/ 0 h 4743450"/>
              <a:gd name="connsiteX3" fmla="*/ 8629650 w 8629650"/>
              <a:gd name="connsiteY3" fmla="*/ 1078661 h 4743450"/>
              <a:gd name="connsiteX4" fmla="*/ 8629650 w 8629650"/>
              <a:gd name="connsiteY4" fmla="*/ 3664789 h 4743450"/>
              <a:gd name="connsiteX5" fmla="*/ 7550989 w 8629650"/>
              <a:gd name="connsiteY5" fmla="*/ 4743450 h 4743450"/>
              <a:gd name="connsiteX6" fmla="*/ 1078661 w 8629650"/>
              <a:gd name="connsiteY6" fmla="*/ 4743450 h 4743450"/>
              <a:gd name="connsiteX7" fmla="*/ 0 w 8629650"/>
              <a:gd name="connsiteY7" fmla="*/ 3664789 h 4743450"/>
              <a:gd name="connsiteX8" fmla="*/ 0 w 8629650"/>
              <a:gd name="connsiteY8" fmla="*/ 1078661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43450" fill="none" extrusionOk="0">
                <a:moveTo>
                  <a:pt x="0" y="1078661"/>
                </a:moveTo>
                <a:cubicBezTo>
                  <a:pt x="21012" y="498501"/>
                  <a:pt x="442601" y="-11788"/>
                  <a:pt x="1078661" y="0"/>
                </a:cubicBezTo>
                <a:cubicBezTo>
                  <a:pt x="2511221" y="109595"/>
                  <a:pt x="4847067" y="16756"/>
                  <a:pt x="7550989" y="0"/>
                </a:cubicBezTo>
                <a:cubicBezTo>
                  <a:pt x="8125598" y="-17469"/>
                  <a:pt x="8642731" y="531572"/>
                  <a:pt x="8629650" y="1078661"/>
                </a:cubicBezTo>
                <a:cubicBezTo>
                  <a:pt x="8573332" y="1809590"/>
                  <a:pt x="8662561" y="3322927"/>
                  <a:pt x="8629650" y="3664789"/>
                </a:cubicBezTo>
                <a:cubicBezTo>
                  <a:pt x="8609049" y="4267572"/>
                  <a:pt x="8257505" y="4732334"/>
                  <a:pt x="7550989" y="4743450"/>
                </a:cubicBezTo>
                <a:cubicBezTo>
                  <a:pt x="6874900" y="4607249"/>
                  <a:pt x="2378788" y="4668674"/>
                  <a:pt x="1078661" y="4743450"/>
                </a:cubicBezTo>
                <a:cubicBezTo>
                  <a:pt x="444816" y="4691039"/>
                  <a:pt x="-65776" y="4232627"/>
                  <a:pt x="0" y="3664789"/>
                </a:cubicBezTo>
                <a:cubicBezTo>
                  <a:pt x="-157566" y="2823078"/>
                  <a:pt x="130870" y="1870513"/>
                  <a:pt x="0" y="1078661"/>
                </a:cubicBezTo>
                <a:close/>
              </a:path>
              <a:path w="8629650" h="4743450" stroke="0" extrusionOk="0">
                <a:moveTo>
                  <a:pt x="0" y="1078661"/>
                </a:moveTo>
                <a:cubicBezTo>
                  <a:pt x="-16384" y="446160"/>
                  <a:pt x="504889" y="-29307"/>
                  <a:pt x="1078661" y="0"/>
                </a:cubicBezTo>
                <a:cubicBezTo>
                  <a:pt x="3133450" y="47539"/>
                  <a:pt x="4318092" y="42437"/>
                  <a:pt x="7550989" y="0"/>
                </a:cubicBezTo>
                <a:cubicBezTo>
                  <a:pt x="8201163" y="-28848"/>
                  <a:pt x="8664797" y="426508"/>
                  <a:pt x="8629650" y="1078661"/>
                </a:cubicBezTo>
                <a:cubicBezTo>
                  <a:pt x="8547283" y="2257528"/>
                  <a:pt x="8647663" y="2596250"/>
                  <a:pt x="8629650" y="3664789"/>
                </a:cubicBezTo>
                <a:cubicBezTo>
                  <a:pt x="8644781" y="4305617"/>
                  <a:pt x="8086282" y="4679501"/>
                  <a:pt x="7550989" y="4743450"/>
                </a:cubicBezTo>
                <a:cubicBezTo>
                  <a:pt x="5810172" y="4717096"/>
                  <a:pt x="2722519" y="4624594"/>
                  <a:pt x="1078661" y="4743450"/>
                </a:cubicBezTo>
                <a:cubicBezTo>
                  <a:pt x="421061" y="4682305"/>
                  <a:pt x="48122" y="4318854"/>
                  <a:pt x="0" y="3664789"/>
                </a:cubicBezTo>
                <a:cubicBezTo>
                  <a:pt x="88535" y="2826705"/>
                  <a:pt x="49637" y="2282055"/>
                  <a:pt x="0" y="1078661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2274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2C8678-456C-4DF3-8263-CFEB01D7EBAB}"/>
              </a:ext>
            </a:extLst>
          </p:cNvPr>
          <p:cNvSpPr/>
          <p:nvPr/>
        </p:nvSpPr>
        <p:spPr>
          <a:xfrm>
            <a:off x="881847" y="324103"/>
            <a:ext cx="732316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SG" sz="405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Cadena" panose="02000503000000020004" pitchFamily="2" charset="0"/>
              </a:rPr>
              <a:t>TIÊU CHÍ ĐỌC VÀ NHẬN XÉT</a:t>
            </a:r>
            <a:endParaRPr lang="en-US" sz="4050" b="1">
              <a:ln w="13462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7 Cadena" panose="02000503000000020004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9EFB8A1-2111-4209-80CD-2ACFE7ECCF00}"/>
              </a:ext>
            </a:extLst>
          </p:cNvPr>
          <p:cNvGrpSpPr/>
          <p:nvPr/>
        </p:nvGrpSpPr>
        <p:grpSpPr>
          <a:xfrm>
            <a:off x="4541361" y="1679929"/>
            <a:ext cx="3631090" cy="2766041"/>
            <a:chOff x="6055147" y="2239905"/>
            <a:chExt cx="4841453" cy="368805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847E7D12-1ED8-4E84-9551-E790886BC0E1}"/>
                </a:ext>
              </a:extLst>
            </p:cNvPr>
            <p:cNvGrpSpPr/>
            <p:nvPr/>
          </p:nvGrpSpPr>
          <p:grpSpPr>
            <a:xfrm>
              <a:off x="6087813" y="3520840"/>
              <a:ext cx="4771249" cy="974960"/>
              <a:chOff x="6055147" y="2239905"/>
              <a:chExt cx="4771249" cy="974960"/>
            </a:xfrm>
          </p:grpSpPr>
          <p:sp>
            <p:nvSpPr>
              <p:cNvPr id="39" name="Star: 5 Points 38">
                <a:extLst>
                  <a:ext uri="{FF2B5EF4-FFF2-40B4-BE49-F238E27FC236}">
                    <a16:creationId xmlns:a16="http://schemas.microsoft.com/office/drawing/2014/main" xmlns="" id="{8A327789-141C-41FD-B745-9F9994E2557F}"/>
                  </a:ext>
                </a:extLst>
              </p:cNvPr>
              <p:cNvSpPr/>
              <p:nvPr/>
            </p:nvSpPr>
            <p:spPr>
              <a:xfrm>
                <a:off x="6055147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0" name="Star: 5 Points 39">
                <a:extLst>
                  <a:ext uri="{FF2B5EF4-FFF2-40B4-BE49-F238E27FC236}">
                    <a16:creationId xmlns:a16="http://schemas.microsoft.com/office/drawing/2014/main" xmlns="" id="{C586068D-0B92-4A19-8B5E-266228CC697A}"/>
                  </a:ext>
                </a:extLst>
              </p:cNvPr>
              <p:cNvSpPr/>
              <p:nvPr/>
            </p:nvSpPr>
            <p:spPr>
              <a:xfrm>
                <a:off x="7937286" y="2239905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4" name="Star: 5 Points 43">
                <a:extLst>
                  <a:ext uri="{FF2B5EF4-FFF2-40B4-BE49-F238E27FC236}">
                    <a16:creationId xmlns:a16="http://schemas.microsoft.com/office/drawing/2014/main" xmlns="" id="{8548AB4C-5273-4837-9DD9-398417FB5A02}"/>
                  </a:ext>
                </a:extLst>
              </p:cNvPr>
              <p:cNvSpPr/>
              <p:nvPr/>
            </p:nvSpPr>
            <p:spPr>
              <a:xfrm>
                <a:off x="9754093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1C1B226-423B-48D8-919A-1D27A8407737}"/>
                </a:ext>
              </a:extLst>
            </p:cNvPr>
            <p:cNvGrpSpPr/>
            <p:nvPr/>
          </p:nvGrpSpPr>
          <p:grpSpPr>
            <a:xfrm>
              <a:off x="6055147" y="2239905"/>
              <a:ext cx="4771249" cy="974960"/>
              <a:chOff x="6055147" y="2239905"/>
              <a:chExt cx="4771249" cy="974960"/>
            </a:xfrm>
          </p:grpSpPr>
          <p:sp>
            <p:nvSpPr>
              <p:cNvPr id="2" name="Star: 5 Points 1">
                <a:extLst>
                  <a:ext uri="{FF2B5EF4-FFF2-40B4-BE49-F238E27FC236}">
                    <a16:creationId xmlns:a16="http://schemas.microsoft.com/office/drawing/2014/main" xmlns="" id="{634DA71A-4C08-4F2D-B718-710D7EBF50B8}"/>
                  </a:ext>
                </a:extLst>
              </p:cNvPr>
              <p:cNvSpPr/>
              <p:nvPr/>
            </p:nvSpPr>
            <p:spPr>
              <a:xfrm>
                <a:off x="6055147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5" name="Star: 5 Points 34">
                <a:extLst>
                  <a:ext uri="{FF2B5EF4-FFF2-40B4-BE49-F238E27FC236}">
                    <a16:creationId xmlns:a16="http://schemas.microsoft.com/office/drawing/2014/main" xmlns="" id="{BF115228-A0A9-4733-ADA9-ACFF8EB3C410}"/>
                  </a:ext>
                </a:extLst>
              </p:cNvPr>
              <p:cNvSpPr/>
              <p:nvPr/>
            </p:nvSpPr>
            <p:spPr>
              <a:xfrm>
                <a:off x="7937286" y="2239905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6" name="Star: 5 Points 35">
                <a:extLst>
                  <a:ext uri="{FF2B5EF4-FFF2-40B4-BE49-F238E27FC236}">
                    <a16:creationId xmlns:a16="http://schemas.microsoft.com/office/drawing/2014/main" xmlns="" id="{0D9EBB19-CEF4-4CD1-9309-B62E17D1D0FF}"/>
                  </a:ext>
                </a:extLst>
              </p:cNvPr>
              <p:cNvSpPr/>
              <p:nvPr/>
            </p:nvSpPr>
            <p:spPr>
              <a:xfrm>
                <a:off x="9754093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B9531B83-AF14-4361-B426-F531E5FCA7E3}"/>
                </a:ext>
              </a:extLst>
            </p:cNvPr>
            <p:cNvGrpSpPr/>
            <p:nvPr/>
          </p:nvGrpSpPr>
          <p:grpSpPr>
            <a:xfrm>
              <a:off x="6125351" y="4953000"/>
              <a:ext cx="4771249" cy="974960"/>
              <a:chOff x="6055147" y="2239905"/>
              <a:chExt cx="4771249" cy="974960"/>
            </a:xfrm>
          </p:grpSpPr>
          <p:sp>
            <p:nvSpPr>
              <p:cNvPr id="48" name="Star: 5 Points 47">
                <a:extLst>
                  <a:ext uri="{FF2B5EF4-FFF2-40B4-BE49-F238E27FC236}">
                    <a16:creationId xmlns:a16="http://schemas.microsoft.com/office/drawing/2014/main" xmlns="" id="{2BAB334F-378D-4F1E-A7EB-B00505344242}"/>
                  </a:ext>
                </a:extLst>
              </p:cNvPr>
              <p:cNvSpPr/>
              <p:nvPr/>
            </p:nvSpPr>
            <p:spPr>
              <a:xfrm>
                <a:off x="6055147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9" name="Star: 5 Points 48">
                <a:extLst>
                  <a:ext uri="{FF2B5EF4-FFF2-40B4-BE49-F238E27FC236}">
                    <a16:creationId xmlns:a16="http://schemas.microsoft.com/office/drawing/2014/main" xmlns="" id="{A6C08788-95C6-4FCF-B134-6B51CD20CEE2}"/>
                  </a:ext>
                </a:extLst>
              </p:cNvPr>
              <p:cNvSpPr/>
              <p:nvPr/>
            </p:nvSpPr>
            <p:spPr>
              <a:xfrm>
                <a:off x="7937286" y="2239905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0" name="Star: 5 Points 49">
                <a:extLst>
                  <a:ext uri="{FF2B5EF4-FFF2-40B4-BE49-F238E27FC236}">
                    <a16:creationId xmlns:a16="http://schemas.microsoft.com/office/drawing/2014/main" xmlns="" id="{78DAD9C9-E179-4315-9FA8-995EE34182A7}"/>
                  </a:ext>
                </a:extLst>
              </p:cNvPr>
              <p:cNvSpPr/>
              <p:nvPr/>
            </p:nvSpPr>
            <p:spPr>
              <a:xfrm>
                <a:off x="9754093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FD00A2D-CE44-41D7-B936-A5B2AD83DB52}"/>
              </a:ext>
            </a:extLst>
          </p:cNvPr>
          <p:cNvSpPr/>
          <p:nvPr/>
        </p:nvSpPr>
        <p:spPr>
          <a:xfrm>
            <a:off x="426295" y="1616698"/>
            <a:ext cx="3974255" cy="817079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5299006"/>
                      <a:gd name="connsiteY0" fmla="*/ 544719 h 1089438"/>
                      <a:gd name="connsiteX1" fmla="*/ 544719 w 5299006"/>
                      <a:gd name="connsiteY1" fmla="*/ 0 h 1089438"/>
                      <a:gd name="connsiteX2" fmla="*/ 4754287 w 5299006"/>
                      <a:gd name="connsiteY2" fmla="*/ 0 h 1089438"/>
                      <a:gd name="connsiteX3" fmla="*/ 5299006 w 5299006"/>
                      <a:gd name="connsiteY3" fmla="*/ 544719 h 1089438"/>
                      <a:gd name="connsiteX4" fmla="*/ 5299006 w 5299006"/>
                      <a:gd name="connsiteY4" fmla="*/ 544719 h 1089438"/>
                      <a:gd name="connsiteX5" fmla="*/ 4754287 w 5299006"/>
                      <a:gd name="connsiteY5" fmla="*/ 1089438 h 1089438"/>
                      <a:gd name="connsiteX6" fmla="*/ 544719 w 5299006"/>
                      <a:gd name="connsiteY6" fmla="*/ 1089438 h 1089438"/>
                      <a:gd name="connsiteX7" fmla="*/ 0 w 5299006"/>
                      <a:gd name="connsiteY7" fmla="*/ 544719 h 1089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99006" h="1089438" fill="none" extrusionOk="0">
                        <a:moveTo>
                          <a:pt x="0" y="544719"/>
                        </a:moveTo>
                        <a:cubicBezTo>
                          <a:pt x="-4584" y="271557"/>
                          <a:pt x="243822" y="10448"/>
                          <a:pt x="544719" y="0"/>
                        </a:cubicBezTo>
                        <a:cubicBezTo>
                          <a:pt x="1096846" y="142201"/>
                          <a:pt x="3225362" y="-64615"/>
                          <a:pt x="4754287" y="0"/>
                        </a:cubicBezTo>
                        <a:cubicBezTo>
                          <a:pt x="5051296" y="-9158"/>
                          <a:pt x="5342213" y="235730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14943" y="830350"/>
                          <a:pt x="5039656" y="1079501"/>
                          <a:pt x="4754287" y="1089438"/>
                        </a:cubicBezTo>
                        <a:cubicBezTo>
                          <a:pt x="4189130" y="1216545"/>
                          <a:pt x="1242972" y="1105112"/>
                          <a:pt x="544719" y="1089438"/>
                        </a:cubicBezTo>
                        <a:cubicBezTo>
                          <a:pt x="202672" y="1125332"/>
                          <a:pt x="-9226" y="854058"/>
                          <a:pt x="0" y="544719"/>
                        </a:cubicBezTo>
                        <a:close/>
                      </a:path>
                      <a:path w="5299006" h="1089438" stroke="0" extrusionOk="0">
                        <a:moveTo>
                          <a:pt x="0" y="544719"/>
                        </a:moveTo>
                        <a:cubicBezTo>
                          <a:pt x="15977" y="226105"/>
                          <a:pt x="220230" y="-8923"/>
                          <a:pt x="544719" y="0"/>
                        </a:cubicBezTo>
                        <a:cubicBezTo>
                          <a:pt x="1822226" y="-85575"/>
                          <a:pt x="4270368" y="21032"/>
                          <a:pt x="4754287" y="0"/>
                        </a:cubicBezTo>
                        <a:cubicBezTo>
                          <a:pt x="5038071" y="22380"/>
                          <a:pt x="5332164" y="269421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49311" y="819198"/>
                          <a:pt x="5048770" y="1089212"/>
                          <a:pt x="4754287" y="1089438"/>
                        </a:cubicBezTo>
                        <a:cubicBezTo>
                          <a:pt x="4323676" y="1122669"/>
                          <a:pt x="2146428" y="1204782"/>
                          <a:pt x="544719" y="1089438"/>
                        </a:cubicBezTo>
                        <a:cubicBezTo>
                          <a:pt x="281408" y="1102289"/>
                          <a:pt x="-3311" y="821930"/>
                          <a:pt x="0" y="5447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SG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đúng tiếng, đúng từ, </a:t>
            </a:r>
          </a:p>
          <a:p>
            <a:pPr algn="ctr"/>
            <a:r>
              <a:rPr lang="en-SG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SG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loát, mạch lạc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073F3B6-E130-4172-9BEE-B740298A0A90}"/>
              </a:ext>
            </a:extLst>
          </p:cNvPr>
          <p:cNvSpPr/>
          <p:nvPr/>
        </p:nvSpPr>
        <p:spPr>
          <a:xfrm>
            <a:off x="507214" y="2659319"/>
            <a:ext cx="3974255" cy="81707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5299006"/>
                      <a:gd name="connsiteY0" fmla="*/ 544719 h 1089438"/>
                      <a:gd name="connsiteX1" fmla="*/ 544719 w 5299006"/>
                      <a:gd name="connsiteY1" fmla="*/ 0 h 1089438"/>
                      <a:gd name="connsiteX2" fmla="*/ 4754287 w 5299006"/>
                      <a:gd name="connsiteY2" fmla="*/ 0 h 1089438"/>
                      <a:gd name="connsiteX3" fmla="*/ 5299006 w 5299006"/>
                      <a:gd name="connsiteY3" fmla="*/ 544719 h 1089438"/>
                      <a:gd name="connsiteX4" fmla="*/ 5299006 w 5299006"/>
                      <a:gd name="connsiteY4" fmla="*/ 544719 h 1089438"/>
                      <a:gd name="connsiteX5" fmla="*/ 4754287 w 5299006"/>
                      <a:gd name="connsiteY5" fmla="*/ 1089438 h 1089438"/>
                      <a:gd name="connsiteX6" fmla="*/ 544719 w 5299006"/>
                      <a:gd name="connsiteY6" fmla="*/ 1089438 h 1089438"/>
                      <a:gd name="connsiteX7" fmla="*/ 0 w 5299006"/>
                      <a:gd name="connsiteY7" fmla="*/ 544719 h 1089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99006" h="1089438" fill="none" extrusionOk="0">
                        <a:moveTo>
                          <a:pt x="0" y="544719"/>
                        </a:moveTo>
                        <a:cubicBezTo>
                          <a:pt x="-4584" y="271557"/>
                          <a:pt x="243822" y="10448"/>
                          <a:pt x="544719" y="0"/>
                        </a:cubicBezTo>
                        <a:cubicBezTo>
                          <a:pt x="1096846" y="142201"/>
                          <a:pt x="3225362" y="-64615"/>
                          <a:pt x="4754287" y="0"/>
                        </a:cubicBezTo>
                        <a:cubicBezTo>
                          <a:pt x="5051296" y="-9158"/>
                          <a:pt x="5342213" y="235730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14943" y="830350"/>
                          <a:pt x="5039656" y="1079501"/>
                          <a:pt x="4754287" y="1089438"/>
                        </a:cubicBezTo>
                        <a:cubicBezTo>
                          <a:pt x="4189130" y="1216545"/>
                          <a:pt x="1242972" y="1105112"/>
                          <a:pt x="544719" y="1089438"/>
                        </a:cubicBezTo>
                        <a:cubicBezTo>
                          <a:pt x="202672" y="1125332"/>
                          <a:pt x="-9226" y="854058"/>
                          <a:pt x="0" y="544719"/>
                        </a:cubicBezTo>
                        <a:close/>
                      </a:path>
                      <a:path w="5299006" h="1089438" stroke="0" extrusionOk="0">
                        <a:moveTo>
                          <a:pt x="0" y="544719"/>
                        </a:moveTo>
                        <a:cubicBezTo>
                          <a:pt x="15977" y="226105"/>
                          <a:pt x="220230" y="-8923"/>
                          <a:pt x="544719" y="0"/>
                        </a:cubicBezTo>
                        <a:cubicBezTo>
                          <a:pt x="1822226" y="-85575"/>
                          <a:pt x="4270368" y="21032"/>
                          <a:pt x="4754287" y="0"/>
                        </a:cubicBezTo>
                        <a:cubicBezTo>
                          <a:pt x="5038071" y="22380"/>
                          <a:pt x="5332164" y="269421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49311" y="819198"/>
                          <a:pt x="5048770" y="1089212"/>
                          <a:pt x="4754287" y="1089438"/>
                        </a:cubicBezTo>
                        <a:cubicBezTo>
                          <a:pt x="4323676" y="1122669"/>
                          <a:pt x="2146428" y="1204782"/>
                          <a:pt x="544719" y="1089438"/>
                        </a:cubicBezTo>
                        <a:cubicBezTo>
                          <a:pt x="281408" y="1102289"/>
                          <a:pt x="-3311" y="821930"/>
                          <a:pt x="0" y="5447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Ngắt, nghỉ hơi đúng ở các dấu câu, </a:t>
            </a:r>
            <a:r>
              <a:rPr lang="en-SG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SG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SG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A5001F8-4FB6-4D50-AD7C-ABDBD3CFBEB1}"/>
              </a:ext>
            </a:extLst>
          </p:cNvPr>
          <p:cNvSpPr/>
          <p:nvPr/>
        </p:nvSpPr>
        <p:spPr>
          <a:xfrm>
            <a:off x="426295" y="3697771"/>
            <a:ext cx="3974255" cy="81707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5299006"/>
                      <a:gd name="connsiteY0" fmla="*/ 544719 h 1089438"/>
                      <a:gd name="connsiteX1" fmla="*/ 544719 w 5299006"/>
                      <a:gd name="connsiteY1" fmla="*/ 0 h 1089438"/>
                      <a:gd name="connsiteX2" fmla="*/ 4754287 w 5299006"/>
                      <a:gd name="connsiteY2" fmla="*/ 0 h 1089438"/>
                      <a:gd name="connsiteX3" fmla="*/ 5299006 w 5299006"/>
                      <a:gd name="connsiteY3" fmla="*/ 544719 h 1089438"/>
                      <a:gd name="connsiteX4" fmla="*/ 5299006 w 5299006"/>
                      <a:gd name="connsiteY4" fmla="*/ 544719 h 1089438"/>
                      <a:gd name="connsiteX5" fmla="*/ 4754287 w 5299006"/>
                      <a:gd name="connsiteY5" fmla="*/ 1089438 h 1089438"/>
                      <a:gd name="connsiteX6" fmla="*/ 544719 w 5299006"/>
                      <a:gd name="connsiteY6" fmla="*/ 1089438 h 1089438"/>
                      <a:gd name="connsiteX7" fmla="*/ 0 w 5299006"/>
                      <a:gd name="connsiteY7" fmla="*/ 544719 h 1089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99006" h="1089438" fill="none" extrusionOk="0">
                        <a:moveTo>
                          <a:pt x="0" y="544719"/>
                        </a:moveTo>
                        <a:cubicBezTo>
                          <a:pt x="-4584" y="271557"/>
                          <a:pt x="243822" y="10448"/>
                          <a:pt x="544719" y="0"/>
                        </a:cubicBezTo>
                        <a:cubicBezTo>
                          <a:pt x="1096846" y="142201"/>
                          <a:pt x="3225362" y="-64615"/>
                          <a:pt x="4754287" y="0"/>
                        </a:cubicBezTo>
                        <a:cubicBezTo>
                          <a:pt x="5051296" y="-9158"/>
                          <a:pt x="5342213" y="235730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14943" y="830350"/>
                          <a:pt x="5039656" y="1079501"/>
                          <a:pt x="4754287" y="1089438"/>
                        </a:cubicBezTo>
                        <a:cubicBezTo>
                          <a:pt x="4189130" y="1216545"/>
                          <a:pt x="1242972" y="1105112"/>
                          <a:pt x="544719" y="1089438"/>
                        </a:cubicBezTo>
                        <a:cubicBezTo>
                          <a:pt x="202672" y="1125332"/>
                          <a:pt x="-9226" y="854058"/>
                          <a:pt x="0" y="544719"/>
                        </a:cubicBezTo>
                        <a:close/>
                      </a:path>
                      <a:path w="5299006" h="1089438" stroke="0" extrusionOk="0">
                        <a:moveTo>
                          <a:pt x="0" y="544719"/>
                        </a:moveTo>
                        <a:cubicBezTo>
                          <a:pt x="15977" y="226105"/>
                          <a:pt x="220230" y="-8923"/>
                          <a:pt x="544719" y="0"/>
                        </a:cubicBezTo>
                        <a:cubicBezTo>
                          <a:pt x="1822226" y="-85575"/>
                          <a:pt x="4270368" y="21032"/>
                          <a:pt x="4754287" y="0"/>
                        </a:cubicBezTo>
                        <a:cubicBezTo>
                          <a:pt x="5038071" y="22380"/>
                          <a:pt x="5332164" y="269421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49311" y="819198"/>
                          <a:pt x="5048770" y="1089212"/>
                          <a:pt x="4754287" y="1089438"/>
                        </a:cubicBezTo>
                        <a:cubicBezTo>
                          <a:pt x="4323676" y="1122669"/>
                          <a:pt x="2146428" y="1204782"/>
                          <a:pt x="544719" y="1089438"/>
                        </a:cubicBezTo>
                        <a:cubicBezTo>
                          <a:pt x="281408" y="1102289"/>
                          <a:pt x="-3311" y="821930"/>
                          <a:pt x="0" y="5447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yêu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6BAFE0-E3E4-4B02-8347-714F018D2F07}"/>
              </a:ext>
            </a:extLst>
          </p:cNvPr>
          <p:cNvSpPr txBox="1"/>
          <p:nvPr/>
        </p:nvSpPr>
        <p:spPr>
          <a:xfrm>
            <a:off x="1256269" y="1188387"/>
            <a:ext cx="211454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700" b="1" dirty="0">
                <a:solidFill>
                  <a:srgbClr val="257997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TIÊU CHÍ</a:t>
            </a:r>
            <a:endParaRPr lang="en-US" sz="2700" b="1" dirty="0">
              <a:solidFill>
                <a:srgbClr val="257997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054695-1BB9-4834-9518-FB5D7738DC1A}"/>
              </a:ext>
            </a:extLst>
          </p:cNvPr>
          <p:cNvSpPr txBox="1"/>
          <p:nvPr/>
        </p:nvSpPr>
        <p:spPr>
          <a:xfrm>
            <a:off x="3886201" y="1252484"/>
            <a:ext cx="211454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1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Bình th</a:t>
            </a:r>
            <a:r>
              <a:rPr lang="vi-VN" sz="21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ường</a:t>
            </a:r>
            <a:endParaRPr lang="en-US" sz="2100" b="1">
              <a:solidFill>
                <a:srgbClr val="116B8B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FE6DE2-02A4-4522-8C39-049715952AC6}"/>
              </a:ext>
            </a:extLst>
          </p:cNvPr>
          <p:cNvSpPr txBox="1"/>
          <p:nvPr/>
        </p:nvSpPr>
        <p:spPr>
          <a:xfrm>
            <a:off x="5886450" y="1277035"/>
            <a:ext cx="93725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1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Tốt</a:t>
            </a:r>
            <a:endParaRPr lang="en-US" sz="2100" b="1">
              <a:solidFill>
                <a:srgbClr val="116B8B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4BE14B-E940-460E-9E88-0C1A0751E10E}"/>
              </a:ext>
            </a:extLst>
          </p:cNvPr>
          <p:cNvSpPr txBox="1"/>
          <p:nvPr/>
        </p:nvSpPr>
        <p:spPr>
          <a:xfrm>
            <a:off x="6915149" y="1252484"/>
            <a:ext cx="145965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1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Rất tốt</a:t>
            </a:r>
            <a:endParaRPr lang="en-US" sz="2100" b="1">
              <a:solidFill>
                <a:srgbClr val="116B8B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787F0FE-148F-4A35-9D26-357ADE90780C}"/>
              </a:ext>
            </a:extLst>
          </p:cNvPr>
          <p:cNvGrpSpPr/>
          <p:nvPr/>
        </p:nvGrpSpPr>
        <p:grpSpPr>
          <a:xfrm>
            <a:off x="4755698" y="1667546"/>
            <a:ext cx="3155450" cy="817079"/>
            <a:chOff x="6340931" y="2223395"/>
            <a:chExt cx="4207266" cy="108943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F27EE89D-F3CE-45D7-B15C-23911F77412B}"/>
                </a:ext>
              </a:extLst>
            </p:cNvPr>
            <p:cNvSpPr/>
            <p:nvPr/>
          </p:nvSpPr>
          <p:spPr>
            <a:xfrm>
              <a:off x="6340931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6BD0D986-6446-45E1-97FA-0F77BE8E8278}"/>
                </a:ext>
              </a:extLst>
            </p:cNvPr>
            <p:cNvSpPr/>
            <p:nvPr/>
          </p:nvSpPr>
          <p:spPr>
            <a:xfrm>
              <a:off x="8215486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EDA33714-360D-43F9-B55E-2C2C02682CD2}"/>
                </a:ext>
              </a:extLst>
            </p:cNvPr>
            <p:cNvSpPr/>
            <p:nvPr/>
          </p:nvSpPr>
          <p:spPr>
            <a:xfrm>
              <a:off x="10032293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CE5D4FE-2FF9-44EE-9FF3-BCC2EA736610}"/>
              </a:ext>
            </a:extLst>
          </p:cNvPr>
          <p:cNvGrpSpPr/>
          <p:nvPr/>
        </p:nvGrpSpPr>
        <p:grpSpPr>
          <a:xfrm>
            <a:off x="4777354" y="2629508"/>
            <a:ext cx="3155450" cy="817079"/>
            <a:chOff x="6340931" y="2223395"/>
            <a:chExt cx="4207266" cy="1089438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B66D487F-D4A1-458C-9C06-50C43AAF1AEC}"/>
                </a:ext>
              </a:extLst>
            </p:cNvPr>
            <p:cNvSpPr/>
            <p:nvPr/>
          </p:nvSpPr>
          <p:spPr>
            <a:xfrm>
              <a:off x="6340931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42F3EF31-0455-4926-812B-CCE14E87C2C3}"/>
                </a:ext>
              </a:extLst>
            </p:cNvPr>
            <p:cNvSpPr/>
            <p:nvPr/>
          </p:nvSpPr>
          <p:spPr>
            <a:xfrm>
              <a:off x="8215486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xmlns="" id="{FF55CFA5-A9D4-4C96-A554-5DB13A254949}"/>
                </a:ext>
              </a:extLst>
            </p:cNvPr>
            <p:cNvSpPr/>
            <p:nvPr/>
          </p:nvSpPr>
          <p:spPr>
            <a:xfrm>
              <a:off x="10032293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67AD43C8-2C57-405B-BEFE-EB36FCC16A35}"/>
              </a:ext>
            </a:extLst>
          </p:cNvPr>
          <p:cNvGrpSpPr/>
          <p:nvPr/>
        </p:nvGrpSpPr>
        <p:grpSpPr>
          <a:xfrm>
            <a:off x="4799009" y="3700453"/>
            <a:ext cx="3155450" cy="817079"/>
            <a:chOff x="6340931" y="2223395"/>
            <a:chExt cx="4207266" cy="1089438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6D61164F-4B60-4DFE-AB14-3D0BBD08969C}"/>
                </a:ext>
              </a:extLst>
            </p:cNvPr>
            <p:cNvSpPr/>
            <p:nvPr/>
          </p:nvSpPr>
          <p:spPr>
            <a:xfrm>
              <a:off x="6340931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xmlns="" id="{0171B1F6-5923-4FB1-B86E-06C6A0B794C0}"/>
                </a:ext>
              </a:extLst>
            </p:cNvPr>
            <p:cNvSpPr/>
            <p:nvPr/>
          </p:nvSpPr>
          <p:spPr>
            <a:xfrm>
              <a:off x="8215486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C7F6838E-7D3E-4838-867B-A2D7E5146D90}"/>
                </a:ext>
              </a:extLst>
            </p:cNvPr>
            <p:cNvSpPr/>
            <p:nvPr/>
          </p:nvSpPr>
          <p:spPr>
            <a:xfrm>
              <a:off x="10032293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1129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2E3FC3C-B98F-408B-9359-FF2F99BDADB7}"/>
              </a:ext>
            </a:extLst>
          </p:cNvPr>
          <p:cNvSpPr/>
          <p:nvPr/>
        </p:nvSpPr>
        <p:spPr>
          <a:xfrm>
            <a:off x="257175" y="200025"/>
            <a:ext cx="8629650" cy="4743450"/>
          </a:xfrm>
          <a:custGeom>
            <a:avLst/>
            <a:gdLst>
              <a:gd name="connsiteX0" fmla="*/ 0 w 8629650"/>
              <a:gd name="connsiteY0" fmla="*/ 1078661 h 4743450"/>
              <a:gd name="connsiteX1" fmla="*/ 1078661 w 8629650"/>
              <a:gd name="connsiteY1" fmla="*/ 0 h 4743450"/>
              <a:gd name="connsiteX2" fmla="*/ 7550989 w 8629650"/>
              <a:gd name="connsiteY2" fmla="*/ 0 h 4743450"/>
              <a:gd name="connsiteX3" fmla="*/ 8629650 w 8629650"/>
              <a:gd name="connsiteY3" fmla="*/ 1078661 h 4743450"/>
              <a:gd name="connsiteX4" fmla="*/ 8629650 w 8629650"/>
              <a:gd name="connsiteY4" fmla="*/ 3664789 h 4743450"/>
              <a:gd name="connsiteX5" fmla="*/ 7550989 w 8629650"/>
              <a:gd name="connsiteY5" fmla="*/ 4743450 h 4743450"/>
              <a:gd name="connsiteX6" fmla="*/ 1078661 w 8629650"/>
              <a:gd name="connsiteY6" fmla="*/ 4743450 h 4743450"/>
              <a:gd name="connsiteX7" fmla="*/ 0 w 8629650"/>
              <a:gd name="connsiteY7" fmla="*/ 3664789 h 4743450"/>
              <a:gd name="connsiteX8" fmla="*/ 0 w 8629650"/>
              <a:gd name="connsiteY8" fmla="*/ 1078661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43450" fill="none" extrusionOk="0">
                <a:moveTo>
                  <a:pt x="0" y="1078661"/>
                </a:moveTo>
                <a:cubicBezTo>
                  <a:pt x="21012" y="498501"/>
                  <a:pt x="442601" y="-11788"/>
                  <a:pt x="1078661" y="0"/>
                </a:cubicBezTo>
                <a:cubicBezTo>
                  <a:pt x="2511221" y="109595"/>
                  <a:pt x="4847067" y="16756"/>
                  <a:pt x="7550989" y="0"/>
                </a:cubicBezTo>
                <a:cubicBezTo>
                  <a:pt x="8125598" y="-17469"/>
                  <a:pt x="8642731" y="531572"/>
                  <a:pt x="8629650" y="1078661"/>
                </a:cubicBezTo>
                <a:cubicBezTo>
                  <a:pt x="8573332" y="1809590"/>
                  <a:pt x="8662561" y="3322927"/>
                  <a:pt x="8629650" y="3664789"/>
                </a:cubicBezTo>
                <a:cubicBezTo>
                  <a:pt x="8609049" y="4267572"/>
                  <a:pt x="8257505" y="4732334"/>
                  <a:pt x="7550989" y="4743450"/>
                </a:cubicBezTo>
                <a:cubicBezTo>
                  <a:pt x="6874900" y="4607249"/>
                  <a:pt x="2378788" y="4668674"/>
                  <a:pt x="1078661" y="4743450"/>
                </a:cubicBezTo>
                <a:cubicBezTo>
                  <a:pt x="444816" y="4691039"/>
                  <a:pt x="-65776" y="4232627"/>
                  <a:pt x="0" y="3664789"/>
                </a:cubicBezTo>
                <a:cubicBezTo>
                  <a:pt x="-157566" y="2823078"/>
                  <a:pt x="130870" y="1870513"/>
                  <a:pt x="0" y="1078661"/>
                </a:cubicBezTo>
                <a:close/>
              </a:path>
              <a:path w="8629650" h="4743450" stroke="0" extrusionOk="0">
                <a:moveTo>
                  <a:pt x="0" y="1078661"/>
                </a:moveTo>
                <a:cubicBezTo>
                  <a:pt x="-16384" y="446160"/>
                  <a:pt x="504889" y="-29307"/>
                  <a:pt x="1078661" y="0"/>
                </a:cubicBezTo>
                <a:cubicBezTo>
                  <a:pt x="3133450" y="47539"/>
                  <a:pt x="4318092" y="42437"/>
                  <a:pt x="7550989" y="0"/>
                </a:cubicBezTo>
                <a:cubicBezTo>
                  <a:pt x="8201163" y="-28848"/>
                  <a:pt x="8664797" y="426508"/>
                  <a:pt x="8629650" y="1078661"/>
                </a:cubicBezTo>
                <a:cubicBezTo>
                  <a:pt x="8547283" y="2257528"/>
                  <a:pt x="8647663" y="2596250"/>
                  <a:pt x="8629650" y="3664789"/>
                </a:cubicBezTo>
                <a:cubicBezTo>
                  <a:pt x="8644781" y="4305617"/>
                  <a:pt x="8086282" y="4679501"/>
                  <a:pt x="7550989" y="4743450"/>
                </a:cubicBezTo>
                <a:cubicBezTo>
                  <a:pt x="5810172" y="4717096"/>
                  <a:pt x="2722519" y="4624594"/>
                  <a:pt x="1078661" y="4743450"/>
                </a:cubicBezTo>
                <a:cubicBezTo>
                  <a:pt x="421061" y="4682305"/>
                  <a:pt x="48122" y="4318854"/>
                  <a:pt x="0" y="3664789"/>
                </a:cubicBezTo>
                <a:cubicBezTo>
                  <a:pt x="88535" y="2826705"/>
                  <a:pt x="49637" y="2282055"/>
                  <a:pt x="0" y="1078661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2274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C638BF13-C40B-8285-32A1-A1D44F404A8C}"/>
              </a:ext>
            </a:extLst>
          </p:cNvPr>
          <p:cNvSpPr txBox="1"/>
          <p:nvPr/>
        </p:nvSpPr>
        <p:spPr>
          <a:xfrm>
            <a:off x="365598" y="1047750"/>
            <a:ext cx="8458200" cy="3253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" marR="88900" algn="just">
              <a:lnSpc>
                <a:spcPct val="107000"/>
              </a:lnSpc>
              <a:spcBef>
                <a:spcPts val="220"/>
              </a:spcBef>
              <a:spcAft>
                <a:spcPts val="0"/>
              </a:spcAft>
            </a:pP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hạt muống yến bé nhỏ/ đã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 quên 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lâu lắm trong vỏ cứng.// Rồi một ngày,/ nó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trương nở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/ vở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 dần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//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Bum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// Hạt nảy mầm. //Nó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cắm rễ 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 nền đất mềm ẩm, /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 dậy 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chiếc lọ thủy tinh. // Quanh nó là ba lọ mầm đậu đen đã cao, / lá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 nõn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53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6350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C2D32934-EEE3-2214-5594-598B735CC0B3}"/>
              </a:ext>
            </a:extLst>
          </p:cNvPr>
          <p:cNvSpPr/>
          <p:nvPr/>
        </p:nvSpPr>
        <p:spPr>
          <a:xfrm>
            <a:off x="650601" y="1276350"/>
            <a:ext cx="3387999" cy="3537166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xmlns="" id="{A0664AAE-E3BE-0BD5-9F1C-3F08853F8765}"/>
              </a:ext>
            </a:extLst>
          </p:cNvPr>
          <p:cNvSpPr/>
          <p:nvPr/>
        </p:nvSpPr>
        <p:spPr>
          <a:xfrm>
            <a:off x="2218134" y="1276350"/>
            <a:ext cx="4707732" cy="3537166"/>
          </a:xfrm>
          <a:prstGeom prst="chevro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6677147-758E-DC23-F0BA-6F3181FB6867}"/>
              </a:ext>
            </a:extLst>
          </p:cNvPr>
          <p:cNvGrpSpPr/>
          <p:nvPr/>
        </p:nvGrpSpPr>
        <p:grpSpPr>
          <a:xfrm>
            <a:off x="5203946" y="1276350"/>
            <a:ext cx="3101854" cy="3537166"/>
            <a:chOff x="5203946" y="1276350"/>
            <a:chExt cx="3101854" cy="35371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84815F0-8314-E497-2F7D-F16ADF51D931}"/>
                </a:ext>
              </a:extLst>
            </p:cNvPr>
            <p:cNvSpPr/>
            <p:nvPr/>
          </p:nvSpPr>
          <p:spPr>
            <a:xfrm>
              <a:off x="5203946" y="1276350"/>
              <a:ext cx="3101854" cy="353716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C41F7C-1B91-3E60-5ED7-504FB572D518}"/>
                </a:ext>
              </a:extLst>
            </p:cNvPr>
            <p:cNvSpPr txBox="1"/>
            <p:nvPr/>
          </p:nvSpPr>
          <p:spPr>
            <a:xfrm>
              <a:off x="7029678" y="2876550"/>
              <a:ext cx="28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44079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xmlns="" id="{6F1864F5-F6AB-7DDE-D6B1-4ECA17579A4A}"/>
              </a:ext>
            </a:extLst>
          </p:cNvPr>
          <p:cNvSpPr txBox="1"/>
          <p:nvPr/>
        </p:nvSpPr>
        <p:spPr>
          <a:xfrm>
            <a:off x="2743200" y="166613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9CA5B13-4F6C-48AC-8E82-36D85065C020}"/>
              </a:ext>
            </a:extLst>
          </p:cNvPr>
          <p:cNvGrpSpPr/>
          <p:nvPr/>
        </p:nvGrpSpPr>
        <p:grpSpPr>
          <a:xfrm>
            <a:off x="0" y="-13447"/>
            <a:ext cx="9144000" cy="5156947"/>
            <a:chOff x="0" y="-17929"/>
            <a:chExt cx="12192000" cy="6875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2D51A86-2FE9-4CB8-B3A0-0D9323A05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05860AE-F310-4632-9F4D-14C0305C5198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23AF74-FCDE-47B5-9B7F-7E4FCF4A8553}"/>
              </a:ext>
            </a:extLst>
          </p:cNvPr>
          <p:cNvSpPr/>
          <p:nvPr/>
        </p:nvSpPr>
        <p:spPr>
          <a:xfrm>
            <a:off x="0" y="-13447"/>
            <a:ext cx="9144000" cy="5156947"/>
          </a:xfrm>
          <a:prstGeom prst="rect">
            <a:avLst/>
          </a:prstGeom>
          <a:solidFill>
            <a:schemeClr val="accent2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413EBD1-569B-48BC-970E-BC3534DAA3DC}"/>
              </a:ext>
            </a:extLst>
          </p:cNvPr>
          <p:cNvSpPr/>
          <p:nvPr/>
        </p:nvSpPr>
        <p:spPr>
          <a:xfrm>
            <a:off x="285750" y="367284"/>
            <a:ext cx="8572500" cy="4718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2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27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F499CA-3B15-4CEA-A767-8FBAC3337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9098" r="42629" b="68136"/>
          <a:stretch/>
        </p:blipFill>
        <p:spPr>
          <a:xfrm rot="10800000">
            <a:off x="6071275" y="4294198"/>
            <a:ext cx="2151755" cy="859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AB2D06D-7BA4-4984-8A2D-3D4DF5A07D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068" b="18271" l="1716" r="18097">
                        <a14:foregroundMark x1="2262" y1="3766" x2="2808" y2="11297"/>
                        <a14:foregroundMark x1="2808" y1="11297" x2="2808" y2="11297"/>
                        <a14:foregroundMark x1="2106" y1="3068" x2="1716" y2="8089"/>
                      </a14:backgroundRemoval>
                    </a14:imgEffect>
                  </a14:imgLayer>
                </a14:imgProps>
              </a:ext>
            </a:extLst>
          </a:blip>
          <a:srcRect l="1875" t="2235" r="80078" b="79659"/>
          <a:stretch/>
        </p:blipFill>
        <p:spPr>
          <a:xfrm>
            <a:off x="0" y="0"/>
            <a:ext cx="2400300" cy="1360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18E4B9-A4A5-45CC-ABB0-5E9FB9E1B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3758" r="42629" b="68136"/>
          <a:stretch/>
        </p:blipFill>
        <p:spPr>
          <a:xfrm>
            <a:off x="6893033" y="460327"/>
            <a:ext cx="1886345" cy="1068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F127BA-4605-4149-A461-331DC9062408}"/>
              </a:ext>
            </a:extLst>
          </p:cNvPr>
          <p:cNvSpPr txBox="1"/>
          <p:nvPr/>
        </p:nvSpPr>
        <p:spPr>
          <a:xfrm>
            <a:off x="370598" y="1579957"/>
            <a:ext cx="82743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Em biết được điều gì sau khi học bài đọc Hạt nảy mầm? 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4AC4CAAB-8A69-59ED-91BA-DC38EA39E383}"/>
              </a:ext>
            </a:extLst>
          </p:cNvPr>
          <p:cNvGrpSpPr/>
          <p:nvPr/>
        </p:nvGrpSpPr>
        <p:grpSpPr>
          <a:xfrm>
            <a:off x="1022239" y="-13447"/>
            <a:ext cx="6848362" cy="1470068"/>
            <a:chOff x="0" y="155436"/>
            <a:chExt cx="11347400" cy="2341076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xmlns="" id="{4ECCFF8C-D7D3-A61B-68F8-2ABD101439E9}"/>
                </a:ext>
              </a:extLst>
            </p:cNvPr>
            <p:cNvGrpSpPr/>
            <p:nvPr/>
          </p:nvGrpSpPr>
          <p:grpSpPr>
            <a:xfrm>
              <a:off x="2445744" y="1427410"/>
              <a:ext cx="8421801" cy="1042056"/>
              <a:chOff x="0" y="0"/>
              <a:chExt cx="3337053" cy="412904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xmlns="" id="{B73A4133-C7D3-9F53-7444-B5FA1DEE7070}"/>
                  </a:ext>
                </a:extLst>
              </p:cNvPr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18" name="TextBox 11">
                <a:extLst>
                  <a:ext uri="{FF2B5EF4-FFF2-40B4-BE49-F238E27FC236}">
                    <a16:creationId xmlns:a16="http://schemas.microsoft.com/office/drawing/2014/main" xmlns="" id="{3B9FEECB-EECA-4784-65AB-E08489ED3C63}"/>
                  </a:ext>
                </a:extLst>
              </p:cNvPr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583C21A-37C7-53A4-7CAC-3343A324528C}"/>
                </a:ext>
              </a:extLst>
            </p:cNvPr>
            <p:cNvSpPr txBox="1"/>
            <p:nvPr/>
          </p:nvSpPr>
          <p:spPr>
            <a:xfrm>
              <a:off x="2445744" y="1787963"/>
              <a:ext cx="8901656" cy="708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0"/>
                </a:lnSpc>
              </a:pPr>
              <a:r>
                <a:rPr lang="en-US" sz="2800" b="1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VẬN DỤNG – CỦNG CỐ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879ACA6-B938-008F-5702-5665FA2E6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86205">
              <a:off x="1167682" y="155436"/>
              <a:ext cx="1320564" cy="15364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BB5997A-35D9-EA8A-89BC-2E737B7EF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508635"/>
              <a:ext cx="1954586" cy="196083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7B553AC0-F6FC-9101-706C-CB0A6C3C3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090575" y="1225159"/>
              <a:ext cx="1422065" cy="1244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75021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7EA442-57D7-4A6D-91DD-F4311C7971B1}"/>
              </a:ext>
            </a:extLst>
          </p:cNvPr>
          <p:cNvSpPr/>
          <p:nvPr/>
        </p:nvSpPr>
        <p:spPr>
          <a:xfrm>
            <a:off x="332295" y="367646"/>
            <a:ext cx="8434633" cy="44965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36" t="15185" r="35158" b="60833"/>
          <a:stretch/>
        </p:blipFill>
        <p:spPr>
          <a:xfrm>
            <a:off x="-580593" y="4036227"/>
            <a:ext cx="2116499" cy="140680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764" b="79074"/>
          <a:stretch/>
        </p:blipFill>
        <p:spPr>
          <a:xfrm>
            <a:off x="8596747" y="4144230"/>
            <a:ext cx="736562" cy="1076325"/>
          </a:xfrm>
          <a:prstGeom prst="rect">
            <a:avLst/>
          </a:prstGeom>
        </p:spPr>
      </p:pic>
      <p:pic>
        <p:nvPicPr>
          <p:cNvPr id="4" name="图片 5" descr="849">
            <a:extLst>
              <a:ext uri="{FF2B5EF4-FFF2-40B4-BE49-F238E27FC236}">
                <a16:creationId xmlns:a16="http://schemas.microsoft.com/office/drawing/2014/main" xmlns="" id="{65AE7692-BF5C-4655-9C5A-E6D88581A1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4388" r="78750" b="24160"/>
          <a:stretch>
            <a:fillRect/>
          </a:stretch>
        </p:blipFill>
        <p:spPr>
          <a:xfrm>
            <a:off x="-119716" y="-21911"/>
            <a:ext cx="2165033" cy="1750219"/>
          </a:xfrm>
          <a:prstGeom prst="rect">
            <a:avLst/>
          </a:prstGeom>
        </p:spPr>
      </p:pic>
      <p:pic>
        <p:nvPicPr>
          <p:cNvPr id="5" name="图片 6" descr="849">
            <a:extLst>
              <a:ext uri="{FF2B5EF4-FFF2-40B4-BE49-F238E27FC236}">
                <a16:creationId xmlns:a16="http://schemas.microsoft.com/office/drawing/2014/main" xmlns="" id="{32AA48B1-2823-4F18-A4A0-53799B9F7D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919" t="63157" b="18832"/>
          <a:stretch>
            <a:fillRect/>
          </a:stretch>
        </p:blipFill>
        <p:spPr>
          <a:xfrm>
            <a:off x="7361872" y="-27147"/>
            <a:ext cx="1782128" cy="1999298"/>
          </a:xfrm>
          <a:prstGeom prst="rect">
            <a:avLst/>
          </a:prstGeom>
        </p:spPr>
      </p:pic>
      <p:pic>
        <p:nvPicPr>
          <p:cNvPr id="6" name="图片 7" descr="849">
            <a:extLst>
              <a:ext uri="{FF2B5EF4-FFF2-40B4-BE49-F238E27FC236}">
                <a16:creationId xmlns:a16="http://schemas.microsoft.com/office/drawing/2014/main" xmlns="" id="{CBB8CB75-F2E1-460F-8750-0A2B40C16D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230" b="62039"/>
          <a:stretch>
            <a:fillRect/>
          </a:stretch>
        </p:blipFill>
        <p:spPr>
          <a:xfrm>
            <a:off x="1535907" y="2876979"/>
            <a:ext cx="6513116" cy="23184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0A11ED9-7A9C-4508-BA57-F026FF5F97C5}"/>
              </a:ext>
            </a:extLst>
          </p:cNvPr>
          <p:cNvSpPr/>
          <p:nvPr/>
        </p:nvSpPr>
        <p:spPr>
          <a:xfrm>
            <a:off x="337401" y="1662721"/>
            <a:ext cx="84115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200" dirty="0">
                <a:ln w="5715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xmlns="" val="289242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AutoShape 51"/>
          <p:cNvSpPr>
            <a:spLocks noChangeArrowheads="1"/>
          </p:cNvSpPr>
          <p:nvPr/>
        </p:nvSpPr>
        <p:spPr bwMode="auto">
          <a:xfrm>
            <a:off x="1533554" y="4076799"/>
            <a:ext cx="7383592" cy="55126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342900">
              <a:buClrTx/>
              <a:defRPr/>
            </a:pPr>
            <a:r>
              <a:rPr lang="en-US" altLang="vi-VN" sz="1800" b="1" kern="1200">
                <a:solidFill>
                  <a:prstClr val="white"/>
                </a:solidFill>
                <a:latin typeface="Times New Roman"/>
                <a:ea typeface="+mn-ea"/>
                <a:cs typeface="Times New Roman" pitchFamily="18" charset="0"/>
              </a:rPr>
              <a:t>	</a:t>
            </a:r>
            <a:r>
              <a:rPr lang="vi-VN" altLang="vi-VN" sz="1800" b="1" kern="1200" smtClean="0">
                <a:solidFill>
                  <a:prstClr val="white"/>
                </a:solidFill>
                <a:latin typeface="Times New Roman"/>
                <a:ea typeface="+mn-ea"/>
                <a:cs typeface="Times New Roman" pitchFamily="18" charset="0"/>
              </a:rPr>
              <a:t> </a:t>
            </a:r>
            <a:r>
              <a:rPr lang="vi-VN" altLang="vi-VN" sz="2800" b="1" kern="1200" smtClean="0">
                <a:solidFill>
                  <a:prstClr val="white"/>
                </a:solidFill>
                <a:latin typeface="Times New Roman"/>
                <a:ea typeface="+mn-ea"/>
                <a:cs typeface="Times New Roman" pitchFamily="18" charset="0"/>
              </a:rPr>
              <a:t>Vì kéo của Lý không cắt được</a:t>
            </a:r>
            <a:endParaRPr lang="en-US" sz="2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152400" y="444103"/>
            <a:ext cx="8839200" cy="4491725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350" kern="1200">
              <a:solidFill>
                <a:prstClr val="black"/>
              </a:solidFill>
              <a:latin typeface="Verdana" panose="020B0604030504040204" pitchFamily="34" charset="0"/>
              <a:ea typeface="+mn-ea"/>
            </a:endParaRPr>
          </a:p>
        </p:txBody>
      </p:sp>
      <p:sp>
        <p:nvSpPr>
          <p:cNvPr id="126982" name="AutoShape 6"/>
          <p:cNvSpPr>
            <a:spLocks noChangeArrowheads="1"/>
          </p:cNvSpPr>
          <p:nvPr/>
        </p:nvSpPr>
        <p:spPr bwMode="auto">
          <a:xfrm>
            <a:off x="7396538" y="4312184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FF0000"/>
                </a:solidFill>
                <a:latin typeface="Calibri" panose="020F0502020204030204"/>
                <a:ea typeface="+mn-ea"/>
              </a:rPr>
              <a:t>0</a:t>
            </a:r>
          </a:p>
        </p:txBody>
      </p:sp>
      <p:sp>
        <p:nvSpPr>
          <p:cNvPr id="126983" name="AutoShape 7"/>
          <p:cNvSpPr>
            <a:spLocks noChangeArrowheads="1"/>
          </p:cNvSpPr>
          <p:nvPr/>
        </p:nvSpPr>
        <p:spPr bwMode="auto">
          <a:xfrm>
            <a:off x="7396538" y="4302549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800000"/>
                </a:solidFill>
                <a:latin typeface="Calibri" panose="020F0502020204030204"/>
                <a:ea typeface="+mn-ea"/>
              </a:rPr>
              <a:t>1</a:t>
            </a:r>
          </a:p>
        </p:txBody>
      </p:sp>
      <p:sp>
        <p:nvSpPr>
          <p:cNvPr id="126984" name="AutoShape 8"/>
          <p:cNvSpPr>
            <a:spLocks noChangeArrowheads="1"/>
          </p:cNvSpPr>
          <p:nvPr/>
        </p:nvSpPr>
        <p:spPr bwMode="auto">
          <a:xfrm>
            <a:off x="7396538" y="4284143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2</a:t>
            </a:r>
          </a:p>
        </p:txBody>
      </p:sp>
      <p:sp>
        <p:nvSpPr>
          <p:cNvPr id="126985" name="AutoShape 9"/>
          <p:cNvSpPr>
            <a:spLocks noChangeArrowheads="1"/>
          </p:cNvSpPr>
          <p:nvPr/>
        </p:nvSpPr>
        <p:spPr bwMode="auto">
          <a:xfrm>
            <a:off x="7396538" y="4331764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3</a:t>
            </a:r>
          </a:p>
        </p:txBody>
      </p:sp>
      <p:sp>
        <p:nvSpPr>
          <p:cNvPr id="126986" name="AutoShape 10"/>
          <p:cNvSpPr>
            <a:spLocks noChangeArrowheads="1"/>
          </p:cNvSpPr>
          <p:nvPr/>
        </p:nvSpPr>
        <p:spPr bwMode="auto">
          <a:xfrm>
            <a:off x="7396538" y="4280474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4</a:t>
            </a:r>
          </a:p>
        </p:txBody>
      </p:sp>
      <p:sp>
        <p:nvSpPr>
          <p:cNvPr id="126987" name="AutoShape 11"/>
          <p:cNvSpPr>
            <a:spLocks noChangeArrowheads="1"/>
          </p:cNvSpPr>
          <p:nvPr/>
        </p:nvSpPr>
        <p:spPr bwMode="auto">
          <a:xfrm>
            <a:off x="7396538" y="4332663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5</a:t>
            </a: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7396538" y="4352036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6</a:t>
            </a: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7396538" y="4342401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 dirty="0">
                <a:solidFill>
                  <a:srgbClr val="0033CC"/>
                </a:solidFill>
                <a:latin typeface="Calibri" panose="020F0502020204030204"/>
                <a:ea typeface="+mn-ea"/>
              </a:rPr>
              <a:t>7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7396538" y="4352035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8</a:t>
            </a: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7396538" y="4347218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 dirty="0">
                <a:solidFill>
                  <a:srgbClr val="0033CC"/>
                </a:solidFill>
                <a:latin typeface="Calibri" panose="020F0502020204030204"/>
                <a:ea typeface="+mn-ea"/>
              </a:rPr>
              <a:t>9</a:t>
            </a: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7453688" y="4362535"/>
            <a:ext cx="742950" cy="42819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 dirty="0">
                <a:solidFill>
                  <a:srgbClr val="0033CC"/>
                </a:solidFill>
                <a:latin typeface="Calibri" panose="020F0502020204030204"/>
                <a:ea typeface="+mn-ea"/>
              </a:rPr>
              <a:t>10</a:t>
            </a:r>
          </a:p>
        </p:txBody>
      </p:sp>
      <p:grpSp>
        <p:nvGrpSpPr>
          <p:cNvPr id="26" name="Group 51"/>
          <p:cNvGrpSpPr>
            <a:grpSpLocks/>
          </p:cNvGrpSpPr>
          <p:nvPr/>
        </p:nvGrpSpPr>
        <p:grpSpPr bwMode="auto">
          <a:xfrm>
            <a:off x="284081" y="428625"/>
            <a:ext cx="245756" cy="4507203"/>
            <a:chOff x="202295" y="-322943"/>
            <a:chExt cx="319314" cy="7180943"/>
          </a:xfrm>
        </p:grpSpPr>
        <p:sp>
          <p:nvSpPr>
            <p:cNvPr id="27" name="Rectangle 26"/>
            <p:cNvSpPr/>
            <p:nvPr/>
          </p:nvSpPr>
          <p:spPr bwMode="auto">
            <a:xfrm>
              <a:off x="202295" y="-322943"/>
              <a:ext cx="319314" cy="7166981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342900">
                <a:buClrTx/>
                <a:defRPr/>
              </a:pPr>
              <a:endParaRPr lang="en-US" sz="1500" kern="1200">
                <a:solidFill>
                  <a:prstClr val="black"/>
                </a:solidFill>
                <a:latin typeface="Times New Roman"/>
                <a:ea typeface="+mn-ea"/>
              </a:endParaRPr>
            </a:p>
          </p:txBody>
        </p:sp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342900">
                <a:lnSpc>
                  <a:spcPct val="100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None/>
              </a:pPr>
              <a:endParaRPr lang="vi-VN" altLang="en-US" sz="15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24014" y="-306985"/>
              <a:ext cx="75877" cy="7164985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342900">
                <a:buClrTx/>
                <a:defRPr/>
              </a:pPr>
              <a:endParaRPr lang="en-US" sz="1500" kern="1200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Times New Roman"/>
                <a:ea typeface="+mn-ea"/>
              </a:endParaRPr>
            </a:p>
          </p:txBody>
        </p:sp>
      </p:grpSp>
      <p:sp>
        <p:nvSpPr>
          <p:cNvPr id="34" name="AutoShape 51"/>
          <p:cNvSpPr>
            <a:spLocks noChangeArrowheads="1"/>
          </p:cNvSpPr>
          <p:nvPr/>
        </p:nvSpPr>
        <p:spPr bwMode="auto">
          <a:xfrm>
            <a:off x="1697212" y="700548"/>
            <a:ext cx="7218187" cy="78478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  <a:defRPr/>
            </a:pPr>
            <a:r>
              <a:rPr lang="vi-VN" sz="28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Vì </a:t>
            </a: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sao Diệp muốn giúp Lý cắt chữ U?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AutoShape 51"/>
          <p:cNvSpPr>
            <a:spLocks noChangeArrowheads="1"/>
          </p:cNvSpPr>
          <p:nvPr/>
        </p:nvSpPr>
        <p:spPr bwMode="auto">
          <a:xfrm>
            <a:off x="1546077" y="2524125"/>
            <a:ext cx="7370937" cy="571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342900">
              <a:buClrTx/>
              <a:defRPr/>
            </a:pPr>
            <a:r>
              <a:rPr lang="en-US" altLang="vi-VN" sz="27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	</a:t>
            </a:r>
            <a:r>
              <a:rPr lang="vi-VN" altLang="vi-VN" sz="2700" b="1" kern="120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Vì Lý nhờ Diệp</a:t>
            </a:r>
            <a:endParaRPr lang="en-US" sz="2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+mn-ea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546076" y="1811820"/>
            <a:ext cx="7445524" cy="5238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sz="2600" smtClean="0">
                <a:solidFill>
                  <a:srgbClr val="FFFF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</a:t>
            </a:r>
            <a:r>
              <a:rPr lang="vi-VN" sz="2600" b="1" smtClean="0">
                <a:solidFill>
                  <a:srgbClr val="FFFF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Vì </a:t>
            </a:r>
            <a:r>
              <a:rPr lang="vi-VN" sz="2600" b="1" dirty="0">
                <a:solidFill>
                  <a:srgbClr val="FFFF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Diệp quan sát thấy Lý cắt mãi mà chữ vẫn </a:t>
            </a:r>
            <a:r>
              <a:rPr lang="vi-VN" sz="2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méo</a:t>
            </a:r>
            <a:endParaRPr lang="en-US" sz="2600" b="1" dirty="0">
              <a:solidFill>
                <a:srgbClr val="FFFFFF"/>
              </a:solidFill>
            </a:endParaRPr>
          </a:p>
        </p:txBody>
      </p:sp>
      <p:pic>
        <p:nvPicPr>
          <p:cNvPr id="37" name="Picture 36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76" y="2041611"/>
            <a:ext cx="550659" cy="2190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Classicmod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59445"/>
            <a:ext cx="1117515" cy="5012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05527" y="1928501"/>
            <a:ext cx="758261" cy="38219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500" kern="12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40" name="WordArt 226"/>
          <p:cNvSpPr>
            <a:spLocks noChangeArrowheads="1" noChangeShapeType="1" noTextEdit="1"/>
          </p:cNvSpPr>
          <p:nvPr/>
        </p:nvSpPr>
        <p:spPr bwMode="auto">
          <a:xfrm>
            <a:off x="1142996" y="1978509"/>
            <a:ext cx="426981" cy="24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342900">
              <a:buClrTx/>
            </a:pPr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1" name="AutoShape 51"/>
          <p:cNvSpPr>
            <a:spLocks noChangeArrowheads="1"/>
          </p:cNvSpPr>
          <p:nvPr/>
        </p:nvSpPr>
        <p:spPr bwMode="auto">
          <a:xfrm>
            <a:off x="1546076" y="3286125"/>
            <a:ext cx="7370937" cy="55126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342900">
              <a:spcBef>
                <a:spcPct val="50000"/>
              </a:spcBef>
              <a:buClrTx/>
              <a:defRPr/>
            </a:pPr>
            <a:r>
              <a:rPr lang="en-US" sz="2700" b="1" kern="1200">
                <a:solidFill>
                  <a:prstClr val="white"/>
                </a:solidFill>
                <a:latin typeface="Times New Roman"/>
                <a:ea typeface="+mn-ea"/>
              </a:rPr>
              <a:t>	</a:t>
            </a:r>
            <a:r>
              <a:rPr lang="vi-VN" sz="2700" b="1" kern="1200" smtClean="0">
                <a:solidFill>
                  <a:prstClr val="white"/>
                </a:solidFill>
                <a:latin typeface="Times New Roman"/>
                <a:ea typeface="+mn-ea"/>
              </a:rPr>
              <a:t> Vì Diệp sợ Lý buồn</a:t>
            </a:r>
            <a:endParaRPr lang="en-US" altLang="vi-VN" sz="2800" b="1" kern="1200" dirty="0">
              <a:solidFill>
                <a:prstClr val="white"/>
              </a:solidFill>
              <a:latin typeface="Times New Roman"/>
              <a:ea typeface="+mn-ea"/>
              <a:cs typeface="Times New Roman" pitchFamily="18" charset="0"/>
            </a:endParaRPr>
          </a:p>
        </p:txBody>
      </p:sp>
      <p:pic>
        <p:nvPicPr>
          <p:cNvPr id="42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448" y="2783681"/>
            <a:ext cx="550659" cy="2190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603" y="2571750"/>
            <a:ext cx="1135182" cy="5012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91239" y="2649142"/>
            <a:ext cx="758261" cy="3833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500" kern="12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pic>
        <p:nvPicPr>
          <p:cNvPr id="45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154" y="3474244"/>
            <a:ext cx="775928" cy="220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9" descr="Classicmod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069" y="3336131"/>
            <a:ext cx="1064509" cy="5012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1733" y="3429000"/>
            <a:ext cx="677282" cy="333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500" kern="12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1089008" y="3476626"/>
            <a:ext cx="353364" cy="24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342900">
              <a:buClrTx/>
            </a:pPr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9" name="WordArt 226"/>
          <p:cNvSpPr>
            <a:spLocks noChangeArrowheads="1" noChangeShapeType="1" noTextEdit="1"/>
          </p:cNvSpPr>
          <p:nvPr/>
        </p:nvSpPr>
        <p:spPr bwMode="auto">
          <a:xfrm>
            <a:off x="1082274" y="2709864"/>
            <a:ext cx="426981" cy="24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342900">
              <a:buClrTx/>
            </a:pPr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51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877" y="4224504"/>
            <a:ext cx="775928" cy="220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9" descr="Classicmod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793" y="4086391"/>
            <a:ext cx="1064509" cy="5012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06456" y="4179260"/>
            <a:ext cx="677282" cy="333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500" kern="12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54" name="WordArt 226"/>
          <p:cNvSpPr>
            <a:spLocks noChangeArrowheads="1" noChangeShapeType="1" noTextEdit="1"/>
          </p:cNvSpPr>
          <p:nvPr/>
        </p:nvSpPr>
        <p:spPr bwMode="auto">
          <a:xfrm>
            <a:off x="1083732" y="4226887"/>
            <a:ext cx="353364" cy="24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342900">
              <a:buClrTx/>
            </a:pPr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8"/>
          <a:srcRect l="10417" t="11511" r="14916" b="10267"/>
          <a:stretch/>
        </p:blipFill>
        <p:spPr>
          <a:xfrm>
            <a:off x="232918" y="503228"/>
            <a:ext cx="1305496" cy="113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3229741" y="-531"/>
            <a:ext cx="232307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/>
                <a:solidFill>
                  <a:srgbClr val="EF797F"/>
                </a:solidFill>
              </a:rPr>
              <a:t>MẢNH GHÉP 1</a:t>
            </a:r>
            <a:endParaRPr lang="en-US" sz="2400" b="1" dirty="0">
              <a:ln/>
              <a:solidFill>
                <a:srgbClr val="EF79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7087326"/>
      </p:ext>
    </p:extLst>
  </p:cSld>
  <p:clrMapOvr>
    <a:masterClrMapping/>
  </p:clrMapOvr>
  <p:transition spd="slow">
    <p:strips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26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12698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0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2" grpId="0" animBg="1"/>
      <p:bldP spid="126983" grpId="0" animBg="1"/>
      <p:bldP spid="126984" grpId="0" animBg="1"/>
      <p:bldP spid="126985" grpId="0" animBg="1"/>
      <p:bldP spid="126986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6350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C2D32934-EEE3-2214-5594-598B735CC0B3}"/>
              </a:ext>
            </a:extLst>
          </p:cNvPr>
          <p:cNvSpPr/>
          <p:nvPr/>
        </p:nvSpPr>
        <p:spPr>
          <a:xfrm>
            <a:off x="650601" y="1276350"/>
            <a:ext cx="3387999" cy="3537166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xmlns="" id="{A0664AAE-E3BE-0BD5-9F1C-3F08853F8765}"/>
              </a:ext>
            </a:extLst>
          </p:cNvPr>
          <p:cNvSpPr/>
          <p:nvPr/>
        </p:nvSpPr>
        <p:spPr>
          <a:xfrm>
            <a:off x="2218134" y="1276350"/>
            <a:ext cx="4707732" cy="3537166"/>
          </a:xfrm>
          <a:prstGeom prst="chevro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6677147-758E-DC23-F0BA-6F3181FB6867}"/>
              </a:ext>
            </a:extLst>
          </p:cNvPr>
          <p:cNvGrpSpPr/>
          <p:nvPr/>
        </p:nvGrpSpPr>
        <p:grpSpPr>
          <a:xfrm>
            <a:off x="5203946" y="1276350"/>
            <a:ext cx="3101854" cy="3537166"/>
            <a:chOff x="5203946" y="1276350"/>
            <a:chExt cx="3101854" cy="35371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84815F0-8314-E497-2F7D-F16ADF51D931}"/>
                </a:ext>
              </a:extLst>
            </p:cNvPr>
            <p:cNvSpPr/>
            <p:nvPr/>
          </p:nvSpPr>
          <p:spPr>
            <a:xfrm>
              <a:off x="5203946" y="1276350"/>
              <a:ext cx="3101854" cy="353716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C41F7C-1B91-3E60-5ED7-504FB572D518}"/>
                </a:ext>
              </a:extLst>
            </p:cNvPr>
            <p:cNvSpPr txBox="1"/>
            <p:nvPr/>
          </p:nvSpPr>
          <p:spPr>
            <a:xfrm>
              <a:off x="7029678" y="2876550"/>
              <a:ext cx="28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44079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xmlns="" id="{6F1864F5-F6AB-7DDE-D6B1-4ECA17579A4A}"/>
              </a:ext>
            </a:extLst>
          </p:cNvPr>
          <p:cNvSpPr txBox="1"/>
          <p:nvPr/>
        </p:nvSpPr>
        <p:spPr>
          <a:xfrm>
            <a:off x="2743200" y="166613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287711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AutoShape 51"/>
          <p:cNvSpPr>
            <a:spLocks noChangeArrowheads="1"/>
          </p:cNvSpPr>
          <p:nvPr/>
        </p:nvSpPr>
        <p:spPr bwMode="auto">
          <a:xfrm>
            <a:off x="1533554" y="4076799"/>
            <a:ext cx="7381843" cy="55126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342900">
              <a:buClrTx/>
              <a:defRPr/>
            </a:pPr>
            <a:r>
              <a:rPr lang="en-US" altLang="vi-VN" sz="1800" b="1" kern="1200">
                <a:solidFill>
                  <a:prstClr val="white"/>
                </a:solidFill>
                <a:latin typeface="Times New Roman"/>
                <a:ea typeface="+mn-ea"/>
                <a:cs typeface="Times New Roman" pitchFamily="18" charset="0"/>
              </a:rPr>
              <a:t>	</a:t>
            </a:r>
            <a:r>
              <a:rPr lang="vi-VN" altLang="vi-VN" sz="1800" b="1" kern="1200" smtClean="0">
                <a:solidFill>
                  <a:prstClr val="white"/>
                </a:solidFill>
                <a:latin typeface="Times New Roman"/>
                <a:ea typeface="+mn-ea"/>
                <a:cs typeface="Times New Roman" pitchFamily="18" charset="0"/>
              </a:rPr>
              <a:t>              </a:t>
            </a:r>
            <a:r>
              <a:rPr lang="vi-VN" altLang="vi-VN" sz="2800" b="1" kern="1200" smtClean="0">
                <a:solidFill>
                  <a:prstClr val="white"/>
                </a:solidFill>
                <a:latin typeface="Times New Roman"/>
                <a:ea typeface="+mn-ea"/>
                <a:cs typeface="Times New Roman" pitchFamily="18" charset="0"/>
              </a:rPr>
              <a:t>Vì Lý sợ Diệp sẽ cười mình</a:t>
            </a:r>
            <a:endParaRPr lang="en-US" sz="2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152400" y="444103"/>
            <a:ext cx="8839200" cy="4491725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350" kern="1200">
              <a:solidFill>
                <a:prstClr val="black"/>
              </a:solidFill>
              <a:latin typeface="Verdana" panose="020B0604030504040204" pitchFamily="34" charset="0"/>
              <a:ea typeface="+mn-ea"/>
            </a:endParaRPr>
          </a:p>
        </p:txBody>
      </p:sp>
      <p:sp>
        <p:nvSpPr>
          <p:cNvPr id="126982" name="AutoShape 6"/>
          <p:cNvSpPr>
            <a:spLocks noChangeArrowheads="1"/>
          </p:cNvSpPr>
          <p:nvPr/>
        </p:nvSpPr>
        <p:spPr bwMode="auto">
          <a:xfrm>
            <a:off x="7396538" y="4312184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FF0000"/>
                </a:solidFill>
                <a:latin typeface="Calibri" panose="020F0502020204030204"/>
                <a:ea typeface="+mn-ea"/>
              </a:rPr>
              <a:t>0</a:t>
            </a:r>
          </a:p>
        </p:txBody>
      </p:sp>
      <p:sp>
        <p:nvSpPr>
          <p:cNvPr id="126983" name="AutoShape 7"/>
          <p:cNvSpPr>
            <a:spLocks noChangeArrowheads="1"/>
          </p:cNvSpPr>
          <p:nvPr/>
        </p:nvSpPr>
        <p:spPr bwMode="auto">
          <a:xfrm>
            <a:off x="7396538" y="4302549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800000"/>
                </a:solidFill>
                <a:latin typeface="Calibri" panose="020F0502020204030204"/>
                <a:ea typeface="+mn-ea"/>
              </a:rPr>
              <a:t>1</a:t>
            </a:r>
          </a:p>
        </p:txBody>
      </p:sp>
      <p:sp>
        <p:nvSpPr>
          <p:cNvPr id="126984" name="AutoShape 8"/>
          <p:cNvSpPr>
            <a:spLocks noChangeArrowheads="1"/>
          </p:cNvSpPr>
          <p:nvPr/>
        </p:nvSpPr>
        <p:spPr bwMode="auto">
          <a:xfrm>
            <a:off x="7396538" y="4284143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2</a:t>
            </a:r>
          </a:p>
        </p:txBody>
      </p:sp>
      <p:sp>
        <p:nvSpPr>
          <p:cNvPr id="126985" name="AutoShape 9"/>
          <p:cNvSpPr>
            <a:spLocks noChangeArrowheads="1"/>
          </p:cNvSpPr>
          <p:nvPr/>
        </p:nvSpPr>
        <p:spPr bwMode="auto">
          <a:xfrm>
            <a:off x="7396538" y="4331764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3</a:t>
            </a:r>
          </a:p>
        </p:txBody>
      </p:sp>
      <p:sp>
        <p:nvSpPr>
          <p:cNvPr id="126986" name="AutoShape 10"/>
          <p:cNvSpPr>
            <a:spLocks noChangeArrowheads="1"/>
          </p:cNvSpPr>
          <p:nvPr/>
        </p:nvSpPr>
        <p:spPr bwMode="auto">
          <a:xfrm>
            <a:off x="7396538" y="4280474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4</a:t>
            </a:r>
          </a:p>
        </p:txBody>
      </p:sp>
      <p:sp>
        <p:nvSpPr>
          <p:cNvPr id="126987" name="AutoShape 11"/>
          <p:cNvSpPr>
            <a:spLocks noChangeArrowheads="1"/>
          </p:cNvSpPr>
          <p:nvPr/>
        </p:nvSpPr>
        <p:spPr bwMode="auto">
          <a:xfrm>
            <a:off x="7396538" y="4332663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5</a:t>
            </a: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7396538" y="4352036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6</a:t>
            </a: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7396538" y="4342401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 dirty="0">
                <a:solidFill>
                  <a:srgbClr val="0033CC"/>
                </a:solidFill>
                <a:latin typeface="Calibri" panose="020F0502020204030204"/>
                <a:ea typeface="+mn-ea"/>
              </a:rPr>
              <a:t>7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7396538" y="4352035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8</a:t>
            </a: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7396538" y="4347218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 dirty="0">
                <a:solidFill>
                  <a:srgbClr val="0033CC"/>
                </a:solidFill>
                <a:latin typeface="Calibri" panose="020F0502020204030204"/>
                <a:ea typeface="+mn-ea"/>
              </a:rPr>
              <a:t>9</a:t>
            </a: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7453688" y="4362535"/>
            <a:ext cx="742950" cy="42819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 dirty="0">
                <a:solidFill>
                  <a:srgbClr val="0033CC"/>
                </a:solidFill>
                <a:latin typeface="Calibri" panose="020F0502020204030204"/>
                <a:ea typeface="+mn-ea"/>
              </a:rPr>
              <a:t>10</a:t>
            </a:r>
          </a:p>
        </p:txBody>
      </p:sp>
      <p:grpSp>
        <p:nvGrpSpPr>
          <p:cNvPr id="26" name="Group 51"/>
          <p:cNvGrpSpPr>
            <a:grpSpLocks/>
          </p:cNvGrpSpPr>
          <p:nvPr/>
        </p:nvGrpSpPr>
        <p:grpSpPr bwMode="auto">
          <a:xfrm>
            <a:off x="284081" y="428625"/>
            <a:ext cx="245756" cy="4507203"/>
            <a:chOff x="202295" y="-322943"/>
            <a:chExt cx="319314" cy="7180943"/>
          </a:xfrm>
        </p:grpSpPr>
        <p:sp>
          <p:nvSpPr>
            <p:cNvPr id="27" name="Rectangle 26"/>
            <p:cNvSpPr/>
            <p:nvPr/>
          </p:nvSpPr>
          <p:spPr bwMode="auto">
            <a:xfrm>
              <a:off x="202295" y="-322943"/>
              <a:ext cx="319314" cy="7166981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342900">
                <a:buClrTx/>
                <a:defRPr/>
              </a:pPr>
              <a:endParaRPr lang="en-US" sz="1500" kern="1200">
                <a:solidFill>
                  <a:prstClr val="black"/>
                </a:solidFill>
                <a:latin typeface="Times New Roman"/>
                <a:ea typeface="+mn-ea"/>
              </a:endParaRPr>
            </a:p>
          </p:txBody>
        </p:sp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342900">
                <a:lnSpc>
                  <a:spcPct val="100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None/>
              </a:pPr>
              <a:endParaRPr lang="vi-VN" altLang="en-US" sz="15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24014" y="-306985"/>
              <a:ext cx="75877" cy="7164985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342900">
                <a:buClrTx/>
                <a:defRPr/>
              </a:pPr>
              <a:endParaRPr lang="en-US" sz="1500" kern="1200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Times New Roman"/>
                <a:ea typeface="+mn-ea"/>
              </a:endParaRPr>
            </a:p>
          </p:txBody>
        </p:sp>
      </p:grpSp>
      <p:sp>
        <p:nvSpPr>
          <p:cNvPr id="34" name="AutoShape 51"/>
          <p:cNvSpPr>
            <a:spLocks noChangeArrowheads="1"/>
          </p:cNvSpPr>
          <p:nvPr/>
        </p:nvSpPr>
        <p:spPr bwMode="auto">
          <a:xfrm>
            <a:off x="1649778" y="640410"/>
            <a:ext cx="7265619" cy="94909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52400">
              <a:buFont typeface="Arial" panose="020B0604020202020204" pitchFamily="34" charset="0"/>
              <a:buNone/>
            </a:pPr>
            <a:r>
              <a:rPr 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Vì </a:t>
            </a:r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sao lúc đầu Lý định nhờ Diệp giúp nhưng </a:t>
            </a:r>
            <a:endParaRPr lang="en-US" sz="2800" b="1" dirty="0" smtClean="0">
              <a:solidFill>
                <a:srgbClr val="FFFFFF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152400">
              <a:buFont typeface="Arial" panose="020B0604020202020204" pitchFamily="34" charset="0"/>
              <a:buNone/>
            </a:pPr>
            <a:r>
              <a:rPr lang="vi-VN" sz="28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sau đó </a:t>
            </a:r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lại không nhờ nữa?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35" name="AutoShape 51"/>
          <p:cNvSpPr>
            <a:spLocks noChangeArrowheads="1"/>
          </p:cNvSpPr>
          <p:nvPr/>
        </p:nvSpPr>
        <p:spPr bwMode="auto">
          <a:xfrm>
            <a:off x="1546077" y="1885950"/>
            <a:ext cx="7369321" cy="571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342900">
              <a:buClrTx/>
              <a:defRPr/>
            </a:pPr>
            <a:r>
              <a:rPr lang="en-US" altLang="vi-VN" sz="2700" b="1" kern="120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	</a:t>
            </a:r>
            <a:r>
              <a:rPr lang="vi-VN" altLang="vi-VN" sz="2700" b="1" kern="120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Vì Lý hờn Diệp</a:t>
            </a:r>
            <a:endParaRPr lang="en-US" sz="2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+mn-ea"/>
            </a:endParaRPr>
          </a:p>
        </p:txBody>
      </p:sp>
      <p:pic>
        <p:nvPicPr>
          <p:cNvPr id="37" name="Picture 36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76" y="2041611"/>
            <a:ext cx="550659" cy="2190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>
            <a:hlinkHover r:id="" action="ppaction://noaction" highlightClick="1">
              <a:snd r:embed="rId6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05527" y="1928501"/>
            <a:ext cx="758261" cy="38219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500" kern="12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40" name="WordArt 226"/>
          <p:cNvSpPr>
            <a:spLocks noChangeArrowheads="1" noChangeShapeType="1" noTextEdit="1"/>
          </p:cNvSpPr>
          <p:nvPr/>
        </p:nvSpPr>
        <p:spPr bwMode="auto">
          <a:xfrm>
            <a:off x="1142996" y="1978509"/>
            <a:ext cx="426981" cy="24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342900">
              <a:buClrTx/>
            </a:pPr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1" name="AutoShape 51"/>
          <p:cNvSpPr>
            <a:spLocks noChangeArrowheads="1"/>
          </p:cNvSpPr>
          <p:nvPr/>
        </p:nvSpPr>
        <p:spPr bwMode="auto">
          <a:xfrm>
            <a:off x="1546076" y="3286125"/>
            <a:ext cx="7369321" cy="55126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342900">
              <a:spcBef>
                <a:spcPct val="50000"/>
              </a:spcBef>
              <a:buClrTx/>
              <a:defRPr/>
            </a:pPr>
            <a:r>
              <a:rPr lang="en-US" sz="2700" b="1" kern="1200">
                <a:solidFill>
                  <a:prstClr val="white"/>
                </a:solidFill>
                <a:latin typeface="Times New Roman"/>
                <a:ea typeface="+mn-ea"/>
              </a:rPr>
              <a:t>	</a:t>
            </a:r>
            <a:r>
              <a:rPr lang="vi-VN" sz="2800" b="1" kern="120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Vì Lý không muốn thua Diệp</a:t>
            </a:r>
            <a:endParaRPr lang="en-US" altLang="vi-VN" sz="2800" b="1" kern="1200" dirty="0">
              <a:solidFill>
                <a:prstClr val="white"/>
              </a:solidFill>
              <a:latin typeface="Times New Roman"/>
              <a:ea typeface="+mn-ea"/>
              <a:cs typeface="Times New Roman" pitchFamily="18" charset="0"/>
            </a:endParaRPr>
          </a:p>
        </p:txBody>
      </p:sp>
      <p:pic>
        <p:nvPicPr>
          <p:cNvPr id="42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448" y="2783681"/>
            <a:ext cx="550659" cy="2190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603" y="2571750"/>
            <a:ext cx="1135182" cy="5012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6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91239" y="2649142"/>
            <a:ext cx="758261" cy="3833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500" kern="12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pic>
        <p:nvPicPr>
          <p:cNvPr id="45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154" y="3474244"/>
            <a:ext cx="775928" cy="220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069" y="3336131"/>
            <a:ext cx="1064509" cy="5012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59">
            <a:hlinkHover r:id="" action="ppaction://noaction" highlightClick="1">
              <a:snd r:embed="rId6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1733" y="3429000"/>
            <a:ext cx="677282" cy="333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500" kern="12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1089008" y="3476626"/>
            <a:ext cx="353364" cy="24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342900">
              <a:buClrTx/>
            </a:pPr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9" name="WordArt 226"/>
          <p:cNvSpPr>
            <a:spLocks noChangeArrowheads="1" noChangeShapeType="1" noTextEdit="1"/>
          </p:cNvSpPr>
          <p:nvPr/>
        </p:nvSpPr>
        <p:spPr bwMode="auto">
          <a:xfrm>
            <a:off x="1082274" y="2709864"/>
            <a:ext cx="426981" cy="24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342900">
              <a:buClrTx/>
            </a:pPr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51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877" y="4224504"/>
            <a:ext cx="775928" cy="220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793" y="4086391"/>
            <a:ext cx="1064509" cy="5012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Oval 59">
            <a:hlinkHover r:id="" action="ppaction://noaction" highlightClick="1">
              <a:snd r:embed="rId6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06456" y="4179260"/>
            <a:ext cx="677282" cy="333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500" kern="12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54" name="WordArt 226"/>
          <p:cNvSpPr>
            <a:spLocks noChangeArrowheads="1" noChangeShapeType="1" noTextEdit="1"/>
          </p:cNvSpPr>
          <p:nvPr/>
        </p:nvSpPr>
        <p:spPr bwMode="auto">
          <a:xfrm>
            <a:off x="1083732" y="4226887"/>
            <a:ext cx="353364" cy="24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342900">
              <a:buClrTx/>
            </a:pPr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" name="Rectangle 3"/>
          <p:cNvSpPr/>
          <p:nvPr/>
        </p:nvSpPr>
        <p:spPr>
          <a:xfrm>
            <a:off x="3229741" y="-531"/>
            <a:ext cx="232307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/>
                <a:solidFill>
                  <a:srgbClr val="EF797F"/>
                </a:solidFill>
              </a:rPr>
              <a:t>MẢNH GHÉP 2</a:t>
            </a:r>
            <a:endParaRPr lang="en-US" sz="2400" b="1" dirty="0">
              <a:ln/>
              <a:solidFill>
                <a:srgbClr val="EF797F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/>
          <a:srcRect l="10417" t="11511" r="14916" b="10267"/>
          <a:stretch/>
        </p:blipFill>
        <p:spPr>
          <a:xfrm>
            <a:off x="228600" y="438150"/>
            <a:ext cx="1305496" cy="113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0" name="AutoShape 51"/>
          <p:cNvSpPr>
            <a:spLocks noChangeArrowheads="1"/>
          </p:cNvSpPr>
          <p:nvPr/>
        </p:nvSpPr>
        <p:spPr bwMode="auto">
          <a:xfrm>
            <a:off x="1676400" y="2647950"/>
            <a:ext cx="7162799" cy="5238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vi-VN" sz="2800" b="1" smtClean="0">
                <a:solidFill>
                  <a:srgbClr val="FFFF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Vì Lý muốn tự tay cắt chữ U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833836"/>
      </p:ext>
    </p:extLst>
  </p:cSld>
  <p:clrMapOvr>
    <a:masterClrMapping/>
  </p:clrMapOvr>
  <p:transition spd="slow">
    <p:strips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26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12698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0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2" grpId="0" animBg="1"/>
      <p:bldP spid="126983" grpId="0" animBg="1"/>
      <p:bldP spid="126984" grpId="0" animBg="1"/>
      <p:bldP spid="126985" grpId="0" animBg="1"/>
      <p:bldP spid="126986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6350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rrow: Chevron 4">
            <a:extLst>
              <a:ext uri="{FF2B5EF4-FFF2-40B4-BE49-F238E27FC236}">
                <a16:creationId xmlns:a16="http://schemas.microsoft.com/office/drawing/2014/main" xmlns="" id="{A0664AAE-E3BE-0BD5-9F1C-3F08853F8765}"/>
              </a:ext>
            </a:extLst>
          </p:cNvPr>
          <p:cNvSpPr/>
          <p:nvPr/>
        </p:nvSpPr>
        <p:spPr>
          <a:xfrm>
            <a:off x="2218134" y="1276350"/>
            <a:ext cx="4707732" cy="3537166"/>
          </a:xfrm>
          <a:prstGeom prst="chevro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6677147-758E-DC23-F0BA-6F3181FB6867}"/>
              </a:ext>
            </a:extLst>
          </p:cNvPr>
          <p:cNvGrpSpPr/>
          <p:nvPr/>
        </p:nvGrpSpPr>
        <p:grpSpPr>
          <a:xfrm>
            <a:off x="5203946" y="1276350"/>
            <a:ext cx="3101854" cy="3537166"/>
            <a:chOff x="5203946" y="1276350"/>
            <a:chExt cx="3101854" cy="35371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84815F0-8314-E497-2F7D-F16ADF51D931}"/>
                </a:ext>
              </a:extLst>
            </p:cNvPr>
            <p:cNvSpPr/>
            <p:nvPr/>
          </p:nvSpPr>
          <p:spPr>
            <a:xfrm>
              <a:off x="5203946" y="1276350"/>
              <a:ext cx="3101854" cy="353716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C41F7C-1B91-3E60-5ED7-504FB572D518}"/>
                </a:ext>
              </a:extLst>
            </p:cNvPr>
            <p:cNvSpPr txBox="1"/>
            <p:nvPr/>
          </p:nvSpPr>
          <p:spPr>
            <a:xfrm>
              <a:off x="7029678" y="2876550"/>
              <a:ext cx="28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44079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xmlns="" id="{6F1864F5-F6AB-7DDE-D6B1-4ECA17579A4A}"/>
              </a:ext>
            </a:extLst>
          </p:cNvPr>
          <p:cNvSpPr txBox="1"/>
          <p:nvPr/>
        </p:nvSpPr>
        <p:spPr>
          <a:xfrm>
            <a:off x="2743200" y="166613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242939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AutoShape 51"/>
          <p:cNvSpPr>
            <a:spLocks noChangeArrowheads="1"/>
          </p:cNvSpPr>
          <p:nvPr/>
        </p:nvSpPr>
        <p:spPr bwMode="auto">
          <a:xfrm>
            <a:off x="1533554" y="4076799"/>
            <a:ext cx="7369588" cy="55126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342900">
              <a:buClrTx/>
              <a:defRPr/>
            </a:pPr>
            <a:r>
              <a:rPr lang="en-US" altLang="vi-VN" sz="1800" b="1" kern="1200" dirty="0">
                <a:solidFill>
                  <a:prstClr val="white"/>
                </a:solidFill>
                <a:latin typeface="Times New Roman"/>
                <a:ea typeface="+mn-ea"/>
                <a:cs typeface="Times New Roman" pitchFamily="18" charset="0"/>
              </a:rPr>
              <a:t>	</a:t>
            </a:r>
            <a:r>
              <a:rPr lang="en-US" altLang="vi-VN" sz="1800" b="1" kern="1200">
                <a:solidFill>
                  <a:prstClr val="white"/>
                </a:solidFill>
                <a:latin typeface="Times New Roman"/>
                <a:ea typeface="+mn-ea"/>
                <a:cs typeface="Times New Roman" pitchFamily="18" charset="0"/>
              </a:rPr>
              <a:t>	</a:t>
            </a:r>
            <a:r>
              <a:rPr lang="vi-VN" altLang="vi-VN" sz="2800" b="1" kern="120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Không nên nhờ vả bạn.</a:t>
            </a:r>
            <a:endParaRPr lang="en-US" sz="2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152400" y="444103"/>
            <a:ext cx="8839200" cy="4491725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350" kern="1200">
              <a:solidFill>
                <a:prstClr val="black"/>
              </a:solidFill>
              <a:latin typeface="Verdana" panose="020B0604030504040204" pitchFamily="34" charset="0"/>
              <a:ea typeface="+mn-ea"/>
            </a:endParaRPr>
          </a:p>
        </p:txBody>
      </p:sp>
      <p:sp>
        <p:nvSpPr>
          <p:cNvPr id="126982" name="AutoShape 6"/>
          <p:cNvSpPr>
            <a:spLocks noChangeArrowheads="1"/>
          </p:cNvSpPr>
          <p:nvPr/>
        </p:nvSpPr>
        <p:spPr bwMode="auto">
          <a:xfrm>
            <a:off x="7396538" y="4312184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FF0000"/>
                </a:solidFill>
                <a:latin typeface="Calibri" panose="020F0502020204030204"/>
                <a:ea typeface="+mn-ea"/>
              </a:rPr>
              <a:t>0</a:t>
            </a:r>
          </a:p>
        </p:txBody>
      </p:sp>
      <p:sp>
        <p:nvSpPr>
          <p:cNvPr id="126983" name="AutoShape 7"/>
          <p:cNvSpPr>
            <a:spLocks noChangeArrowheads="1"/>
          </p:cNvSpPr>
          <p:nvPr/>
        </p:nvSpPr>
        <p:spPr bwMode="auto">
          <a:xfrm>
            <a:off x="7396538" y="4302549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800000"/>
                </a:solidFill>
                <a:latin typeface="Calibri" panose="020F0502020204030204"/>
                <a:ea typeface="+mn-ea"/>
              </a:rPr>
              <a:t>1</a:t>
            </a:r>
          </a:p>
        </p:txBody>
      </p:sp>
      <p:sp>
        <p:nvSpPr>
          <p:cNvPr id="126984" name="AutoShape 8"/>
          <p:cNvSpPr>
            <a:spLocks noChangeArrowheads="1"/>
          </p:cNvSpPr>
          <p:nvPr/>
        </p:nvSpPr>
        <p:spPr bwMode="auto">
          <a:xfrm>
            <a:off x="7396538" y="4284143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2</a:t>
            </a:r>
          </a:p>
        </p:txBody>
      </p:sp>
      <p:sp>
        <p:nvSpPr>
          <p:cNvPr id="126985" name="AutoShape 9"/>
          <p:cNvSpPr>
            <a:spLocks noChangeArrowheads="1"/>
          </p:cNvSpPr>
          <p:nvPr/>
        </p:nvSpPr>
        <p:spPr bwMode="auto">
          <a:xfrm>
            <a:off x="7396538" y="4331764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3</a:t>
            </a:r>
          </a:p>
        </p:txBody>
      </p:sp>
      <p:sp>
        <p:nvSpPr>
          <p:cNvPr id="126986" name="AutoShape 10"/>
          <p:cNvSpPr>
            <a:spLocks noChangeArrowheads="1"/>
          </p:cNvSpPr>
          <p:nvPr/>
        </p:nvSpPr>
        <p:spPr bwMode="auto">
          <a:xfrm>
            <a:off x="7396538" y="4280474"/>
            <a:ext cx="857250" cy="5143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4</a:t>
            </a:r>
          </a:p>
        </p:txBody>
      </p:sp>
      <p:sp>
        <p:nvSpPr>
          <p:cNvPr id="126987" name="AutoShape 11"/>
          <p:cNvSpPr>
            <a:spLocks noChangeArrowheads="1"/>
          </p:cNvSpPr>
          <p:nvPr/>
        </p:nvSpPr>
        <p:spPr bwMode="auto">
          <a:xfrm>
            <a:off x="7396538" y="4332663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5</a:t>
            </a: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7396538" y="4352036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6</a:t>
            </a: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7396538" y="4342401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 dirty="0">
                <a:solidFill>
                  <a:srgbClr val="0033CC"/>
                </a:solidFill>
                <a:latin typeface="Calibri" panose="020F0502020204030204"/>
                <a:ea typeface="+mn-ea"/>
              </a:rPr>
              <a:t>7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7396538" y="4352035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>
                <a:solidFill>
                  <a:srgbClr val="0033CC"/>
                </a:solidFill>
                <a:latin typeface="Calibri" panose="020F0502020204030204"/>
                <a:ea typeface="+mn-ea"/>
              </a:rPr>
              <a:t>8</a:t>
            </a: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7396538" y="4347218"/>
            <a:ext cx="857250" cy="44919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 dirty="0">
                <a:solidFill>
                  <a:srgbClr val="0033CC"/>
                </a:solidFill>
                <a:latin typeface="Calibri" panose="020F0502020204030204"/>
                <a:ea typeface="+mn-ea"/>
              </a:rPr>
              <a:t>9</a:t>
            </a: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7453688" y="4362535"/>
            <a:ext cx="742950" cy="42819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42900">
              <a:buClrTx/>
            </a:pPr>
            <a:r>
              <a:rPr lang="en-US" altLang="en-US" sz="2475" b="1" kern="1200" dirty="0">
                <a:solidFill>
                  <a:srgbClr val="0033CC"/>
                </a:solidFill>
                <a:latin typeface="Calibri" panose="020F0502020204030204"/>
                <a:ea typeface="+mn-ea"/>
              </a:rPr>
              <a:t>10</a:t>
            </a:r>
          </a:p>
        </p:txBody>
      </p:sp>
      <p:grpSp>
        <p:nvGrpSpPr>
          <p:cNvPr id="26" name="Group 51"/>
          <p:cNvGrpSpPr>
            <a:grpSpLocks/>
          </p:cNvGrpSpPr>
          <p:nvPr/>
        </p:nvGrpSpPr>
        <p:grpSpPr bwMode="auto">
          <a:xfrm>
            <a:off x="284081" y="428625"/>
            <a:ext cx="245756" cy="4507203"/>
            <a:chOff x="202295" y="-322943"/>
            <a:chExt cx="319314" cy="7180943"/>
          </a:xfrm>
        </p:grpSpPr>
        <p:sp>
          <p:nvSpPr>
            <p:cNvPr id="27" name="Rectangle 26"/>
            <p:cNvSpPr/>
            <p:nvPr/>
          </p:nvSpPr>
          <p:spPr bwMode="auto">
            <a:xfrm>
              <a:off x="202295" y="-322943"/>
              <a:ext cx="319314" cy="7166981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342900">
                <a:buClrTx/>
                <a:defRPr/>
              </a:pPr>
              <a:endParaRPr lang="en-US" sz="1500" kern="1200">
                <a:solidFill>
                  <a:prstClr val="black"/>
                </a:solidFill>
                <a:latin typeface="Times New Roman"/>
                <a:ea typeface="+mn-ea"/>
              </a:endParaRPr>
            </a:p>
          </p:txBody>
        </p:sp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342900">
                <a:lnSpc>
                  <a:spcPct val="100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None/>
              </a:pPr>
              <a:endParaRPr lang="vi-VN" altLang="en-US" sz="15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24014" y="-306985"/>
              <a:ext cx="75877" cy="7164985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342900">
                <a:buClrTx/>
                <a:defRPr/>
              </a:pPr>
              <a:endParaRPr lang="en-US" sz="1500" kern="1200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Times New Roman"/>
                <a:ea typeface="+mn-ea"/>
              </a:endParaRPr>
            </a:p>
          </p:txBody>
        </p:sp>
      </p:grpSp>
      <p:sp>
        <p:nvSpPr>
          <p:cNvPr id="34" name="AutoShape 51"/>
          <p:cNvSpPr>
            <a:spLocks noChangeArrowheads="1"/>
          </p:cNvSpPr>
          <p:nvPr/>
        </p:nvSpPr>
        <p:spPr bwMode="auto">
          <a:xfrm>
            <a:off x="1604164" y="656053"/>
            <a:ext cx="7311236" cy="76498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marL="1524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vi-VN" sz="25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Từ </a:t>
            </a:r>
            <a:r>
              <a:rPr lang="vi-VN" sz="2500" b="1" dirty="0">
                <a:solidFill>
                  <a:srgbClr val="FFFF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câu chuyện trên em rút ra cho mình bài học gì?</a:t>
            </a:r>
            <a:endParaRPr lang="en-US" sz="2500" b="1" dirty="0">
              <a:solidFill>
                <a:srgbClr val="FFFFFF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35" name="AutoShape 51"/>
          <p:cNvSpPr>
            <a:spLocks noChangeArrowheads="1"/>
          </p:cNvSpPr>
          <p:nvPr/>
        </p:nvSpPr>
        <p:spPr bwMode="auto">
          <a:xfrm>
            <a:off x="1546077" y="2524125"/>
            <a:ext cx="7366121" cy="571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342900">
              <a:buClrTx/>
              <a:defRPr/>
            </a:pPr>
            <a:r>
              <a:rPr lang="en-US" altLang="vi-VN" sz="27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	</a:t>
            </a:r>
            <a:r>
              <a:rPr lang="vi-VN" altLang="vi-VN" sz="2700" b="1" kern="120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Bạn bè phải làm việc hộ nhau.</a:t>
            </a:r>
            <a:endParaRPr lang="en-US" sz="2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+mn-ea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546076" y="1619516"/>
            <a:ext cx="7369323" cy="71617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5240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7" name="Picture 36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76" y="2041611"/>
            <a:ext cx="550659" cy="2190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Classicmod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792" y="1859445"/>
            <a:ext cx="1117515" cy="5012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05527" y="1928501"/>
            <a:ext cx="758261" cy="38219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500" kern="12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40" name="WordArt 226"/>
          <p:cNvSpPr>
            <a:spLocks noChangeArrowheads="1" noChangeShapeType="1" noTextEdit="1"/>
          </p:cNvSpPr>
          <p:nvPr/>
        </p:nvSpPr>
        <p:spPr bwMode="auto">
          <a:xfrm>
            <a:off x="1142996" y="1978509"/>
            <a:ext cx="426981" cy="24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342900">
              <a:buClrTx/>
            </a:pPr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1" name="AutoShape 51"/>
          <p:cNvSpPr>
            <a:spLocks noChangeArrowheads="1"/>
          </p:cNvSpPr>
          <p:nvPr/>
        </p:nvSpPr>
        <p:spPr bwMode="auto">
          <a:xfrm>
            <a:off x="1546076" y="3286125"/>
            <a:ext cx="7369323" cy="55126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342900">
              <a:spcBef>
                <a:spcPct val="50000"/>
              </a:spcBef>
              <a:buClrTx/>
              <a:defRPr/>
            </a:pPr>
            <a:r>
              <a:rPr lang="en-US" sz="2700" b="1" kern="1200">
                <a:solidFill>
                  <a:prstClr val="white"/>
                </a:solidFill>
                <a:latin typeface="Times New Roman"/>
                <a:ea typeface="+mn-ea"/>
              </a:rPr>
              <a:t>	</a:t>
            </a:r>
            <a:r>
              <a:rPr lang="vi-VN" sz="2700" b="1" kern="1200" smtClean="0">
                <a:solidFill>
                  <a:prstClr val="white"/>
                </a:solidFill>
                <a:latin typeface="Times New Roman"/>
                <a:ea typeface="+mn-ea"/>
              </a:rPr>
              <a:t>  Không nên giúp đỡ bạn.</a:t>
            </a:r>
            <a:endParaRPr lang="en-US" altLang="vi-VN" sz="2800" b="1" kern="1200" dirty="0">
              <a:solidFill>
                <a:prstClr val="white"/>
              </a:solidFill>
              <a:latin typeface="Times New Roman"/>
              <a:ea typeface="+mn-ea"/>
              <a:cs typeface="Times New Roman" pitchFamily="18" charset="0"/>
            </a:endParaRPr>
          </a:p>
        </p:txBody>
      </p:sp>
      <p:pic>
        <p:nvPicPr>
          <p:cNvPr id="42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448" y="2783681"/>
            <a:ext cx="550659" cy="2190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603" y="2571750"/>
            <a:ext cx="1135182" cy="5012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91239" y="2649142"/>
            <a:ext cx="758261" cy="3833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500" kern="12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pic>
        <p:nvPicPr>
          <p:cNvPr id="45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154" y="3474244"/>
            <a:ext cx="775928" cy="220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9" descr="Classicmod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069" y="3336131"/>
            <a:ext cx="1064509" cy="5012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1733" y="3429000"/>
            <a:ext cx="677282" cy="333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500" kern="12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1089008" y="3476626"/>
            <a:ext cx="353364" cy="24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342900">
              <a:buClrTx/>
            </a:pPr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9" name="WordArt 226"/>
          <p:cNvSpPr>
            <a:spLocks noChangeArrowheads="1" noChangeShapeType="1" noTextEdit="1"/>
          </p:cNvSpPr>
          <p:nvPr/>
        </p:nvSpPr>
        <p:spPr bwMode="auto">
          <a:xfrm>
            <a:off x="1082274" y="2709864"/>
            <a:ext cx="426981" cy="24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342900">
              <a:buClrTx/>
            </a:pPr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51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877" y="4224504"/>
            <a:ext cx="775928" cy="220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9" descr="Classicmod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793" y="4086391"/>
            <a:ext cx="1064509" cy="5012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06456" y="4179260"/>
            <a:ext cx="677282" cy="333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vi-VN" altLang="en-US" sz="1500" kern="12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54" name="WordArt 226"/>
          <p:cNvSpPr>
            <a:spLocks noChangeArrowheads="1" noChangeShapeType="1" noTextEdit="1"/>
          </p:cNvSpPr>
          <p:nvPr/>
        </p:nvSpPr>
        <p:spPr bwMode="auto">
          <a:xfrm>
            <a:off x="1083732" y="4226887"/>
            <a:ext cx="353364" cy="24169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342900">
              <a:buClrTx/>
            </a:pPr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" name="Rectangle 3"/>
          <p:cNvSpPr/>
          <p:nvPr/>
        </p:nvSpPr>
        <p:spPr>
          <a:xfrm>
            <a:off x="3229741" y="-531"/>
            <a:ext cx="232307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/>
                <a:solidFill>
                  <a:srgbClr val="EF797F"/>
                </a:solidFill>
              </a:rPr>
              <a:t>MẢNH GHÉP 3</a:t>
            </a:r>
            <a:endParaRPr lang="en-US" sz="2400" b="1" dirty="0">
              <a:ln/>
              <a:solidFill>
                <a:srgbClr val="EF797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2307" y="1581150"/>
            <a:ext cx="6621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có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quyết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rèn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chắc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chắn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sẽ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/>
          <a:srcRect l="10417" t="11511" r="14916" b="10267"/>
          <a:stretch/>
        </p:blipFill>
        <p:spPr>
          <a:xfrm>
            <a:off x="232918" y="503228"/>
            <a:ext cx="1305496" cy="113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032154271"/>
      </p:ext>
    </p:extLst>
  </p:cSld>
  <p:clrMapOvr>
    <a:masterClrMapping/>
  </p:clrMapOvr>
  <p:transition spd="slow">
    <p:strips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26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12698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0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2" grpId="0" animBg="1"/>
      <p:bldP spid="126983" grpId="0" animBg="1"/>
      <p:bldP spid="126984" grpId="0" animBg="1"/>
      <p:bldP spid="126985" grpId="0" animBg="1"/>
      <p:bldP spid="126986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6350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6677147-758E-DC23-F0BA-6F3181FB6867}"/>
              </a:ext>
            </a:extLst>
          </p:cNvPr>
          <p:cNvGrpSpPr/>
          <p:nvPr/>
        </p:nvGrpSpPr>
        <p:grpSpPr>
          <a:xfrm>
            <a:off x="5203946" y="1276350"/>
            <a:ext cx="3101854" cy="3537166"/>
            <a:chOff x="5203946" y="1276350"/>
            <a:chExt cx="3101854" cy="35371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84815F0-8314-E497-2F7D-F16ADF51D931}"/>
                </a:ext>
              </a:extLst>
            </p:cNvPr>
            <p:cNvSpPr/>
            <p:nvPr/>
          </p:nvSpPr>
          <p:spPr>
            <a:xfrm>
              <a:off x="5203946" y="1276350"/>
              <a:ext cx="3101854" cy="353716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C41F7C-1B91-3E60-5ED7-504FB572D518}"/>
                </a:ext>
              </a:extLst>
            </p:cNvPr>
            <p:cNvSpPr txBox="1"/>
            <p:nvPr/>
          </p:nvSpPr>
          <p:spPr>
            <a:xfrm>
              <a:off x="7029678" y="2876550"/>
              <a:ext cx="28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44079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xmlns="" id="{6F1864F5-F6AB-7DDE-D6B1-4ECA17579A4A}"/>
              </a:ext>
            </a:extLst>
          </p:cNvPr>
          <p:cNvSpPr txBox="1"/>
          <p:nvPr/>
        </p:nvSpPr>
        <p:spPr>
          <a:xfrm>
            <a:off x="2743200" y="166613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427456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and Customizable College Planner by Slidego">
  <a:themeElements>
    <a:clrScheme name="Simple Light">
      <a:dk1>
        <a:srgbClr val="000000"/>
      </a:dk1>
      <a:lt1>
        <a:srgbClr val="FFFFFF"/>
      </a:lt1>
      <a:dk2>
        <a:srgbClr val="DB5763"/>
      </a:dk2>
      <a:lt2>
        <a:srgbClr val="FFDD35"/>
      </a:lt2>
      <a:accent1>
        <a:srgbClr val="F9CB54"/>
      </a:accent1>
      <a:accent2>
        <a:srgbClr val="F7A636"/>
      </a:accent2>
      <a:accent3>
        <a:srgbClr val="EF797F"/>
      </a:accent3>
      <a:accent4>
        <a:srgbClr val="5FB98E"/>
      </a:accent4>
      <a:accent5>
        <a:srgbClr val="4AC1EB"/>
      </a:accent5>
      <a:accent6>
        <a:srgbClr val="FFFCF4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1151</TotalTime>
  <Words>771</Words>
  <Application>Microsoft Office PowerPoint</Application>
  <PresentationFormat>On-screen Show (16:9)</PresentationFormat>
  <Paragraphs>170</Paragraphs>
  <Slides>31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Arial</vt:lpstr>
      <vt:lpstr>Tahoma</vt:lpstr>
      <vt:lpstr>Times New Roman</vt:lpstr>
      <vt:lpstr>Bungee</vt:lpstr>
      <vt:lpstr>Lobster</vt:lpstr>
      <vt:lpstr>Verdana</vt:lpstr>
      <vt:lpstr>Calibri</vt:lpstr>
      <vt:lpstr>MS Mincho</vt:lpstr>
      <vt:lpstr>Francois One</vt:lpstr>
      <vt:lpstr>Segoe UI Semibold</vt:lpstr>
      <vt:lpstr>Poppins</vt:lpstr>
      <vt:lpstr>Roboto</vt:lpstr>
      <vt:lpstr>Livvic</vt:lpstr>
      <vt:lpstr>UTM Loko</vt:lpstr>
      <vt:lpstr>Faustina</vt:lpstr>
      <vt:lpstr>#9Slide07 Cadena</vt:lpstr>
      <vt:lpstr>Comic Sans MS</vt:lpstr>
      <vt:lpstr>Roboto Condensed Light</vt:lpstr>
      <vt:lpstr>Nunito</vt:lpstr>
      <vt:lpstr>Simple and Customizable College Planner by Slidego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Quả gấc </vt:lpstr>
      <vt:lpstr>Hoa muồng hoàng yến, quả và hạt</vt:lpstr>
      <vt:lpstr>Quả xoan</vt:lpstr>
      <vt:lpstr>Xung quanh rộ lên tiếng bàn tán:</vt:lpstr>
      <vt:lpstr>Giọng đọc: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Manager>9Slide.vn</Manager>
  <Company>9Slide.vn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Asus</dc:creator>
  <dc:description>9Slide.vn</dc:description>
  <cp:lastModifiedBy>Admin</cp:lastModifiedBy>
  <cp:revision>77</cp:revision>
  <dcterms:modified xsi:type="dcterms:W3CDTF">2024-10-13T07:31:26Z</dcterms:modified>
  <cp:category>9Slide.vn</cp:category>
</cp:coreProperties>
</file>