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80" r:id="rId2"/>
    <p:sldMasterId id="2147483831" r:id="rId3"/>
    <p:sldMasterId id="2147483867" r:id="rId4"/>
    <p:sldMasterId id="2147483879" r:id="rId5"/>
    <p:sldMasterId id="2147483891" r:id="rId6"/>
    <p:sldMasterId id="2147483966" r:id="rId7"/>
    <p:sldMasterId id="2147483980" r:id="rId8"/>
    <p:sldMasterId id="2147483992" r:id="rId9"/>
    <p:sldMasterId id="2147484016" r:id="rId10"/>
    <p:sldMasterId id="2147484028" r:id="rId11"/>
    <p:sldMasterId id="2147484040" r:id="rId12"/>
  </p:sldMasterIdLst>
  <p:notesMasterIdLst>
    <p:notesMasterId r:id="rId47"/>
  </p:notesMasterIdLst>
  <p:handoutMasterIdLst>
    <p:handoutMasterId r:id="rId48"/>
  </p:handoutMasterIdLst>
  <p:sldIdLst>
    <p:sldId id="369" r:id="rId13"/>
    <p:sldId id="367" r:id="rId14"/>
    <p:sldId id="386" r:id="rId15"/>
    <p:sldId id="385" r:id="rId16"/>
    <p:sldId id="387" r:id="rId17"/>
    <p:sldId id="391" r:id="rId18"/>
    <p:sldId id="295" r:id="rId19"/>
    <p:sldId id="361" r:id="rId20"/>
    <p:sldId id="363" r:id="rId21"/>
    <p:sldId id="318" r:id="rId22"/>
    <p:sldId id="314" r:id="rId23"/>
    <p:sldId id="344" r:id="rId24"/>
    <p:sldId id="345" r:id="rId25"/>
    <p:sldId id="349" r:id="rId26"/>
    <p:sldId id="396" r:id="rId27"/>
    <p:sldId id="322" r:id="rId28"/>
    <p:sldId id="341" r:id="rId29"/>
    <p:sldId id="352" r:id="rId30"/>
    <p:sldId id="339" r:id="rId31"/>
    <p:sldId id="395" r:id="rId32"/>
    <p:sldId id="298" r:id="rId33"/>
    <p:sldId id="364" r:id="rId34"/>
    <p:sldId id="284" r:id="rId35"/>
    <p:sldId id="299" r:id="rId36"/>
    <p:sldId id="300" r:id="rId37"/>
    <p:sldId id="301" r:id="rId38"/>
    <p:sldId id="287" r:id="rId39"/>
    <p:sldId id="353" r:id="rId40"/>
    <p:sldId id="330" r:id="rId41"/>
    <p:sldId id="332" r:id="rId42"/>
    <p:sldId id="355" r:id="rId43"/>
    <p:sldId id="354" r:id="rId44"/>
    <p:sldId id="343" r:id="rId45"/>
    <p:sldId id="274" r:id="rId46"/>
  </p:sldIdLst>
  <p:sldSz cx="12192000" cy="6858000"/>
  <p:notesSz cx="6858000" cy="9144000"/>
  <p:embeddedFontLst>
    <p:embeddedFont>
      <p:font typeface="Arial Unicode MS" panose="020B0604020202020204" charset="-128"/>
      <p:regular r:id="rId49"/>
    </p:embeddedFont>
    <p:embeddedFont>
      <p:font typeface="宋体" panose="02010600030101010101" pitchFamily="2" charset="-122"/>
      <p:regular r:id="rId50"/>
    </p:embeddedFont>
    <p:embeddedFont>
      <p:font typeface=".VnArabiaH" panose="020B7200000000000000" pitchFamily="34" charset="0"/>
      <p:regular r:id="rId51"/>
    </p:embeddedFont>
    <p:embeddedFont>
      <p:font typeface=".VnTime" panose="020B7200000000000000" pitchFamily="34" charset="0"/>
      <p:regular r:id="rId52"/>
      <p:bold r:id="rId53"/>
      <p:italic r:id="rId54"/>
      <p:boldItalic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Calibri Light" panose="020F0302020204030204" pitchFamily="34" charset="0"/>
      <p:regular r:id="rId60"/>
      <p:italic r:id="rId61"/>
    </p:embeddedFont>
  </p:embeddedFontLst>
  <p:custShowLst>
    <p:custShow name="Custom Show 1" id="0">
      <p:sldLst/>
    </p:custShow>
  </p:custShowLst>
  <p:custDataLst>
    <p:tags r:id="rId62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3CE0F6"/>
    <a:srgbClr val="61CCD1"/>
    <a:srgbClr val="D1E74B"/>
    <a:srgbClr val="FF3300"/>
    <a:srgbClr val="FF0000"/>
    <a:srgbClr val="FFCC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71" autoAdjust="0"/>
  </p:normalViewPr>
  <p:slideViewPr>
    <p:cSldViewPr>
      <p:cViewPr varScale="1">
        <p:scale>
          <a:sx n="72" d="100"/>
          <a:sy n="72" d="100"/>
        </p:scale>
        <p:origin x="84" y="2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13.fntdata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handoutMaster" Target="handoutMasters/handoutMaster1.xml"/><Relationship Id="rId56" Type="http://schemas.openxmlformats.org/officeDocument/2006/relationships/font" Target="fonts/font8.fntdata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font" Target="fonts/font11.fntdata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font" Target="fonts/font6.fntdata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u="sng">
                <a:effectLst>
                  <a:outerShdw blurRad="38100" dist="38100" dir="2700000" algn="tl">
                    <a:srgbClr val="C0C0C0"/>
                  </a:outerShdw>
                </a:effectLst>
                <a:latin typeface=".VnArabiaH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sng">
                <a:effectLst>
                  <a:outerShdw blurRad="38100" dist="38100" dir="2700000" algn="tl">
                    <a:srgbClr val="C0C0C0"/>
                  </a:outerShdw>
                </a:effectLst>
                <a:latin typeface=".VnArabiaH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u="sng">
                <a:effectLst>
                  <a:outerShdw blurRad="38100" dist="38100" dir="2700000" algn="tl">
                    <a:srgbClr val="C0C0C0"/>
                  </a:outerShdw>
                </a:effectLst>
                <a:latin typeface=".VnArabiaH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sng">
                <a:effectLst>
                  <a:outerShdw blurRad="38100" dist="38100" dir="2700000" algn="tl">
                    <a:srgbClr val="C0C0C0"/>
                  </a:outerShdw>
                </a:effectLst>
                <a:latin typeface=".VnArabiaH" pitchFamily="34" charset="0"/>
              </a:defRPr>
            </a:lvl1pPr>
          </a:lstStyle>
          <a:p>
            <a:pPr>
              <a:defRPr/>
            </a:pPr>
            <a:fld id="{A126694B-99F3-4FF3-B286-64DE4407D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9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6C5F08A7-8D9A-4DDB-9D6D-835EFAA9D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78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EBC356F-EE8E-43B9-876B-02C954623966}" type="slidenum">
              <a:rPr lang="en-US" altLang="en-US" smtClean="0">
                <a:solidFill>
                  <a:prstClr val="black"/>
                </a:solidFill>
              </a:rPr>
              <a:pPr/>
              <a:t>30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53603" name="Rectangle 7"/>
          <p:cNvSpPr txBox="1">
            <a:spLocks noGrp="1" noChangeArrowheads="1"/>
          </p:cNvSpPr>
          <p:nvPr/>
        </p:nvSpPr>
        <p:spPr bwMode="auto">
          <a:xfrm>
            <a:off x="3883992" y="8684962"/>
            <a:ext cx="2972392" cy="45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448650" fontAlgn="auto">
              <a:spcBef>
                <a:spcPts val="0"/>
              </a:spcBef>
              <a:spcAft>
                <a:spcPts val="0"/>
              </a:spcAft>
            </a:pPr>
            <a:fld id="{E0D9D9D2-FCA3-4E34-B4F0-F3F98ABEBF16}" type="slidenum">
              <a:rPr lang="en-US" altLang="en-US" sz="1200">
                <a:solidFill>
                  <a:prstClr val="black"/>
                </a:solidFill>
                <a:effectLst/>
                <a:latin typeface="Calibri"/>
              </a:rPr>
              <a:pPr algn="r" defTabSz="448650" fontAlgn="auto">
                <a:spcBef>
                  <a:spcPts val="0"/>
                </a:spcBef>
                <a:spcAft>
                  <a:spcPts val="0"/>
                </a:spcAft>
              </a:pPr>
              <a:t>30</a:t>
            </a:fld>
            <a:endParaRPr lang="en-US" altLang="en-US" sz="1200">
              <a:solidFill>
                <a:prstClr val="black"/>
              </a:solidFill>
              <a:effectLst/>
              <a:latin typeface="Calibri"/>
            </a:endParaRPr>
          </a:p>
        </p:txBody>
      </p:sp>
      <p:sp>
        <p:nvSpPr>
          <p:cNvPr id="153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0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EB0052-8B9B-4B6B-BD25-3BC08E87CEAB}" type="slidenum">
              <a:rPr lang="en-US" altLang="en-US" smtClean="0">
                <a:solidFill>
                  <a:prstClr val="black"/>
                </a:solidFill>
              </a:rPr>
              <a:pPr/>
              <a:t>31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C9988C-1B65-4DA7-B34E-6E4A0E20EEA0}" type="slidenum">
              <a:rPr lang="en-US" sz="1200" smtClean="0"/>
              <a:pPr eaLnBrk="1" hangingPunct="1"/>
              <a:t>34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6263" y="795338"/>
            <a:ext cx="5708650" cy="3211512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276725"/>
            <a:ext cx="5029200" cy="3859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022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6C34D0-4D8E-48C3-9643-96A65107DC86}" type="slidenum">
              <a:rPr lang="en-US" altLang="en-US" smtClean="0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26979" name="Rectangle 7"/>
          <p:cNvSpPr txBox="1">
            <a:spLocks noGrp="1" noChangeArrowheads="1"/>
          </p:cNvSpPr>
          <p:nvPr/>
        </p:nvSpPr>
        <p:spPr bwMode="auto">
          <a:xfrm>
            <a:off x="3883992" y="8684962"/>
            <a:ext cx="2972392" cy="45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448650" fontAlgn="auto">
              <a:spcBef>
                <a:spcPts val="0"/>
              </a:spcBef>
              <a:spcAft>
                <a:spcPts val="0"/>
              </a:spcAft>
            </a:pPr>
            <a:fld id="{26585CB1-243D-4161-BF34-9A095DC7A28F}" type="slidenum">
              <a:rPr lang="en-US" altLang="en-US" sz="1200">
                <a:solidFill>
                  <a:prstClr val="black"/>
                </a:solidFill>
                <a:effectLst/>
                <a:latin typeface="Calibri"/>
              </a:rPr>
              <a:pPr algn="r" defTabSz="448650" fontAlgn="auto">
                <a:spcBef>
                  <a:spcPts val="0"/>
                </a:spcBef>
                <a:spcAft>
                  <a:spcPts val="0"/>
                </a:spcAft>
              </a:pPr>
              <a:t>16</a:t>
            </a:fld>
            <a:endParaRPr lang="en-US" altLang="en-US" sz="1200">
              <a:solidFill>
                <a:prstClr val="black"/>
              </a:solidFill>
              <a:effectLst/>
              <a:latin typeface="Calibri"/>
            </a:endParaRPr>
          </a:p>
        </p:txBody>
      </p:sp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6D5274-E418-4EF6-915D-FE6E8A149FC8}" type="slidenum">
              <a:rPr lang="en-US" altLang="en-US" smtClean="0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171" name="Rectangle 7"/>
          <p:cNvSpPr txBox="1">
            <a:spLocks noGrp="1" noChangeArrowheads="1"/>
          </p:cNvSpPr>
          <p:nvPr/>
        </p:nvSpPr>
        <p:spPr bwMode="auto">
          <a:xfrm>
            <a:off x="3883992" y="8684962"/>
            <a:ext cx="2972392" cy="45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448650" fontAlgn="auto">
              <a:spcBef>
                <a:spcPts val="0"/>
              </a:spcBef>
              <a:spcAft>
                <a:spcPts val="0"/>
              </a:spcAft>
            </a:pPr>
            <a:fld id="{FDE30BD2-677F-40AF-8120-E0B9EBE80D1D}" type="slidenum">
              <a:rPr lang="en-US" altLang="en-US" sz="1200">
                <a:solidFill>
                  <a:prstClr val="black"/>
                </a:solidFill>
                <a:effectLst/>
                <a:latin typeface="Calibri"/>
              </a:rPr>
              <a:pPr algn="r" defTabSz="448650" fontAlgn="auto">
                <a:spcBef>
                  <a:spcPts val="0"/>
                </a:spcBef>
                <a:spcAft>
                  <a:spcPts val="0"/>
                </a:spcAft>
              </a:pPr>
              <a:t>17</a:t>
            </a:fld>
            <a:endParaRPr lang="en-US" altLang="en-US" sz="1200">
              <a:solidFill>
                <a:prstClr val="black"/>
              </a:solidFill>
              <a:effectLst/>
              <a:latin typeface="Calibri"/>
            </a:endParaRPr>
          </a:p>
        </p:txBody>
      </p:sp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5F08A7-8D9A-4DDB-9D6D-835EFAA9D2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97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5F08A7-8D9A-4DDB-9D6D-835EFAA9D2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18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52AB3F7-F8CF-4F39-83F5-229608BAED45}" type="slidenum">
              <a:rPr lang="en-US" altLang="en-US" smtClean="0">
                <a:solidFill>
                  <a:srgbClr val="000000"/>
                </a:solidFill>
              </a:rPr>
              <a:pPr/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6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A4E95-5A77-4B4B-A880-BF46E2CB4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9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67C8B-43E7-4C0F-8D4C-42908CFFF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3037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1378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2018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7580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030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11194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589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448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5968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585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34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41E26-C703-411A-904B-E1A8C778D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915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7562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0698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61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5197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979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415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0586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01749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06200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5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A59D8-F2B3-4405-A75D-F6968CE834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5753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1524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0453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536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9026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4495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1727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9056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6869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9282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58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14487-85CF-426A-86F2-8DCE2D13B2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15306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1123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1820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97194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9117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7978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73201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049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CC2AA-6D19-4740-BA2E-89EE740557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48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B97ED-1D37-4328-93FF-3FF5E9B3EE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035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04E78-EB1A-457E-A081-D37B2F0515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06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4D4C1-4E13-489F-8B99-FA393053BB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2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14C43-A16E-4048-B57E-54F80DD895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23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CA9C7-2D47-4C27-ADF4-A72D0A387E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8E8A2-8B4A-40F2-93B9-DB98BD664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55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B639B-9512-44D3-A40F-F9777EA83B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81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DCE04-E167-4D67-9D7B-35FE32490B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943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83A96-43F4-4D9A-898C-E9FE14533D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12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63845-52F1-4717-8C29-0DF6485C72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57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6143E-DD50-409D-B681-E0CD4522C8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650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861C9-3B24-43DB-ABA8-7676901B70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64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0630E-CF3A-441D-A9C7-8DCE528B96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76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8DD67-835D-4721-8817-2DA153B32E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585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8C7FC-8410-4525-A15C-A670FE3F51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4512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A5FA-6AC0-478A-85BF-F51FF422CF0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30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BE944-D621-4FED-96B6-014A0DA5A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811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AFC02-1182-48A8-8F2E-B416185478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7850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26162-CF94-45FC-AB0B-9A01F63D485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176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F0573-37F7-4E9A-B680-AA5E73B7D8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7790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A764B-0076-402E-A251-6F6927DD77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242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60AAF-3D69-46DF-82C0-43F6CF018C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8500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6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A4E95-5A77-4B4B-A880-BF46E2CB47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7714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8E8A2-8B4A-40F2-93B9-DB98BD664C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078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BE944-D621-4FED-96B6-014A0DA5AE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2650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C4925-E13F-474A-9A93-376D51B05E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668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A9D8E-FCAC-437C-B07B-7C99DD0A9E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3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C4925-E13F-474A-9A93-376D51B05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622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9D525-ECEB-40EC-A6BB-A37193DDB6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946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43A3E-9701-4E2E-9419-9F1D15B020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4743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8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615A3-C405-430C-A4C1-E9B50E89BE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296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2C644-FC80-4A98-B8C3-E8A9BF86B9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641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67C8B-43E7-4C0F-8D4C-42908CFFF3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7274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41E26-C703-411A-904B-E1A8C778DA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15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6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A4E95-5A77-4B4B-A880-BF46E2CB47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691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8E8A2-8B4A-40F2-93B9-DB98BD664C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2337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BE944-D621-4FED-96B6-014A0DA5AE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692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C4925-E13F-474A-9A93-376D51B05E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1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A9D8E-FCAC-437C-B07B-7C99DD0A9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984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A9D8E-FCAC-437C-B07B-7C99DD0A9E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9684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9D525-ECEB-40EC-A6BB-A37193DDB6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6505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43A3E-9701-4E2E-9419-9F1D15B020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3454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8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615A3-C405-430C-A4C1-E9B50E89BE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120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2C644-FC80-4A98-B8C3-E8A9BF86B9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9498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67C8B-43E7-4C0F-8D4C-42908CFFF3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5750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41E26-C703-411A-904B-E1A8C778DA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8409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E4C34-F5BB-4182-9DFE-7EC21C17A9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793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531F3-44D2-4F76-83E9-1B82A47A20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925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9E06-27AD-4787-A9A1-C773B3C01E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11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9D525-ECEB-40EC-A6BB-A37193DDB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888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A992D-D6A5-4A45-8FD3-9A83763527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5956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69D8B-04CF-4878-9E0F-78F365280D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4594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FA262-3062-435E-B7CA-68634290D2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562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D31A6-E9DB-4FF3-9265-5BEA3639AD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2564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9B83-C7F6-4B77-A744-A9390F808B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2806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148B2-2100-4644-B69C-97E536770D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927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29F08-758B-44E2-A7AE-9D650EC2E0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94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7C7D7-B49D-45FC-A901-EE6365B589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0491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0F288-D488-4A01-9125-119CF38C3D9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885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8159D2B-8729-426C-8F3E-71A9C56AAEA0}" type="datetimeFigureOut">
              <a:rPr lang="en-US" smtClean="0">
                <a:solidFill>
                  <a:prstClr val="black">
                    <a:tint val="75000"/>
                  </a:prstClr>
                </a:solidFill>
                <a:effectLst/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10/18/2023</a:t>
            </a:fld>
            <a:endParaRPr lang="en-US">
              <a:solidFill>
                <a:prstClr val="black">
                  <a:tint val="75000"/>
                </a:prstClr>
              </a:solidFill>
              <a:effectLst/>
              <a:latin typeface="Calibri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effectLst/>
              <a:latin typeface="Calibri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85B05D5-1F45-49DE-A41F-C27EE0B147B2}" type="slidenum">
              <a:rPr lang="en-US" smtClean="0">
                <a:solidFill>
                  <a:prstClr val="black">
                    <a:tint val="75000"/>
                  </a:prstClr>
                </a:solidFill>
                <a:effectLst/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ffectLst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239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43A3E-9701-4E2E-9419-9F1D15B02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433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8159D2B-8729-426C-8F3E-71A9C56AAEA0}" type="datetimeFigureOut">
              <a:rPr lang="en-US" smtClean="0">
                <a:solidFill>
                  <a:prstClr val="black">
                    <a:tint val="75000"/>
                  </a:prstClr>
                </a:solidFill>
                <a:effectLst/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10/18/2023</a:t>
            </a:fld>
            <a:endParaRPr lang="en-US">
              <a:solidFill>
                <a:prstClr val="black">
                  <a:tint val="75000"/>
                </a:prstClr>
              </a:solidFill>
              <a:effectLst/>
              <a:latin typeface="Calibri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effectLst/>
              <a:latin typeface="Calibri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85B05D5-1F45-49DE-A41F-C27EE0B147B2}" type="slidenum">
              <a:rPr lang="en-US" smtClean="0">
                <a:solidFill>
                  <a:prstClr val="black">
                    <a:tint val="75000"/>
                  </a:prstClr>
                </a:solidFill>
                <a:effectLst/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ffectLst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84020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8159D2B-8729-426C-8F3E-71A9C56AAEA0}" type="datetimeFigureOut">
              <a:rPr lang="en-US" smtClean="0">
                <a:solidFill>
                  <a:prstClr val="black">
                    <a:tint val="75000"/>
                  </a:prstClr>
                </a:solidFill>
                <a:effectLst/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10/18/2023</a:t>
            </a:fld>
            <a:endParaRPr lang="en-US">
              <a:solidFill>
                <a:prstClr val="black">
                  <a:tint val="75000"/>
                </a:prstClr>
              </a:solidFill>
              <a:effectLst/>
              <a:latin typeface="Calibri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effectLst/>
              <a:latin typeface="Calibri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85B05D5-1F45-49DE-A41F-C27EE0B147B2}" type="slidenum">
              <a:rPr lang="en-US" smtClean="0">
                <a:solidFill>
                  <a:prstClr val="black">
                    <a:tint val="75000"/>
                  </a:prstClr>
                </a:solidFill>
                <a:effectLst/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ffectLst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80551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8159D2B-8729-426C-8F3E-71A9C56AAEA0}" type="datetimeFigureOut">
              <a:rPr lang="en-US" smtClean="0">
                <a:solidFill>
                  <a:prstClr val="black">
                    <a:tint val="75000"/>
                  </a:prstClr>
                </a:solidFill>
                <a:effectLst/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10/18/2023</a:t>
            </a:fld>
            <a:endParaRPr lang="en-US">
              <a:solidFill>
                <a:prstClr val="black">
                  <a:tint val="75000"/>
                </a:prstClr>
              </a:solidFill>
              <a:effectLst/>
              <a:latin typeface="Calibri"/>
            </a:endParaRP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effectLst/>
              <a:latin typeface="Calibri"/>
            </a:endParaRPr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85B05D5-1F45-49DE-A41F-C27EE0B147B2}" type="slidenum">
              <a:rPr lang="en-US" smtClean="0">
                <a:solidFill>
                  <a:prstClr val="black">
                    <a:tint val="75000"/>
                  </a:prstClr>
                </a:solidFill>
                <a:effectLst/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ffectLst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0239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8159D2B-8729-426C-8F3E-71A9C56AAEA0}" type="datetimeFigureOut">
              <a:rPr lang="en-US" smtClean="0">
                <a:solidFill>
                  <a:prstClr val="black">
                    <a:tint val="75000"/>
                  </a:prstClr>
                </a:solidFill>
                <a:effectLst/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10/18/2023</a:t>
            </a:fld>
            <a:endParaRPr lang="en-US">
              <a:solidFill>
                <a:prstClr val="black">
                  <a:tint val="75000"/>
                </a:prstClr>
              </a:solidFill>
              <a:effectLst/>
              <a:latin typeface="Calibri"/>
            </a:endParaRPr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effectLst/>
              <a:latin typeface="Calibri"/>
            </a:endParaRPr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85B05D5-1F45-49DE-A41F-C27EE0B147B2}" type="slidenum">
              <a:rPr lang="en-US" smtClean="0">
                <a:solidFill>
                  <a:prstClr val="black">
                    <a:tint val="75000"/>
                  </a:prstClr>
                </a:solidFill>
                <a:effectLst/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ffectLst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5818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8159D2B-8729-426C-8F3E-71A9C56AAEA0}" type="datetimeFigureOut">
              <a:rPr lang="en-US" smtClean="0">
                <a:solidFill>
                  <a:prstClr val="black">
                    <a:tint val="75000"/>
                  </a:prstClr>
                </a:solidFill>
                <a:effectLst/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10/18/2023</a:t>
            </a:fld>
            <a:endParaRPr lang="en-US">
              <a:solidFill>
                <a:prstClr val="black">
                  <a:tint val="75000"/>
                </a:prstClr>
              </a:solidFill>
              <a:effectLst/>
              <a:latin typeface="Calibri"/>
            </a:endParaRPr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effectLst/>
              <a:latin typeface="Calibri"/>
            </a:endParaRPr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85B05D5-1F45-49DE-A41F-C27EE0B147B2}" type="slidenum">
              <a:rPr lang="en-US" smtClean="0">
                <a:solidFill>
                  <a:prstClr val="black">
                    <a:tint val="75000"/>
                  </a:prstClr>
                </a:solidFill>
                <a:effectLst/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ffectLst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4571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8159D2B-8729-426C-8F3E-71A9C56AAEA0}" type="datetimeFigureOut">
              <a:rPr lang="en-US" smtClean="0">
                <a:solidFill>
                  <a:prstClr val="black">
                    <a:tint val="75000"/>
                  </a:prstClr>
                </a:solidFill>
                <a:effectLst/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10/18/2023</a:t>
            </a:fld>
            <a:endParaRPr lang="en-US">
              <a:solidFill>
                <a:prstClr val="black">
                  <a:tint val="75000"/>
                </a:prstClr>
              </a:solidFill>
              <a:effectLst/>
              <a:latin typeface="Calibri"/>
            </a:endParaRPr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effectLst/>
              <a:latin typeface="Calibri"/>
            </a:endParaRPr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85B05D5-1F45-49DE-A41F-C27EE0B147B2}" type="slidenum">
              <a:rPr lang="en-US" smtClean="0">
                <a:solidFill>
                  <a:prstClr val="black">
                    <a:tint val="75000"/>
                  </a:prstClr>
                </a:solidFill>
                <a:effectLst/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ffectLst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69630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8159D2B-8729-426C-8F3E-71A9C56AAEA0}" type="datetimeFigureOut">
              <a:rPr lang="en-US" smtClean="0">
                <a:solidFill>
                  <a:prstClr val="black">
                    <a:tint val="75000"/>
                  </a:prstClr>
                </a:solidFill>
                <a:effectLst/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10/18/2023</a:t>
            </a:fld>
            <a:endParaRPr lang="en-US">
              <a:solidFill>
                <a:prstClr val="black">
                  <a:tint val="75000"/>
                </a:prstClr>
              </a:solidFill>
              <a:effectLst/>
              <a:latin typeface="Calibri"/>
            </a:endParaRP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effectLst/>
              <a:latin typeface="Calibri"/>
            </a:endParaRPr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85B05D5-1F45-49DE-A41F-C27EE0B147B2}" type="slidenum">
              <a:rPr lang="en-US" smtClean="0">
                <a:solidFill>
                  <a:prstClr val="black">
                    <a:tint val="75000"/>
                  </a:prstClr>
                </a:solidFill>
                <a:effectLst/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ffectLst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93698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8159D2B-8729-426C-8F3E-71A9C56AAEA0}" type="datetimeFigureOut">
              <a:rPr lang="en-US" smtClean="0">
                <a:solidFill>
                  <a:prstClr val="black">
                    <a:tint val="75000"/>
                  </a:prstClr>
                </a:solidFill>
                <a:effectLst/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10/18/2023</a:t>
            </a:fld>
            <a:endParaRPr lang="en-US">
              <a:solidFill>
                <a:prstClr val="black">
                  <a:tint val="75000"/>
                </a:prstClr>
              </a:solidFill>
              <a:effectLst/>
              <a:latin typeface="Calibri"/>
            </a:endParaRP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effectLst/>
              <a:latin typeface="Calibri"/>
            </a:endParaRPr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85B05D5-1F45-49DE-A41F-C27EE0B147B2}" type="slidenum">
              <a:rPr lang="en-US" smtClean="0">
                <a:solidFill>
                  <a:prstClr val="black">
                    <a:tint val="75000"/>
                  </a:prstClr>
                </a:solidFill>
                <a:effectLst/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ffectLst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48998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8159D2B-8729-426C-8F3E-71A9C56AAEA0}" type="datetimeFigureOut">
              <a:rPr lang="en-US" smtClean="0">
                <a:solidFill>
                  <a:prstClr val="black">
                    <a:tint val="75000"/>
                  </a:prstClr>
                </a:solidFill>
                <a:effectLst/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10/18/2023</a:t>
            </a:fld>
            <a:endParaRPr lang="en-US">
              <a:solidFill>
                <a:prstClr val="black">
                  <a:tint val="75000"/>
                </a:prstClr>
              </a:solidFill>
              <a:effectLst/>
              <a:latin typeface="Calibri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effectLst/>
              <a:latin typeface="Calibri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85B05D5-1F45-49DE-A41F-C27EE0B147B2}" type="slidenum">
              <a:rPr lang="en-US" smtClean="0">
                <a:solidFill>
                  <a:prstClr val="black">
                    <a:tint val="75000"/>
                  </a:prstClr>
                </a:solidFill>
                <a:effectLst/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ffectLst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40137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8159D2B-8729-426C-8F3E-71A9C56AAEA0}" type="datetimeFigureOut">
              <a:rPr lang="en-US" smtClean="0">
                <a:solidFill>
                  <a:prstClr val="black">
                    <a:tint val="75000"/>
                  </a:prstClr>
                </a:solidFill>
                <a:effectLst/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10/18/2023</a:t>
            </a:fld>
            <a:endParaRPr lang="en-US">
              <a:solidFill>
                <a:prstClr val="black">
                  <a:tint val="75000"/>
                </a:prstClr>
              </a:solidFill>
              <a:effectLst/>
              <a:latin typeface="Calibri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effectLst/>
              <a:latin typeface="Calibri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85B05D5-1F45-49DE-A41F-C27EE0B147B2}" type="slidenum">
              <a:rPr lang="en-US" smtClean="0">
                <a:solidFill>
                  <a:prstClr val="black">
                    <a:tint val="75000"/>
                  </a:prstClr>
                </a:solidFill>
                <a:effectLst/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ffectLst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8971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8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615A3-C405-430C-A4C1-E9B50E89B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727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006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23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90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2459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1840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474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372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982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1454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1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2C644-FC80-4A98-B8C3-E8A9BF86B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987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743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772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4634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2063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685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6817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6282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447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822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3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fld id="{B6FE33CC-23E4-409E-AF83-E1A74A813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E33CC-23E4-409E-AF83-E1A74A813C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8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E33CC-23E4-409E-AF83-E1A74A813C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8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E33CC-23E4-409E-AF83-E1A74A813C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4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E575DE-9CD1-4802-9EB1-D6CBC389027D}" type="slidenum">
              <a:rPr lang="en-US">
                <a:solidFill>
                  <a:prstClr val="black">
                    <a:tint val="75000"/>
                  </a:prstClr>
                </a:solidFill>
                <a:latin typeface=".VnArabiaH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.VnArabia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46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4D80BA-895E-4B05-8596-29680C483F3A}" type="slidenum">
              <a:rPr lang="en-US">
                <a:solidFill>
                  <a:prstClr val="black">
                    <a:tint val="75000"/>
                  </a:prstClr>
                </a:solidFill>
                <a:latin typeface=".VnArabiaH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.VnArabia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9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fld id="{B6FE33CC-23E4-409E-AF83-E1A74A813C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3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fld id="{B6FE33CC-23E4-409E-AF83-E1A74A813C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9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CF6E79-C103-47A8-B24B-5EEC89B8AD8E}" type="slidenum">
              <a:rPr lang="en-US">
                <a:solidFill>
                  <a:prstClr val="black">
                    <a:tint val="75000"/>
                  </a:prstClr>
                </a:solidFill>
                <a:latin typeface=".VnArabiaH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.VnArabia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52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8159D2B-8729-426C-8F3E-71A9C56AAEA0}" type="datetimeFigureOut">
              <a:rPr lang="en-US" smtClean="0">
                <a:solidFill>
                  <a:prstClr val="black">
                    <a:tint val="75000"/>
                  </a:prstClr>
                </a:solidFill>
                <a:effectLst/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10/18/2023</a:t>
            </a:fld>
            <a:endParaRPr lang="en-US">
              <a:solidFill>
                <a:prstClr val="black">
                  <a:tint val="75000"/>
                </a:prstClr>
              </a:solidFill>
              <a:effectLst/>
              <a:latin typeface="Calibri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effectLst/>
              <a:latin typeface="Calibri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85B05D5-1F45-49DE-A41F-C27EE0B147B2}" type="slidenum">
              <a:rPr lang="en-US" smtClean="0">
                <a:solidFill>
                  <a:prstClr val="black">
                    <a:tint val="75000"/>
                  </a:prstClr>
                </a:solidFill>
                <a:effectLst/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ffectLst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573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E33CC-23E4-409E-AF83-E1A74A813C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4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E33CC-23E4-409E-AF83-E1A74A813C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0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slide" Target="slide3.xml"/><Relationship Id="rId4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546"/>
            <a:ext cx="9144000" cy="6286500"/>
          </a:xfrm>
          <a:prstGeom prst="rect">
            <a:avLst/>
          </a:prstGeom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343400" y="4292601"/>
            <a:ext cx="3810000" cy="1497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hangingPunct="0"/>
            <a:endParaRPr lang="en-US" sz="3200" b="1" kern="1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43B65D-D64B-484A-90F4-6203C4998193}"/>
              </a:ext>
            </a:extLst>
          </p:cNvPr>
          <p:cNvSpPr txBox="1"/>
          <p:nvPr/>
        </p:nvSpPr>
        <p:spPr>
          <a:xfrm>
            <a:off x="2438400" y="1068388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KHOA </a:t>
            </a:r>
            <a:r>
              <a:rPr lang="en-US" dirty="0" err="1">
                <a:solidFill>
                  <a:srgbClr val="FF0000"/>
                </a:solidFill>
              </a:rPr>
              <a:t>HỌC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503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24000" y="76200"/>
            <a:ext cx="9448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600" b="1" dirty="0">
                <a:effectLst/>
              </a:rPr>
              <a:t>   </a:t>
            </a:r>
            <a:r>
              <a:rPr lang="en-US" sz="3200" b="1" dirty="0" err="1">
                <a:solidFill>
                  <a:srgbClr val="FF0000"/>
                </a:solidFill>
                <a:effectLst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</a:rPr>
              <a:t>các</a:t>
            </a:r>
            <a:r>
              <a:rPr lang="en-US" sz="3200" b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effectLst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effectLst/>
              </a:rPr>
              <a:t>dưới</a:t>
            </a:r>
            <a:r>
              <a:rPr lang="en-US" sz="3200" b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</a:rPr>
              <a:t>đây</a:t>
            </a:r>
            <a:r>
              <a:rPr lang="en-US" sz="3200" b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</a:rPr>
              <a:t>và</a:t>
            </a:r>
            <a:r>
              <a:rPr lang="en-US" sz="3200" b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</a:rPr>
              <a:t>câu</a:t>
            </a:r>
            <a:r>
              <a:rPr lang="en-US" sz="3200" b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</a:rPr>
              <a:t>trả</a:t>
            </a:r>
            <a:r>
              <a:rPr lang="en-US" sz="3200" b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</a:rPr>
              <a:t>lời</a:t>
            </a:r>
            <a:r>
              <a:rPr lang="en-US" sz="3200" b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</a:rPr>
              <a:t>cho</a:t>
            </a:r>
            <a:r>
              <a:rPr lang="en-US" sz="3200" b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</a:rPr>
              <a:t>các</a:t>
            </a:r>
            <a:r>
              <a:rPr lang="en-US" sz="3200" b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</a:rPr>
              <a:t>câu</a:t>
            </a:r>
            <a:r>
              <a:rPr lang="en-US" sz="3200" b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</a:rPr>
              <a:t>hỏi</a:t>
            </a:r>
            <a:r>
              <a:rPr lang="en-US" sz="3200" b="1" dirty="0">
                <a:solidFill>
                  <a:srgbClr val="FF0000"/>
                </a:solidFill>
                <a:effectLst/>
              </a:rPr>
              <a:t>:</a:t>
            </a:r>
          </a:p>
        </p:txBody>
      </p:sp>
      <p:sp>
        <p:nvSpPr>
          <p:cNvPr id="35865" name="Line 25"/>
          <p:cNvSpPr>
            <a:spLocks noChangeShapeType="1"/>
          </p:cNvSpPr>
          <p:nvPr/>
        </p:nvSpPr>
        <p:spPr bwMode="auto">
          <a:xfrm flipV="1">
            <a:off x="1905000" y="721895"/>
            <a:ext cx="2995864" cy="28993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866" name="Line 26"/>
          <p:cNvSpPr>
            <a:spLocks noChangeShapeType="1"/>
          </p:cNvSpPr>
          <p:nvPr/>
        </p:nvSpPr>
        <p:spPr bwMode="auto">
          <a:xfrm>
            <a:off x="7291137" y="721895"/>
            <a:ext cx="3529263" cy="1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149" name="Picture 15" descr="scan0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43000"/>
            <a:ext cx="4419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381000" y="1219268"/>
            <a:ext cx="588803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rgbClr val="663300"/>
                </a:solidFill>
                <a:effectLst/>
                <a:latin typeface="+mj-lt"/>
              </a:rPr>
              <a:t>      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Bệnh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sốt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xuất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huyết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 do 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một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loại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 vi-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rút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gây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ra.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 Vi-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rút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này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sống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trong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máu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người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bệnh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. 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Muỗi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vằn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hút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máu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người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bệnh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rồi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truyền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 vi-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rút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 sang 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cho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người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lành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.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      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Muỗi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vằn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sống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trong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nhà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, 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đốt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người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cả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 ban 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ngày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và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 ban 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đêm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. 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Bọ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gậy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muỗi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vằn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thường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sống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 ở 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các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 chum, 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vại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, 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bể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effectLst/>
                <a:latin typeface="+mj-lt"/>
              </a:rPr>
              <a:t>nước</a:t>
            </a:r>
            <a:r>
              <a:rPr lang="en-US" sz="3200" b="1" dirty="0">
                <a:solidFill>
                  <a:srgbClr val="663300"/>
                </a:solidFill>
                <a:effectLst/>
                <a:latin typeface="+mj-lt"/>
              </a:rPr>
              <a:t>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24000" y="304869"/>
            <a:ext cx="9144000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2600" b="1" dirty="0">
                <a:effectLst/>
                <a:latin typeface="+mj-lt"/>
              </a:rPr>
              <a:t>  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+mj-lt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+mj-lt"/>
              </a:rPr>
              <a:t>các</a:t>
            </a:r>
            <a:r>
              <a:rPr lang="en-US" sz="3200" b="1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+mj-lt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effectLst/>
                <a:latin typeface="+mj-lt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+mj-lt"/>
              </a:rPr>
              <a:t>dưới</a:t>
            </a:r>
            <a:r>
              <a:rPr lang="en-US" sz="3200" b="1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+mj-lt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+mj-lt"/>
              </a:rPr>
              <a:t>và</a:t>
            </a:r>
            <a:r>
              <a:rPr lang="en-US" sz="3200" b="1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+mj-lt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+mj-lt"/>
              </a:rPr>
              <a:t>câu</a:t>
            </a:r>
            <a:r>
              <a:rPr lang="en-US" sz="3200" b="1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+mj-lt"/>
              </a:rPr>
              <a:t>trả</a:t>
            </a:r>
            <a:r>
              <a:rPr lang="en-US" sz="3200" b="1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+mj-lt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+mj-lt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+mj-lt"/>
              </a:rPr>
              <a:t>cho</a:t>
            </a:r>
            <a:r>
              <a:rPr lang="en-US" sz="3200" b="1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+mj-lt"/>
              </a:rPr>
              <a:t>các</a:t>
            </a:r>
            <a:r>
              <a:rPr lang="en-US" sz="3200" b="1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+mj-lt"/>
              </a:rPr>
              <a:t>câu</a:t>
            </a:r>
            <a:r>
              <a:rPr lang="en-US" sz="3200" b="1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+mj-lt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effectLst/>
                <a:latin typeface="+mj-lt"/>
              </a:rPr>
              <a:t>: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524000" y="1416050"/>
            <a:ext cx="9144000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2600" b="1" dirty="0">
                <a:solidFill>
                  <a:srgbClr val="0000CC"/>
                </a:solidFill>
                <a:effectLst/>
                <a:latin typeface="+mj-lt"/>
              </a:rPr>
              <a:t>1. </a:t>
            </a:r>
            <a:r>
              <a:rPr lang="en-US" sz="2600" b="1" dirty="0" err="1">
                <a:solidFill>
                  <a:srgbClr val="0000CC"/>
                </a:solidFill>
                <a:effectLst/>
                <a:latin typeface="+mj-lt"/>
              </a:rPr>
              <a:t>Tác</a:t>
            </a:r>
            <a:r>
              <a:rPr lang="en-US" sz="2600" b="1" dirty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effectLst/>
                <a:latin typeface="+mj-lt"/>
              </a:rPr>
              <a:t>nhân</a:t>
            </a:r>
            <a:r>
              <a:rPr lang="en-US" sz="2600" b="1" dirty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effectLst/>
                <a:latin typeface="+mj-lt"/>
              </a:rPr>
              <a:t>gây</a:t>
            </a:r>
            <a:r>
              <a:rPr lang="en-US" sz="2600" b="1" dirty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effectLst/>
                <a:latin typeface="+mj-lt"/>
              </a:rPr>
              <a:t>bệnh</a:t>
            </a:r>
            <a:r>
              <a:rPr lang="en-US" sz="2600" b="1" dirty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effectLst/>
                <a:latin typeface="+mj-lt"/>
              </a:rPr>
              <a:t>sốt</a:t>
            </a:r>
            <a:r>
              <a:rPr lang="en-US" sz="2600" b="1" dirty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effectLst/>
                <a:latin typeface="+mj-lt"/>
              </a:rPr>
              <a:t>xuất</a:t>
            </a:r>
            <a:r>
              <a:rPr lang="en-US" sz="2600" b="1" dirty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effectLst/>
                <a:latin typeface="+mj-lt"/>
              </a:rPr>
              <a:t>huyết</a:t>
            </a:r>
            <a:r>
              <a:rPr lang="en-US" sz="2600" b="1" dirty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effectLst/>
                <a:latin typeface="+mj-lt"/>
              </a:rPr>
              <a:t>là</a:t>
            </a:r>
            <a:r>
              <a:rPr lang="en-US" sz="2600" b="1" dirty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effectLst/>
                <a:latin typeface="+mj-lt"/>
              </a:rPr>
              <a:t>gì</a:t>
            </a:r>
            <a:r>
              <a:rPr lang="en-US" sz="2600" b="1" dirty="0">
                <a:solidFill>
                  <a:srgbClr val="0000CC"/>
                </a:solidFill>
                <a:effectLst/>
                <a:latin typeface="+mj-lt"/>
              </a:rPr>
              <a:t>?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524000" y="3200400"/>
            <a:ext cx="9144000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2600" b="1">
                <a:solidFill>
                  <a:srgbClr val="0000CC"/>
                </a:solidFill>
                <a:effectLst/>
                <a:latin typeface="+mj-lt"/>
              </a:rPr>
              <a:t>3. Muỗi vằn sống ở đâu?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524000" y="2286000"/>
            <a:ext cx="9144000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2600" b="1" dirty="0">
                <a:solidFill>
                  <a:srgbClr val="0000CC"/>
                </a:solidFill>
                <a:effectLst/>
                <a:latin typeface="+mj-lt"/>
              </a:rPr>
              <a:t>2. </a:t>
            </a:r>
            <a:r>
              <a:rPr lang="en-US" sz="2600" b="1" dirty="0" err="1">
                <a:solidFill>
                  <a:srgbClr val="0000CC"/>
                </a:solidFill>
                <a:effectLst/>
                <a:latin typeface="+mj-lt"/>
              </a:rPr>
              <a:t>Muỗi</a:t>
            </a:r>
            <a:r>
              <a:rPr lang="en-US" sz="2600" b="1" dirty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effectLst/>
                <a:latin typeface="+mj-lt"/>
              </a:rPr>
              <a:t>truyền</a:t>
            </a:r>
            <a:r>
              <a:rPr lang="en-US" sz="2600" b="1" dirty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effectLst/>
                <a:latin typeface="+mj-lt"/>
              </a:rPr>
              <a:t>bệnh</a:t>
            </a:r>
            <a:r>
              <a:rPr lang="en-US" sz="2600" b="1" dirty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effectLst/>
                <a:latin typeface="+mj-lt"/>
              </a:rPr>
              <a:t>sốt</a:t>
            </a:r>
            <a:r>
              <a:rPr lang="en-US" sz="2600" b="1" dirty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effectLst/>
                <a:latin typeface="+mj-lt"/>
              </a:rPr>
              <a:t>xuất</a:t>
            </a:r>
            <a:r>
              <a:rPr lang="en-US" sz="2600" b="1" dirty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effectLst/>
                <a:latin typeface="+mj-lt"/>
              </a:rPr>
              <a:t>huyết</a:t>
            </a:r>
            <a:r>
              <a:rPr lang="en-US" sz="2600" b="1" dirty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effectLst/>
                <a:latin typeface="+mj-lt"/>
              </a:rPr>
              <a:t>có</a:t>
            </a:r>
            <a:r>
              <a:rPr lang="en-US" sz="2600" b="1" dirty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effectLst/>
                <a:latin typeface="+mj-lt"/>
              </a:rPr>
              <a:t>tên</a:t>
            </a:r>
            <a:r>
              <a:rPr lang="en-US" sz="2600" b="1" dirty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effectLst/>
                <a:latin typeface="+mj-lt"/>
              </a:rPr>
              <a:t>là</a:t>
            </a:r>
            <a:r>
              <a:rPr lang="en-US" sz="2600" b="1" dirty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effectLst/>
                <a:latin typeface="+mj-lt"/>
              </a:rPr>
              <a:t>gì</a:t>
            </a:r>
            <a:r>
              <a:rPr lang="en-US" sz="2600" b="1" dirty="0">
                <a:solidFill>
                  <a:srgbClr val="0000CC"/>
                </a:solidFill>
                <a:effectLst/>
                <a:latin typeface="+mj-lt"/>
              </a:rPr>
              <a:t>?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524000" y="4114800"/>
            <a:ext cx="9144000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2600" b="1">
                <a:solidFill>
                  <a:srgbClr val="0000CC"/>
                </a:solidFill>
                <a:effectLst/>
                <a:latin typeface="+mj-lt"/>
              </a:rPr>
              <a:t>4. Bọ gậy muỗi vằn thường sống ở đâu?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524000" y="5105400"/>
            <a:ext cx="9266238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2600" b="1">
                <a:solidFill>
                  <a:srgbClr val="0000CC"/>
                </a:solidFill>
                <a:effectLst/>
                <a:latin typeface="+mj-lt"/>
              </a:rPr>
              <a:t>5. Tại sao bệnh nhân sốt xuất huyết phải nằm màn cả ban ngày?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057400" y="1828800"/>
            <a:ext cx="3022600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600" b="1" dirty="0">
                <a:solidFill>
                  <a:srgbClr val="0000CC"/>
                </a:solidFill>
                <a:effectLst/>
                <a:latin typeface="+mj-lt"/>
              </a:rPr>
              <a:t>a) Vi </a:t>
            </a:r>
            <a:r>
              <a:rPr lang="en-US" sz="2600" b="1" dirty="0" err="1">
                <a:solidFill>
                  <a:srgbClr val="0000CC"/>
                </a:solidFill>
                <a:effectLst/>
                <a:latin typeface="+mj-lt"/>
              </a:rPr>
              <a:t>khuẩn</a:t>
            </a:r>
            <a:r>
              <a:rPr lang="en-US" sz="2600" b="1" dirty="0">
                <a:solidFill>
                  <a:srgbClr val="0000CC"/>
                </a:solidFill>
                <a:effectLst/>
                <a:latin typeface="+mj-lt"/>
              </a:rPr>
              <a:t>.</a:t>
            </a:r>
            <a:r>
              <a:rPr lang="en-US" sz="2600" b="1" dirty="0">
                <a:solidFill>
                  <a:srgbClr val="3399FF"/>
                </a:solidFill>
                <a:effectLst/>
                <a:latin typeface="+mj-lt"/>
              </a:rPr>
              <a:t>                     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981200" y="2743200"/>
            <a:ext cx="3886200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600" b="1" dirty="0">
                <a:solidFill>
                  <a:srgbClr val="0000CC"/>
                </a:solidFill>
                <a:effectLst/>
                <a:latin typeface="+mj-lt"/>
              </a:rPr>
              <a:t>a) </a:t>
            </a:r>
            <a:r>
              <a:rPr lang="en-US" sz="2600" b="1" dirty="0" err="1">
                <a:solidFill>
                  <a:srgbClr val="0000CC"/>
                </a:solidFill>
                <a:effectLst/>
                <a:latin typeface="+mj-lt"/>
              </a:rPr>
              <a:t>Muỗi</a:t>
            </a:r>
            <a:r>
              <a:rPr lang="en-US" sz="2600" b="1" dirty="0">
                <a:solidFill>
                  <a:srgbClr val="0000CC"/>
                </a:solidFill>
                <a:effectLst/>
                <a:latin typeface="+mj-lt"/>
              </a:rPr>
              <a:t> a-</a:t>
            </a:r>
            <a:r>
              <a:rPr lang="en-US" sz="2600" b="1" dirty="0" err="1">
                <a:solidFill>
                  <a:srgbClr val="0000CC"/>
                </a:solidFill>
                <a:effectLst/>
                <a:latin typeface="+mj-lt"/>
              </a:rPr>
              <a:t>nô</a:t>
            </a:r>
            <a:r>
              <a:rPr lang="en-US" sz="2600" b="1" dirty="0">
                <a:solidFill>
                  <a:srgbClr val="0000CC"/>
                </a:solidFill>
                <a:effectLst/>
                <a:latin typeface="+mj-lt"/>
              </a:rPr>
              <a:t>-</a:t>
            </a:r>
            <a:r>
              <a:rPr lang="en-US" sz="2600" b="1" dirty="0" err="1">
                <a:solidFill>
                  <a:srgbClr val="0000CC"/>
                </a:solidFill>
                <a:effectLst/>
                <a:latin typeface="+mj-lt"/>
              </a:rPr>
              <a:t>phen</a:t>
            </a:r>
            <a:r>
              <a:rPr lang="en-US" sz="2600" b="1" dirty="0">
                <a:solidFill>
                  <a:srgbClr val="0000CC"/>
                </a:solidFill>
                <a:effectLst/>
                <a:latin typeface="+mj-lt"/>
              </a:rPr>
              <a:t>.         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5867469" y="3657604"/>
            <a:ext cx="2704587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600" b="1">
                <a:solidFill>
                  <a:srgbClr val="0000CC"/>
                </a:solidFill>
                <a:effectLst/>
                <a:latin typeface="+mj-lt"/>
              </a:rPr>
              <a:t>b) Ngoài bụi rậm.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1752600" y="4572136"/>
            <a:ext cx="3487686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600" b="1">
                <a:solidFill>
                  <a:srgbClr val="0000CC"/>
                </a:solidFill>
                <a:effectLst/>
                <a:latin typeface="+mj-lt"/>
              </a:rPr>
              <a:t> a) Ao tù, nước đọng.</a:t>
            </a:r>
            <a:r>
              <a:rPr lang="en-US" sz="2600" b="1">
                <a:solidFill>
                  <a:srgbClr val="3399FF"/>
                </a:solidFill>
                <a:effectLst/>
                <a:latin typeface="+mj-lt"/>
              </a:rPr>
              <a:t>    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1524000" y="5562736"/>
            <a:ext cx="3685624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600" b="1">
                <a:solidFill>
                  <a:srgbClr val="0000CC"/>
                </a:solidFill>
                <a:effectLst/>
                <a:latin typeface="+mj-lt"/>
              </a:rPr>
              <a:t>    a) Để tránh bị gió.</a:t>
            </a:r>
            <a:r>
              <a:rPr lang="en-US" sz="2600" b="1">
                <a:solidFill>
                  <a:srgbClr val="3399FF"/>
                </a:solidFill>
                <a:effectLst/>
                <a:latin typeface="+mj-lt"/>
              </a:rPr>
              <a:t>       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5943668" y="1828802"/>
            <a:ext cx="153599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600" b="1" dirty="0">
                <a:solidFill>
                  <a:srgbClr val="0000CC"/>
                </a:solidFill>
                <a:effectLst/>
                <a:latin typeface="+mj-lt"/>
              </a:rPr>
              <a:t>b) Vi-</a:t>
            </a:r>
            <a:r>
              <a:rPr lang="en-US" sz="2600" b="1" dirty="0" err="1">
                <a:solidFill>
                  <a:srgbClr val="0000CC"/>
                </a:solidFill>
                <a:effectLst/>
                <a:latin typeface="+mj-lt"/>
              </a:rPr>
              <a:t>rút</a:t>
            </a:r>
            <a:r>
              <a:rPr lang="en-US" sz="2600" b="1" dirty="0">
                <a:solidFill>
                  <a:srgbClr val="0000CC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5932580" y="2743336"/>
            <a:ext cx="2010487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600" b="1">
                <a:solidFill>
                  <a:srgbClr val="0000CC"/>
                </a:solidFill>
                <a:effectLst/>
                <a:latin typeface="+mj-lt"/>
              </a:rPr>
              <a:t>b) Muỗi vằn.</a:t>
            </a: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1905045" y="3657604"/>
            <a:ext cx="2140330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600" b="1" dirty="0">
                <a:solidFill>
                  <a:srgbClr val="0000CC"/>
                </a:solidFill>
                <a:effectLst/>
                <a:latin typeface="+mj-lt"/>
              </a:rPr>
              <a:t>a) </a:t>
            </a:r>
            <a:r>
              <a:rPr lang="en-US" sz="2600" b="1" dirty="0" err="1">
                <a:solidFill>
                  <a:srgbClr val="0000CC"/>
                </a:solidFill>
                <a:effectLst/>
                <a:latin typeface="+mj-lt"/>
              </a:rPr>
              <a:t>Trong</a:t>
            </a:r>
            <a:r>
              <a:rPr lang="en-US" sz="2600" b="1" dirty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effectLst/>
                <a:latin typeface="+mj-lt"/>
              </a:rPr>
              <a:t>nhà</a:t>
            </a:r>
            <a:r>
              <a:rPr lang="en-US" sz="2600" b="1" dirty="0">
                <a:solidFill>
                  <a:srgbClr val="0000CC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5867501" y="4648336"/>
            <a:ext cx="3977371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600" b="1" dirty="0">
                <a:solidFill>
                  <a:srgbClr val="0000CC"/>
                </a:solidFill>
                <a:effectLst/>
                <a:latin typeface="+mj-lt"/>
              </a:rPr>
              <a:t>b) </a:t>
            </a:r>
            <a:r>
              <a:rPr lang="en-US" sz="2600" b="1" dirty="0" err="1">
                <a:solidFill>
                  <a:srgbClr val="0000CC"/>
                </a:solidFill>
                <a:effectLst/>
                <a:latin typeface="+mj-lt"/>
              </a:rPr>
              <a:t>Các</a:t>
            </a:r>
            <a:r>
              <a:rPr lang="en-US" sz="2600" b="1" dirty="0">
                <a:solidFill>
                  <a:srgbClr val="0000CC"/>
                </a:solidFill>
                <a:effectLst/>
                <a:latin typeface="+mj-lt"/>
              </a:rPr>
              <a:t> chum, </a:t>
            </a:r>
            <a:r>
              <a:rPr lang="en-US" sz="2600" b="1" dirty="0" err="1">
                <a:solidFill>
                  <a:srgbClr val="0000CC"/>
                </a:solidFill>
                <a:effectLst/>
                <a:latin typeface="+mj-lt"/>
              </a:rPr>
              <a:t>vại</a:t>
            </a:r>
            <a:r>
              <a:rPr lang="en-US" sz="2600" b="1" dirty="0">
                <a:solidFill>
                  <a:srgbClr val="0000CC"/>
                </a:solidFill>
                <a:effectLst/>
                <a:latin typeface="+mj-lt"/>
              </a:rPr>
              <a:t>, </a:t>
            </a:r>
            <a:r>
              <a:rPr lang="en-US" sz="2600" b="1" dirty="0" err="1">
                <a:solidFill>
                  <a:srgbClr val="0000CC"/>
                </a:solidFill>
                <a:effectLst/>
                <a:latin typeface="+mj-lt"/>
              </a:rPr>
              <a:t>bể</a:t>
            </a:r>
            <a:r>
              <a:rPr lang="en-US" sz="2600" b="1" dirty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effectLst/>
                <a:latin typeface="+mj-lt"/>
              </a:rPr>
              <a:t>nước</a:t>
            </a:r>
            <a:r>
              <a:rPr lang="en-US" sz="2600" b="1" dirty="0">
                <a:solidFill>
                  <a:srgbClr val="0000CC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5867469" y="5607186"/>
            <a:ext cx="4233851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600" b="1" dirty="0">
                <a:solidFill>
                  <a:srgbClr val="0000CC"/>
                </a:solidFill>
                <a:effectLst/>
                <a:latin typeface="+mj-lt"/>
              </a:rPr>
              <a:t>b) </a:t>
            </a:r>
            <a:r>
              <a:rPr lang="en-US" sz="2600" b="1" dirty="0" err="1">
                <a:solidFill>
                  <a:srgbClr val="0000CC"/>
                </a:solidFill>
                <a:effectLst/>
                <a:latin typeface="+mj-lt"/>
              </a:rPr>
              <a:t>Để</a:t>
            </a:r>
            <a:r>
              <a:rPr lang="en-US" sz="2600" b="1" dirty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effectLst/>
                <a:latin typeface="+mj-lt"/>
              </a:rPr>
              <a:t>tránh</a:t>
            </a:r>
            <a:r>
              <a:rPr lang="en-US" sz="2600" b="1" dirty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effectLst/>
                <a:latin typeface="+mj-lt"/>
              </a:rPr>
              <a:t>bị</a:t>
            </a:r>
            <a:r>
              <a:rPr lang="en-US" sz="2600" b="1" dirty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effectLst/>
                <a:latin typeface="+mj-lt"/>
              </a:rPr>
              <a:t>muỗi</a:t>
            </a:r>
            <a:r>
              <a:rPr lang="en-US" sz="2600" b="1" dirty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effectLst/>
                <a:latin typeface="+mj-lt"/>
              </a:rPr>
              <a:t>vằn</a:t>
            </a:r>
            <a:r>
              <a:rPr lang="en-US" sz="2600" b="1" dirty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effectLst/>
                <a:latin typeface="+mj-lt"/>
              </a:rPr>
              <a:t>đốt</a:t>
            </a:r>
            <a:r>
              <a:rPr lang="en-US" sz="2600" b="1" dirty="0">
                <a:solidFill>
                  <a:srgbClr val="0000CC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5943668" y="1828802"/>
            <a:ext cx="153599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600" b="1" dirty="0">
                <a:solidFill>
                  <a:srgbClr val="FF3300"/>
                </a:solidFill>
                <a:effectLst/>
                <a:latin typeface="+mj-lt"/>
              </a:rPr>
              <a:t>b) Vi-</a:t>
            </a:r>
            <a:r>
              <a:rPr lang="en-US" sz="2600" b="1" dirty="0" err="1">
                <a:solidFill>
                  <a:srgbClr val="FF3300"/>
                </a:solidFill>
                <a:effectLst/>
                <a:latin typeface="+mj-lt"/>
              </a:rPr>
              <a:t>rút</a:t>
            </a:r>
            <a:r>
              <a:rPr lang="en-US" sz="2600" b="1" dirty="0">
                <a:solidFill>
                  <a:srgbClr val="FF3300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5932580" y="2743336"/>
            <a:ext cx="2010487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600" b="1" dirty="0">
                <a:solidFill>
                  <a:srgbClr val="FF3300"/>
                </a:solidFill>
                <a:effectLst/>
                <a:latin typeface="+mj-lt"/>
              </a:rPr>
              <a:t>b) </a:t>
            </a:r>
            <a:r>
              <a:rPr lang="en-US" sz="2600" b="1" dirty="0" err="1">
                <a:solidFill>
                  <a:srgbClr val="FF3300"/>
                </a:solidFill>
                <a:effectLst/>
                <a:latin typeface="+mj-lt"/>
              </a:rPr>
              <a:t>Muỗi</a:t>
            </a:r>
            <a:r>
              <a:rPr lang="en-US" sz="2600" b="1" dirty="0">
                <a:solidFill>
                  <a:srgbClr val="FF3300"/>
                </a:solidFill>
                <a:effectLst/>
                <a:latin typeface="+mj-lt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effectLst/>
                <a:latin typeface="+mj-lt"/>
              </a:rPr>
              <a:t>vằn</a:t>
            </a:r>
            <a:r>
              <a:rPr lang="en-US" sz="2600" b="1" dirty="0">
                <a:solidFill>
                  <a:srgbClr val="FF3300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 flipV="1">
            <a:off x="1905000" y="730751"/>
            <a:ext cx="2911642" cy="16962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37912" name="Line 24"/>
          <p:cNvSpPr>
            <a:spLocks noChangeShapeType="1"/>
          </p:cNvSpPr>
          <p:nvPr/>
        </p:nvSpPr>
        <p:spPr bwMode="auto">
          <a:xfrm flipV="1">
            <a:off x="7070558" y="733926"/>
            <a:ext cx="2911642" cy="16962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/>
      <p:bldP spid="6160" grpId="0"/>
      <p:bldP spid="6161" grpId="0"/>
      <p:bldP spid="37906" grpId="0"/>
      <p:bldP spid="379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438400" y="457337"/>
            <a:ext cx="502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4000" b="1" u="sng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219" name="Picture 5" descr="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505200" y="6096000"/>
            <a:ext cx="4191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 err="1">
                <a:solidFill>
                  <a:srgbClr val="0000CC"/>
                </a:solidFill>
                <a:effectLst/>
              </a:rPr>
              <a:t>Muỗi</a:t>
            </a:r>
            <a:r>
              <a:rPr lang="en-US" b="1" dirty="0">
                <a:solidFill>
                  <a:srgbClr val="0000CC"/>
                </a:solidFill>
                <a:effectLst/>
              </a:rPr>
              <a:t> </a:t>
            </a:r>
            <a:r>
              <a:rPr lang="en-US" b="1" dirty="0" err="1">
                <a:solidFill>
                  <a:srgbClr val="0000CC"/>
                </a:solidFill>
                <a:effectLst/>
              </a:rPr>
              <a:t>vằn</a:t>
            </a:r>
            <a:endParaRPr lang="en-US" b="1" dirty="0">
              <a:solidFill>
                <a:srgbClr val="0000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62308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438400" y="457337"/>
            <a:ext cx="502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4000" b="1" u="sng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243" name="Picture 5" descr="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4343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1524000" y="5638800"/>
            <a:ext cx="36576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 err="1">
                <a:solidFill>
                  <a:srgbClr val="0000CC"/>
                </a:solidFill>
                <a:effectLst/>
              </a:rPr>
              <a:t>Muỗi</a:t>
            </a:r>
            <a:r>
              <a:rPr lang="en-US" b="1" dirty="0">
                <a:solidFill>
                  <a:srgbClr val="0000CC"/>
                </a:solidFill>
                <a:effectLst/>
              </a:rPr>
              <a:t> </a:t>
            </a:r>
            <a:r>
              <a:rPr lang="en-US" b="1" dirty="0" err="1">
                <a:solidFill>
                  <a:srgbClr val="0000CC"/>
                </a:solidFill>
                <a:effectLst/>
              </a:rPr>
              <a:t>vằn</a:t>
            </a:r>
            <a:endParaRPr lang="en-US" b="1" dirty="0">
              <a:solidFill>
                <a:srgbClr val="0000CC"/>
              </a:solidFill>
              <a:effectLst/>
            </a:endParaRPr>
          </a:p>
        </p:txBody>
      </p:sp>
      <p:pic>
        <p:nvPicPr>
          <p:cNvPr id="10245" name="Picture 6" descr="bai%20sot%20ret_muoi%2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7200"/>
            <a:ext cx="4800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387265" y="5715137"/>
            <a:ext cx="3929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 err="1">
                <a:solidFill>
                  <a:srgbClr val="0000CC"/>
                </a:solidFill>
                <a:effectLst/>
              </a:rPr>
              <a:t>Muỗi</a:t>
            </a:r>
            <a:r>
              <a:rPr lang="en-US" b="1" dirty="0">
                <a:solidFill>
                  <a:srgbClr val="0000CC"/>
                </a:solidFill>
                <a:effectLst/>
              </a:rPr>
              <a:t>  a - </a:t>
            </a:r>
            <a:r>
              <a:rPr lang="en-US" b="1" dirty="0" err="1">
                <a:solidFill>
                  <a:srgbClr val="0000CC"/>
                </a:solidFill>
                <a:effectLst/>
              </a:rPr>
              <a:t>nô</a:t>
            </a:r>
            <a:r>
              <a:rPr lang="en-US" b="1" dirty="0">
                <a:solidFill>
                  <a:srgbClr val="0000CC"/>
                </a:solidFill>
                <a:effectLst/>
              </a:rPr>
              <a:t> - </a:t>
            </a:r>
            <a:r>
              <a:rPr lang="en-US" b="1" dirty="0" err="1">
                <a:solidFill>
                  <a:srgbClr val="0000CC"/>
                </a:solidFill>
                <a:effectLst/>
              </a:rPr>
              <a:t>phen</a:t>
            </a:r>
            <a:endParaRPr lang="en-US" b="1" dirty="0">
              <a:solidFill>
                <a:srgbClr val="0000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8127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1377742019-dieu-tri-sot-xuat-huyet--2-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85344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 descr="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95532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imag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038600"/>
            <a:ext cx="2209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39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9BAEC-2AC5-44B2-A04D-923561C5C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04800"/>
            <a:ext cx="7772400" cy="685800"/>
          </a:xfrm>
        </p:spPr>
        <p:txBody>
          <a:bodyPr/>
          <a:lstStyle/>
          <a:p>
            <a:r>
              <a:rPr lang="en-GB" dirty="0" err="1"/>
              <a:t>Bọ</a:t>
            </a:r>
            <a:r>
              <a:rPr lang="en-GB" dirty="0"/>
              <a:t> </a:t>
            </a:r>
            <a:r>
              <a:rPr lang="en-GB" dirty="0" err="1"/>
              <a:t>gậy</a:t>
            </a:r>
            <a:r>
              <a:rPr lang="en-GB" dirty="0"/>
              <a:t>,          </a:t>
            </a:r>
            <a:r>
              <a:rPr lang="en-GB" dirty="0" err="1"/>
              <a:t>lăng</a:t>
            </a:r>
            <a:r>
              <a:rPr lang="en-GB" dirty="0"/>
              <a:t> </a:t>
            </a:r>
            <a:r>
              <a:rPr lang="en-GB" dirty="0" err="1"/>
              <a:t>quăng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72D6-CE5C-4839-91C2-D4FDFD7E2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Vien Sot ret Ky Sinh Trung - Con trung Quy Nhon">
            <a:extLst>
              <a:ext uri="{FF2B5EF4-FFF2-40B4-BE49-F238E27FC236}">
                <a16:creationId xmlns:a16="http://schemas.microsoft.com/office/drawing/2014/main" id="{ABC0F1DC-28AF-41C4-9D13-0D5F714FD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981200"/>
            <a:ext cx="777239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16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3820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NGHI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7620000" cy="2438400"/>
          </a:xfrm>
        </p:spPr>
        <p:txBody>
          <a:bodyPr>
            <a:normAutofit/>
          </a:bodyPr>
          <a:lstStyle/>
          <a:p>
            <a:pPr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 cao, đột ngột liên tục 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ngày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vi-VN" sz="3200" dirty="0">
                <a:latin typeface="+mj-lt"/>
              </a:rPr>
              <a:t>Đau đầu dữ dội (thường ở vùng trán)</a:t>
            </a:r>
          </a:p>
          <a:p>
            <a:pPr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vi-VN" sz="3200" dirty="0">
                <a:latin typeface="+mj-lt"/>
              </a:rPr>
              <a:t>Đau hốc mắt</a:t>
            </a:r>
            <a:r>
              <a:rPr lang="en-US" sz="3200" dirty="0">
                <a:latin typeface="+mj-lt"/>
              </a:rPr>
              <a:t>, đ</a:t>
            </a:r>
            <a:r>
              <a:rPr lang="vi-VN" sz="3200" dirty="0">
                <a:latin typeface="+mj-lt"/>
              </a:rPr>
              <a:t>au người</a:t>
            </a:r>
            <a:r>
              <a:rPr lang="en-US" sz="3200" dirty="0">
                <a:latin typeface="+mj-lt"/>
              </a:rPr>
              <a:t>,</a:t>
            </a:r>
            <a:r>
              <a:rPr lang="vi-VN" sz="3200" dirty="0">
                <a:latin typeface="+mj-lt"/>
              </a:rPr>
              <a:t> các khớp</a:t>
            </a:r>
          </a:p>
          <a:p>
            <a:pPr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Phát ban</a:t>
            </a:r>
          </a:p>
        </p:txBody>
      </p:sp>
      <p:pic>
        <p:nvPicPr>
          <p:cNvPr id="39940" name="Picture 6" descr="C:\Users\kim duyen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429000"/>
            <a:ext cx="4953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7" descr="C:\Users\kim duyen\Desktop\105516_sot-xuat-huy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667000"/>
            <a:ext cx="441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2769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10591800" cy="990600"/>
          </a:xfrm>
        </p:spPr>
        <p:txBody>
          <a:bodyPr>
            <a:normAutofit/>
          </a:bodyPr>
          <a:lstStyle/>
          <a:p>
            <a:pPr algn="just"/>
            <a:r>
              <a:rPr lang="en-US" altLang="en-US" sz="2800" b="1" dirty="0">
                <a:solidFill>
                  <a:srgbClr val="0000FF"/>
                </a:solidFill>
              </a:rPr>
              <a:t>           </a:t>
            </a:r>
            <a:r>
              <a:rPr lang="en-US" altLang="en-US" sz="3600" b="1" dirty="0" err="1">
                <a:solidFill>
                  <a:srgbClr val="0000FF"/>
                </a:solidFill>
              </a:rPr>
              <a:t>Dấu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hiệu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nguy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hiểm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cần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đến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ngay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cơ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sở</a:t>
            </a:r>
            <a:r>
              <a:rPr lang="en-US" altLang="en-US" sz="3600" b="1" dirty="0">
                <a:solidFill>
                  <a:srgbClr val="0000FF"/>
                </a:solidFill>
              </a:rPr>
              <a:t> y </a:t>
            </a:r>
            <a:r>
              <a:rPr lang="en-US" altLang="en-US" sz="3600" b="1" dirty="0" err="1">
                <a:solidFill>
                  <a:srgbClr val="0000FF"/>
                </a:solidFill>
              </a:rPr>
              <a:t>tế</a:t>
            </a:r>
            <a:r>
              <a:rPr lang="en-US" altLang="en-US" sz="36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724025"/>
            <a:ext cx="8731348" cy="49053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3600" dirty="0"/>
              <a:t>Có các chấm đỏ trên da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3600" dirty="0" err="1"/>
              <a:t>Chảy</a:t>
            </a:r>
            <a:r>
              <a:rPr lang="en-US" sz="3600" dirty="0"/>
              <a:t> </a:t>
            </a:r>
            <a:r>
              <a:rPr lang="en-US" sz="3600" dirty="0" err="1"/>
              <a:t>máu</a:t>
            </a:r>
            <a:r>
              <a:rPr lang="en-US" sz="3600" dirty="0"/>
              <a:t> </a:t>
            </a:r>
            <a:r>
              <a:rPr lang="en-US" sz="3600" dirty="0" err="1"/>
              <a:t>mũi</a:t>
            </a:r>
            <a:r>
              <a:rPr lang="en-US" sz="3600" dirty="0"/>
              <a:t> </a:t>
            </a:r>
            <a:r>
              <a:rPr lang="en-US" sz="3600" dirty="0" err="1"/>
              <a:t>hoặc</a:t>
            </a:r>
            <a:r>
              <a:rPr lang="en-US" sz="3600" dirty="0"/>
              <a:t> </a:t>
            </a:r>
            <a:r>
              <a:rPr lang="en-US" sz="3600" dirty="0" err="1"/>
              <a:t>chảy</a:t>
            </a:r>
            <a:r>
              <a:rPr lang="en-US" sz="3600" dirty="0"/>
              <a:t> </a:t>
            </a:r>
            <a:r>
              <a:rPr lang="en-US" sz="3600" dirty="0" err="1"/>
              <a:t>máu</a:t>
            </a:r>
            <a:r>
              <a:rPr lang="en-US" sz="3600" dirty="0"/>
              <a:t> </a:t>
            </a:r>
            <a:r>
              <a:rPr lang="en-US" sz="3600" dirty="0" err="1"/>
              <a:t>lợi</a:t>
            </a:r>
            <a:endParaRPr lang="en-US" sz="3600" dirty="0"/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3600" dirty="0" err="1"/>
              <a:t>Nôn</a:t>
            </a:r>
            <a:r>
              <a:rPr lang="en-US" sz="3600" dirty="0"/>
              <a:t> </a:t>
            </a:r>
            <a:r>
              <a:rPr lang="en-US" sz="3600" dirty="0" err="1"/>
              <a:t>liên</a:t>
            </a:r>
            <a:r>
              <a:rPr lang="en-US" sz="3600" dirty="0"/>
              <a:t> </a:t>
            </a:r>
            <a:r>
              <a:rPr lang="en-US" sz="3600" dirty="0" err="1"/>
              <a:t>tục</a:t>
            </a:r>
            <a:r>
              <a:rPr lang="en-US" sz="3600" dirty="0"/>
              <a:t> </a:t>
            </a:r>
            <a:r>
              <a:rPr lang="en-US" sz="3600" dirty="0" err="1"/>
              <a:t>hoặc</a:t>
            </a:r>
            <a:r>
              <a:rPr lang="en-US" sz="3600" dirty="0"/>
              <a:t> </a:t>
            </a:r>
            <a:r>
              <a:rPr lang="en-US" sz="3600" dirty="0" err="1"/>
              <a:t>nôn</a:t>
            </a:r>
            <a:r>
              <a:rPr lang="en-US" sz="3600" dirty="0"/>
              <a:t> </a:t>
            </a:r>
            <a:r>
              <a:rPr lang="en-US" sz="3600" dirty="0" err="1"/>
              <a:t>ra</a:t>
            </a:r>
            <a:r>
              <a:rPr lang="en-US" sz="3600" dirty="0"/>
              <a:t> </a:t>
            </a:r>
            <a:r>
              <a:rPr lang="en-US" sz="3600" dirty="0" err="1"/>
              <a:t>máu</a:t>
            </a:r>
            <a:endParaRPr lang="en-US" sz="3600" dirty="0"/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vi-VN" sz="3200" dirty="0"/>
              <a:t>Đi ngoài phân đen</a:t>
            </a:r>
          </a:p>
        </p:txBody>
      </p:sp>
    </p:spTree>
    <p:extLst>
      <p:ext uri="{BB962C8B-B14F-4D97-AF65-F5344CB8AC3E}">
        <p14:creationId xmlns:p14="http://schemas.microsoft.com/office/powerpoint/2010/main" val="440950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5" descr="images (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4419600" cy="318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images (4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732" y="457200"/>
            <a:ext cx="418926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621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de4d24041a498154c1bf40eee663fa3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381000"/>
            <a:ext cx="3962400" cy="268605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1468437" y="3198813"/>
            <a:ext cx="3886200" cy="46037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B19C8"/>
                </a:solidFill>
                <a:latin typeface="Times New Roman"/>
              </a:rPr>
              <a:t> </a:t>
            </a:r>
            <a:r>
              <a:rPr lang="en-US" sz="2400" b="1" dirty="0" err="1">
                <a:solidFill>
                  <a:srgbClr val="0B19C8"/>
                </a:solidFill>
                <a:effectLst/>
                <a:latin typeface="Times New Roman"/>
                <a:cs typeface="Times New Roman" pitchFamily="18" charset="0"/>
              </a:rPr>
              <a:t>Chảy</a:t>
            </a:r>
            <a:r>
              <a:rPr lang="en-US" sz="2400" b="1" dirty="0">
                <a:solidFill>
                  <a:srgbClr val="0B19C8"/>
                </a:solidFill>
                <a:effectLst/>
                <a:latin typeface="Times New Roman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B19C8"/>
                </a:solidFill>
                <a:effectLst/>
                <a:latin typeface="Times New Roman"/>
                <a:cs typeface="Times New Roman" pitchFamily="18" charset="0"/>
              </a:rPr>
              <a:t>máu</a:t>
            </a:r>
            <a:r>
              <a:rPr lang="en-US" sz="2400" b="1" dirty="0">
                <a:solidFill>
                  <a:srgbClr val="0B19C8"/>
                </a:solidFill>
                <a:effectLst/>
                <a:latin typeface="Times New Roman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B19C8"/>
                </a:solidFill>
                <a:effectLst/>
                <a:latin typeface="Times New Roman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B19C8"/>
                </a:solidFill>
                <a:effectLst/>
                <a:latin typeface="Times New Roman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B19C8"/>
                </a:solidFill>
                <a:effectLst/>
                <a:latin typeface="Times New Roman"/>
                <a:cs typeface="Times New Roman" pitchFamily="18" charset="0"/>
              </a:rPr>
              <a:t>nhãn</a:t>
            </a:r>
            <a:r>
              <a:rPr lang="en-US" sz="2400" b="1" dirty="0">
                <a:solidFill>
                  <a:srgbClr val="0B19C8"/>
                </a:solidFill>
                <a:effectLst/>
                <a:latin typeface="Times New Roman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B19C8"/>
                </a:solidFill>
                <a:effectLst/>
                <a:latin typeface="Times New Roman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0B19C8"/>
                </a:solidFill>
                <a:effectLst/>
                <a:latin typeface="Times New Roman"/>
                <a:cs typeface="Times New Roman" pitchFamily="18" charset="0"/>
              </a:rPr>
              <a:t>.</a:t>
            </a:r>
          </a:p>
        </p:txBody>
      </p:sp>
      <p:pic>
        <p:nvPicPr>
          <p:cNvPr id="23556" name="Picture 8" descr="tre-sot-xuat-huyet_9-2010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108" y="381002"/>
            <a:ext cx="4191000" cy="2686049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5506208" y="3184744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Biến</a:t>
            </a:r>
            <a:r>
              <a:rPr lang="en-US" b="1" dirty="0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chứng</a:t>
            </a:r>
            <a:r>
              <a:rPr lang="en-US" b="1" dirty="0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tràn</a:t>
            </a:r>
            <a:r>
              <a:rPr lang="en-US" b="1" dirty="0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dịch</a:t>
            </a:r>
            <a:r>
              <a:rPr lang="en-US" b="1" dirty="0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màng</a:t>
            </a:r>
            <a:r>
              <a:rPr lang="en-US" b="1" dirty="0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phổi</a:t>
            </a:r>
            <a:endParaRPr lang="en-US" b="1" dirty="0">
              <a:solidFill>
                <a:srgbClr val="0B19C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8" name="Picture 11" descr="a39be-D-1210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48001"/>
            <a:ext cx="4191000" cy="235521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64" name="Text Box 12"/>
          <p:cNvSpPr txBox="1">
            <a:spLocks noChangeArrowheads="1"/>
          </p:cNvSpPr>
          <p:nvPr/>
        </p:nvSpPr>
        <p:spPr bwMode="auto">
          <a:xfrm>
            <a:off x="5350669" y="6215696"/>
            <a:ext cx="2176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Suy hô hấp</a:t>
            </a:r>
          </a:p>
        </p:txBody>
      </p:sp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vi-VN" sz="240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40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8" grpId="0"/>
      <p:bldP spid="151561" grpId="0"/>
      <p:bldP spid="1515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8652"/>
            <a:ext cx="9144000" cy="536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37896" descr="1-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7" y="1943100"/>
            <a:ext cx="24796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7893" descr="1-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3586165"/>
            <a:ext cx="23876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37894" descr="1-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90" y="831852"/>
            <a:ext cx="729932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37895" descr="1-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5" y="731839"/>
            <a:ext cx="2243137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C57B93-C343-4895-8450-332348589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113" y="2895600"/>
            <a:ext cx="4457700" cy="176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77" tIns="34839" rIns="69677" bIns="34839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5500" dirty="0">
                <a:solidFill>
                  <a:srgbClr val="FF0066"/>
                </a:solidFill>
                <a:effectLst/>
              </a:rPr>
              <a:t>Ai </a:t>
            </a:r>
            <a:r>
              <a:rPr lang="en-US" altLang="en-US" sz="5500" dirty="0" err="1">
                <a:solidFill>
                  <a:srgbClr val="FF0066"/>
                </a:solidFill>
                <a:effectLst/>
              </a:rPr>
              <a:t>nhanh</a:t>
            </a:r>
            <a:r>
              <a:rPr lang="en-US" altLang="en-US" sz="5500" dirty="0">
                <a:solidFill>
                  <a:srgbClr val="FF0066"/>
                </a:solidFill>
                <a:effectLst/>
              </a:rPr>
              <a:t>, ai </a:t>
            </a:r>
            <a:r>
              <a:rPr lang="en-US" altLang="en-US" sz="5500" dirty="0" err="1">
                <a:solidFill>
                  <a:srgbClr val="FF0066"/>
                </a:solidFill>
                <a:effectLst/>
              </a:rPr>
              <a:t>đúng</a:t>
            </a:r>
            <a:r>
              <a:rPr lang="en-US" altLang="en-US" sz="5500" dirty="0">
                <a:solidFill>
                  <a:srgbClr val="FF0066"/>
                </a:solidFill>
                <a:effectLst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1945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4A1234-7328-48D9-9BC3-DE8822225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14C43-A16E-4048-B57E-54F80DD895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E4E04C-3149-47A6-A4BE-BD7EAEF3E0AC}"/>
              </a:ext>
            </a:extLst>
          </p:cNvPr>
          <p:cNvSpPr/>
          <p:nvPr/>
        </p:nvSpPr>
        <p:spPr>
          <a:xfrm>
            <a:off x="457200" y="1166843"/>
            <a:ext cx="110810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2060"/>
                </a:solidFill>
                <a:effectLst/>
              </a:rPr>
              <a:t>- </a:t>
            </a:r>
            <a:r>
              <a:rPr lang="en-US" dirty="0" err="1">
                <a:solidFill>
                  <a:srgbClr val="002060"/>
                </a:solidFill>
                <a:effectLst/>
              </a:rPr>
              <a:t>Sốt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xuất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huyết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là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bệnh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truyền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nhiễm</a:t>
            </a:r>
            <a:r>
              <a:rPr lang="en-US" dirty="0">
                <a:solidFill>
                  <a:srgbClr val="002060"/>
                </a:solidFill>
                <a:effectLst/>
              </a:rPr>
              <a:t> do </a:t>
            </a:r>
            <a:r>
              <a:rPr lang="en-US" dirty="0" err="1">
                <a:solidFill>
                  <a:srgbClr val="002060"/>
                </a:solidFill>
                <a:effectLst/>
              </a:rPr>
              <a:t>một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loại</a:t>
            </a:r>
            <a:r>
              <a:rPr lang="en-US" dirty="0">
                <a:solidFill>
                  <a:srgbClr val="002060"/>
                </a:solidFill>
                <a:effectLst/>
              </a:rPr>
              <a:t> vi-</a:t>
            </a:r>
            <a:r>
              <a:rPr lang="en-US" dirty="0" err="1">
                <a:solidFill>
                  <a:srgbClr val="002060"/>
                </a:solidFill>
                <a:effectLst/>
              </a:rPr>
              <a:t>rút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gây</a:t>
            </a:r>
            <a:r>
              <a:rPr lang="en-US" dirty="0">
                <a:solidFill>
                  <a:srgbClr val="002060"/>
                </a:solidFill>
                <a:effectLst/>
              </a:rPr>
              <a:t> ra. </a:t>
            </a:r>
            <a:r>
              <a:rPr lang="en-US" dirty="0" err="1">
                <a:solidFill>
                  <a:srgbClr val="002060"/>
                </a:solidFill>
                <a:effectLst/>
              </a:rPr>
              <a:t>Muỗi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vằn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là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động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vật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trung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gian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truyền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bệnh</a:t>
            </a:r>
            <a:r>
              <a:rPr lang="en-US" dirty="0">
                <a:solidFill>
                  <a:srgbClr val="002060"/>
                </a:solidFill>
                <a:effectLst/>
              </a:rPr>
              <a:t>. </a:t>
            </a:r>
            <a:r>
              <a:rPr lang="en-US" dirty="0" err="1">
                <a:solidFill>
                  <a:srgbClr val="002060"/>
                </a:solidFill>
                <a:effectLst/>
              </a:rPr>
              <a:t>Hiện</a:t>
            </a:r>
            <a:r>
              <a:rPr lang="en-US" dirty="0">
                <a:solidFill>
                  <a:srgbClr val="002060"/>
                </a:solidFill>
                <a:effectLst/>
              </a:rPr>
              <a:t> nay </a:t>
            </a:r>
            <a:r>
              <a:rPr lang="en-US" dirty="0" err="1">
                <a:solidFill>
                  <a:srgbClr val="002060"/>
                </a:solidFill>
                <a:effectLst/>
              </a:rPr>
              <a:t>chưa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có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thuốc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đặc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trị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để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chữa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bệnh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này</a:t>
            </a:r>
            <a:r>
              <a:rPr lang="en-US" dirty="0">
                <a:solidFill>
                  <a:srgbClr val="002060"/>
                </a:solidFill>
                <a:effectLst/>
              </a:rPr>
              <a:t>. </a:t>
            </a:r>
            <a:r>
              <a:rPr lang="en-US" dirty="0" err="1">
                <a:solidFill>
                  <a:srgbClr val="002060"/>
                </a:solidFill>
                <a:effectLst/>
              </a:rPr>
              <a:t>Khi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bị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bệnh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phải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đến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cơ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sở</a:t>
            </a:r>
            <a:r>
              <a:rPr lang="en-US" dirty="0">
                <a:solidFill>
                  <a:srgbClr val="002060"/>
                </a:solidFill>
                <a:effectLst/>
              </a:rPr>
              <a:t> y </a:t>
            </a:r>
            <a:r>
              <a:rPr lang="en-US" dirty="0" err="1">
                <a:solidFill>
                  <a:srgbClr val="002060"/>
                </a:solidFill>
                <a:effectLst/>
              </a:rPr>
              <a:t>tế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gần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nhất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để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theo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dõi</a:t>
            </a:r>
            <a:r>
              <a:rPr lang="en-US" dirty="0">
                <a:solidFill>
                  <a:srgbClr val="002060"/>
                </a:solidFill>
                <a:effectLst/>
              </a:rPr>
              <a:t>, </a:t>
            </a:r>
            <a:r>
              <a:rPr lang="en-US" dirty="0" err="1">
                <a:solidFill>
                  <a:srgbClr val="002060"/>
                </a:solidFill>
                <a:effectLst/>
              </a:rPr>
              <a:t>ngừa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sốt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cao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và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biến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chứng</a:t>
            </a:r>
            <a:r>
              <a:rPr lang="en-US" dirty="0">
                <a:solidFill>
                  <a:srgbClr val="002060"/>
                </a:solidFill>
                <a:effectLst/>
              </a:rPr>
              <a:t>.</a:t>
            </a:r>
            <a:endParaRPr lang="en-US" dirty="0"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DFC629-B19F-4581-B803-37132522D4B5}"/>
              </a:ext>
            </a:extLst>
          </p:cNvPr>
          <p:cNvSpPr/>
          <p:nvPr/>
        </p:nvSpPr>
        <p:spPr>
          <a:xfrm>
            <a:off x="501316" y="4186473"/>
            <a:ext cx="110810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00FF"/>
                </a:solidFill>
                <a:effectLst/>
              </a:rPr>
              <a:t>- </a:t>
            </a:r>
            <a:r>
              <a:rPr lang="en-US" dirty="0" err="1">
                <a:solidFill>
                  <a:srgbClr val="0000FF"/>
                </a:solidFill>
                <a:effectLst/>
              </a:rPr>
              <a:t>Sốt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</a:rPr>
              <a:t>xuất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</a:rPr>
              <a:t>huyết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</a:rPr>
              <a:t>là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</a:rPr>
              <a:t>một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</a:rPr>
              <a:t>trong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</a:rPr>
              <a:t>những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</a:rPr>
              <a:t>bệnh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</a:rPr>
              <a:t>nguy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</a:rPr>
              <a:t>hiểm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</a:rPr>
              <a:t>đối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</a:rPr>
              <a:t>với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</a:rPr>
              <a:t>trẻ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</a:rPr>
              <a:t>em</a:t>
            </a:r>
            <a:r>
              <a:rPr lang="en-US" dirty="0">
                <a:solidFill>
                  <a:srgbClr val="0000FF"/>
                </a:solidFill>
                <a:effectLst/>
              </a:rPr>
              <a:t>. </a:t>
            </a:r>
            <a:r>
              <a:rPr lang="en-US" dirty="0" err="1">
                <a:solidFill>
                  <a:srgbClr val="0000FF"/>
                </a:solidFill>
                <a:effectLst/>
              </a:rPr>
              <a:t>Bệnh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</a:rPr>
              <a:t>có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</a:rPr>
              <a:t>diễn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</a:rPr>
              <a:t>biến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</a:rPr>
              <a:t>ngắn</a:t>
            </a:r>
            <a:r>
              <a:rPr lang="en-US" dirty="0">
                <a:solidFill>
                  <a:srgbClr val="0000FF"/>
                </a:solidFill>
                <a:effectLst/>
              </a:rPr>
              <a:t>, </a:t>
            </a:r>
            <a:r>
              <a:rPr lang="en-US" dirty="0" err="1">
                <a:solidFill>
                  <a:srgbClr val="0000FF"/>
                </a:solidFill>
                <a:effectLst/>
              </a:rPr>
              <a:t>trường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</a:rPr>
              <a:t>hợp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</a:rPr>
              <a:t>nặng</a:t>
            </a:r>
            <a:r>
              <a:rPr lang="en-US" dirty="0">
                <a:solidFill>
                  <a:srgbClr val="0000FF"/>
                </a:solidFill>
                <a:effectLst/>
              </a:rPr>
              <a:t> (</a:t>
            </a:r>
            <a:r>
              <a:rPr lang="en-US" dirty="0" err="1">
                <a:solidFill>
                  <a:srgbClr val="0000FF"/>
                </a:solidFill>
                <a:effectLst/>
              </a:rPr>
              <a:t>bị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</a:rPr>
              <a:t>xuất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</a:rPr>
              <a:t>huyết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</a:rPr>
              <a:t>bên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</a:rPr>
              <a:t>trong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</a:rPr>
              <a:t>cơ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</a:rPr>
              <a:t>thể</a:t>
            </a:r>
            <a:r>
              <a:rPr lang="en-US" dirty="0">
                <a:solidFill>
                  <a:srgbClr val="0000FF"/>
                </a:solidFill>
                <a:effectLst/>
              </a:rPr>
              <a:t>) </a:t>
            </a:r>
            <a:r>
              <a:rPr lang="en-US" dirty="0" err="1">
                <a:solidFill>
                  <a:srgbClr val="0000FF"/>
                </a:solidFill>
                <a:effectLst/>
              </a:rPr>
              <a:t>có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</a:rPr>
              <a:t>thể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</a:rPr>
              <a:t>gây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</a:rPr>
              <a:t>chết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</a:rPr>
              <a:t>người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</a:rPr>
              <a:t>trong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</a:rPr>
              <a:t>vòng</a:t>
            </a:r>
            <a:r>
              <a:rPr lang="en-US" dirty="0">
                <a:solidFill>
                  <a:srgbClr val="0000FF"/>
                </a:solidFill>
                <a:effectLst/>
              </a:rPr>
              <a:t> 3 </a:t>
            </a:r>
            <a:r>
              <a:rPr lang="en-US" dirty="0" err="1">
                <a:solidFill>
                  <a:srgbClr val="0000FF"/>
                </a:solidFill>
                <a:effectLst/>
              </a:rPr>
              <a:t>đến</a:t>
            </a:r>
            <a:r>
              <a:rPr lang="en-US" dirty="0">
                <a:solidFill>
                  <a:srgbClr val="0000FF"/>
                </a:solidFill>
                <a:effectLst/>
              </a:rPr>
              <a:t> 5 </a:t>
            </a:r>
            <a:r>
              <a:rPr lang="en-US" dirty="0" err="1">
                <a:solidFill>
                  <a:srgbClr val="0000FF"/>
                </a:solidFill>
                <a:effectLst/>
              </a:rPr>
              <a:t>ngày</a:t>
            </a:r>
            <a:r>
              <a:rPr lang="en-US" dirty="0">
                <a:solidFill>
                  <a:srgbClr val="0000FF"/>
                </a:solidFill>
                <a:effectLst/>
              </a:rPr>
              <a:t>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3532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524000" y="228736"/>
            <a:ext cx="9144000" cy="37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defRPr/>
            </a:pPr>
            <a:endParaRPr lang="en-US" sz="28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889844"/>
            <a:ext cx="891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vi-VN" dirty="0">
                <a:solidFill>
                  <a:srgbClr val="000000"/>
                </a:solidFill>
                <a:effectLst/>
                <a:latin typeface="+mj-lt"/>
              </a:rPr>
              <a:t>  </a:t>
            </a:r>
            <a:r>
              <a:rPr lang="en-US" dirty="0" err="1">
                <a:solidFill>
                  <a:srgbClr val="0000CC"/>
                </a:solidFill>
                <a:effectLst/>
                <a:latin typeface="+mj-lt"/>
              </a:rPr>
              <a:t>Tháng</a:t>
            </a:r>
            <a:r>
              <a:rPr lang="en-US" dirty="0">
                <a:solidFill>
                  <a:srgbClr val="0000CC"/>
                </a:solidFill>
                <a:effectLst/>
                <a:latin typeface="+mj-lt"/>
              </a:rPr>
              <a:t> 12/2022: </a:t>
            </a:r>
            <a:r>
              <a:rPr lang="en-US" dirty="0" err="1">
                <a:solidFill>
                  <a:srgbClr val="0000CC"/>
                </a:solidFill>
                <a:effectLst/>
                <a:latin typeface="+mj-lt"/>
              </a:rPr>
              <a:t>cả</a:t>
            </a:r>
            <a:r>
              <a:rPr lang="en-US" dirty="0">
                <a:solidFill>
                  <a:srgbClr val="0000CC"/>
                </a:solidFill>
                <a:effectLst/>
                <a:latin typeface="+mj-lt"/>
              </a:rPr>
              <a:t> </a:t>
            </a:r>
            <a:r>
              <a:rPr lang="en-US" dirty="0" err="1">
                <a:solidFill>
                  <a:srgbClr val="0000CC"/>
                </a:solidFill>
                <a:effectLst/>
                <a:latin typeface="+mj-lt"/>
              </a:rPr>
              <a:t>nước</a:t>
            </a:r>
            <a:r>
              <a:rPr lang="en-US" dirty="0">
                <a:solidFill>
                  <a:srgbClr val="0000CC"/>
                </a:solidFill>
                <a:effectLst/>
                <a:latin typeface="+mj-lt"/>
              </a:rPr>
              <a:t> đ</a:t>
            </a:r>
            <a:r>
              <a:rPr lang="vi-VN" dirty="0">
                <a:solidFill>
                  <a:srgbClr val="0000CC"/>
                </a:solidFill>
                <a:effectLst/>
                <a:latin typeface="+mj-lt"/>
              </a:rPr>
              <a:t>ã ghi nhận 247.202 ca mắc, 100 trường hợp tử vong do sốt xuất huyết</a:t>
            </a:r>
            <a:r>
              <a:rPr lang="en-US" dirty="0">
                <a:solidFill>
                  <a:srgbClr val="0000CC"/>
                </a:solidFill>
                <a:effectLst/>
                <a:latin typeface="+mj-lt"/>
              </a:rPr>
              <a:t>.</a:t>
            </a:r>
            <a:endParaRPr lang="vi-VN" dirty="0">
              <a:solidFill>
                <a:srgbClr val="0000CC"/>
              </a:solidFill>
              <a:effectLst/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0E6D6F-3406-45C7-AACE-1E7EBCF61799}"/>
              </a:ext>
            </a:extLst>
          </p:cNvPr>
          <p:cNvSpPr/>
          <p:nvPr/>
        </p:nvSpPr>
        <p:spPr>
          <a:xfrm>
            <a:off x="1638300" y="3200400"/>
            <a:ext cx="891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vi-VN" dirty="0">
                <a:solidFill>
                  <a:srgbClr val="000000"/>
                </a:solidFill>
                <a:effectLst/>
                <a:latin typeface="+mj-lt"/>
              </a:rPr>
              <a:t>  </a:t>
            </a:r>
            <a:r>
              <a:rPr lang="en-US" dirty="0" err="1">
                <a:solidFill>
                  <a:srgbClr val="000000"/>
                </a:solidFill>
                <a:effectLst/>
                <a:latin typeface="+mj-lt"/>
              </a:rPr>
              <a:t>Tính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+mj-lt"/>
              </a:rPr>
              <a:t>đến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+mj-lt"/>
              </a:rPr>
              <a:t>ngày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</a:rPr>
              <a:t> 31/8/2023 </a:t>
            </a:r>
            <a:r>
              <a:rPr lang="en-US" dirty="0" err="1">
                <a:solidFill>
                  <a:srgbClr val="000000"/>
                </a:solidFill>
                <a:effectLst/>
                <a:latin typeface="+mj-lt"/>
              </a:rPr>
              <a:t>cả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+mj-lt"/>
              </a:rPr>
              <a:t>nước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+mj-lt"/>
              </a:rPr>
              <a:t>có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</a:rPr>
              <a:t> h</a:t>
            </a:r>
            <a:r>
              <a:rPr lang="vi-VN" dirty="0">
                <a:effectLst/>
                <a:latin typeface="+mj-lt"/>
              </a:rPr>
              <a:t>ơn 66.000 ca mắc, 14 bệnh nhân tử vong do sốt xuất huyết</a:t>
            </a:r>
            <a:r>
              <a:rPr lang="en-US" dirty="0">
                <a:effectLst/>
                <a:latin typeface="+mj-lt"/>
              </a:rPr>
              <a:t>.</a:t>
            </a:r>
            <a:endParaRPr lang="vi-VN" dirty="0">
              <a:effectLst/>
              <a:latin typeface="+mj-lt"/>
            </a:endParaRPr>
          </a:p>
          <a:p>
            <a:pPr algn="l"/>
            <a:endParaRPr lang="vi-VN" dirty="0">
              <a:solidFill>
                <a:srgbClr val="0000CC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596" y="-433751"/>
            <a:ext cx="6077404" cy="7139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228600"/>
            <a:ext cx="2743200" cy="2632878"/>
          </a:xfrm>
          <a:prstGeom prst="rect">
            <a:avLst/>
          </a:prstGeom>
        </p:spPr>
      </p:pic>
      <p:pic>
        <p:nvPicPr>
          <p:cNvPr id="7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4495801"/>
            <a:ext cx="5410200" cy="2342408"/>
          </a:xfrm>
          <a:prstGeom prst="rect">
            <a:avLst/>
          </a:prstGeom>
        </p:spPr>
      </p:pic>
      <p:sp>
        <p:nvSpPr>
          <p:cNvPr id="8" name="文本框 3"/>
          <p:cNvSpPr txBox="1"/>
          <p:nvPr/>
        </p:nvSpPr>
        <p:spPr>
          <a:xfrm>
            <a:off x="6019800" y="2658871"/>
            <a:ext cx="3429000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dirty="0">
                <a:solidFill>
                  <a:prstClr val="black"/>
                </a:solidFill>
                <a:effectLst/>
              </a:rPr>
              <a:t>2. Cách phòng bệnh sốt xuất huyết</a:t>
            </a:r>
          </a:p>
        </p:txBody>
      </p:sp>
    </p:spTree>
    <p:extLst>
      <p:ext uri="{BB962C8B-B14F-4D97-AF65-F5344CB8AC3E}">
        <p14:creationId xmlns:p14="http://schemas.microsoft.com/office/powerpoint/2010/main" val="2502493395"/>
      </p:ext>
    </p:extLst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124200" y="457336"/>
            <a:ext cx="6705600" cy="584775"/>
          </a:xfrm>
          <a:prstGeom prst="rect">
            <a:avLst/>
          </a:prstGeom>
          <a:solidFill>
            <a:srgbClr val="67CB7F"/>
          </a:solidFill>
          <a:ln w="38100" cmpd="dbl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Quan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sát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tranh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và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thảo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luận</a:t>
            </a:r>
            <a:r>
              <a:rPr lang="vi-VN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nhóm </a:t>
            </a:r>
            <a:r>
              <a:rPr lang="en-GB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2</a:t>
            </a: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4039" name="Picture 7" descr="scan00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32004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 descr="scan00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219200"/>
            <a:ext cx="2819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9" descr="scan00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30480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2667000" y="3657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abiaH" pitchFamily="34" charset="0"/>
              </a:rPr>
              <a:t>2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5867400" y="3657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abiaH" pitchFamily="34" charset="0"/>
              </a:rPr>
              <a:t>3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8915400" y="3581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abiaH" pitchFamily="34" charset="0"/>
              </a:rPr>
              <a:t>4</a:t>
            </a:r>
          </a:p>
        </p:txBody>
      </p:sp>
      <p:sp>
        <p:nvSpPr>
          <p:cNvPr id="44045" name="AutoShape 13"/>
          <p:cNvSpPr>
            <a:spLocks noChangeArrowheads="1"/>
          </p:cNvSpPr>
          <p:nvPr/>
        </p:nvSpPr>
        <p:spPr bwMode="auto">
          <a:xfrm>
            <a:off x="1752600" y="4267200"/>
            <a:ext cx="8458200" cy="1676400"/>
          </a:xfrm>
          <a:prstGeom prst="horizontalScroll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l">
              <a:buFontTx/>
              <a:buAutoNum type="arabicPeriod"/>
              <a:defRPr/>
            </a:pPr>
            <a:r>
              <a:rPr lang="en-US" sz="2800" dirty="0" err="1">
                <a:solidFill>
                  <a:srgbClr val="0000FF"/>
                </a:solidFill>
                <a:effectLst/>
              </a:rPr>
              <a:t>Chỉ</a:t>
            </a:r>
            <a:r>
              <a:rPr lang="en-US" sz="2800" dirty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</a:rPr>
              <a:t>và</a:t>
            </a:r>
            <a:r>
              <a:rPr lang="en-US" sz="2800" dirty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</a:rPr>
              <a:t>nói</a:t>
            </a:r>
            <a:r>
              <a:rPr lang="en-US" sz="2800" dirty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</a:rPr>
              <a:t>về</a:t>
            </a:r>
            <a:r>
              <a:rPr lang="en-US" sz="2800" dirty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</a:rPr>
              <a:t>nội</a:t>
            </a:r>
            <a:r>
              <a:rPr lang="en-US" sz="2800" dirty="0">
                <a:solidFill>
                  <a:srgbClr val="0000FF"/>
                </a:solidFill>
                <a:effectLst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effectLst/>
              </a:rPr>
              <a:t>từng</a:t>
            </a:r>
            <a:r>
              <a:rPr lang="en-US" sz="2800" dirty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</a:rPr>
              <a:t>tranh</a:t>
            </a:r>
            <a:r>
              <a:rPr lang="en-US" sz="2800" dirty="0">
                <a:solidFill>
                  <a:srgbClr val="0000FF"/>
                </a:solidFill>
                <a:effectLst/>
              </a:rPr>
              <a:t>.</a:t>
            </a:r>
          </a:p>
          <a:p>
            <a:pPr marL="457200" indent="-457200" algn="l">
              <a:buFontTx/>
              <a:buAutoNum type="arabicPeriod"/>
              <a:defRPr/>
            </a:pPr>
            <a:r>
              <a:rPr lang="en-US" sz="2800" dirty="0" err="1">
                <a:solidFill>
                  <a:srgbClr val="0000FF"/>
                </a:solidFill>
                <a:effectLst/>
              </a:rPr>
              <a:t>Giải</a:t>
            </a:r>
            <a:r>
              <a:rPr lang="en-US" sz="2800" dirty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</a:rPr>
              <a:t>thích</a:t>
            </a:r>
            <a:r>
              <a:rPr lang="en-US" sz="2800" dirty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</a:rPr>
              <a:t>tác</a:t>
            </a:r>
            <a:r>
              <a:rPr lang="en-US" sz="2800" dirty="0">
                <a:solidFill>
                  <a:srgbClr val="FF0000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</a:rPr>
              <a:t>dụng</a:t>
            </a:r>
            <a:r>
              <a:rPr lang="en-US" sz="2800" dirty="0">
                <a:solidFill>
                  <a:srgbClr val="FF0000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</a:rPr>
              <a:t>của</a:t>
            </a:r>
            <a:r>
              <a:rPr lang="en-US" sz="2800" dirty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</a:rPr>
              <a:t>việc</a:t>
            </a:r>
            <a:r>
              <a:rPr lang="en-US" sz="2800" dirty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</a:rPr>
              <a:t>làm</a:t>
            </a:r>
            <a:r>
              <a:rPr lang="en-US" sz="2800" dirty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</a:rPr>
              <a:t>trong</a:t>
            </a:r>
            <a:r>
              <a:rPr lang="en-US" sz="2800" dirty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</a:rPr>
              <a:t>từng</a:t>
            </a:r>
            <a:r>
              <a:rPr lang="en-US" sz="2800" dirty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</a:rPr>
              <a:t>tranh</a:t>
            </a:r>
            <a:endParaRPr lang="en-US" sz="2800" dirty="0">
              <a:solidFill>
                <a:srgbClr val="0000FF"/>
              </a:solidFill>
              <a:effectLst/>
            </a:endParaRPr>
          </a:p>
          <a:p>
            <a:pPr marL="457200" indent="-457200" algn="l">
              <a:defRPr/>
            </a:pPr>
            <a:r>
              <a:rPr lang="en-US" sz="2800" dirty="0">
                <a:solidFill>
                  <a:srgbClr val="0000FF"/>
                </a:solidFill>
                <a:effectLst/>
              </a:rPr>
              <a:t>	</a:t>
            </a:r>
            <a:r>
              <a:rPr lang="en-US" sz="2800" dirty="0" err="1">
                <a:solidFill>
                  <a:srgbClr val="0000FF"/>
                </a:solidFill>
                <a:effectLst/>
              </a:rPr>
              <a:t>đối</a:t>
            </a:r>
            <a:r>
              <a:rPr lang="en-US" sz="2800" dirty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</a:rPr>
              <a:t>với</a:t>
            </a:r>
            <a:r>
              <a:rPr lang="en-US" sz="2800" dirty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</a:rPr>
              <a:t>việc</a:t>
            </a:r>
            <a:r>
              <a:rPr lang="en-US" sz="2800" dirty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</a:rPr>
              <a:t>phòng</a:t>
            </a:r>
            <a:r>
              <a:rPr lang="en-US" sz="2800" dirty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</a:rPr>
              <a:t>tránh</a:t>
            </a:r>
            <a:r>
              <a:rPr lang="en-US" sz="2800" dirty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</a:rPr>
              <a:t>bệnh</a:t>
            </a:r>
            <a:r>
              <a:rPr lang="en-US" sz="2800" dirty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</a:rPr>
              <a:t>sốt</a:t>
            </a:r>
            <a:r>
              <a:rPr lang="en-US" sz="2800" dirty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</a:rPr>
              <a:t>xuất</a:t>
            </a:r>
            <a:r>
              <a:rPr lang="en-US" sz="2800" dirty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</a:rPr>
              <a:t>huyết</a:t>
            </a:r>
            <a:r>
              <a:rPr lang="en-US" sz="2800" dirty="0">
                <a:solidFill>
                  <a:srgbClr val="0000FF"/>
                </a:solidFill>
                <a:effectLst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animBg="1" autoUpdateAnimBg="0"/>
      <p:bldP spid="44042" grpId="0" autoUpdateAnimBg="0"/>
      <p:bldP spid="44043" grpId="0" autoUpdateAnimBg="0"/>
      <p:bldP spid="44044" grpId="0" autoUpdateAnimBg="0"/>
      <p:bldP spid="44045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209800" y="4876936"/>
            <a:ext cx="792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u="sng" dirty="0" err="1">
                <a:solidFill>
                  <a:srgbClr val="0000CC"/>
                </a:solidFill>
                <a:effectLst/>
              </a:rPr>
              <a:t>Tranh</a:t>
            </a:r>
            <a:r>
              <a:rPr lang="en-US" sz="3200" u="sng" dirty="0">
                <a:solidFill>
                  <a:srgbClr val="0000CC"/>
                </a:solidFill>
                <a:effectLst/>
              </a:rPr>
              <a:t> 2:</a:t>
            </a:r>
            <a:r>
              <a:rPr lang="en-US" sz="3200" dirty="0">
                <a:solidFill>
                  <a:srgbClr val="0000CC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</a:rPr>
              <a:t>Bể</a:t>
            </a:r>
            <a:r>
              <a:rPr lang="en-US" sz="3200" dirty="0">
                <a:solidFill>
                  <a:srgbClr val="0000CC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</a:rPr>
              <a:t>nước</a:t>
            </a:r>
            <a:r>
              <a:rPr lang="en-US" sz="3200" dirty="0">
                <a:solidFill>
                  <a:srgbClr val="0000CC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</a:rPr>
              <a:t>có</a:t>
            </a:r>
            <a:r>
              <a:rPr lang="en-US" sz="3200" dirty="0">
                <a:solidFill>
                  <a:srgbClr val="0000CC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</a:rPr>
              <a:t>nắp</a:t>
            </a:r>
            <a:r>
              <a:rPr lang="en-US" sz="3200" dirty="0">
                <a:solidFill>
                  <a:srgbClr val="0000CC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</a:rPr>
              <a:t>đậy</a:t>
            </a:r>
            <a:r>
              <a:rPr lang="en-US" sz="3200" dirty="0">
                <a:solidFill>
                  <a:srgbClr val="0000CC"/>
                </a:solidFill>
                <a:effectLst/>
              </a:rPr>
              <a:t>, </a:t>
            </a:r>
            <a:r>
              <a:rPr lang="en-US" sz="3200" dirty="0" err="1">
                <a:solidFill>
                  <a:srgbClr val="0000CC"/>
                </a:solidFill>
                <a:effectLst/>
              </a:rPr>
              <a:t>bạn</a:t>
            </a:r>
            <a:r>
              <a:rPr lang="en-US" sz="3200" dirty="0">
                <a:solidFill>
                  <a:srgbClr val="0000CC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</a:rPr>
              <a:t>nữ</a:t>
            </a:r>
            <a:r>
              <a:rPr lang="en-US" sz="3200" dirty="0">
                <a:solidFill>
                  <a:srgbClr val="0000CC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</a:rPr>
              <a:t>đang</a:t>
            </a:r>
            <a:r>
              <a:rPr lang="en-US" sz="3200" dirty="0">
                <a:solidFill>
                  <a:srgbClr val="0000CC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</a:rPr>
              <a:t>quét</a:t>
            </a:r>
            <a:r>
              <a:rPr lang="en-US" sz="3200" dirty="0">
                <a:solidFill>
                  <a:srgbClr val="0000CC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</a:rPr>
              <a:t>sân</a:t>
            </a:r>
            <a:r>
              <a:rPr lang="en-US" sz="3200" dirty="0">
                <a:solidFill>
                  <a:srgbClr val="0000CC"/>
                </a:solidFill>
                <a:effectLst/>
              </a:rPr>
              <a:t>, </a:t>
            </a:r>
            <a:r>
              <a:rPr lang="en-US" sz="3200" dirty="0" err="1">
                <a:solidFill>
                  <a:srgbClr val="0000CC"/>
                </a:solidFill>
                <a:effectLst/>
              </a:rPr>
              <a:t>bạn</a:t>
            </a:r>
            <a:r>
              <a:rPr lang="en-US" sz="3200" dirty="0">
                <a:solidFill>
                  <a:srgbClr val="0000CC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</a:rPr>
              <a:t>nam</a:t>
            </a:r>
            <a:r>
              <a:rPr lang="en-US" sz="3200" dirty="0">
                <a:solidFill>
                  <a:srgbClr val="0000CC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</a:rPr>
              <a:t>đang</a:t>
            </a:r>
            <a:r>
              <a:rPr lang="en-US" sz="3200" dirty="0">
                <a:solidFill>
                  <a:srgbClr val="0000CC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</a:rPr>
              <a:t>khơi</a:t>
            </a:r>
            <a:r>
              <a:rPr lang="en-US" sz="3200" dirty="0">
                <a:solidFill>
                  <a:srgbClr val="0000CC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</a:rPr>
              <a:t>thông</a:t>
            </a:r>
            <a:r>
              <a:rPr lang="en-US" sz="3200" dirty="0">
                <a:solidFill>
                  <a:srgbClr val="0000CC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</a:rPr>
              <a:t>cống</a:t>
            </a:r>
            <a:r>
              <a:rPr lang="en-US" sz="3200" dirty="0">
                <a:solidFill>
                  <a:srgbClr val="0000CC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</a:rPr>
              <a:t>rãnh</a:t>
            </a:r>
            <a:r>
              <a:rPr lang="en-US" sz="3200" dirty="0">
                <a:solidFill>
                  <a:srgbClr val="0000CC"/>
                </a:solidFill>
                <a:effectLst/>
              </a:rPr>
              <a:t> (</a:t>
            </a:r>
            <a:r>
              <a:rPr lang="en-US" sz="3200" dirty="0" err="1">
                <a:solidFill>
                  <a:srgbClr val="0000CC"/>
                </a:solidFill>
                <a:effectLst/>
              </a:rPr>
              <a:t>để</a:t>
            </a:r>
            <a:r>
              <a:rPr lang="en-US" sz="3200" dirty="0">
                <a:solidFill>
                  <a:srgbClr val="0000CC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</a:rPr>
              <a:t>ngăn</a:t>
            </a:r>
            <a:r>
              <a:rPr lang="en-US" sz="3200" dirty="0">
                <a:solidFill>
                  <a:srgbClr val="0000CC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</a:rPr>
              <a:t>không</a:t>
            </a:r>
            <a:r>
              <a:rPr lang="en-US" sz="3200" dirty="0">
                <a:solidFill>
                  <a:srgbClr val="0000CC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</a:rPr>
              <a:t>cho</a:t>
            </a:r>
            <a:r>
              <a:rPr lang="en-US" sz="3200" dirty="0">
                <a:solidFill>
                  <a:srgbClr val="0000CC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</a:rPr>
              <a:t>muỗi</a:t>
            </a:r>
            <a:r>
              <a:rPr lang="en-US" sz="3200" dirty="0">
                <a:solidFill>
                  <a:srgbClr val="0000CC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</a:rPr>
              <a:t>đẻ</a:t>
            </a:r>
            <a:r>
              <a:rPr lang="en-US" sz="3200" dirty="0">
                <a:solidFill>
                  <a:srgbClr val="0000CC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</a:rPr>
              <a:t>trứng</a:t>
            </a:r>
            <a:r>
              <a:rPr lang="en-US" sz="3200" dirty="0">
                <a:solidFill>
                  <a:srgbClr val="0000CC"/>
                </a:solidFill>
                <a:effectLst/>
              </a:rPr>
              <a:t>).</a:t>
            </a:r>
          </a:p>
        </p:txBody>
      </p:sp>
      <p:pic>
        <p:nvPicPr>
          <p:cNvPr id="19459" name="Picture 3" descr="van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"/>
            <a:ext cx="6248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049481" y="4648336"/>
            <a:ext cx="816133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u="sng" dirty="0" err="1">
                <a:solidFill>
                  <a:srgbClr val="0000CC"/>
                </a:solidFill>
                <a:effectLst/>
              </a:rPr>
              <a:t>Tranh</a:t>
            </a:r>
            <a:r>
              <a:rPr lang="en-US" u="sng" dirty="0">
                <a:solidFill>
                  <a:srgbClr val="0000CC"/>
                </a:solidFill>
                <a:effectLst/>
              </a:rPr>
              <a:t> 3:</a:t>
            </a:r>
            <a:r>
              <a:rPr lang="en-US" dirty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>
                <a:solidFill>
                  <a:srgbClr val="0000CC"/>
                </a:solidFill>
                <a:effectLst/>
              </a:rPr>
              <a:t>Một</a:t>
            </a:r>
            <a:r>
              <a:rPr lang="en-US" dirty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>
                <a:solidFill>
                  <a:srgbClr val="0000CC"/>
                </a:solidFill>
                <a:effectLst/>
              </a:rPr>
              <a:t>bạn</a:t>
            </a:r>
            <a:r>
              <a:rPr lang="en-US" dirty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>
                <a:solidFill>
                  <a:srgbClr val="0000CC"/>
                </a:solidFill>
                <a:effectLst/>
              </a:rPr>
              <a:t>ngủ</a:t>
            </a:r>
            <a:r>
              <a:rPr lang="en-US" dirty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>
                <a:solidFill>
                  <a:srgbClr val="0000CC"/>
                </a:solidFill>
                <a:effectLst/>
              </a:rPr>
              <a:t>có</a:t>
            </a:r>
            <a:r>
              <a:rPr lang="en-US" dirty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>
                <a:solidFill>
                  <a:srgbClr val="0000CC"/>
                </a:solidFill>
                <a:effectLst/>
              </a:rPr>
              <a:t>màn</a:t>
            </a:r>
            <a:r>
              <a:rPr lang="en-US" dirty="0">
                <a:solidFill>
                  <a:srgbClr val="0000CC"/>
                </a:solidFill>
                <a:effectLst/>
              </a:rPr>
              <a:t>, </a:t>
            </a:r>
            <a:r>
              <a:rPr lang="en-US" dirty="0" err="1">
                <a:solidFill>
                  <a:srgbClr val="0000CC"/>
                </a:solidFill>
                <a:effectLst/>
              </a:rPr>
              <a:t>kể</a:t>
            </a:r>
            <a:r>
              <a:rPr lang="en-US" dirty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>
                <a:solidFill>
                  <a:srgbClr val="0000CC"/>
                </a:solidFill>
                <a:effectLst/>
              </a:rPr>
              <a:t>cả</a:t>
            </a:r>
            <a:r>
              <a:rPr lang="en-US" dirty="0">
                <a:solidFill>
                  <a:srgbClr val="0000CC"/>
                </a:solidFill>
                <a:effectLst/>
              </a:rPr>
              <a:t> ban </a:t>
            </a:r>
            <a:r>
              <a:rPr lang="en-US" dirty="0" err="1">
                <a:solidFill>
                  <a:srgbClr val="0000CC"/>
                </a:solidFill>
                <a:effectLst/>
              </a:rPr>
              <a:t>ngày</a:t>
            </a:r>
            <a:r>
              <a:rPr lang="en-US" dirty="0">
                <a:solidFill>
                  <a:srgbClr val="0000CC"/>
                </a:solidFill>
                <a:effectLst/>
              </a:rPr>
              <a:t> (</a:t>
            </a:r>
            <a:r>
              <a:rPr lang="en-US" dirty="0" err="1">
                <a:solidFill>
                  <a:srgbClr val="0000CC"/>
                </a:solidFill>
                <a:effectLst/>
              </a:rPr>
              <a:t>để</a:t>
            </a:r>
            <a:r>
              <a:rPr lang="en-US" dirty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>
                <a:solidFill>
                  <a:srgbClr val="0000CC"/>
                </a:solidFill>
                <a:effectLst/>
              </a:rPr>
              <a:t>ngăn</a:t>
            </a:r>
            <a:r>
              <a:rPr lang="en-US" dirty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>
                <a:solidFill>
                  <a:srgbClr val="0000CC"/>
                </a:solidFill>
                <a:effectLst/>
              </a:rPr>
              <a:t>không</a:t>
            </a:r>
            <a:r>
              <a:rPr lang="en-US" dirty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>
                <a:solidFill>
                  <a:srgbClr val="0000CC"/>
                </a:solidFill>
                <a:effectLst/>
              </a:rPr>
              <a:t>cho</a:t>
            </a:r>
            <a:r>
              <a:rPr lang="en-US" dirty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>
                <a:solidFill>
                  <a:srgbClr val="0000CC"/>
                </a:solidFill>
                <a:effectLst/>
              </a:rPr>
              <a:t>muỗi</a:t>
            </a:r>
            <a:r>
              <a:rPr lang="en-US" dirty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>
                <a:solidFill>
                  <a:srgbClr val="0000CC"/>
                </a:solidFill>
                <a:effectLst/>
              </a:rPr>
              <a:t>đốt</a:t>
            </a:r>
            <a:r>
              <a:rPr lang="en-US" dirty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>
                <a:solidFill>
                  <a:srgbClr val="0000CC"/>
                </a:solidFill>
                <a:effectLst/>
              </a:rPr>
              <a:t>vì</a:t>
            </a:r>
            <a:r>
              <a:rPr lang="en-US" dirty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>
                <a:solidFill>
                  <a:srgbClr val="0000CC"/>
                </a:solidFill>
                <a:effectLst/>
              </a:rPr>
              <a:t>muỗi</a:t>
            </a:r>
            <a:r>
              <a:rPr lang="en-US" dirty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>
                <a:solidFill>
                  <a:srgbClr val="0000CC"/>
                </a:solidFill>
                <a:effectLst/>
              </a:rPr>
              <a:t>vằn</a:t>
            </a:r>
            <a:r>
              <a:rPr lang="en-US" dirty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>
                <a:solidFill>
                  <a:srgbClr val="0000CC"/>
                </a:solidFill>
                <a:effectLst/>
              </a:rPr>
              <a:t>đốt</a:t>
            </a:r>
            <a:r>
              <a:rPr lang="en-US" dirty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>
                <a:solidFill>
                  <a:srgbClr val="0000CC"/>
                </a:solidFill>
                <a:effectLst/>
              </a:rPr>
              <a:t>người</a:t>
            </a:r>
            <a:r>
              <a:rPr lang="en-US" dirty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>
                <a:solidFill>
                  <a:srgbClr val="0000CC"/>
                </a:solidFill>
                <a:effectLst/>
              </a:rPr>
              <a:t>cả</a:t>
            </a:r>
            <a:r>
              <a:rPr lang="en-US" dirty="0">
                <a:solidFill>
                  <a:srgbClr val="0000CC"/>
                </a:solidFill>
                <a:effectLst/>
              </a:rPr>
              <a:t> ban </a:t>
            </a:r>
            <a:r>
              <a:rPr lang="en-US" dirty="0" err="1">
                <a:solidFill>
                  <a:srgbClr val="0000CC"/>
                </a:solidFill>
                <a:effectLst/>
              </a:rPr>
              <a:t>ngày</a:t>
            </a:r>
            <a:r>
              <a:rPr lang="en-US" dirty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>
                <a:solidFill>
                  <a:srgbClr val="0000CC"/>
                </a:solidFill>
                <a:effectLst/>
              </a:rPr>
              <a:t>và</a:t>
            </a:r>
            <a:r>
              <a:rPr lang="en-US" dirty="0">
                <a:solidFill>
                  <a:srgbClr val="0000CC"/>
                </a:solidFill>
                <a:effectLst/>
              </a:rPr>
              <a:t> ban </a:t>
            </a:r>
            <a:r>
              <a:rPr lang="en-US" dirty="0" err="1">
                <a:solidFill>
                  <a:srgbClr val="0000CC"/>
                </a:solidFill>
                <a:effectLst/>
              </a:rPr>
              <a:t>đêm</a:t>
            </a:r>
            <a:r>
              <a:rPr lang="en-US" dirty="0">
                <a:solidFill>
                  <a:srgbClr val="0000CC"/>
                </a:solidFill>
                <a:effectLst/>
              </a:rPr>
              <a:t>).</a:t>
            </a:r>
          </a:p>
        </p:txBody>
      </p:sp>
      <p:pic>
        <p:nvPicPr>
          <p:cNvPr id="20483" name="Picture 3" descr="van 2 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200"/>
            <a:ext cx="5715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286000" y="4876800"/>
            <a:ext cx="7315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u="sng" dirty="0" err="1">
                <a:solidFill>
                  <a:srgbClr val="0000FF"/>
                </a:solidFill>
                <a:effectLst/>
              </a:rPr>
              <a:t>Tranh</a:t>
            </a:r>
            <a:r>
              <a:rPr lang="en-US" sz="4000" u="sng" dirty="0">
                <a:solidFill>
                  <a:srgbClr val="0000FF"/>
                </a:solidFill>
                <a:effectLst/>
              </a:rPr>
              <a:t> 4:</a:t>
            </a:r>
            <a:r>
              <a:rPr lang="en-US" sz="4000" dirty="0">
                <a:solidFill>
                  <a:srgbClr val="0000FF"/>
                </a:solidFill>
                <a:effectLst/>
              </a:rPr>
              <a:t> Chum </a:t>
            </a:r>
            <a:r>
              <a:rPr lang="en-US" sz="4000" dirty="0" err="1">
                <a:solidFill>
                  <a:srgbClr val="0000FF"/>
                </a:solidFill>
                <a:effectLst/>
              </a:rPr>
              <a:t>nước</a:t>
            </a:r>
            <a:r>
              <a:rPr lang="en-US" sz="4000" dirty="0">
                <a:solidFill>
                  <a:srgbClr val="0000FF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</a:rPr>
              <a:t>có</a:t>
            </a:r>
            <a:r>
              <a:rPr lang="en-US" sz="4000" dirty="0">
                <a:solidFill>
                  <a:srgbClr val="0000FF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</a:rPr>
              <a:t>nắp</a:t>
            </a:r>
            <a:r>
              <a:rPr lang="en-US" sz="4000" dirty="0">
                <a:solidFill>
                  <a:srgbClr val="0000FF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</a:rPr>
              <a:t>đậy</a:t>
            </a:r>
            <a:r>
              <a:rPr lang="en-US" sz="4000" dirty="0">
                <a:solidFill>
                  <a:srgbClr val="0000FF"/>
                </a:solidFill>
                <a:effectLst/>
              </a:rPr>
              <a:t> (</a:t>
            </a:r>
            <a:r>
              <a:rPr lang="en-US" sz="4000" dirty="0" err="1">
                <a:solidFill>
                  <a:srgbClr val="0000FF"/>
                </a:solidFill>
                <a:effectLst/>
              </a:rPr>
              <a:t>để</a:t>
            </a:r>
            <a:r>
              <a:rPr lang="en-US" sz="4000" dirty="0">
                <a:solidFill>
                  <a:srgbClr val="0000FF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</a:rPr>
              <a:t>ngăn</a:t>
            </a:r>
            <a:r>
              <a:rPr lang="en-US" sz="4000" dirty="0">
                <a:solidFill>
                  <a:srgbClr val="0000FF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</a:rPr>
              <a:t>không</a:t>
            </a:r>
            <a:r>
              <a:rPr lang="en-US" sz="4000" dirty="0">
                <a:solidFill>
                  <a:srgbClr val="0000FF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</a:rPr>
              <a:t>cho</a:t>
            </a:r>
            <a:r>
              <a:rPr lang="en-US" sz="4000" dirty="0">
                <a:solidFill>
                  <a:srgbClr val="0000FF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</a:rPr>
              <a:t>muỗi</a:t>
            </a:r>
            <a:r>
              <a:rPr lang="en-US" sz="4000" dirty="0">
                <a:solidFill>
                  <a:srgbClr val="0000FF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</a:rPr>
              <a:t>đẻ</a:t>
            </a:r>
            <a:r>
              <a:rPr lang="en-US" sz="4000" dirty="0">
                <a:solidFill>
                  <a:srgbClr val="0000FF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</a:rPr>
              <a:t>trứng</a:t>
            </a:r>
            <a:r>
              <a:rPr lang="en-US" sz="4000" dirty="0">
                <a:solidFill>
                  <a:srgbClr val="0000FF"/>
                </a:solidFill>
                <a:effectLst/>
              </a:rPr>
              <a:t>).</a:t>
            </a:r>
          </a:p>
        </p:txBody>
      </p:sp>
      <p:pic>
        <p:nvPicPr>
          <p:cNvPr id="21507" name="Picture 3" descr="hang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62000"/>
            <a:ext cx="4343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scan00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32004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7" descr="scan00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09800"/>
            <a:ext cx="2667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8" descr="scan00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0480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2743200" y="4572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.VnArabiaH" pitchFamily="34" charset="0"/>
              </a:rPr>
              <a:t>2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6248400" y="4572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.VnArabiaH" pitchFamily="34" charset="0"/>
              </a:rPr>
              <a:t>3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9144000" y="4572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.VnArabiaH" pitchFamily="34" charset="0"/>
              </a:rPr>
              <a:t>4</a:t>
            </a:r>
          </a:p>
        </p:txBody>
      </p:sp>
      <p:sp>
        <p:nvSpPr>
          <p:cNvPr id="47118" name="AutoShape 14"/>
          <p:cNvSpPr>
            <a:spLocks noChangeArrowheads="1"/>
          </p:cNvSpPr>
          <p:nvPr/>
        </p:nvSpPr>
        <p:spPr bwMode="auto">
          <a:xfrm>
            <a:off x="2590800" y="152400"/>
            <a:ext cx="6553200" cy="2057400"/>
          </a:xfrm>
          <a:prstGeom prst="irregularSeal1">
            <a:avLst/>
          </a:prstGeom>
          <a:solidFill>
            <a:srgbClr val="D0BB62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b="1" dirty="0">
              <a:effectLst>
                <a:outerShdw blurRad="38100" dist="38100" dir="2700000" algn="tl">
                  <a:srgbClr val="FFFFFF"/>
                </a:outerShdw>
              </a:effectLst>
              <a:latin typeface=".VnTime" pitchFamily="34" charset="0"/>
            </a:endParaRPr>
          </a:p>
          <a:p>
            <a:pPr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Nêu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những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việc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nên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làm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để</a:t>
            </a: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phòng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bệnh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sốt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xuất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huyết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  <a:p>
            <a:pPr>
              <a:defRPr/>
            </a:pPr>
            <a:endParaRPr 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.VnArabiaH" pitchFamily="34" charset="0"/>
            </a:endParaRPr>
          </a:p>
        </p:txBody>
      </p:sp>
      <p:pic>
        <p:nvPicPr>
          <p:cNvPr id="22537" name="Picture 21" descr="qustionbig_w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137160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6" name="AutoShape 22"/>
          <p:cNvSpPr>
            <a:spLocks noChangeArrowheads="1"/>
          </p:cNvSpPr>
          <p:nvPr/>
        </p:nvSpPr>
        <p:spPr bwMode="auto">
          <a:xfrm>
            <a:off x="1219200" y="4876936"/>
            <a:ext cx="9677400" cy="2085796"/>
          </a:xfrm>
          <a:prstGeom prst="horizontalScroll">
            <a:avLst>
              <a:gd name="adj" fmla="val 125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200" dirty="0">
                <a:effectLst/>
                <a:latin typeface=".VnTime" pitchFamily="34" charset="0"/>
              </a:rPr>
              <a:t>     </a:t>
            </a:r>
            <a:r>
              <a:rPr lang="en-US" sz="3200" dirty="0">
                <a:solidFill>
                  <a:srgbClr val="FF0000"/>
                </a:solidFill>
                <a:effectLst/>
              </a:rPr>
              <a:t>- </a:t>
            </a:r>
            <a:r>
              <a:rPr lang="en-US" sz="3200" dirty="0" err="1">
                <a:solidFill>
                  <a:srgbClr val="FF0000"/>
                </a:solidFill>
                <a:effectLst/>
              </a:rPr>
              <a:t>Cách</a:t>
            </a:r>
            <a:r>
              <a:rPr lang="en-US" sz="320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</a:rPr>
              <a:t>phòng</a:t>
            </a:r>
            <a:r>
              <a:rPr lang="en-US" sz="320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</a:rPr>
              <a:t>bệnh</a:t>
            </a:r>
            <a:r>
              <a:rPr lang="en-US" sz="320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</a:rPr>
              <a:t>sốt</a:t>
            </a:r>
            <a:r>
              <a:rPr lang="en-US" sz="320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</a:rPr>
              <a:t>xuất</a:t>
            </a:r>
            <a:r>
              <a:rPr lang="en-US" sz="320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</a:rPr>
              <a:t>huyết</a:t>
            </a:r>
            <a:r>
              <a:rPr lang="en-US" sz="320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</a:rPr>
              <a:t>tốt</a:t>
            </a:r>
            <a:r>
              <a:rPr lang="en-US" sz="320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</a:rPr>
              <a:t>nhất</a:t>
            </a:r>
            <a:r>
              <a:rPr lang="en-US" sz="320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</a:rPr>
              <a:t>là</a:t>
            </a:r>
            <a:r>
              <a:rPr lang="en-US" sz="320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</a:rPr>
              <a:t>giữ</a:t>
            </a:r>
            <a:r>
              <a:rPr lang="en-US" sz="320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</a:rPr>
              <a:t>vệ</a:t>
            </a:r>
            <a:r>
              <a:rPr lang="en-US" sz="320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</a:rPr>
              <a:t>sinh</a:t>
            </a:r>
            <a:r>
              <a:rPr lang="en-US" sz="320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</a:rPr>
              <a:t>nhà</a:t>
            </a:r>
            <a:r>
              <a:rPr lang="en-US" sz="3200" dirty="0">
                <a:solidFill>
                  <a:srgbClr val="FF0000"/>
                </a:solidFill>
                <a:effectLst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effectLst/>
              </a:rPr>
              <a:t>và</a:t>
            </a:r>
            <a:r>
              <a:rPr lang="en-US" sz="320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</a:rPr>
              <a:t>môi</a:t>
            </a:r>
            <a:r>
              <a:rPr lang="en-US" sz="320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</a:rPr>
              <a:t>trường</a:t>
            </a:r>
            <a:r>
              <a:rPr lang="en-US" sz="320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</a:rPr>
              <a:t>xung</a:t>
            </a:r>
            <a:r>
              <a:rPr lang="en-US" sz="320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</a:rPr>
              <a:t>quanh</a:t>
            </a:r>
            <a:r>
              <a:rPr lang="en-US" sz="3200" dirty="0">
                <a:solidFill>
                  <a:srgbClr val="FF0000"/>
                </a:solidFill>
                <a:effectLst/>
              </a:rPr>
              <a:t>, </a:t>
            </a:r>
            <a:r>
              <a:rPr lang="en-US" sz="3200" dirty="0" err="1">
                <a:solidFill>
                  <a:srgbClr val="FF0000"/>
                </a:solidFill>
                <a:effectLst/>
              </a:rPr>
              <a:t>diệt</a:t>
            </a:r>
            <a:r>
              <a:rPr lang="en-US" sz="320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</a:rPr>
              <a:t>muỗi</a:t>
            </a:r>
            <a:r>
              <a:rPr lang="en-US" sz="3200" dirty="0">
                <a:solidFill>
                  <a:srgbClr val="FF0000"/>
                </a:solidFill>
                <a:effectLst/>
              </a:rPr>
              <a:t>, </a:t>
            </a:r>
            <a:r>
              <a:rPr lang="en-US" sz="3200" dirty="0" err="1">
                <a:solidFill>
                  <a:srgbClr val="FF0000"/>
                </a:solidFill>
                <a:effectLst/>
              </a:rPr>
              <a:t>diệt</a:t>
            </a:r>
            <a:r>
              <a:rPr lang="en-US" sz="320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</a:rPr>
              <a:t>bọ</a:t>
            </a:r>
            <a:r>
              <a:rPr lang="en-US" sz="320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</a:rPr>
              <a:t>gậy</a:t>
            </a:r>
            <a:r>
              <a:rPr lang="en-US" sz="320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</a:rPr>
              <a:t>và</a:t>
            </a:r>
            <a:r>
              <a:rPr lang="en-US" sz="320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</a:rPr>
              <a:t>tránh</a:t>
            </a:r>
            <a:r>
              <a:rPr lang="en-US" sz="320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</a:rPr>
              <a:t>để</a:t>
            </a:r>
            <a:r>
              <a:rPr lang="en-US" sz="320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</a:rPr>
              <a:t>muỗi</a:t>
            </a:r>
            <a:r>
              <a:rPr lang="en-US" sz="320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</a:rPr>
              <a:t>đốt</a:t>
            </a:r>
            <a:r>
              <a:rPr lang="en-US" sz="3200" dirty="0">
                <a:solidFill>
                  <a:srgbClr val="FF0000"/>
                </a:solidFill>
                <a:effectLst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s878010_1_trang_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927882"/>
            <a:ext cx="4336095" cy="234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txtd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884800"/>
            <a:ext cx="4177196" cy="240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371600" y="211932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B19C8"/>
                </a:solidFill>
                <a:effectLst/>
                <a:latin typeface="Times New Roman" pitchFamily="18" charset="0"/>
              </a:rPr>
              <a:t>   </a:t>
            </a:r>
            <a:r>
              <a:rPr lang="en-US" sz="3200" b="1" dirty="0" err="1">
                <a:solidFill>
                  <a:srgbClr val="0B19C8"/>
                </a:solidFill>
                <a:effectLst/>
                <a:latin typeface="Times New Roman" pitchFamily="18" charset="0"/>
              </a:rPr>
              <a:t>Cách</a:t>
            </a:r>
            <a:r>
              <a:rPr lang="en-US" sz="3200" b="1" dirty="0">
                <a:solidFill>
                  <a:srgbClr val="0B19C8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effectLst/>
                <a:latin typeface="Times New Roman" pitchFamily="18" charset="0"/>
              </a:rPr>
              <a:t>phòng</a:t>
            </a:r>
            <a:r>
              <a:rPr lang="en-US" sz="3200" b="1" dirty="0">
                <a:solidFill>
                  <a:srgbClr val="0B19C8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effectLst/>
                <a:latin typeface="Times New Roman" pitchFamily="18" charset="0"/>
              </a:rPr>
              <a:t>bệnh</a:t>
            </a:r>
            <a:r>
              <a:rPr lang="en-US" sz="3200" b="1" dirty="0">
                <a:solidFill>
                  <a:srgbClr val="0B19C8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effectLst/>
                <a:latin typeface="Times New Roman" pitchFamily="18" charset="0"/>
              </a:rPr>
              <a:t>sốt</a:t>
            </a:r>
            <a:r>
              <a:rPr lang="en-US" sz="3200" b="1" dirty="0">
                <a:solidFill>
                  <a:srgbClr val="0B19C8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effectLst/>
                <a:latin typeface="Times New Roman" pitchFamily="18" charset="0"/>
              </a:rPr>
              <a:t>xuất</a:t>
            </a:r>
            <a:r>
              <a:rPr lang="en-US" sz="3200" b="1" dirty="0">
                <a:solidFill>
                  <a:srgbClr val="0B19C8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effectLst/>
                <a:latin typeface="Times New Roman" pitchFamily="18" charset="0"/>
              </a:rPr>
              <a:t>huyết</a:t>
            </a:r>
            <a:endParaRPr lang="en-US" sz="3200" b="1" dirty="0">
              <a:solidFill>
                <a:srgbClr val="0B19C8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vi-VN" sz="240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10" name="Picture 6" descr="OBG-Xu ly">
            <a:extLst>
              <a:ext uri="{FF2B5EF4-FFF2-40B4-BE49-F238E27FC236}">
                <a16:creationId xmlns:a16="http://schemas.microsoft.com/office/drawing/2014/main" id="{FAF2649A-1BCF-4A61-BF54-36495527B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5157" y="3618915"/>
            <a:ext cx="4267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thu gom PT-029">
            <a:extLst>
              <a:ext uri="{FF2B5EF4-FFF2-40B4-BE49-F238E27FC236}">
                <a16:creationId xmlns:a16="http://schemas.microsoft.com/office/drawing/2014/main" id="{C881ED3C-DA69-4C75-9D19-47EA7C0AB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5996" y="3618915"/>
            <a:ext cx="4114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0011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2400"/>
            <a:ext cx="6335372" cy="2743200"/>
          </a:xfrm>
        </p:spPr>
        <p:txBody>
          <a:bodyPr>
            <a:noAutofit/>
          </a:bodyPr>
          <a:lstStyle/>
          <a:p>
            <a:pPr marL="273050" indent="-273050"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bọ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gậy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568325" lvl="2" indent="-331788">
              <a:spcBef>
                <a:spcPts val="600"/>
              </a:spcBef>
              <a:buFont typeface="Wingdings" pitchFamily="2" charset="2"/>
              <a:buChar char="ü"/>
            </a:pPr>
            <a:r>
              <a:rPr lang="en-US" altLang="en-US" sz="32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Đậy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endParaRPr lang="en-US" altLang="en-US" sz="3200" b="1" i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68325" lvl="2" indent="-331788">
              <a:spcBef>
                <a:spcPts val="600"/>
              </a:spcBef>
              <a:buFont typeface="Wingdings" pitchFamily="2" charset="2"/>
              <a:buChar char="ü"/>
            </a:pPr>
            <a:r>
              <a:rPr lang="en-US" altLang="en-US" sz="32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altLang="en-US" sz="3200" b="1" i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68325" lvl="2" indent="-331788">
              <a:spcBef>
                <a:spcPts val="600"/>
              </a:spcBef>
              <a:buFont typeface="Wingdings" pitchFamily="2" charset="2"/>
              <a:buChar char="ü"/>
            </a:pPr>
            <a:r>
              <a:rPr lang="en-US" altLang="en-US" sz="32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bọ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gậy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(Abate)</a:t>
            </a:r>
          </a:p>
        </p:txBody>
      </p:sp>
      <p:pic>
        <p:nvPicPr>
          <p:cNvPr id="82947" name="Picture 10" descr="C:\Users\kim duyen\Desktop\Hai-Loai-Thuoc-Diet-Lang-Quang-ABATE-1-S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4961" y="3056207"/>
            <a:ext cx="4750411" cy="34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12" descr="C:\Users\kim duyen\Desktop\DSCN 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7660" y="116058"/>
            <a:ext cx="36195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13" descr="C:\Users\kim duyen\Desktop\12-55-14282468161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7661" y="3124200"/>
            <a:ext cx="337072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800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BD73200-3FA6-40D8-B10E-51DC9A417CE2}"/>
              </a:ext>
            </a:extLst>
          </p:cNvPr>
          <p:cNvSpPr/>
          <p:nvPr/>
        </p:nvSpPr>
        <p:spPr>
          <a:xfrm>
            <a:off x="1668067" y="2402682"/>
            <a:ext cx="8855869" cy="318611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700"/>
          </a:p>
        </p:txBody>
      </p:sp>
      <p:sp>
        <p:nvSpPr>
          <p:cNvPr id="3" name="5-Point Star 2">
            <a:hlinkClick r:id="rId5" action="ppaction://hlinksldjump"/>
            <a:extLst>
              <a:ext uri="{FF2B5EF4-FFF2-40B4-BE49-F238E27FC236}">
                <a16:creationId xmlns:a16="http://schemas.microsoft.com/office/drawing/2014/main" id="{3E647641-66FB-4ADE-80C2-4807440F8C69}"/>
              </a:ext>
            </a:extLst>
          </p:cNvPr>
          <p:cNvSpPr/>
          <p:nvPr/>
        </p:nvSpPr>
        <p:spPr>
          <a:xfrm>
            <a:off x="1668068" y="1185863"/>
            <a:ext cx="269081" cy="3238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700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E5FF27DF-D6BB-4181-8620-BD1AD46C3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7819" y="4978005"/>
            <a:ext cx="875110" cy="52387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1856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7107D269-49BE-42FD-BF40-8288895DE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7819" y="4978005"/>
            <a:ext cx="875110" cy="52387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1856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5A97AE15-A624-4125-8713-F37142188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6869" y="4964907"/>
            <a:ext cx="875110" cy="52387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1856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836AB277-595C-4763-967A-5616D1915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7819" y="4978005"/>
            <a:ext cx="875110" cy="52387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1856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49ABD12F-6337-443A-B891-F8BDD2C29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536" y="4961336"/>
            <a:ext cx="875109" cy="52387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1856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9" name="AutoShape 11">
            <a:extLst>
              <a:ext uri="{FF2B5EF4-FFF2-40B4-BE49-F238E27FC236}">
                <a16:creationId xmlns:a16="http://schemas.microsoft.com/office/drawing/2014/main" id="{183FA03E-7334-4D55-8B8F-90D7D1BA6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536" y="4994673"/>
            <a:ext cx="875109" cy="45839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1856" b="1">
                <a:solidFill>
                  <a:srgbClr val="0033CC"/>
                </a:solidFill>
              </a:rPr>
              <a:t>5</a:t>
            </a:r>
          </a:p>
        </p:txBody>
      </p:sp>
      <p:pic>
        <p:nvPicPr>
          <p:cNvPr id="5130" name="Picture 27" descr="anixmasl">
            <a:extLst>
              <a:ext uri="{FF2B5EF4-FFF2-40B4-BE49-F238E27FC236}">
                <a16:creationId xmlns:a16="http://schemas.microsoft.com/office/drawing/2014/main" id="{A21E040F-1EBD-491D-9D61-3DE828A8DF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1"/>
            <a:ext cx="9144000" cy="19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27" descr="anixmasl">
            <a:extLst>
              <a:ext uri="{FF2B5EF4-FFF2-40B4-BE49-F238E27FC236}">
                <a16:creationId xmlns:a16="http://schemas.microsoft.com/office/drawing/2014/main" id="{1B13E868-08BA-4292-A655-EFEEB38898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15666" y="5829301"/>
            <a:ext cx="9144001" cy="19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3">
            <a:extLst>
              <a:ext uri="{FF2B5EF4-FFF2-40B4-BE49-F238E27FC236}">
                <a16:creationId xmlns:a16="http://schemas.microsoft.com/office/drawing/2014/main" id="{67E4ED35-0246-4CFE-97BF-26F6E6B2D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223" y="2599135"/>
            <a:ext cx="8641556" cy="2853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700" b="1" dirty="0">
                <a:solidFill>
                  <a:srgbClr val="FF0000"/>
                </a:solidFill>
              </a:rPr>
              <a:t>   </a:t>
            </a:r>
            <a:r>
              <a:rPr lang="en-US" altLang="en-US" sz="3200" b="1" u="sng" dirty="0" err="1">
                <a:solidFill>
                  <a:srgbClr val="FF0000"/>
                </a:solidFill>
              </a:rPr>
              <a:t>Câu</a:t>
            </a:r>
            <a:r>
              <a:rPr lang="en-US" altLang="en-US" sz="3200" b="1" u="sng" dirty="0">
                <a:solidFill>
                  <a:srgbClr val="FF00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</a:rPr>
              <a:t>hỏi</a:t>
            </a:r>
            <a:r>
              <a:rPr lang="en-US" altLang="en-US" sz="3200" b="1" u="sng" dirty="0">
                <a:solidFill>
                  <a:srgbClr val="FF0000"/>
                </a:solidFill>
              </a:rPr>
              <a:t> 1</a:t>
            </a:r>
            <a:r>
              <a:rPr lang="en-US" altLang="en-US" sz="3200" b="1" dirty="0">
                <a:solidFill>
                  <a:srgbClr val="FF0000"/>
                </a:solidFill>
              </a:rPr>
              <a:t>: </a:t>
            </a:r>
            <a:r>
              <a:rPr lang="en-US" altLang="en-US" sz="3200" b="1" dirty="0" err="1">
                <a:solidFill>
                  <a:srgbClr val="FF0000"/>
                </a:solidFill>
              </a:rPr>
              <a:t>Tác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nhân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gây</a:t>
            </a:r>
            <a:r>
              <a:rPr lang="en-US" altLang="en-US" sz="3200" b="1" dirty="0">
                <a:solidFill>
                  <a:srgbClr val="FF0000"/>
                </a:solidFill>
              </a:rPr>
              <a:t> ra </a:t>
            </a:r>
            <a:r>
              <a:rPr lang="en-US" altLang="en-US" sz="3200" b="1" dirty="0" err="1">
                <a:solidFill>
                  <a:srgbClr val="FF0000"/>
                </a:solidFill>
              </a:rPr>
              <a:t>bệnh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sốt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rét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gì</a:t>
            </a:r>
            <a:r>
              <a:rPr lang="en-US" altLang="en-US" sz="3200" b="1" dirty="0">
                <a:solidFill>
                  <a:srgbClr val="FF0000"/>
                </a:solidFill>
              </a:rPr>
              <a:t>?</a:t>
            </a:r>
          </a:p>
          <a:p>
            <a:pPr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A.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loại</a:t>
            </a:r>
            <a:r>
              <a:rPr lang="en-US" altLang="en-US" sz="3200" b="1" dirty="0">
                <a:cs typeface="Times New Roman" panose="02020603050405020304" pitchFamily="18" charset="0"/>
              </a:rPr>
              <a:t> v</a:t>
            </a:r>
            <a:r>
              <a:rPr lang="en-US" altLang="en-US" sz="3200" b="1" dirty="0"/>
              <a:t>i </a:t>
            </a:r>
            <a:r>
              <a:rPr lang="en-US" altLang="en-US" sz="3200" b="1" dirty="0" err="1"/>
              <a:t>trùng</a:t>
            </a:r>
            <a:r>
              <a:rPr lang="en-US" altLang="vi-VN" sz="3200" b="1" dirty="0"/>
              <a:t>        		</a:t>
            </a:r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eaLnBrk="1" hangingPunct="1">
              <a:spcAft>
                <a:spcPct val="20000"/>
              </a:spcAft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		B.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Một</a:t>
            </a:r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loại</a:t>
            </a:r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kí</a:t>
            </a:r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sinh</a:t>
            </a:r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trùng</a:t>
            </a:r>
            <a:r>
              <a:rPr lang="en-US" altLang="vi-VN" sz="3200" b="1" dirty="0"/>
              <a:t>      		</a:t>
            </a:r>
          </a:p>
          <a:p>
            <a:pPr eaLnBrk="1" hangingPunct="1">
              <a:spcAft>
                <a:spcPct val="20000"/>
              </a:spcAft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	</a:t>
            </a:r>
            <a:r>
              <a:rPr lang="en-US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C.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Một</a:t>
            </a:r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loại</a:t>
            </a:r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vi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khuẩn</a:t>
            </a:r>
            <a:endParaRPr lang="en-US" altLang="en-US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Aft>
                <a:spcPct val="20000"/>
              </a:spcAft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		D.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Một</a:t>
            </a:r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loại</a:t>
            </a:r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giun</a:t>
            </a:r>
            <a:endParaRPr lang="en-US" altLang="vi-VN" sz="3200" b="1" dirty="0"/>
          </a:p>
        </p:txBody>
      </p:sp>
      <p:sp>
        <p:nvSpPr>
          <p:cNvPr id="5133" name="Oval 15">
            <a:hlinkClick r:id="rId5" action="ppaction://hlinksldjump"/>
            <a:extLst>
              <a:ext uri="{FF2B5EF4-FFF2-40B4-BE49-F238E27FC236}">
                <a16:creationId xmlns:a16="http://schemas.microsoft.com/office/drawing/2014/main" id="{3839E1C7-F670-43ED-AC22-AC60F4762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8131" y="1240631"/>
            <a:ext cx="3943350" cy="857250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4" name="Picture 23" descr="mouse3">
            <a:extLst>
              <a:ext uri="{FF2B5EF4-FFF2-40B4-BE49-F238E27FC236}">
                <a16:creationId xmlns:a16="http://schemas.microsoft.com/office/drawing/2014/main" id="{420629BB-6C05-4C2D-93D6-4E4089335F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269" y="1165623"/>
            <a:ext cx="10858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23" descr="mouse3">
            <a:extLst>
              <a:ext uri="{FF2B5EF4-FFF2-40B4-BE49-F238E27FC236}">
                <a16:creationId xmlns:a16="http://schemas.microsoft.com/office/drawing/2014/main" id="{CF9E0523-9A0E-40B6-9FDB-0ED023C624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42736" y="1187055"/>
            <a:ext cx="122515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75540038-7C93-45FF-AB5E-8CEFF725C170}"/>
              </a:ext>
            </a:extLst>
          </p:cNvPr>
          <p:cNvSpPr/>
          <p:nvPr/>
        </p:nvSpPr>
        <p:spPr>
          <a:xfrm>
            <a:off x="3200400" y="3783212"/>
            <a:ext cx="594122" cy="485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534400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Không để nước đọng để muỗi đẻ trứng</a:t>
            </a:r>
          </a:p>
        </p:txBody>
      </p:sp>
      <p:pic>
        <p:nvPicPr>
          <p:cNvPr id="83972" name="Picture 7" descr="C:\Users\kim duyen\Desktop\tải xuống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886200"/>
            <a:ext cx="441960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8" descr="C:\Users\kim duyen\Desktop\fd4749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838200"/>
            <a:ext cx="4419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4" name="Picture 10" descr="C:\Users\kim duyen\Desktop\images1273935_TTXVN_vai_nuo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838309"/>
            <a:ext cx="44402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10757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76200"/>
            <a:ext cx="3505200" cy="895350"/>
          </a:xfrm>
        </p:spPr>
        <p:txBody>
          <a:bodyPr vert="horz" lIns="0" tIns="45720" rIns="0" bIns="0" rtlCol="0" anchor="b">
            <a:normAutofit/>
          </a:bodyPr>
          <a:lstStyle/>
          <a:p>
            <a:pPr marL="273050" indent="-273050"/>
            <a:r>
              <a:rPr lang="en-US" altLang="en-US" sz="3600" b="1">
                <a:cs typeface="Arial" pitchFamily="34" charset="0"/>
              </a:rPr>
              <a:t>Tránh muỗi đốt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828800" y="914400"/>
            <a:ext cx="3581400" cy="28130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1125" lvl="3" indent="0" defTabSz="457200" eaLnBrk="1" hangingPunct="1">
              <a:lnSpc>
                <a:spcPct val="130000"/>
              </a:lnSpc>
              <a:buNone/>
              <a:defRPr/>
            </a:pPr>
            <a:r>
              <a:rPr lang="en-US" altLang="en-US" sz="3200" b="1" dirty="0">
                <a:solidFill>
                  <a:srgbClr val="44546A"/>
                </a:solidFill>
                <a:effectLst/>
                <a:latin typeface="Calibri Light"/>
              </a:rPr>
              <a:t>- </a:t>
            </a:r>
            <a:r>
              <a:rPr lang="en-US" altLang="en-US" sz="3200" b="1" dirty="0" err="1">
                <a:solidFill>
                  <a:srgbClr val="44546A"/>
                </a:solidFill>
                <a:effectLst/>
                <a:latin typeface="Calibri Light"/>
              </a:rPr>
              <a:t>Ngủ</a:t>
            </a:r>
            <a:r>
              <a:rPr lang="en-US" altLang="en-US" sz="3200" b="1" dirty="0">
                <a:solidFill>
                  <a:srgbClr val="44546A"/>
                </a:solidFill>
                <a:effectLst/>
                <a:latin typeface="Calibri Light"/>
              </a:rPr>
              <a:t> </a:t>
            </a:r>
            <a:r>
              <a:rPr lang="en-US" altLang="en-US" sz="3200" b="1" dirty="0" err="1">
                <a:solidFill>
                  <a:srgbClr val="44546A"/>
                </a:solidFill>
                <a:effectLst/>
                <a:latin typeface="Calibri Light"/>
              </a:rPr>
              <a:t>màn</a:t>
            </a:r>
            <a:r>
              <a:rPr lang="en-US" altLang="en-US" sz="3200" b="1" dirty="0">
                <a:solidFill>
                  <a:srgbClr val="44546A"/>
                </a:solidFill>
                <a:effectLst/>
                <a:latin typeface="Calibri Light"/>
              </a:rPr>
              <a:t> (</a:t>
            </a:r>
            <a:r>
              <a:rPr lang="en-US" altLang="en-US" sz="3200" b="1" dirty="0" err="1">
                <a:solidFill>
                  <a:srgbClr val="44546A"/>
                </a:solidFill>
                <a:effectLst/>
                <a:latin typeface="Calibri Light"/>
              </a:rPr>
              <a:t>cả</a:t>
            </a:r>
            <a:r>
              <a:rPr lang="en-US" altLang="en-US" sz="3200" b="1" dirty="0">
                <a:solidFill>
                  <a:srgbClr val="44546A"/>
                </a:solidFill>
                <a:effectLst/>
                <a:latin typeface="Calibri Light"/>
              </a:rPr>
              <a:t> ban </a:t>
            </a:r>
            <a:r>
              <a:rPr lang="en-US" altLang="en-US" sz="3200" b="1" dirty="0" err="1">
                <a:solidFill>
                  <a:srgbClr val="44546A"/>
                </a:solidFill>
                <a:effectLst/>
                <a:latin typeface="Calibri Light"/>
              </a:rPr>
              <a:t>ngày</a:t>
            </a:r>
            <a:r>
              <a:rPr lang="en-US" altLang="en-US" sz="3200" b="1" dirty="0">
                <a:solidFill>
                  <a:srgbClr val="44546A"/>
                </a:solidFill>
                <a:effectLst/>
                <a:latin typeface="Calibri Light"/>
              </a:rPr>
              <a:t>)</a:t>
            </a:r>
          </a:p>
          <a:p>
            <a:pPr marL="111125" lvl="3" indent="0" defTabSz="457200" eaLnBrk="1" hangingPunct="1">
              <a:lnSpc>
                <a:spcPct val="130000"/>
              </a:lnSpc>
              <a:buNone/>
              <a:defRPr/>
            </a:pPr>
            <a:r>
              <a:rPr lang="en-US" altLang="en-US" sz="3200" b="1" dirty="0">
                <a:solidFill>
                  <a:srgbClr val="44546A"/>
                </a:solidFill>
                <a:effectLst/>
                <a:latin typeface="Calibri Light"/>
              </a:rPr>
              <a:t>- </a:t>
            </a:r>
            <a:r>
              <a:rPr lang="en-US" altLang="en-US" sz="3200" b="1" dirty="0" err="1">
                <a:solidFill>
                  <a:srgbClr val="44546A"/>
                </a:solidFill>
                <a:effectLst/>
                <a:latin typeface="Calibri Light"/>
              </a:rPr>
              <a:t>Bôi</a:t>
            </a:r>
            <a:r>
              <a:rPr lang="en-US" altLang="en-US" sz="3200" b="1" dirty="0">
                <a:solidFill>
                  <a:srgbClr val="44546A"/>
                </a:solidFill>
                <a:effectLst/>
                <a:latin typeface="Calibri Light"/>
              </a:rPr>
              <a:t> </a:t>
            </a:r>
            <a:r>
              <a:rPr lang="en-US" altLang="en-US" sz="3200" b="1" dirty="0" err="1">
                <a:solidFill>
                  <a:srgbClr val="44546A"/>
                </a:solidFill>
                <a:effectLst/>
                <a:latin typeface="Calibri Light"/>
              </a:rPr>
              <a:t>thuốc</a:t>
            </a:r>
            <a:r>
              <a:rPr lang="en-US" altLang="en-US" sz="3200" b="1" dirty="0">
                <a:solidFill>
                  <a:srgbClr val="44546A"/>
                </a:solidFill>
                <a:effectLst/>
                <a:latin typeface="Calibri Light"/>
              </a:rPr>
              <a:t>, </a:t>
            </a:r>
            <a:r>
              <a:rPr lang="en-US" altLang="en-US" sz="3200" b="1" dirty="0" err="1">
                <a:solidFill>
                  <a:srgbClr val="44546A"/>
                </a:solidFill>
                <a:effectLst/>
                <a:latin typeface="Calibri Light"/>
              </a:rPr>
              <a:t>tinh</a:t>
            </a:r>
            <a:r>
              <a:rPr lang="en-US" altLang="en-US" sz="3200" b="1" dirty="0">
                <a:solidFill>
                  <a:srgbClr val="44546A"/>
                </a:solidFill>
                <a:effectLst/>
                <a:latin typeface="Calibri Light"/>
              </a:rPr>
              <a:t> </a:t>
            </a:r>
            <a:r>
              <a:rPr lang="en-US" altLang="en-US" sz="3200" b="1" dirty="0" err="1">
                <a:solidFill>
                  <a:srgbClr val="44546A"/>
                </a:solidFill>
                <a:effectLst/>
                <a:latin typeface="Calibri Light"/>
              </a:rPr>
              <a:t>dầu</a:t>
            </a:r>
            <a:r>
              <a:rPr lang="en-US" altLang="en-US" sz="3200" b="1" dirty="0">
                <a:solidFill>
                  <a:srgbClr val="44546A"/>
                </a:solidFill>
                <a:effectLst/>
                <a:latin typeface="Calibri Light"/>
              </a:rPr>
              <a:t> </a:t>
            </a:r>
            <a:r>
              <a:rPr lang="en-US" altLang="en-US" sz="3200" b="1" dirty="0" err="1">
                <a:solidFill>
                  <a:srgbClr val="44546A"/>
                </a:solidFill>
                <a:effectLst/>
                <a:latin typeface="Calibri Light"/>
              </a:rPr>
              <a:t>chống</a:t>
            </a:r>
            <a:r>
              <a:rPr lang="en-US" altLang="en-US" sz="3200" b="1" dirty="0">
                <a:solidFill>
                  <a:srgbClr val="44546A"/>
                </a:solidFill>
                <a:effectLst/>
                <a:latin typeface="Calibri Light"/>
              </a:rPr>
              <a:t> </a:t>
            </a:r>
            <a:r>
              <a:rPr lang="en-US" altLang="en-US" sz="3200" b="1" dirty="0" err="1">
                <a:solidFill>
                  <a:srgbClr val="44546A"/>
                </a:solidFill>
                <a:effectLst/>
                <a:latin typeface="Calibri Light"/>
              </a:rPr>
              <a:t>muỗi</a:t>
            </a:r>
            <a:r>
              <a:rPr lang="en-US" altLang="en-US" sz="3200" b="1" dirty="0">
                <a:solidFill>
                  <a:srgbClr val="44546A"/>
                </a:solidFill>
                <a:effectLst/>
                <a:latin typeface="Calibri Light"/>
              </a:rPr>
              <a:t> </a:t>
            </a:r>
            <a:r>
              <a:rPr lang="en-US" altLang="en-US" sz="3200" b="1" dirty="0" err="1">
                <a:solidFill>
                  <a:srgbClr val="44546A"/>
                </a:solidFill>
                <a:effectLst/>
                <a:latin typeface="Calibri Light"/>
              </a:rPr>
              <a:t>đốt</a:t>
            </a:r>
            <a:endParaRPr lang="en-US" altLang="en-US" sz="3200" b="1" dirty="0">
              <a:solidFill>
                <a:srgbClr val="44546A"/>
              </a:solidFill>
              <a:effectLst/>
              <a:latin typeface="Calibri Light"/>
            </a:endParaRPr>
          </a:p>
          <a:p>
            <a:pPr marL="1187450" lvl="3" indent="-209550" defTabSz="457200" eaLnBrk="1" hangingPunct="1">
              <a:lnSpc>
                <a:spcPct val="130000"/>
              </a:lnSpc>
              <a:buNone/>
              <a:defRPr/>
            </a:pPr>
            <a:endParaRPr lang="en-US" altLang="en-US" sz="2400" b="1" dirty="0">
              <a:solidFill>
                <a:srgbClr val="44546A"/>
              </a:solidFill>
              <a:effectLst/>
              <a:latin typeface="Calibri Light"/>
            </a:endParaRPr>
          </a:p>
        </p:txBody>
      </p:sp>
      <p:pic>
        <p:nvPicPr>
          <p:cNvPr id="88068" name="Picture 7" descr="C:\Users\kim duyen\Desktop\201004083635_34ic4zv6_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0"/>
            <a:ext cx="5029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9" descr="C:\Users\kim duyen\Desktop\thread1512312532_15123125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784600"/>
            <a:ext cx="31242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0" name="Picture 8" descr="Káº¿t quáº£ hÃ¬nh áº£nh cho xua Äuá»i muá»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505200"/>
            <a:ext cx="5181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0278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  <a:p>
            <a:pPr eaLnBrk="1" hangingPunct="1"/>
            <a:endParaRPr lang="en-US">
              <a:latin typeface="Times New Roman" pitchFamily="18" charset="0"/>
            </a:endParaRPr>
          </a:p>
        </p:txBody>
      </p:sp>
      <p:pic>
        <p:nvPicPr>
          <p:cNvPr id="23555" name="Picture 9" descr="nha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495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3" descr="1232009168170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464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6" descr="795-957-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57600"/>
            <a:ext cx="3505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8" descr="2218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51264"/>
            <a:ext cx="2667000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9" descr="http://www.baosonla.org.vn/Uploads/Images2017/xmdmtrq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34" y="3672841"/>
            <a:ext cx="4512166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vi-VN" sz="240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257647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2209800" y="3495676"/>
            <a:ext cx="1828800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KHÔNG CÓ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8382000" y="4410076"/>
            <a:ext cx="1828800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BỌ GẬY</a:t>
            </a: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6151563" y="5476876"/>
            <a:ext cx="1828800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KHÔNG CÓ</a:t>
            </a:r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8001000" y="3505201"/>
            <a:ext cx="1828800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KHÔNG CÓ</a:t>
            </a: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2971800" y="5486401"/>
            <a:ext cx="1905000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MUỖI VẰN</a:t>
            </a: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4953000" y="4648201"/>
            <a:ext cx="2895600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SỐT XUẤT HUYẾT</a:t>
            </a:r>
          </a:p>
        </p:txBody>
      </p:sp>
      <p:sp>
        <p:nvSpPr>
          <p:cNvPr id="20488" name="Text Box 10"/>
          <p:cNvSpPr txBox="1">
            <a:spLocks noChangeArrowheads="1"/>
          </p:cNvSpPr>
          <p:nvPr/>
        </p:nvSpPr>
        <p:spPr bwMode="auto">
          <a:xfrm>
            <a:off x="4732338" y="436563"/>
            <a:ext cx="2286000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effectLst/>
                <a:latin typeface="Times New Roman" pitchFamily="18" charset="0"/>
              </a:rPr>
              <a:t>Trò chơi:</a:t>
            </a:r>
          </a:p>
        </p:txBody>
      </p:sp>
      <p:sp>
        <p:nvSpPr>
          <p:cNvPr id="20489" name="Text Box 11"/>
          <p:cNvSpPr txBox="1">
            <a:spLocks noChangeArrowheads="1"/>
          </p:cNvSpPr>
          <p:nvPr/>
        </p:nvSpPr>
        <p:spPr bwMode="auto">
          <a:xfrm>
            <a:off x="2224088" y="1524001"/>
            <a:ext cx="8382000" cy="10772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abiaH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abiaH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b="1" dirty="0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200" b="1" dirty="0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3200" b="1" dirty="0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b="1" dirty="0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b="1" dirty="0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3200" b="1" dirty="0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dirty="0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3200" b="1" dirty="0">
                <a:solidFill>
                  <a:srgbClr val="0B19C8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" name="Rectangle 36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vi-VN" sz="240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20493" name="Picture 11" descr="sun14[1]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587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1" descr="sun14[1]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888" y="50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46301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5578E-6 L 0.1125 -0.289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-14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5 0.00347 L -0.1375 0.0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96 0.00463 L -0.00104 -0.128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35985E-6 L -0.28941 -0.176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-8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1397E-6 L 0.05 -0.05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2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 animBg="1"/>
      <p:bldP spid="98310" grpId="0" animBg="1"/>
      <p:bldP spid="98311" grpId="0" animBg="1"/>
      <p:bldP spid="98312" grpId="0" animBg="1"/>
      <p:bldP spid="983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18" name="Picture 70" descr="C:\Documents and Settings\Chanh\My Documents\My Pictures\Thu vien anh dong\208x208\fischsmilie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WordArt 6"/>
          <p:cNvSpPr>
            <a:spLocks noChangeArrowheads="1" noChangeShapeType="1" noTextEdit="1"/>
          </p:cNvSpPr>
          <p:nvPr/>
        </p:nvSpPr>
        <p:spPr bwMode="auto">
          <a:xfrm>
            <a:off x="1676400" y="1447800"/>
            <a:ext cx="878205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40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CÁM ƠN QUÝ THẦY CÔ VÀ CÁC EM</a:t>
            </a:r>
            <a:endParaRPr lang="en-US" sz="4000" b="1" kern="1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7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4848D8D-566B-457E-A497-23D71EA1D365}"/>
              </a:ext>
            </a:extLst>
          </p:cNvPr>
          <p:cNvSpPr/>
          <p:nvPr/>
        </p:nvSpPr>
        <p:spPr>
          <a:xfrm>
            <a:off x="1668067" y="2402682"/>
            <a:ext cx="8855869" cy="318611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700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15263439-1A92-414C-A171-70017D569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7819" y="4978005"/>
            <a:ext cx="875110" cy="52387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1856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E09A414A-6464-4B6D-8865-AFF8D5527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7819" y="4978005"/>
            <a:ext cx="875110" cy="52387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1856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45C44589-E3CF-4D8E-9450-89D20152F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6869" y="4964907"/>
            <a:ext cx="875110" cy="52387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1856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D0D1B0A3-B180-48CE-957F-856FEB953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7819" y="4978005"/>
            <a:ext cx="875110" cy="52387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1856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8D13E38E-8865-402B-AA39-1959989FD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536" y="4961336"/>
            <a:ext cx="875109" cy="52387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1856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9" name="AutoShape 11">
            <a:extLst>
              <a:ext uri="{FF2B5EF4-FFF2-40B4-BE49-F238E27FC236}">
                <a16:creationId xmlns:a16="http://schemas.microsoft.com/office/drawing/2014/main" id="{86935B13-F19F-4F89-BE44-2D6B12C8C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536" y="4994673"/>
            <a:ext cx="875109" cy="45839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1856" b="1">
                <a:solidFill>
                  <a:srgbClr val="0033CC"/>
                </a:solidFill>
              </a:rPr>
              <a:t>5</a:t>
            </a:r>
          </a:p>
        </p:txBody>
      </p:sp>
      <p:pic>
        <p:nvPicPr>
          <p:cNvPr id="6153" name="Picture 27" descr="anixmasl">
            <a:extLst>
              <a:ext uri="{FF2B5EF4-FFF2-40B4-BE49-F238E27FC236}">
                <a16:creationId xmlns:a16="http://schemas.microsoft.com/office/drawing/2014/main" id="{C6A9A1DD-1A07-48B1-A02F-932BB2C701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1"/>
            <a:ext cx="9144000" cy="19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27" descr="anixmasl">
            <a:extLst>
              <a:ext uri="{FF2B5EF4-FFF2-40B4-BE49-F238E27FC236}">
                <a16:creationId xmlns:a16="http://schemas.microsoft.com/office/drawing/2014/main" id="{0755C259-3293-4D93-8447-9890ED3439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15666" y="5829301"/>
            <a:ext cx="9144001" cy="19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3">
            <a:extLst>
              <a:ext uri="{FF2B5EF4-FFF2-40B4-BE49-F238E27FC236}">
                <a16:creationId xmlns:a16="http://schemas.microsoft.com/office/drawing/2014/main" id="{5F061F06-81A9-4331-9791-DF03771BD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599136"/>
            <a:ext cx="8695133" cy="261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FF0000"/>
                </a:solidFill>
              </a:rPr>
              <a:t>   </a:t>
            </a:r>
            <a:r>
              <a:rPr lang="en-US" altLang="en-US" sz="3200" b="1" u="sng" dirty="0" err="1">
                <a:solidFill>
                  <a:srgbClr val="FF0000"/>
                </a:solidFill>
              </a:rPr>
              <a:t>Câu</a:t>
            </a:r>
            <a:r>
              <a:rPr lang="en-US" altLang="en-US" sz="3200" b="1" u="sng" dirty="0">
                <a:solidFill>
                  <a:srgbClr val="FF00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</a:rPr>
              <a:t>hỏi</a:t>
            </a:r>
            <a:r>
              <a:rPr lang="en-US" altLang="en-US" sz="3200" b="1" u="sng" dirty="0">
                <a:solidFill>
                  <a:srgbClr val="FF0000"/>
                </a:solidFill>
              </a:rPr>
              <a:t> 2</a:t>
            </a:r>
            <a:r>
              <a:rPr lang="en-US" altLang="en-US" sz="3200" b="1" dirty="0">
                <a:solidFill>
                  <a:srgbClr val="FF0000"/>
                </a:solidFill>
              </a:rPr>
              <a:t>: </a:t>
            </a:r>
            <a:r>
              <a:rPr lang="en-GB" altLang="en-US" sz="3200" b="1" dirty="0">
                <a:solidFill>
                  <a:srgbClr val="FF0000"/>
                </a:solidFill>
              </a:rPr>
              <a:t>Con </a:t>
            </a:r>
            <a:r>
              <a:rPr lang="en-GB" altLang="en-US" sz="3200" b="1" dirty="0" err="1">
                <a:solidFill>
                  <a:srgbClr val="FF0000"/>
                </a:solidFill>
              </a:rPr>
              <a:t>vật</a:t>
            </a:r>
            <a:r>
              <a:rPr lang="en-GB" altLang="en-US" sz="3200" b="1" dirty="0">
                <a:solidFill>
                  <a:srgbClr val="FF0000"/>
                </a:solidFill>
              </a:rPr>
              <a:t> </a:t>
            </a:r>
            <a:r>
              <a:rPr lang="en-GB" altLang="en-US" sz="3200" b="1" dirty="0" err="1">
                <a:solidFill>
                  <a:srgbClr val="FF0000"/>
                </a:solidFill>
              </a:rPr>
              <a:t>trung</a:t>
            </a:r>
            <a:r>
              <a:rPr lang="en-GB" altLang="en-US" sz="3200" b="1" dirty="0">
                <a:solidFill>
                  <a:srgbClr val="FF0000"/>
                </a:solidFill>
              </a:rPr>
              <a:t> </a:t>
            </a:r>
            <a:r>
              <a:rPr lang="en-GB" altLang="en-US" sz="3200" b="1" dirty="0" err="1">
                <a:solidFill>
                  <a:srgbClr val="FF0000"/>
                </a:solidFill>
              </a:rPr>
              <a:t>gian</a:t>
            </a:r>
            <a:r>
              <a:rPr lang="en-GB" altLang="en-US" sz="3200" b="1" dirty="0">
                <a:solidFill>
                  <a:srgbClr val="FF0000"/>
                </a:solidFill>
              </a:rPr>
              <a:t> </a:t>
            </a:r>
            <a:r>
              <a:rPr lang="en-GB" altLang="en-US" sz="3200" b="1" dirty="0" err="1">
                <a:solidFill>
                  <a:srgbClr val="FF0000"/>
                </a:solidFill>
              </a:rPr>
              <a:t>nào</a:t>
            </a:r>
            <a:r>
              <a:rPr lang="en-GB" altLang="en-US" sz="3200" b="1" dirty="0">
                <a:solidFill>
                  <a:srgbClr val="FF0000"/>
                </a:solidFill>
              </a:rPr>
              <a:t> </a:t>
            </a:r>
            <a:r>
              <a:rPr lang="en-GB" altLang="en-US" sz="3200" b="1" dirty="0" err="1">
                <a:solidFill>
                  <a:srgbClr val="FF0000"/>
                </a:solidFill>
              </a:rPr>
              <a:t>truyền</a:t>
            </a:r>
            <a:r>
              <a:rPr lang="en-GB" altLang="en-US" sz="3200" b="1" dirty="0">
                <a:solidFill>
                  <a:srgbClr val="FF0000"/>
                </a:solidFill>
              </a:rPr>
              <a:t> </a:t>
            </a:r>
            <a:r>
              <a:rPr lang="en-GB" altLang="en-US" sz="3200" b="1" dirty="0" err="1">
                <a:solidFill>
                  <a:srgbClr val="FF0000"/>
                </a:solidFill>
              </a:rPr>
              <a:t>bệnh</a:t>
            </a:r>
            <a:r>
              <a:rPr lang="en-GB" altLang="en-US" sz="3200" b="1" dirty="0">
                <a:solidFill>
                  <a:srgbClr val="FF0000"/>
                </a:solidFill>
              </a:rPr>
              <a:t> </a:t>
            </a:r>
            <a:r>
              <a:rPr lang="en-GB" altLang="en-US" sz="3200" b="1" dirty="0" err="1">
                <a:solidFill>
                  <a:srgbClr val="FF0000"/>
                </a:solidFill>
              </a:rPr>
              <a:t>sốt</a:t>
            </a:r>
            <a:r>
              <a:rPr lang="en-GB" altLang="en-US" sz="3200" b="1" dirty="0">
                <a:solidFill>
                  <a:srgbClr val="FF0000"/>
                </a:solidFill>
              </a:rPr>
              <a:t> </a:t>
            </a:r>
            <a:r>
              <a:rPr lang="en-GB" altLang="en-US" sz="3200" b="1" dirty="0" err="1">
                <a:solidFill>
                  <a:srgbClr val="FF0000"/>
                </a:solidFill>
              </a:rPr>
              <a:t>rét</a:t>
            </a:r>
            <a:r>
              <a:rPr lang="en-GB" altLang="en-US" sz="3200" b="1" dirty="0">
                <a:solidFill>
                  <a:srgbClr val="FF0000"/>
                </a:solidFill>
              </a:rPr>
              <a:t> ?</a:t>
            </a:r>
            <a:endParaRPr lang="en-US" altLang="vi-VN" sz="3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spcAft>
                <a:spcPct val="20000"/>
              </a:spcAft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		        A.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/>
              <a:t>Muỗi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đen</a:t>
            </a:r>
            <a:r>
              <a:rPr lang="en-US" altLang="vi-VN" sz="3200" b="1" dirty="0"/>
              <a:t>        		</a:t>
            </a:r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eaLnBrk="1" hangingPunct="1">
              <a:spcAft>
                <a:spcPct val="20000"/>
              </a:spcAft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	   B. </a:t>
            </a:r>
            <a:r>
              <a:rPr lang="en-US" altLang="en-US" sz="3200" b="1" dirty="0" err="1"/>
              <a:t>Ruồi</a:t>
            </a:r>
            <a:r>
              <a:rPr lang="en-US" altLang="vi-VN" sz="3200" b="1" dirty="0"/>
              <a:t>      		</a:t>
            </a:r>
          </a:p>
          <a:p>
            <a:pPr eaLnBrk="1" hangingPunct="1">
              <a:spcAft>
                <a:spcPct val="20000"/>
              </a:spcAft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C. </a:t>
            </a:r>
            <a:r>
              <a:rPr lang="en-US" altLang="en-US" sz="3200" b="1" dirty="0" err="1"/>
              <a:t>Muỗi</a:t>
            </a:r>
            <a:r>
              <a:rPr lang="en-US" altLang="en-US" sz="3200" b="1" dirty="0"/>
              <a:t> a </a:t>
            </a:r>
            <a:r>
              <a:rPr lang="en-US" altLang="en-US" sz="3200" b="1" dirty="0" err="1"/>
              <a:t>nô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phen</a:t>
            </a:r>
            <a:endParaRPr lang="en-US" altLang="en-US" sz="3200" b="1" dirty="0"/>
          </a:p>
          <a:p>
            <a:pPr eaLnBrk="1" hangingPunct="1">
              <a:spcAft>
                <a:spcPct val="20000"/>
              </a:spcAft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D. </a:t>
            </a:r>
            <a:r>
              <a:rPr lang="en-US" altLang="en-US" sz="3200" b="1" dirty="0" err="1"/>
              <a:t>Gián</a:t>
            </a:r>
            <a:endParaRPr lang="en-US" altLang="vi-VN" sz="3200" b="1" dirty="0"/>
          </a:p>
        </p:txBody>
      </p:sp>
      <p:pic>
        <p:nvPicPr>
          <p:cNvPr id="6156" name="Picture 23" descr="mouse3">
            <a:extLst>
              <a:ext uri="{FF2B5EF4-FFF2-40B4-BE49-F238E27FC236}">
                <a16:creationId xmlns:a16="http://schemas.microsoft.com/office/drawing/2014/main" id="{5A2A9368-4BAF-402F-BD19-B38A61ACFD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269" y="1165623"/>
            <a:ext cx="10858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23" descr="mouse3">
            <a:extLst>
              <a:ext uri="{FF2B5EF4-FFF2-40B4-BE49-F238E27FC236}">
                <a16:creationId xmlns:a16="http://schemas.microsoft.com/office/drawing/2014/main" id="{04F7D8B5-C001-42C4-998C-4578D2CED8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42736" y="1187055"/>
            <a:ext cx="122515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EFD4132-7DDC-4003-AD30-BADEB8287974}"/>
              </a:ext>
            </a:extLst>
          </p:cNvPr>
          <p:cNvSpPr/>
          <p:nvPr/>
        </p:nvSpPr>
        <p:spPr>
          <a:xfrm>
            <a:off x="5197078" y="4191001"/>
            <a:ext cx="594122" cy="485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5-Point Star 18">
            <a:hlinkClick r:id="rId7" action="ppaction://hlinksldjump"/>
            <a:extLst>
              <a:ext uri="{FF2B5EF4-FFF2-40B4-BE49-F238E27FC236}">
                <a16:creationId xmlns:a16="http://schemas.microsoft.com/office/drawing/2014/main" id="{9D31479A-D94B-4082-ACA6-4EAFE37BF832}"/>
              </a:ext>
            </a:extLst>
          </p:cNvPr>
          <p:cNvSpPr/>
          <p:nvPr/>
        </p:nvSpPr>
        <p:spPr>
          <a:xfrm>
            <a:off x="1668068" y="1185863"/>
            <a:ext cx="269081" cy="3238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700"/>
          </a:p>
        </p:txBody>
      </p:sp>
      <p:sp>
        <p:nvSpPr>
          <p:cNvPr id="6160" name="Oval 15">
            <a:hlinkClick r:id="rId7" action="ppaction://hlinksldjump"/>
            <a:extLst>
              <a:ext uri="{FF2B5EF4-FFF2-40B4-BE49-F238E27FC236}">
                <a16:creationId xmlns:a16="http://schemas.microsoft.com/office/drawing/2014/main" id="{CAE42D4E-743D-482F-AD21-983021CB5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8131" y="1240631"/>
            <a:ext cx="3943350" cy="857250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51D92F9-0A1B-4D05-B46B-A9543954B80F}"/>
              </a:ext>
            </a:extLst>
          </p:cNvPr>
          <p:cNvSpPr/>
          <p:nvPr/>
        </p:nvSpPr>
        <p:spPr>
          <a:xfrm>
            <a:off x="1668067" y="2402682"/>
            <a:ext cx="8855869" cy="318611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700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98F38C1A-BD6B-4C55-9C2C-2453DC05F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7819" y="4978005"/>
            <a:ext cx="875110" cy="52387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1856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7F851650-DA12-4E6F-948E-E080E585B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7819" y="4978005"/>
            <a:ext cx="875110" cy="52387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1856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231C8A7A-91E9-4206-9CD4-C0C83E50C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6869" y="4964907"/>
            <a:ext cx="875110" cy="52387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1856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173E98D9-A154-4B62-B033-B9C7DA377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7819" y="4978005"/>
            <a:ext cx="875110" cy="52387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1856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8E65EE59-AA7D-492B-A44E-B0905BDED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536" y="4961336"/>
            <a:ext cx="875109" cy="52387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1856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9" name="AutoShape 11">
            <a:extLst>
              <a:ext uri="{FF2B5EF4-FFF2-40B4-BE49-F238E27FC236}">
                <a16:creationId xmlns:a16="http://schemas.microsoft.com/office/drawing/2014/main" id="{FCE3F262-027F-4F67-801F-AB5FDA06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536" y="4994673"/>
            <a:ext cx="875109" cy="45839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1856" b="1">
                <a:solidFill>
                  <a:srgbClr val="0033CC"/>
                </a:solidFill>
              </a:rPr>
              <a:t>5</a:t>
            </a:r>
          </a:p>
        </p:txBody>
      </p:sp>
      <p:pic>
        <p:nvPicPr>
          <p:cNvPr id="7177" name="Picture 27" descr="anixmasl">
            <a:extLst>
              <a:ext uri="{FF2B5EF4-FFF2-40B4-BE49-F238E27FC236}">
                <a16:creationId xmlns:a16="http://schemas.microsoft.com/office/drawing/2014/main" id="{6D4C81B5-A9F0-4B7D-9214-0BAFE32DBB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1"/>
            <a:ext cx="9144000" cy="19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7" descr="anixmasl">
            <a:extLst>
              <a:ext uri="{FF2B5EF4-FFF2-40B4-BE49-F238E27FC236}">
                <a16:creationId xmlns:a16="http://schemas.microsoft.com/office/drawing/2014/main" id="{F275AEAA-A255-46D6-899C-B92FFAF93C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15666" y="5829301"/>
            <a:ext cx="9144001" cy="19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3">
            <a:extLst>
              <a:ext uri="{FF2B5EF4-FFF2-40B4-BE49-F238E27FC236}">
                <a16:creationId xmlns:a16="http://schemas.microsoft.com/office/drawing/2014/main" id="{A7CF3F54-1295-46DF-B5B4-8A1C338B6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223" y="2599136"/>
            <a:ext cx="8641556" cy="261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700" b="1" dirty="0">
                <a:solidFill>
                  <a:srgbClr val="FF0000"/>
                </a:solidFill>
              </a:rPr>
              <a:t>   </a:t>
            </a:r>
            <a:r>
              <a:rPr lang="en-US" altLang="en-US" sz="3200" b="1" u="sng" dirty="0" err="1">
                <a:solidFill>
                  <a:srgbClr val="FF0000"/>
                </a:solidFill>
              </a:rPr>
              <a:t>Câu</a:t>
            </a:r>
            <a:r>
              <a:rPr lang="en-US" altLang="en-US" sz="3200" b="1" u="sng" dirty="0">
                <a:solidFill>
                  <a:srgbClr val="FF00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</a:rPr>
              <a:t>hỏi</a:t>
            </a:r>
            <a:r>
              <a:rPr lang="en-US" altLang="en-US" sz="3200" b="1" u="sng" dirty="0">
                <a:solidFill>
                  <a:srgbClr val="FF0000"/>
                </a:solidFill>
              </a:rPr>
              <a:t> 3</a:t>
            </a:r>
            <a:r>
              <a:rPr lang="en-US" altLang="en-US" sz="3200" b="1" dirty="0">
                <a:solidFill>
                  <a:srgbClr val="FF0000"/>
                </a:solidFill>
              </a:rPr>
              <a:t>: </a:t>
            </a:r>
            <a:r>
              <a:rPr lang="en-US" altLang="en-US" sz="3200" b="1" dirty="0" err="1">
                <a:solidFill>
                  <a:srgbClr val="FF0000"/>
                </a:solidFill>
              </a:rPr>
              <a:t>Bệnh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sốt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rét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nặng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thể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gây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nguy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hiểm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gì</a:t>
            </a:r>
            <a:r>
              <a:rPr lang="en-US" altLang="en-US" sz="3200" b="1" dirty="0">
                <a:solidFill>
                  <a:srgbClr val="FF0000"/>
                </a:solidFill>
              </a:rPr>
              <a:t>?</a:t>
            </a:r>
            <a:endParaRPr lang="en-US" altLang="vi-VN" sz="3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spcAft>
                <a:spcPct val="20000"/>
              </a:spcAft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	</a:t>
            </a:r>
            <a:r>
              <a:rPr lang="en-US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A.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/>
              <a:t>Mất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trí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nh</a:t>
            </a:r>
            <a:r>
              <a:rPr lang="en-GB" altLang="en-US" sz="3200" b="1" dirty="0"/>
              <a:t>ớ</a:t>
            </a:r>
            <a:r>
              <a:rPr lang="en-US" altLang="vi-VN" sz="3200" b="1" dirty="0"/>
              <a:t>        		</a:t>
            </a:r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eaLnBrk="1" hangingPunct="1">
              <a:spcAft>
                <a:spcPct val="20000"/>
              </a:spcAft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	B. </a:t>
            </a:r>
            <a:r>
              <a:rPr lang="en-US" altLang="en-US" sz="3200" b="1" dirty="0" err="1"/>
              <a:t>Mất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máu</a:t>
            </a:r>
            <a:r>
              <a:rPr lang="en-US" altLang="vi-VN" sz="3200" b="1" dirty="0"/>
              <a:t>		</a:t>
            </a:r>
          </a:p>
          <a:p>
            <a:pPr eaLnBrk="1" hangingPunct="1">
              <a:spcAft>
                <a:spcPct val="20000"/>
              </a:spcAft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C. </a:t>
            </a:r>
            <a:r>
              <a:rPr lang="en-US" altLang="en-US" sz="3200" b="1" dirty="0" err="1"/>
              <a:t>Chết</a:t>
            </a:r>
            <a:r>
              <a:rPr lang="en-US" altLang="en-US" sz="3200" b="1" dirty="0"/>
              <a:t> ng</a:t>
            </a:r>
            <a:r>
              <a:rPr lang="vi-VN" altLang="en-US" sz="3200" b="1" dirty="0"/>
              <a:t>ư</a:t>
            </a:r>
            <a:r>
              <a:rPr lang="en-GB" altLang="en-US" sz="3200" b="1" dirty="0" err="1"/>
              <a:t>ời</a:t>
            </a:r>
            <a:endParaRPr lang="en-US" altLang="vi-VN" sz="3200" b="1" dirty="0"/>
          </a:p>
          <a:p>
            <a:pPr eaLnBrk="1" hangingPunct="1">
              <a:spcAft>
                <a:spcPct val="20000"/>
              </a:spcAft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D. </a:t>
            </a:r>
            <a:r>
              <a:rPr lang="en-US" altLang="en-US" sz="3200" b="1" dirty="0" err="1"/>
              <a:t>Sốt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cao</a:t>
            </a:r>
            <a:endParaRPr lang="en-US" altLang="vi-VN" sz="3200" b="1" dirty="0">
              <a:solidFill>
                <a:srgbClr val="0070C0"/>
              </a:solidFill>
            </a:endParaRPr>
          </a:p>
        </p:txBody>
      </p:sp>
      <p:pic>
        <p:nvPicPr>
          <p:cNvPr id="7180" name="Picture 23" descr="mouse3">
            <a:extLst>
              <a:ext uri="{FF2B5EF4-FFF2-40B4-BE49-F238E27FC236}">
                <a16:creationId xmlns:a16="http://schemas.microsoft.com/office/drawing/2014/main" id="{99FCFE13-D236-4B50-AA83-CAC1AEC229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269" y="1165623"/>
            <a:ext cx="10858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23" descr="mouse3">
            <a:extLst>
              <a:ext uri="{FF2B5EF4-FFF2-40B4-BE49-F238E27FC236}">
                <a16:creationId xmlns:a16="http://schemas.microsoft.com/office/drawing/2014/main" id="{A6208127-6DC4-4AC8-A969-9CAEA96E74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42736" y="1187055"/>
            <a:ext cx="122515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49308AA-19A1-4A82-BA33-1F0E93678D14}"/>
              </a:ext>
            </a:extLst>
          </p:cNvPr>
          <p:cNvSpPr/>
          <p:nvPr/>
        </p:nvSpPr>
        <p:spPr>
          <a:xfrm>
            <a:off x="4968478" y="4238625"/>
            <a:ext cx="594122" cy="485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5-Point Star 18">
            <a:hlinkClick r:id="rId7" action="ppaction://hlinksldjump"/>
            <a:extLst>
              <a:ext uri="{FF2B5EF4-FFF2-40B4-BE49-F238E27FC236}">
                <a16:creationId xmlns:a16="http://schemas.microsoft.com/office/drawing/2014/main" id="{6F001F1E-756A-46D8-BE3C-5AF609E692F4}"/>
              </a:ext>
            </a:extLst>
          </p:cNvPr>
          <p:cNvSpPr/>
          <p:nvPr/>
        </p:nvSpPr>
        <p:spPr>
          <a:xfrm>
            <a:off x="1668068" y="1185863"/>
            <a:ext cx="269081" cy="3238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700"/>
          </a:p>
        </p:txBody>
      </p:sp>
      <p:sp>
        <p:nvSpPr>
          <p:cNvPr id="7184" name="Oval 15">
            <a:hlinkClick r:id="rId7" action="ppaction://hlinksldjump"/>
            <a:extLst>
              <a:ext uri="{FF2B5EF4-FFF2-40B4-BE49-F238E27FC236}">
                <a16:creationId xmlns:a16="http://schemas.microsoft.com/office/drawing/2014/main" id="{230AB01C-01D1-40AF-A6E4-62C029A26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8131" y="1240631"/>
            <a:ext cx="3943350" cy="857250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938DFD0-AD69-4A23-9F1E-A455D225A21F}"/>
              </a:ext>
            </a:extLst>
          </p:cNvPr>
          <p:cNvSpPr/>
          <p:nvPr/>
        </p:nvSpPr>
        <p:spPr>
          <a:xfrm>
            <a:off x="1668067" y="2402682"/>
            <a:ext cx="8855869" cy="318611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700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CD2CA72F-9D5D-4E84-9F0F-131004D08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7819" y="4978005"/>
            <a:ext cx="875110" cy="52387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1856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D56E267E-A70F-41C6-B3C1-6F72FE1B3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7819" y="4978005"/>
            <a:ext cx="875110" cy="52387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1856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6C50945F-082D-43E5-A73B-F3E30FA7E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6869" y="4964907"/>
            <a:ext cx="875110" cy="52387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1856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A37A2FA9-8863-466E-824F-7217F8E42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7819" y="4978005"/>
            <a:ext cx="875110" cy="52387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1856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D8656437-3F9B-4586-848D-AAA338891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536" y="4961336"/>
            <a:ext cx="875109" cy="52387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1856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9" name="AutoShape 11">
            <a:extLst>
              <a:ext uri="{FF2B5EF4-FFF2-40B4-BE49-F238E27FC236}">
                <a16:creationId xmlns:a16="http://schemas.microsoft.com/office/drawing/2014/main" id="{F0ADB744-EAE3-4542-8945-92798D26A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536" y="4994673"/>
            <a:ext cx="875109" cy="45839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1856" b="1">
                <a:solidFill>
                  <a:srgbClr val="0033CC"/>
                </a:solidFill>
              </a:rPr>
              <a:t>5</a:t>
            </a:r>
          </a:p>
        </p:txBody>
      </p:sp>
      <p:pic>
        <p:nvPicPr>
          <p:cNvPr id="8201" name="Picture 27" descr="anixmasl">
            <a:extLst>
              <a:ext uri="{FF2B5EF4-FFF2-40B4-BE49-F238E27FC236}">
                <a16:creationId xmlns:a16="http://schemas.microsoft.com/office/drawing/2014/main" id="{325B4C89-0046-46A5-B748-6CA0791698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1"/>
            <a:ext cx="9144000" cy="19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7" descr="anixmasl">
            <a:extLst>
              <a:ext uri="{FF2B5EF4-FFF2-40B4-BE49-F238E27FC236}">
                <a16:creationId xmlns:a16="http://schemas.microsoft.com/office/drawing/2014/main" id="{11BB5E1C-DB2C-4301-A443-5026DB0797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15666" y="5829301"/>
            <a:ext cx="9144001" cy="19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3">
            <a:extLst>
              <a:ext uri="{FF2B5EF4-FFF2-40B4-BE49-F238E27FC236}">
                <a16:creationId xmlns:a16="http://schemas.microsoft.com/office/drawing/2014/main" id="{36C4413D-4619-4E29-AC78-18257D028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779" y="2599136"/>
            <a:ext cx="9144001" cy="261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700" b="1" dirty="0">
                <a:solidFill>
                  <a:srgbClr val="FF0000"/>
                </a:solidFill>
              </a:rPr>
              <a:t>   </a:t>
            </a:r>
            <a:r>
              <a:rPr lang="en-US" altLang="en-US" sz="3200" b="1" u="sng" dirty="0" err="1">
                <a:solidFill>
                  <a:srgbClr val="FF0000"/>
                </a:solidFill>
              </a:rPr>
              <a:t>Câu</a:t>
            </a:r>
            <a:r>
              <a:rPr lang="en-US" altLang="en-US" sz="3200" b="1" u="sng" dirty="0">
                <a:solidFill>
                  <a:srgbClr val="FF00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</a:rPr>
              <a:t>hỏi</a:t>
            </a:r>
            <a:r>
              <a:rPr lang="en-US" altLang="en-US" sz="3200" b="1" u="sng" dirty="0">
                <a:solidFill>
                  <a:srgbClr val="FF0000"/>
                </a:solidFill>
              </a:rPr>
              <a:t> 4</a:t>
            </a:r>
            <a:r>
              <a:rPr lang="en-US" altLang="en-US" sz="3200" b="1" dirty="0">
                <a:solidFill>
                  <a:srgbClr val="FF0000"/>
                </a:solidFill>
              </a:rPr>
              <a:t>:  </a:t>
            </a:r>
            <a:r>
              <a:rPr lang="en-US" altLang="en-US" sz="3200" b="1" dirty="0" err="1">
                <a:solidFill>
                  <a:srgbClr val="FF0000"/>
                </a:solidFill>
              </a:rPr>
              <a:t>Cách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phòng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bệnh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sốt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rét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</a:rPr>
              <a:t>:</a:t>
            </a:r>
            <a:endParaRPr lang="en-US" altLang="en-US" sz="3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>
              <a:defRPr/>
            </a:pPr>
            <a:r>
              <a:rPr lang="en-US" altLang="en-US" sz="3200" b="1" dirty="0"/>
              <a:t>                 A.   Gi</a:t>
            </a:r>
            <a:r>
              <a:rPr lang="en-GB" altLang="en-US" sz="3200" b="1" dirty="0"/>
              <a:t>ữ </a:t>
            </a:r>
            <a:r>
              <a:rPr lang="en-GB" altLang="en-US" sz="3200" b="1" dirty="0" err="1"/>
              <a:t>vệ</a:t>
            </a:r>
            <a:r>
              <a:rPr lang="en-GB" altLang="en-US" sz="3200" b="1" dirty="0"/>
              <a:t> </a:t>
            </a:r>
            <a:r>
              <a:rPr lang="en-GB" altLang="en-US" sz="3200" b="1" dirty="0" err="1"/>
              <a:t>sinh</a:t>
            </a:r>
            <a:r>
              <a:rPr lang="en-GB" altLang="en-US" sz="3200" b="1" dirty="0"/>
              <a:t> c</a:t>
            </a:r>
            <a:r>
              <a:rPr lang="vi-VN" altLang="en-US" sz="3200" b="1" dirty="0"/>
              <a:t>ơ</a:t>
            </a:r>
            <a:r>
              <a:rPr lang="en-GB" altLang="en-US" sz="3200" b="1" dirty="0"/>
              <a:t> </a:t>
            </a:r>
            <a:r>
              <a:rPr lang="en-GB" altLang="en-US" sz="3200" b="1" dirty="0" err="1"/>
              <a:t>thể</a:t>
            </a:r>
            <a:r>
              <a:rPr lang="en-US" altLang="vi-VN" sz="3200" b="1" dirty="0"/>
              <a:t>       		</a:t>
            </a:r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marL="514350" indent="-514350">
              <a:buAutoNum type="alphaUcPeriod" startAt="2"/>
              <a:defRPr/>
            </a:pPr>
            <a:r>
              <a:rPr lang="en-US" altLang="en-US" sz="3200" b="1" dirty="0"/>
              <a:t> </a:t>
            </a:r>
            <a:r>
              <a:rPr lang="en-US" altLang="en-US" sz="3200" b="1" dirty="0" err="1"/>
              <a:t>Diệt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ruồi</a:t>
            </a:r>
            <a:r>
              <a:rPr lang="en-US" altLang="vi-VN" sz="3200" b="1" dirty="0"/>
              <a:t>		</a:t>
            </a:r>
          </a:p>
          <a:p>
            <a:pPr marL="514350" indent="-514350">
              <a:buAutoNum type="alphaUcPeriod" startAt="2"/>
              <a:defRPr/>
            </a:pPr>
            <a:r>
              <a:rPr lang="en-US" altLang="en-US" sz="3200" b="1" dirty="0" err="1"/>
              <a:t>Diệt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gián</a:t>
            </a:r>
            <a:endParaRPr lang="en-US" altLang="vi-VN" sz="3200" b="1" dirty="0"/>
          </a:p>
          <a:p>
            <a:pPr eaLnBrk="1" hangingPunct="1">
              <a:spcAft>
                <a:spcPct val="20000"/>
              </a:spcAft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D. </a:t>
            </a:r>
            <a:r>
              <a:rPr lang="en-US" altLang="en-US" sz="3200" b="1" dirty="0" err="1"/>
              <a:t>Diệt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muỗi</a:t>
            </a:r>
            <a:r>
              <a:rPr lang="en-US" altLang="en-US" sz="3200" b="1" dirty="0"/>
              <a:t>, </a:t>
            </a:r>
            <a:r>
              <a:rPr lang="en-US" altLang="en-US" sz="3200" b="1" dirty="0" err="1"/>
              <a:t>diệt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bọ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gậy</a:t>
            </a:r>
            <a:endParaRPr lang="en-US" altLang="vi-VN" sz="3200" b="1" dirty="0">
              <a:solidFill>
                <a:srgbClr val="0070C0"/>
              </a:solidFill>
            </a:endParaRPr>
          </a:p>
        </p:txBody>
      </p:sp>
      <p:pic>
        <p:nvPicPr>
          <p:cNvPr id="8204" name="Picture 23" descr="mouse3">
            <a:extLst>
              <a:ext uri="{FF2B5EF4-FFF2-40B4-BE49-F238E27FC236}">
                <a16:creationId xmlns:a16="http://schemas.microsoft.com/office/drawing/2014/main" id="{A5BFFDD1-E097-4691-B7BB-030D3C5510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269" y="1165623"/>
            <a:ext cx="10858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23" descr="mouse3">
            <a:extLst>
              <a:ext uri="{FF2B5EF4-FFF2-40B4-BE49-F238E27FC236}">
                <a16:creationId xmlns:a16="http://schemas.microsoft.com/office/drawing/2014/main" id="{D96C1441-D68A-4B2C-AC0C-534A311821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42736" y="1187055"/>
            <a:ext cx="122515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FE4D8F7-E3FD-44A1-9458-42A4634D1655}"/>
              </a:ext>
            </a:extLst>
          </p:cNvPr>
          <p:cNvSpPr/>
          <p:nvPr/>
        </p:nvSpPr>
        <p:spPr>
          <a:xfrm>
            <a:off x="4739878" y="4654931"/>
            <a:ext cx="594122" cy="526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5-Point Star 18">
            <a:hlinkClick r:id="rId7" action="ppaction://hlinksldjump"/>
            <a:extLst>
              <a:ext uri="{FF2B5EF4-FFF2-40B4-BE49-F238E27FC236}">
                <a16:creationId xmlns:a16="http://schemas.microsoft.com/office/drawing/2014/main" id="{0A7FDFB1-0436-45D9-8FF8-96448185B8DD}"/>
              </a:ext>
            </a:extLst>
          </p:cNvPr>
          <p:cNvSpPr/>
          <p:nvPr/>
        </p:nvSpPr>
        <p:spPr>
          <a:xfrm>
            <a:off x="1668068" y="1185863"/>
            <a:ext cx="269081" cy="3238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700"/>
          </a:p>
        </p:txBody>
      </p:sp>
      <p:sp>
        <p:nvSpPr>
          <p:cNvPr id="8208" name="Oval 15">
            <a:hlinkClick r:id="rId7" action="ppaction://hlinksldjump"/>
            <a:extLst>
              <a:ext uri="{FF2B5EF4-FFF2-40B4-BE49-F238E27FC236}">
                <a16:creationId xmlns:a16="http://schemas.microsoft.com/office/drawing/2014/main" id="{F9675C7F-CA39-4A86-8721-442931B98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8131" y="1240631"/>
            <a:ext cx="3943350" cy="857250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3" name="Picture 15" descr="scan0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16" y="-228600"/>
            <a:ext cx="9158785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1076235"/>
            <a:ext cx="6857999" cy="1445623"/>
          </a:xfrm>
        </p:spPr>
        <p:txBody>
          <a:bodyPr>
            <a:noAutofit/>
          </a:bodyPr>
          <a:lstStyle/>
          <a:p>
            <a:r>
              <a:rPr lang="vi-VN" altLang="zh-CN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Khoa học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7000" y="2514601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zh-CN" b="1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Times New Roman" pitchFamily="18" charset="0"/>
              </a:rPr>
              <a:t>       </a:t>
            </a:r>
            <a:r>
              <a:rPr lang="vi-VN" altLang="zh-CN" b="1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Times New Roman" pitchFamily="18" charset="0"/>
              </a:rPr>
              <a:t>Phòng bệnh sốt xuất huyết</a:t>
            </a:r>
            <a:endParaRPr lang="vi-VN" altLang="zh-CN" b="1" dirty="0">
              <a:solidFill>
                <a:srgbClr val="00B050"/>
              </a:solidFill>
              <a:effectLst/>
              <a:ea typeface="宋体" panose="0201060003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13273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596" y="-433751"/>
            <a:ext cx="6077404" cy="7139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228600"/>
            <a:ext cx="2743200" cy="2632878"/>
          </a:xfrm>
          <a:prstGeom prst="rect">
            <a:avLst/>
          </a:prstGeom>
        </p:spPr>
      </p:pic>
      <p:pic>
        <p:nvPicPr>
          <p:cNvPr id="7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4495801"/>
            <a:ext cx="5410200" cy="2342408"/>
          </a:xfrm>
          <a:prstGeom prst="rect">
            <a:avLst/>
          </a:prstGeom>
        </p:spPr>
      </p:pic>
      <p:sp>
        <p:nvSpPr>
          <p:cNvPr id="8" name="文本框 3"/>
          <p:cNvSpPr txBox="1"/>
          <p:nvPr/>
        </p:nvSpPr>
        <p:spPr>
          <a:xfrm>
            <a:off x="5943600" y="2658871"/>
            <a:ext cx="3657600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dirty="0">
                <a:solidFill>
                  <a:prstClr val="black"/>
                </a:solidFill>
                <a:effectLst/>
              </a:rPr>
              <a:t>1.</a:t>
            </a:r>
            <a:r>
              <a:rPr lang="en-GB" sz="4000" b="1" dirty="0">
                <a:solidFill>
                  <a:prstClr val="black"/>
                </a:solidFill>
                <a:effectLst/>
              </a:rPr>
              <a:t> T</a:t>
            </a:r>
            <a:r>
              <a:rPr lang="vi-VN" sz="4000" b="1" dirty="0">
                <a:solidFill>
                  <a:prstClr val="black"/>
                </a:solidFill>
                <a:effectLst/>
              </a:rPr>
              <a:t>ác nhân</a:t>
            </a:r>
            <a:r>
              <a:rPr lang="en-GB" sz="4000" b="1" dirty="0">
                <a:solidFill>
                  <a:prstClr val="black"/>
                </a:solidFill>
                <a:effectLst/>
              </a:rPr>
              <a:t> </a:t>
            </a:r>
            <a:r>
              <a:rPr lang="en-GB" sz="4000" b="1" dirty="0" err="1">
                <a:solidFill>
                  <a:prstClr val="black"/>
                </a:solidFill>
                <a:effectLst/>
              </a:rPr>
              <a:t>gây</a:t>
            </a:r>
            <a:r>
              <a:rPr lang="en-GB" sz="4000" b="1" dirty="0">
                <a:solidFill>
                  <a:prstClr val="black"/>
                </a:solidFill>
                <a:effectLst/>
              </a:rPr>
              <a:t> </a:t>
            </a:r>
            <a:r>
              <a:rPr lang="en-GB" sz="4000" b="1" dirty="0" err="1">
                <a:solidFill>
                  <a:prstClr val="black"/>
                </a:solidFill>
                <a:effectLst/>
              </a:rPr>
              <a:t>bệnh</a:t>
            </a:r>
            <a:r>
              <a:rPr lang="en-GB" sz="4000" b="1" dirty="0">
                <a:solidFill>
                  <a:prstClr val="black"/>
                </a:solidFill>
                <a:effectLst/>
              </a:rPr>
              <a:t> </a:t>
            </a:r>
            <a:r>
              <a:rPr lang="en-GB" sz="4000" b="1" dirty="0" err="1">
                <a:solidFill>
                  <a:prstClr val="black"/>
                </a:solidFill>
                <a:effectLst/>
              </a:rPr>
              <a:t>và</a:t>
            </a:r>
            <a:r>
              <a:rPr lang="en-GB" sz="4000" b="1" dirty="0">
                <a:solidFill>
                  <a:prstClr val="black"/>
                </a:solidFill>
                <a:effectLst/>
              </a:rPr>
              <a:t> </a:t>
            </a:r>
            <a:r>
              <a:rPr lang="en-GB" sz="4000" b="1" dirty="0" err="1">
                <a:solidFill>
                  <a:prstClr val="black"/>
                </a:solidFill>
                <a:effectLst/>
              </a:rPr>
              <a:t>cách</a:t>
            </a:r>
            <a:r>
              <a:rPr lang="en-GB" sz="4000" b="1" dirty="0">
                <a:solidFill>
                  <a:prstClr val="black"/>
                </a:solidFill>
                <a:effectLst/>
              </a:rPr>
              <a:t> </a:t>
            </a:r>
            <a:r>
              <a:rPr lang="vi-VN" sz="4000" b="1" dirty="0">
                <a:solidFill>
                  <a:prstClr val="black"/>
                </a:solidFill>
                <a:effectLst/>
              </a:rPr>
              <a:t> </a:t>
            </a:r>
            <a:r>
              <a:rPr lang="en-GB" sz="4000" b="1" dirty="0" err="1">
                <a:solidFill>
                  <a:prstClr val="black"/>
                </a:solidFill>
                <a:effectLst/>
              </a:rPr>
              <a:t>lây</a:t>
            </a:r>
            <a:r>
              <a:rPr lang="en-GB" sz="4000" b="1" dirty="0">
                <a:solidFill>
                  <a:prstClr val="black"/>
                </a:solidFill>
                <a:effectLst/>
              </a:rPr>
              <a:t> </a:t>
            </a:r>
            <a:r>
              <a:rPr lang="en-GB" sz="4000" b="1" dirty="0" err="1">
                <a:solidFill>
                  <a:prstClr val="black"/>
                </a:solidFill>
                <a:effectLst/>
              </a:rPr>
              <a:t>truyền</a:t>
            </a:r>
            <a:endParaRPr lang="vi-VN" sz="4000" b="1" dirty="0">
              <a:solidFill>
                <a:prstClr val="black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99953019"/>
      </p:ext>
    </p:extLst>
  </p:cSld>
  <p:clrMapOvr>
    <a:masterClrMapping/>
  </p:clrMapOvr>
  <p:transition advClick="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91&quot;/&gt;&lt;/object&gt;&lt;object type=&quot;3&quot; unique_id=&quot;10005&quot;&gt;&lt;property id=&quot;20148&quot; value=&quot;5&quot;/&gt;&lt;property id=&quot;20300&quot; value=&quot;Slide 2&quot;/&gt;&lt;property id=&quot;20307&quot; value=&quot;292&quot;/&gt;&lt;/object&gt;&lt;object type=&quot;3&quot; unique_id=&quot;10006&quot;&gt;&lt;property id=&quot;20148&quot; value=&quot;5&quot;/&gt;&lt;property id=&quot;20300&quot; value=&quot;Slide 3&quot;/&gt;&lt;property id=&quot;20307&quot; value=&quot;295&quot;/&gt;&lt;/object&gt;&lt;object type=&quot;3&quot; unique_id=&quot;10007&quot;&gt;&lt;property id=&quot;20148&quot; value=&quot;5&quot;/&gt;&lt;property id=&quot;20300&quot; value=&quot;Slide 4&quot;/&gt;&lt;property id=&quot;20307&quot; value=&quot;314&quot;/&gt;&lt;/object&gt;&lt;object type=&quot;3&quot; unique_id=&quot;10008&quot;&gt;&lt;property id=&quot;20148&quot; value=&quot;5&quot;/&gt;&lt;property id=&quot;20300&quot; value=&quot;Slide 5&quot;/&gt;&lt;property id=&quot;20307&quot; value=&quot;290&quot;/&gt;&lt;/object&gt;&lt;object type=&quot;3&quot; unique_id=&quot;10009&quot;&gt;&lt;property id=&quot;20148&quot; value=&quot;5&quot;/&gt;&lt;property id=&quot;20300&quot; value=&quot;Slide 6&quot;/&gt;&lt;property id=&quot;20307&quot; value=&quot;306&quot;/&gt;&lt;/object&gt;&lt;object type=&quot;3&quot; unique_id=&quot;10010&quot;&gt;&lt;property id=&quot;20148&quot; value=&quot;5&quot;/&gt;&lt;property id=&quot;20300&quot; value=&quot;Slide 7&quot;/&gt;&lt;property id=&quot;20307&quot; value=&quot;313&quot;/&gt;&lt;/object&gt;&lt;object type=&quot;3&quot; unique_id=&quot;10011&quot;&gt;&lt;property id=&quot;20148&quot; value=&quot;5&quot;/&gt;&lt;property id=&quot;20300&quot; value=&quot;Slide 8&quot;/&gt;&lt;property id=&quot;20307&quot; value=&quot;312&quot;/&gt;&lt;/object&gt;&lt;object type=&quot;3&quot; unique_id=&quot;10012&quot;&gt;&lt;property id=&quot;20148&quot; value=&quot;5&quot;/&gt;&lt;property id=&quot;20300&quot; value=&quot;Slide 9&quot;/&gt;&lt;property id=&quot;20307&quot; value=&quot;307&quot;/&gt;&lt;/object&gt;&lt;object type=&quot;3&quot; unique_id=&quot;10013&quot;&gt;&lt;property id=&quot;20148&quot; value=&quot;5&quot;/&gt;&lt;property id=&quot;20300&quot; value=&quot;Slide 10&quot;/&gt;&lt;property id=&quot;20307&quot; value=&quot;263&quot;/&gt;&lt;/object&gt;&lt;object type=&quot;3&quot; unique_id=&quot;10014&quot;&gt;&lt;property id=&quot;20148&quot; value=&quot;5&quot;/&gt;&lt;property id=&quot;20300&quot; value=&quot;Slide 11&quot;/&gt;&lt;property id=&quot;20307&quot; value=&quot;308&quot;/&gt;&lt;/object&gt;&lt;object type=&quot;3&quot; unique_id=&quot;10015&quot;&gt;&lt;property id=&quot;20148&quot; value=&quot;5&quot;/&gt;&lt;property id=&quot;20300&quot; value=&quot;Slide 12&quot;/&gt;&lt;property id=&quot;20307&quot; value=&quot;298&quot;/&gt;&lt;/object&gt;&lt;object type=&quot;3&quot; unique_id=&quot;10016&quot;&gt;&lt;property id=&quot;20148&quot; value=&quot;5&quot;/&gt;&lt;property id=&quot;20300&quot; value=&quot;Slide 13&quot;/&gt;&lt;property id=&quot;20307&quot; value=&quot;284&quot;/&gt;&lt;/object&gt;&lt;object type=&quot;3&quot; unique_id=&quot;10017&quot;&gt;&lt;property id=&quot;20148&quot; value=&quot;5&quot;/&gt;&lt;property id=&quot;20300&quot; value=&quot;Slide 14&quot;/&gt;&lt;property id=&quot;20307&quot; value=&quot;299&quot;/&gt;&lt;/object&gt;&lt;object type=&quot;3&quot; unique_id=&quot;10018&quot;&gt;&lt;property id=&quot;20148&quot; value=&quot;5&quot;/&gt;&lt;property id=&quot;20300&quot; value=&quot;Slide 15&quot;/&gt;&lt;property id=&quot;20307&quot; value=&quot;300&quot;/&gt;&lt;/object&gt;&lt;object type=&quot;3&quot; unique_id=&quot;10019&quot;&gt;&lt;property id=&quot;20148&quot; value=&quot;5&quot;/&gt;&lt;property id=&quot;20300&quot; value=&quot;Slide 16&quot;/&gt;&lt;property id=&quot;20307&quot; value=&quot;301&quot;/&gt;&lt;/object&gt;&lt;object type=&quot;3&quot; unique_id=&quot;10020&quot;&gt;&lt;property id=&quot;20148&quot; value=&quot;5&quot;/&gt;&lt;property id=&quot;20300&quot; value=&quot;Slide 17&quot;/&gt;&lt;property id=&quot;20307&quot; value=&quot;287&quot;/&gt;&lt;/object&gt;&lt;object type=&quot;3&quot; unique_id=&quot;10021&quot;&gt;&lt;property id=&quot;20148&quot; value=&quot;5&quot;/&gt;&lt;property id=&quot;20300&quot; value=&quot;Slide 18&quot;/&gt;&lt;property id=&quot;20307&quot; value=&quot;302&quot;/&gt;&lt;/object&gt;&lt;object type=&quot;3&quot; unique_id=&quot;10022&quot;&gt;&lt;property id=&quot;20148&quot; value=&quot;5&quot;/&gt;&lt;property id=&quot;20300&quot; value=&quot;Slide 19&quot;/&gt;&lt;property id=&quot;20307&quot; value=&quot;304&quot;/&gt;&lt;/object&gt;&lt;object type=&quot;3&quot; unique_id=&quot;10023&quot;&gt;&lt;property id=&quot;20148&quot; value=&quot;5&quot;/&gt;&lt;property id=&quot;20300&quot; value=&quot;Slide 20&quot;/&gt;&lt;property id=&quot;20307&quot; value=&quot;303&quot;/&gt;&lt;/object&gt;&lt;object type=&quot;3&quot; unique_id=&quot;10024&quot;&gt;&lt;property id=&quot;20148&quot; value=&quot;5&quot;/&gt;&lt;property id=&quot;20300&quot; value=&quot;Slide 21&quot;/&gt;&lt;property id=&quot;20307&quot; value=&quot;310&quot;/&gt;&lt;/object&gt;&lt;object type=&quot;3&quot; unique_id=&quot;10025&quot;&gt;&lt;property id=&quot;20148&quot; value=&quot;5&quot;/&gt;&lt;property id=&quot;20300&quot; value=&quot;Slide 22&quot;/&gt;&lt;property id=&quot;20307&quot; value=&quot;309&quot;/&gt;&lt;/object&gt;&lt;object type=&quot;3&quot; unique_id=&quot;10026&quot;&gt;&lt;property id=&quot;20148&quot; value=&quot;5&quot;/&gt;&lt;property id=&quot;20300&quot; value=&quot;Slide 23&quot;/&gt;&lt;property id=&quot;20307&quot; value=&quot;311&quot;/&gt;&lt;/object&gt;&lt;object type=&quot;3&quot; unique_id=&quot;10027&quot;&gt;&lt;property id=&quot;20148&quot; value=&quot;5&quot;/&gt;&lt;property id=&quot;20300&quot; value=&quot;Slide 24&quot;/&gt;&lt;property id=&quot;20307&quot; value=&quot;274&quot;/&gt;&lt;/object&gt;&lt;/object&gt;&lt;/object&gt;&lt;/database&gt;"/>
  <p:tag name="SECTOMILLISECCONVERTED" val="1"/>
  <p:tag name="INKNOELEADERBOARD" val="646174223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.VnArabiaH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.VnArabiaH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.VnArabiaH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.VnArabiaH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.VnArabiaH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.VnArabiaH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3051</TotalTime>
  <Words>1056</Words>
  <Application>Microsoft Office PowerPoint</Application>
  <PresentationFormat>Widescreen</PresentationFormat>
  <Paragraphs>145</Paragraphs>
  <Slides>34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34</vt:i4>
      </vt:variant>
      <vt:variant>
        <vt:lpstr>Custom Shows</vt:lpstr>
      </vt:variant>
      <vt:variant>
        <vt:i4>1</vt:i4>
      </vt:variant>
    </vt:vector>
  </HeadingPairs>
  <TitlesOfParts>
    <vt:vector size="56" baseType="lpstr">
      <vt:lpstr>Calibri</vt:lpstr>
      <vt:lpstr>宋体</vt:lpstr>
      <vt:lpstr>Wingdings</vt:lpstr>
      <vt:lpstr>Arial</vt:lpstr>
      <vt:lpstr>.VnTime</vt:lpstr>
      <vt:lpstr>Times New Roman</vt:lpstr>
      <vt:lpstr>.VnArabiaH</vt:lpstr>
      <vt:lpstr>Calibri Light</vt:lpstr>
      <vt:lpstr>Arial Unicode MS</vt:lpstr>
      <vt:lpstr>Default Design</vt:lpstr>
      <vt:lpstr>10_Office Theme</vt:lpstr>
      <vt:lpstr>13_Office Theme</vt:lpstr>
      <vt:lpstr>2_Default Design</vt:lpstr>
      <vt:lpstr>1_Default Design</vt:lpstr>
      <vt:lpstr>11_Office Theme</vt:lpstr>
      <vt:lpstr>9_Chủ đề của Office</vt:lpstr>
      <vt:lpstr>Office Theme</vt:lpstr>
      <vt:lpstr>1_Office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Khoa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Bọ gậy,          lăng quăng </vt:lpstr>
      <vt:lpstr>BIỂU HIỆN CỦA NGƯỜI NGHI SỐT XUẤT HUYẾT</vt:lpstr>
      <vt:lpstr>           Dấu hiệu nguy hiểm cần đến ngay cơ sở y tế: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Không để nước đọng để muỗi đẻ trứng</vt:lpstr>
      <vt:lpstr>Tránh muỗi đốt</vt:lpstr>
      <vt:lpstr>PowerPoint Presentation</vt:lpstr>
      <vt:lpstr>PowerPoint Presentation</vt:lpstr>
      <vt:lpstr>PowerPoint Presentation</vt:lpstr>
      <vt:lpstr>Custom Show 1</vt:lpstr>
    </vt:vector>
  </TitlesOfParts>
  <Company>THCS Phu Cat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 Danh Hung</dc:creator>
  <cp:lastModifiedBy>DELL</cp:lastModifiedBy>
  <cp:revision>283</cp:revision>
  <dcterms:created xsi:type="dcterms:W3CDTF">2007-03-13T09:15:00Z</dcterms:created>
  <dcterms:modified xsi:type="dcterms:W3CDTF">2023-10-18T08:22:51Z</dcterms:modified>
</cp:coreProperties>
</file>