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91" r:id="rId2"/>
    <p:sldId id="292" r:id="rId3"/>
    <p:sldId id="418" r:id="rId4"/>
    <p:sldId id="306" r:id="rId5"/>
    <p:sldId id="399" r:id="rId6"/>
    <p:sldId id="419" r:id="rId7"/>
    <p:sldId id="420" r:id="rId8"/>
    <p:sldId id="421" r:id="rId9"/>
    <p:sldId id="422" r:id="rId10"/>
    <p:sldId id="423" r:id="rId11"/>
    <p:sldId id="417" r:id="rId12"/>
    <p:sldId id="400" r:id="rId13"/>
    <p:sldId id="357" r:id="rId14"/>
    <p:sldId id="365" r:id="rId15"/>
    <p:sldId id="401" r:id="rId16"/>
    <p:sldId id="367" r:id="rId17"/>
    <p:sldId id="402" r:id="rId18"/>
    <p:sldId id="369" r:id="rId19"/>
    <p:sldId id="404" r:id="rId20"/>
    <p:sldId id="405" r:id="rId21"/>
    <p:sldId id="337" r:id="rId22"/>
    <p:sldId id="358" r:id="rId23"/>
    <p:sldId id="427" r:id="rId24"/>
    <p:sldId id="409" r:id="rId25"/>
    <p:sldId id="389" r:id="rId26"/>
    <p:sldId id="331" r:id="rId27"/>
    <p:sldId id="295" r:id="rId28"/>
    <p:sldId id="34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Mat Mlô" initials="MM" lastIdx="2" clrIdx="1">
    <p:extLst>
      <p:ext uri="{19B8F6BF-5375-455C-9EA6-DF929625EA0E}">
        <p15:presenceInfo xmlns:p15="http://schemas.microsoft.com/office/powerpoint/2012/main" userId="5771eedf8e6679f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57"/>
  </p:normalViewPr>
  <p:slideViewPr>
    <p:cSldViewPr snapToGrid="0">
      <p:cViewPr varScale="1">
        <p:scale>
          <a:sx n="62" d="100"/>
          <a:sy n="62" d="100"/>
        </p:scale>
        <p:origin x="752" y="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06/03/2025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942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Memory game. GV nhấn vào ô để mở, nếu HS chọn 2 hình không giống nhau, GV nhấn vào hình tròn để đóng hình lại, HS phải nhớ những hình đã mở.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501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GV </a:t>
            </a:r>
            <a:r>
              <a:rPr lang="en-GB" dirty="0" err="1"/>
              <a:t>dùng</a:t>
            </a:r>
            <a:r>
              <a:rPr lang="en-GB" dirty="0"/>
              <a:t> </a:t>
            </a:r>
            <a:r>
              <a:rPr lang="en-GB" dirty="0" err="1"/>
              <a:t>vòng</a:t>
            </a:r>
            <a:r>
              <a:rPr lang="en-GB" dirty="0"/>
              <a:t> quay </a:t>
            </a:r>
            <a:r>
              <a:rPr lang="en-GB" dirty="0" err="1"/>
              <a:t>để</a:t>
            </a:r>
            <a:r>
              <a:rPr lang="en-GB" dirty="0"/>
              <a:t> HS </a:t>
            </a:r>
            <a:r>
              <a:rPr lang="en-GB" dirty="0" err="1"/>
              <a:t>chọn</a:t>
            </a:r>
            <a:r>
              <a:rPr lang="en-GB" dirty="0"/>
              <a:t> </a:t>
            </a:r>
            <a:r>
              <a:rPr lang="en-GB" dirty="0" err="1"/>
              <a:t>số</a:t>
            </a:r>
            <a:r>
              <a:rPr lang="en-GB" dirty="0"/>
              <a:t> </a:t>
            </a:r>
            <a:r>
              <a:rPr lang="en-GB" dirty="0" err="1"/>
              <a:t>ngẫu</a:t>
            </a:r>
            <a:r>
              <a:rPr lang="en-GB" dirty="0"/>
              <a:t> </a:t>
            </a:r>
            <a:r>
              <a:rPr lang="en-GB" dirty="0" err="1"/>
              <a:t>nhiên</a:t>
            </a:r>
            <a:r>
              <a:rPr lang="en-GB" dirty="0"/>
              <a:t>. </a:t>
            </a:r>
            <a:r>
              <a:rPr lang="en-GB" dirty="0" err="1"/>
              <a:t>Khi</a:t>
            </a:r>
            <a:r>
              <a:rPr lang="en-GB" dirty="0"/>
              <a:t> </a:t>
            </a:r>
            <a:r>
              <a:rPr lang="en-GB" dirty="0" err="1"/>
              <a:t>chọn</a:t>
            </a:r>
            <a:r>
              <a:rPr lang="en-GB" dirty="0"/>
              <a:t> </a:t>
            </a:r>
            <a:r>
              <a:rPr lang="en-GB" dirty="0" err="1"/>
              <a:t>vào</a:t>
            </a:r>
            <a:r>
              <a:rPr lang="en-GB" dirty="0"/>
              <a:t> ô </a:t>
            </a:r>
            <a:r>
              <a:rPr lang="en-GB" dirty="0" err="1"/>
              <a:t>số</a:t>
            </a:r>
            <a:r>
              <a:rPr lang="en-GB" dirty="0"/>
              <a:t> </a:t>
            </a:r>
            <a:r>
              <a:rPr lang="en-GB" dirty="0" err="1"/>
              <a:t>nào</a:t>
            </a:r>
            <a:r>
              <a:rPr lang="en-GB" dirty="0"/>
              <a:t> </a:t>
            </a:r>
            <a:r>
              <a:rPr lang="en-GB" dirty="0" err="1"/>
              <a:t>thì</a:t>
            </a:r>
            <a:r>
              <a:rPr lang="en-GB" dirty="0"/>
              <a:t> </a:t>
            </a:r>
            <a:r>
              <a:rPr lang="en-GB" dirty="0" err="1"/>
              <a:t>sẽ</a:t>
            </a:r>
            <a:r>
              <a:rPr lang="en-GB" dirty="0"/>
              <a:t> </a:t>
            </a:r>
            <a:r>
              <a:rPr lang="en-GB" dirty="0" err="1"/>
              <a:t>làm</a:t>
            </a:r>
            <a:r>
              <a:rPr lang="en-GB" dirty="0"/>
              <a:t> </a:t>
            </a:r>
            <a:r>
              <a:rPr lang="en-GB" dirty="0" err="1"/>
              <a:t>câu</a:t>
            </a:r>
            <a:r>
              <a:rPr lang="en-GB" dirty="0"/>
              <a:t> </a:t>
            </a:r>
            <a:r>
              <a:rPr lang="en-GB" dirty="0" err="1"/>
              <a:t>cho</a:t>
            </a:r>
            <a:r>
              <a:rPr lang="en-GB" dirty="0"/>
              <a:t> </a:t>
            </a:r>
            <a:r>
              <a:rPr lang="en-GB" dirty="0" err="1"/>
              <a:t>số</a:t>
            </a:r>
            <a:r>
              <a:rPr lang="en-GB" dirty="0"/>
              <a:t> </a:t>
            </a:r>
            <a:r>
              <a:rPr lang="en-GB" dirty="0" err="1"/>
              <a:t>đó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9B328-75EF-4903-B932-E7F60FD8E0DE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085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757A-D7FC-45AC-8CA1-2EB472E1DDAF}" type="datetimeFigureOut">
              <a:rPr lang="en-GB" smtClean="0"/>
              <a:t>06/03/2025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8414-4FC7-42F2-A172-4D68B13B396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733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DF7DA-2CDA-499D-B601-C6F268ABDD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1EFE97-22A8-4F2D-986A-01BDC5AD3B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47270-7227-4A1F-82A6-FC5DB657F2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D03B3F-4328-4410-B1FA-9F8690E920F2}" type="datetimeFigureOut">
              <a:rPr lang="en-US" smtClean="0"/>
              <a:t>06/03/2025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43D977-BC10-4DCE-8C95-1A1A51562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941711-6DC2-4471-8171-37C890FE3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8641D2-FC13-4883-A0FE-F653F8717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631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1.1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4.png"/><Relationship Id="rId18" Type="http://schemas.openxmlformats.org/officeDocument/2006/relationships/image" Target="../media/image15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3.png"/><Relationship Id="rId17" Type="http://schemas.openxmlformats.org/officeDocument/2006/relationships/image" Target="../media/image19.png"/><Relationship Id="rId2" Type="http://schemas.openxmlformats.org/officeDocument/2006/relationships/audio" Target="../media/media1.mp3"/><Relationship Id="rId16" Type="http://schemas.openxmlformats.org/officeDocument/2006/relationships/image" Target="../media/image18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5" Type="http://schemas.openxmlformats.org/officeDocument/2006/relationships/image" Target="../media/image17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9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4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6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7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8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9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01018" y="1460868"/>
            <a:ext cx="519594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5: Sports and hobbies</a:t>
            </a:r>
          </a:p>
          <a:p>
            <a:pPr algn="ctr"/>
            <a:r>
              <a:rPr lang="fr-FR" sz="4800" b="1" dirty="0">
                <a:solidFill>
                  <a:srgbClr val="0070C0"/>
                </a:solidFill>
              </a:rPr>
              <a:t>Lesson 1. Part A, B (SB) page 68 + Part A, B (WB) page 48</a:t>
            </a:r>
            <a:endParaRPr lang="en-US" sz="4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24035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208" y="373337"/>
            <a:ext cx="7315834" cy="9906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4149" y="1449862"/>
            <a:ext cx="2674852" cy="25224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1826" y="1434620"/>
            <a:ext cx="2692031" cy="25300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2130" y="1449862"/>
            <a:ext cx="2630071" cy="25300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362" y="1404137"/>
            <a:ext cx="2530059" cy="25605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5469" y="1358413"/>
            <a:ext cx="2575783" cy="26824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4775" y="4058140"/>
            <a:ext cx="2324916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badminton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75138" y="4058139"/>
            <a:ext cx="1539644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tennis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62623" y="4024499"/>
            <a:ext cx="2429691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volleyball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29910" y="4035276"/>
            <a:ext cx="2429691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basketball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049692" y="4080999"/>
            <a:ext cx="1876697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soccer</a:t>
            </a:r>
          </a:p>
        </p:txBody>
      </p:sp>
      <p:pic>
        <p:nvPicPr>
          <p:cNvPr id="11" name="badmint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74559" y="440332"/>
            <a:ext cx="487363" cy="487363"/>
          </a:xfrm>
          <a:prstGeom prst="rect">
            <a:avLst/>
          </a:prstGeom>
        </p:spPr>
      </p:pic>
      <p:pic>
        <p:nvPicPr>
          <p:cNvPr id="10" name="tennis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704637" y="460389"/>
            <a:ext cx="487363" cy="487363"/>
          </a:xfrm>
          <a:prstGeom prst="rect">
            <a:avLst/>
          </a:prstGeom>
        </p:spPr>
      </p:pic>
      <p:pic>
        <p:nvPicPr>
          <p:cNvPr id="16" name="volleyball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704637" y="461954"/>
            <a:ext cx="487363" cy="487363"/>
          </a:xfrm>
          <a:prstGeom prst="rect">
            <a:avLst/>
          </a:prstGeom>
        </p:spPr>
      </p:pic>
      <p:pic>
        <p:nvPicPr>
          <p:cNvPr id="17" name="basketball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734715" y="440332"/>
            <a:ext cx="487363" cy="487363"/>
          </a:xfrm>
          <a:prstGeom prst="rect">
            <a:avLst/>
          </a:prstGeom>
        </p:spPr>
      </p:pic>
      <p:pic>
        <p:nvPicPr>
          <p:cNvPr id="21" name="soccer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735000" y="440332"/>
            <a:ext cx="487363" cy="48736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1572875" y="460389"/>
            <a:ext cx="649203" cy="487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22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18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84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82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8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56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373" y="2680868"/>
            <a:ext cx="1945487" cy="17252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5550" y="550591"/>
            <a:ext cx="1945487" cy="1725248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79002" y="4669490"/>
            <a:ext cx="2007333" cy="168916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3680" y="4642877"/>
            <a:ext cx="2017357" cy="170836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1333" y="4547306"/>
            <a:ext cx="2069785" cy="173496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330" y="4585367"/>
            <a:ext cx="2065293" cy="1792864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82456" y="2560827"/>
            <a:ext cx="2017357" cy="170836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5550" y="2600656"/>
            <a:ext cx="1828949" cy="1540644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9565" y="2514002"/>
            <a:ext cx="2007333" cy="168916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82456" y="550591"/>
            <a:ext cx="2065293" cy="179286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48900" y="553570"/>
            <a:ext cx="2069785" cy="173496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6350" y="657225"/>
            <a:ext cx="1733510" cy="1540644"/>
          </a:xfrm>
          <a:prstGeom prst="rect">
            <a:avLst/>
          </a:prstGeom>
        </p:spPr>
      </p:pic>
      <p:sp>
        <p:nvSpPr>
          <p:cNvPr id="23" name="1">
            <a:extLst>
              <a:ext uri="{FF2B5EF4-FFF2-40B4-BE49-F238E27FC236}">
                <a16:creationId xmlns:a16="http://schemas.microsoft.com/office/drawing/2014/main" id="{1B78F1EF-6A80-9A08-8577-B6C917D29917}"/>
              </a:ext>
            </a:extLst>
          </p:cNvPr>
          <p:cNvSpPr/>
          <p:nvPr/>
        </p:nvSpPr>
        <p:spPr>
          <a:xfrm>
            <a:off x="1005116" y="551674"/>
            <a:ext cx="2076577" cy="1777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1</a:t>
            </a:r>
          </a:p>
        </p:txBody>
      </p:sp>
      <p:sp>
        <p:nvSpPr>
          <p:cNvPr id="26" name="2">
            <a:extLst>
              <a:ext uri="{FF2B5EF4-FFF2-40B4-BE49-F238E27FC236}">
                <a16:creationId xmlns:a16="http://schemas.microsoft.com/office/drawing/2014/main" id="{70A9ED79-1774-3457-77D8-C6D84470EBD6}"/>
              </a:ext>
            </a:extLst>
          </p:cNvPr>
          <p:cNvSpPr/>
          <p:nvPr/>
        </p:nvSpPr>
        <p:spPr>
          <a:xfrm>
            <a:off x="3545425" y="510980"/>
            <a:ext cx="2076577" cy="1777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2</a:t>
            </a:r>
          </a:p>
        </p:txBody>
      </p:sp>
      <p:sp>
        <p:nvSpPr>
          <p:cNvPr id="27" name="3">
            <a:extLst>
              <a:ext uri="{FF2B5EF4-FFF2-40B4-BE49-F238E27FC236}">
                <a16:creationId xmlns:a16="http://schemas.microsoft.com/office/drawing/2014/main" id="{F23C9765-FC75-07F0-F2E1-C014975F7FE7}"/>
              </a:ext>
            </a:extLst>
          </p:cNvPr>
          <p:cNvSpPr/>
          <p:nvPr/>
        </p:nvSpPr>
        <p:spPr>
          <a:xfrm>
            <a:off x="6250673" y="524440"/>
            <a:ext cx="2076577" cy="1777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/>
              <a:t>3</a:t>
            </a:r>
          </a:p>
        </p:txBody>
      </p:sp>
      <p:sp>
        <p:nvSpPr>
          <p:cNvPr id="28" name="4">
            <a:extLst>
              <a:ext uri="{FF2B5EF4-FFF2-40B4-BE49-F238E27FC236}">
                <a16:creationId xmlns:a16="http://schemas.microsoft.com/office/drawing/2014/main" id="{C69ED851-273D-2830-827B-C877622BB309}"/>
              </a:ext>
            </a:extLst>
          </p:cNvPr>
          <p:cNvSpPr/>
          <p:nvPr/>
        </p:nvSpPr>
        <p:spPr>
          <a:xfrm>
            <a:off x="8771172" y="538772"/>
            <a:ext cx="2076577" cy="1777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/>
              <a:t>4</a:t>
            </a:r>
          </a:p>
        </p:txBody>
      </p:sp>
      <p:sp>
        <p:nvSpPr>
          <p:cNvPr id="30" name="5">
            <a:extLst>
              <a:ext uri="{FF2B5EF4-FFF2-40B4-BE49-F238E27FC236}">
                <a16:creationId xmlns:a16="http://schemas.microsoft.com/office/drawing/2014/main" id="{ECA20B86-DFDF-E795-FA29-F5F089FD36A1}"/>
              </a:ext>
            </a:extLst>
          </p:cNvPr>
          <p:cNvSpPr/>
          <p:nvPr/>
        </p:nvSpPr>
        <p:spPr>
          <a:xfrm>
            <a:off x="1024166" y="2676462"/>
            <a:ext cx="2076577" cy="1777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5</a:t>
            </a:r>
          </a:p>
        </p:txBody>
      </p:sp>
      <p:sp>
        <p:nvSpPr>
          <p:cNvPr id="31" name="6">
            <a:extLst>
              <a:ext uri="{FF2B5EF4-FFF2-40B4-BE49-F238E27FC236}">
                <a16:creationId xmlns:a16="http://schemas.microsoft.com/office/drawing/2014/main" id="{CC85C7E3-F570-63F2-A835-2800B310979C}"/>
              </a:ext>
            </a:extLst>
          </p:cNvPr>
          <p:cNvSpPr/>
          <p:nvPr/>
        </p:nvSpPr>
        <p:spPr>
          <a:xfrm>
            <a:off x="3590321" y="2502588"/>
            <a:ext cx="2076577" cy="1777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/>
              <a:t>6</a:t>
            </a:r>
          </a:p>
        </p:txBody>
      </p:sp>
      <p:sp>
        <p:nvSpPr>
          <p:cNvPr id="32" name="7">
            <a:extLst>
              <a:ext uri="{FF2B5EF4-FFF2-40B4-BE49-F238E27FC236}">
                <a16:creationId xmlns:a16="http://schemas.microsoft.com/office/drawing/2014/main" id="{3024F2F6-D820-AA6C-9310-B7AA2A4DF195}"/>
              </a:ext>
            </a:extLst>
          </p:cNvPr>
          <p:cNvSpPr/>
          <p:nvPr/>
        </p:nvSpPr>
        <p:spPr>
          <a:xfrm>
            <a:off x="6233351" y="2541828"/>
            <a:ext cx="2076577" cy="1777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/>
              <a:t>7</a:t>
            </a:r>
          </a:p>
        </p:txBody>
      </p:sp>
      <p:sp>
        <p:nvSpPr>
          <p:cNvPr id="33" name="8">
            <a:extLst>
              <a:ext uri="{FF2B5EF4-FFF2-40B4-BE49-F238E27FC236}">
                <a16:creationId xmlns:a16="http://schemas.microsoft.com/office/drawing/2014/main" id="{219A6780-3C67-FE63-A0CF-CA6171B90FFB}"/>
              </a:ext>
            </a:extLst>
          </p:cNvPr>
          <p:cNvSpPr/>
          <p:nvPr/>
        </p:nvSpPr>
        <p:spPr>
          <a:xfrm>
            <a:off x="8779002" y="2552678"/>
            <a:ext cx="2076577" cy="18020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/>
              <a:t>8</a:t>
            </a:r>
          </a:p>
        </p:txBody>
      </p:sp>
      <p:sp>
        <p:nvSpPr>
          <p:cNvPr id="34" name="9">
            <a:extLst>
              <a:ext uri="{FF2B5EF4-FFF2-40B4-BE49-F238E27FC236}">
                <a16:creationId xmlns:a16="http://schemas.microsoft.com/office/drawing/2014/main" id="{32733CBB-7622-DD53-64CB-B193D895EB66}"/>
              </a:ext>
            </a:extLst>
          </p:cNvPr>
          <p:cNvSpPr/>
          <p:nvPr/>
        </p:nvSpPr>
        <p:spPr>
          <a:xfrm>
            <a:off x="1073980" y="4625296"/>
            <a:ext cx="2076577" cy="1777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/>
              <a:t>9</a:t>
            </a:r>
          </a:p>
        </p:txBody>
      </p:sp>
      <p:sp>
        <p:nvSpPr>
          <p:cNvPr id="35" name="10">
            <a:extLst>
              <a:ext uri="{FF2B5EF4-FFF2-40B4-BE49-F238E27FC236}">
                <a16:creationId xmlns:a16="http://schemas.microsoft.com/office/drawing/2014/main" id="{99F9F333-FB31-CE6F-A1E9-AA50EB885C6C}"/>
              </a:ext>
            </a:extLst>
          </p:cNvPr>
          <p:cNvSpPr/>
          <p:nvPr/>
        </p:nvSpPr>
        <p:spPr>
          <a:xfrm>
            <a:off x="3574012" y="4593024"/>
            <a:ext cx="2076577" cy="1777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10</a:t>
            </a:r>
          </a:p>
        </p:txBody>
      </p:sp>
      <p:sp>
        <p:nvSpPr>
          <p:cNvPr id="36" name="11">
            <a:extLst>
              <a:ext uri="{FF2B5EF4-FFF2-40B4-BE49-F238E27FC236}">
                <a16:creationId xmlns:a16="http://schemas.microsoft.com/office/drawing/2014/main" id="{4E339AAA-3E65-10A0-AF19-7CDDE8A97112}"/>
              </a:ext>
            </a:extLst>
          </p:cNvPr>
          <p:cNvSpPr/>
          <p:nvPr/>
        </p:nvSpPr>
        <p:spPr>
          <a:xfrm>
            <a:off x="6204069" y="4585367"/>
            <a:ext cx="2076577" cy="1777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/>
              <a:t>11</a:t>
            </a:r>
          </a:p>
        </p:txBody>
      </p:sp>
      <p:sp>
        <p:nvSpPr>
          <p:cNvPr id="37" name="12">
            <a:extLst>
              <a:ext uri="{FF2B5EF4-FFF2-40B4-BE49-F238E27FC236}">
                <a16:creationId xmlns:a16="http://schemas.microsoft.com/office/drawing/2014/main" id="{D9FFEB1E-8156-728A-5F87-19E326B50767}"/>
              </a:ext>
            </a:extLst>
          </p:cNvPr>
          <p:cNvSpPr/>
          <p:nvPr/>
        </p:nvSpPr>
        <p:spPr>
          <a:xfrm>
            <a:off x="8723236" y="4608282"/>
            <a:ext cx="2076577" cy="1777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/>
              <a:t>12</a:t>
            </a:r>
          </a:p>
        </p:txBody>
      </p:sp>
      <p:sp>
        <p:nvSpPr>
          <p:cNvPr id="25" name="x 1">
            <a:extLst>
              <a:ext uri="{FF2B5EF4-FFF2-40B4-BE49-F238E27FC236}">
                <a16:creationId xmlns:a16="http://schemas.microsoft.com/office/drawing/2014/main" id="{02223A16-E7DB-02D4-BCB6-3C3E0D4C1FC1}"/>
              </a:ext>
            </a:extLst>
          </p:cNvPr>
          <p:cNvSpPr/>
          <p:nvPr/>
        </p:nvSpPr>
        <p:spPr>
          <a:xfrm>
            <a:off x="2713213" y="1804330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x 2">
            <a:extLst>
              <a:ext uri="{FF2B5EF4-FFF2-40B4-BE49-F238E27FC236}">
                <a16:creationId xmlns:a16="http://schemas.microsoft.com/office/drawing/2014/main" id="{16A02F32-FCC3-1110-EE5D-29008B16F643}"/>
              </a:ext>
            </a:extLst>
          </p:cNvPr>
          <p:cNvSpPr/>
          <p:nvPr/>
        </p:nvSpPr>
        <p:spPr>
          <a:xfrm>
            <a:off x="5256026" y="1816531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x 3">
            <a:extLst>
              <a:ext uri="{FF2B5EF4-FFF2-40B4-BE49-F238E27FC236}">
                <a16:creationId xmlns:a16="http://schemas.microsoft.com/office/drawing/2014/main" id="{5B18CA97-E106-EC6B-83D3-D26E1C7C0D13}"/>
              </a:ext>
            </a:extLst>
          </p:cNvPr>
          <p:cNvSpPr/>
          <p:nvPr/>
        </p:nvSpPr>
        <p:spPr>
          <a:xfrm>
            <a:off x="7855378" y="1750821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x 4">
            <a:extLst>
              <a:ext uri="{FF2B5EF4-FFF2-40B4-BE49-F238E27FC236}">
                <a16:creationId xmlns:a16="http://schemas.microsoft.com/office/drawing/2014/main" id="{B3DD085E-3C88-EADA-8344-90E736150253}"/>
              </a:ext>
            </a:extLst>
          </p:cNvPr>
          <p:cNvSpPr/>
          <p:nvPr/>
        </p:nvSpPr>
        <p:spPr>
          <a:xfrm>
            <a:off x="10449416" y="1806614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x 5">
            <a:extLst>
              <a:ext uri="{FF2B5EF4-FFF2-40B4-BE49-F238E27FC236}">
                <a16:creationId xmlns:a16="http://schemas.microsoft.com/office/drawing/2014/main" id="{BB989353-C661-D054-6A2A-CC8D54713DE8}"/>
              </a:ext>
            </a:extLst>
          </p:cNvPr>
          <p:cNvSpPr/>
          <p:nvPr/>
        </p:nvSpPr>
        <p:spPr>
          <a:xfrm>
            <a:off x="2654649" y="3785625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x 6">
            <a:extLst>
              <a:ext uri="{FF2B5EF4-FFF2-40B4-BE49-F238E27FC236}">
                <a16:creationId xmlns:a16="http://schemas.microsoft.com/office/drawing/2014/main" id="{E4E07EFD-D95E-42FE-BEE6-70CB31696FD0}"/>
              </a:ext>
            </a:extLst>
          </p:cNvPr>
          <p:cNvSpPr/>
          <p:nvPr/>
        </p:nvSpPr>
        <p:spPr>
          <a:xfrm>
            <a:off x="5225790" y="3809625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x 7">
            <a:extLst>
              <a:ext uri="{FF2B5EF4-FFF2-40B4-BE49-F238E27FC236}">
                <a16:creationId xmlns:a16="http://schemas.microsoft.com/office/drawing/2014/main" id="{7B402939-E298-6C6A-2AAA-8E042770FF42}"/>
              </a:ext>
            </a:extLst>
          </p:cNvPr>
          <p:cNvSpPr/>
          <p:nvPr/>
        </p:nvSpPr>
        <p:spPr>
          <a:xfrm>
            <a:off x="7869072" y="3766320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x 8">
            <a:extLst>
              <a:ext uri="{FF2B5EF4-FFF2-40B4-BE49-F238E27FC236}">
                <a16:creationId xmlns:a16="http://schemas.microsoft.com/office/drawing/2014/main" id="{83355EC4-71F9-577E-E8F0-D976A644F629}"/>
              </a:ext>
            </a:extLst>
          </p:cNvPr>
          <p:cNvSpPr/>
          <p:nvPr/>
        </p:nvSpPr>
        <p:spPr>
          <a:xfrm>
            <a:off x="10417848" y="3765366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x 9">
            <a:extLst>
              <a:ext uri="{FF2B5EF4-FFF2-40B4-BE49-F238E27FC236}">
                <a16:creationId xmlns:a16="http://schemas.microsoft.com/office/drawing/2014/main" id="{C6C3FA21-2D2E-EDD7-2F63-496CF14B1CB1}"/>
              </a:ext>
            </a:extLst>
          </p:cNvPr>
          <p:cNvSpPr/>
          <p:nvPr/>
        </p:nvSpPr>
        <p:spPr>
          <a:xfrm>
            <a:off x="2699728" y="5756407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x 10">
            <a:extLst>
              <a:ext uri="{FF2B5EF4-FFF2-40B4-BE49-F238E27FC236}">
                <a16:creationId xmlns:a16="http://schemas.microsoft.com/office/drawing/2014/main" id="{91E51282-B695-7975-E7BC-E3870F8B54D1}"/>
              </a:ext>
            </a:extLst>
          </p:cNvPr>
          <p:cNvSpPr/>
          <p:nvPr/>
        </p:nvSpPr>
        <p:spPr>
          <a:xfrm>
            <a:off x="5267023" y="5779800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x 11">
            <a:extLst>
              <a:ext uri="{FF2B5EF4-FFF2-40B4-BE49-F238E27FC236}">
                <a16:creationId xmlns:a16="http://schemas.microsoft.com/office/drawing/2014/main" id="{455923BD-7DFF-A189-08CE-156E9AAE0BAB}"/>
              </a:ext>
            </a:extLst>
          </p:cNvPr>
          <p:cNvSpPr/>
          <p:nvPr/>
        </p:nvSpPr>
        <p:spPr>
          <a:xfrm>
            <a:off x="7852984" y="5722388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x 12">
            <a:extLst>
              <a:ext uri="{FF2B5EF4-FFF2-40B4-BE49-F238E27FC236}">
                <a16:creationId xmlns:a16="http://schemas.microsoft.com/office/drawing/2014/main" id="{0A11A10A-40B1-BDE9-6C83-FE0E559EE614}"/>
              </a:ext>
            </a:extLst>
          </p:cNvPr>
          <p:cNvSpPr/>
          <p:nvPr/>
        </p:nvSpPr>
        <p:spPr>
          <a:xfrm>
            <a:off x="10435931" y="5758691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71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924" y="514324"/>
            <a:ext cx="6707775" cy="704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85" y="1362075"/>
            <a:ext cx="4075015" cy="39147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8625" y="1362075"/>
            <a:ext cx="3933825" cy="39147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8175" y="1362076"/>
            <a:ext cx="3933825" cy="391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34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6999" y="3021001"/>
            <a:ext cx="2674852" cy="25224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9901" y="334577"/>
            <a:ext cx="2692031" cy="25300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3887" y="3022577"/>
            <a:ext cx="2630071" cy="25300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958" y="460459"/>
            <a:ext cx="2530059" cy="25605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6217" y="3021001"/>
            <a:ext cx="2575783" cy="268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57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4928" y="1239826"/>
            <a:ext cx="3129371" cy="25224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058955" y="4072491"/>
            <a:ext cx="2557408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badminton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14950" y="4999094"/>
            <a:ext cx="1727426" cy="40011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cầu</a:t>
            </a:r>
            <a:r>
              <a:rPr lang="en-US" sz="2000" dirty="0"/>
              <a:t> </a:t>
            </a:r>
            <a:r>
              <a:rPr lang="en-US" sz="2000" dirty="0" err="1"/>
              <a:t>lông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1647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6999" y="3021001"/>
            <a:ext cx="2674852" cy="25224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9901" y="334577"/>
            <a:ext cx="2692031" cy="25300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958" y="460459"/>
            <a:ext cx="2530059" cy="25605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6217" y="3021001"/>
            <a:ext cx="2575783" cy="268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77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7346" y="837118"/>
            <a:ext cx="3981449" cy="30241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93222" y="4115989"/>
            <a:ext cx="2429691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0070C0"/>
                </a:solidFill>
              </a:rPr>
              <a:t>volleyball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92589" y="5014333"/>
            <a:ext cx="1630955" cy="40011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chuyền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3727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6999" y="3021001"/>
            <a:ext cx="2674852" cy="25224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3887" y="3022577"/>
            <a:ext cx="2630071" cy="25300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958" y="460459"/>
            <a:ext cx="2530059" cy="256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54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6" y="404812"/>
            <a:ext cx="3267074" cy="27795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9475" y="323851"/>
            <a:ext cx="3495675" cy="28090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363" y="3362325"/>
            <a:ext cx="1714500" cy="9715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1529" y="3307340"/>
            <a:ext cx="2047875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4761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7380" y="319666"/>
            <a:ext cx="7445385" cy="9983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68" y="1335424"/>
            <a:ext cx="12002451" cy="8916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625" y="2227042"/>
            <a:ext cx="2194750" cy="41969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9240" y="2227041"/>
            <a:ext cx="2301439" cy="41969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5947" y="2261942"/>
            <a:ext cx="2225233" cy="41271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5251" y="2227041"/>
            <a:ext cx="2324301" cy="41271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3812" y="2227041"/>
            <a:ext cx="2239047" cy="412710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 rot="574583">
            <a:off x="3057905" y="4194696"/>
            <a:ext cx="1561446" cy="892683"/>
          </a:xfrm>
          <a:prstGeom prst="ellipse">
            <a:avLst/>
          </a:prstGeom>
          <a:ln w="76200">
            <a:solidFill>
              <a:srgbClr val="FF0000"/>
            </a:solidFill>
            <a:prstDash val="lgDash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574583">
            <a:off x="5615120" y="4287572"/>
            <a:ext cx="1299137" cy="947335"/>
          </a:xfrm>
          <a:prstGeom prst="ellipse">
            <a:avLst/>
          </a:prstGeom>
          <a:ln w="76200">
            <a:solidFill>
              <a:srgbClr val="FF0000"/>
            </a:solidFill>
            <a:prstDash val="lgDash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rot="574583">
            <a:off x="8432458" y="4187368"/>
            <a:ext cx="1473376" cy="892683"/>
          </a:xfrm>
          <a:prstGeom prst="ellipse">
            <a:avLst/>
          </a:prstGeom>
          <a:ln w="76200">
            <a:solidFill>
              <a:srgbClr val="FF0000"/>
            </a:solidFill>
            <a:prstDash val="lgDash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rot="574583">
            <a:off x="10302612" y="3442027"/>
            <a:ext cx="1561446" cy="892683"/>
          </a:xfrm>
          <a:prstGeom prst="ellipse">
            <a:avLst/>
          </a:prstGeom>
          <a:ln w="76200">
            <a:solidFill>
              <a:srgbClr val="FF0000"/>
            </a:solidFill>
            <a:prstDash val="lgDash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112954" y="5910562"/>
            <a:ext cx="2047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badminton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57876" y="5910562"/>
            <a:ext cx="1872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basketball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54563" y="1874538"/>
            <a:ext cx="177281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112954" y="1874538"/>
            <a:ext cx="177281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225836" y="5910562"/>
            <a:ext cx="1880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volleyball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8010992" y="1874538"/>
            <a:ext cx="177281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0550137" y="5910562"/>
            <a:ext cx="1570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soccer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10780191" y="1874538"/>
            <a:ext cx="111034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94939" y="463966"/>
            <a:ext cx="1547446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b="1" dirty="0">
                <a:solidFill>
                  <a:schemeClr val="bg1"/>
                </a:solidFill>
              </a:rPr>
              <a:t>WB, page 48.</a:t>
            </a:r>
          </a:p>
        </p:txBody>
      </p:sp>
    </p:spTree>
    <p:extLst>
      <p:ext uri="{BB962C8B-B14F-4D97-AF65-F5344CB8AC3E}">
        <p14:creationId xmlns:p14="http://schemas.microsoft.com/office/powerpoint/2010/main" val="6834705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9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19" b="-16381"/>
          <a:stretch/>
        </p:blipFill>
        <p:spPr>
          <a:xfrm>
            <a:off x="1838719" y="360148"/>
            <a:ext cx="7826418" cy="8618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22311"/>
            <a:ext cx="2484335" cy="24919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8636" y="1222994"/>
            <a:ext cx="2534855" cy="2491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9665" y="1145613"/>
            <a:ext cx="2358358" cy="25686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8022" y="1222311"/>
            <a:ext cx="2565133" cy="25224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462" b="-367"/>
          <a:stretch/>
        </p:blipFill>
        <p:spPr>
          <a:xfrm>
            <a:off x="9703155" y="1161346"/>
            <a:ext cx="2488845" cy="25529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844" y="3833855"/>
            <a:ext cx="3265714" cy="10559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979" r="-460"/>
          <a:stretch/>
        </p:blipFill>
        <p:spPr>
          <a:xfrm>
            <a:off x="705394" y="4576069"/>
            <a:ext cx="5708469" cy="10241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779" y="5523704"/>
            <a:ext cx="5447212" cy="819208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156636" y="3951728"/>
            <a:ext cx="574765" cy="624341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68417" y="4765455"/>
            <a:ext cx="574765" cy="624341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68417" y="5642106"/>
            <a:ext cx="574765" cy="624341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0202" y="4240384"/>
            <a:ext cx="5334000" cy="118882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37626" y="4522110"/>
            <a:ext cx="574765" cy="624341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437626" y="5329936"/>
            <a:ext cx="574765" cy="624341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5196" y="5081294"/>
            <a:ext cx="4730621" cy="97544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258197" y="3923238"/>
            <a:ext cx="48980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rgbClr val="FF0000"/>
                </a:solidFill>
              </a:rPr>
              <a:t>e   n      </a:t>
            </a:r>
            <a:r>
              <a:rPr lang="en-US" sz="4200" dirty="0" err="1">
                <a:solidFill>
                  <a:srgbClr val="FF0000"/>
                </a:solidFill>
              </a:rPr>
              <a:t>i</a:t>
            </a:r>
            <a:r>
              <a:rPr lang="en-US" sz="4200" dirty="0">
                <a:solidFill>
                  <a:srgbClr val="FF0000"/>
                </a:solidFill>
              </a:rPr>
              <a:t>   </a:t>
            </a:r>
            <a:r>
              <a:rPr lang="en-US" sz="40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6823" y="3908738"/>
            <a:ext cx="281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75740" y="4729426"/>
            <a:ext cx="57947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rgbClr val="FF0000"/>
                </a:solidFill>
              </a:rPr>
              <a:t>o       l   e       b  a        l    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6981" y="4720483"/>
            <a:ext cx="466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14768" y="5527255"/>
            <a:ext cx="54100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rgbClr val="FF0000"/>
                </a:solidFill>
              </a:rPr>
              <a:t> b   a       m  </a:t>
            </a:r>
            <a:r>
              <a:rPr lang="en-US" sz="4200" dirty="0" err="1">
                <a:solidFill>
                  <a:srgbClr val="FF0000"/>
                </a:solidFill>
              </a:rPr>
              <a:t>i</a:t>
            </a:r>
            <a:r>
              <a:rPr lang="en-US" sz="4200" dirty="0">
                <a:solidFill>
                  <a:srgbClr val="FF0000"/>
                </a:solidFill>
              </a:rPr>
              <a:t>   n       o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34565" y="5612611"/>
            <a:ext cx="426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49961" y="4380195"/>
            <a:ext cx="4273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62082" y="5230978"/>
            <a:ext cx="46405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rgbClr val="FF0000"/>
                </a:solidFill>
              </a:rPr>
              <a:t>S           c    </a:t>
            </a:r>
            <a:r>
              <a:rPr lang="en-US" sz="4200" dirty="0" err="1">
                <a:solidFill>
                  <a:srgbClr val="FF0000"/>
                </a:solidFill>
              </a:rPr>
              <a:t>c</a:t>
            </a:r>
            <a:r>
              <a:rPr lang="en-US" sz="4200" dirty="0">
                <a:solidFill>
                  <a:srgbClr val="FF0000"/>
                </a:solidFill>
              </a:rPr>
              <a:t>           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509212" y="5311860"/>
            <a:ext cx="366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94939" y="463966"/>
            <a:ext cx="1547446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b="1" dirty="0">
                <a:solidFill>
                  <a:schemeClr val="bg1"/>
                </a:solidFill>
              </a:rPr>
              <a:t>WB, page 48.</a:t>
            </a:r>
          </a:p>
        </p:txBody>
      </p:sp>
    </p:spTree>
    <p:extLst>
      <p:ext uri="{BB962C8B-B14F-4D97-AF65-F5344CB8AC3E}">
        <p14:creationId xmlns:p14="http://schemas.microsoft.com/office/powerpoint/2010/main" val="20964848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/>
      <p:bldP spid="20" grpId="0"/>
      <p:bldP spid="21" grpId="0"/>
      <p:bldP spid="22" grpId="0"/>
      <p:bldP spid="23" grpId="0"/>
      <p:bldP spid="25" grpId="0"/>
      <p:bldP spid="26" grpId="0"/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069" y="383998"/>
            <a:ext cx="12219994" cy="608355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221133" y="708032"/>
            <a:ext cx="7277880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Structures</a:t>
            </a:r>
          </a:p>
          <a:p>
            <a:pPr algn="ctr"/>
            <a:endParaRPr lang="en-US" sz="6600" i="1" dirty="0"/>
          </a:p>
        </p:txBody>
      </p:sp>
      <p:sp>
        <p:nvSpPr>
          <p:cNvPr id="5" name="Rectangle 4"/>
          <p:cNvSpPr/>
          <p:nvPr/>
        </p:nvSpPr>
        <p:spPr>
          <a:xfrm>
            <a:off x="1909251" y="2262748"/>
            <a:ext cx="7901645" cy="10711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4481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25" y="367894"/>
            <a:ext cx="6871600" cy="9754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650" y="1343339"/>
            <a:ext cx="9010650" cy="24571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4625" y="3211763"/>
            <a:ext cx="5242561" cy="17126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7516" y="5006278"/>
            <a:ext cx="5189670" cy="1417443"/>
          </a:xfrm>
          <a:prstGeom prst="rect">
            <a:avLst/>
          </a:prstGeom>
        </p:spPr>
      </p:pic>
      <p:pic>
        <p:nvPicPr>
          <p:cNvPr id="3" name="CD2-TRACK 4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79823" y="52234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85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5122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388" y="378025"/>
            <a:ext cx="7101895" cy="7544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32678"/>
            <a:ext cx="7280118" cy="19503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79463" y="2207857"/>
            <a:ext cx="1875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Yes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172" y="3827514"/>
            <a:ext cx="6970440" cy="21760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66"/>
          <a:stretch/>
        </p:blipFill>
        <p:spPr>
          <a:xfrm>
            <a:off x="5694745" y="925976"/>
            <a:ext cx="6356294" cy="22570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4745" y="3730988"/>
            <a:ext cx="6497255" cy="22744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11283" y="1188257"/>
            <a:ext cx="2013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Can you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07534" y="5034987"/>
            <a:ext cx="2407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I can’t.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97657" y="3912243"/>
            <a:ext cx="1455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play</a:t>
            </a:r>
          </a:p>
        </p:txBody>
      </p:sp>
    </p:spTree>
    <p:extLst>
      <p:ext uri="{BB962C8B-B14F-4D97-AF65-F5344CB8AC3E}">
        <p14:creationId xmlns:p14="http://schemas.microsoft.com/office/powerpoint/2010/main" val="365112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6771" y="960699"/>
            <a:ext cx="6504973" cy="43626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4582" y="960699"/>
            <a:ext cx="5982149" cy="43626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88152" y="3842795"/>
            <a:ext cx="1747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tennis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49124" y="4444678"/>
            <a:ext cx="2916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Yes, I can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13316" y="3923818"/>
            <a:ext cx="53127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dirty="0">
                <a:solidFill>
                  <a:srgbClr val="FF0000"/>
                </a:solidFill>
              </a:rPr>
              <a:t>Can you play badminton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34178" y="4540937"/>
            <a:ext cx="29631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No, I can’t.</a:t>
            </a:r>
          </a:p>
        </p:txBody>
      </p:sp>
    </p:spTree>
    <p:extLst>
      <p:ext uri="{BB962C8B-B14F-4D97-AF65-F5344CB8AC3E}">
        <p14:creationId xmlns:p14="http://schemas.microsoft.com/office/powerpoint/2010/main" val="413277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pinner BG">
            <a:extLst>
              <a:ext uri="{FF2B5EF4-FFF2-40B4-BE49-F238E27FC236}">
                <a16:creationId xmlns:a16="http://schemas.microsoft.com/office/drawing/2014/main" id="{E7247EFC-DA6F-4517-958E-60940FA8DC84}"/>
              </a:ext>
            </a:extLst>
          </p:cNvPr>
          <p:cNvSpPr/>
          <p:nvPr/>
        </p:nvSpPr>
        <p:spPr>
          <a:xfrm>
            <a:off x="3130198" y="327896"/>
            <a:ext cx="5931604" cy="5962228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>
              <a:latin typeface="+mj-lt"/>
            </a:endParaRPr>
          </a:p>
        </p:txBody>
      </p:sp>
      <p:sp>
        <p:nvSpPr>
          <p:cNvPr id="46" name="Anchor">
            <a:extLst>
              <a:ext uri="{FF2B5EF4-FFF2-40B4-BE49-F238E27FC236}">
                <a16:creationId xmlns:a16="http://schemas.microsoft.com/office/drawing/2014/main" id="{B316AF16-047B-4F82-AB9C-1224E1DDA737}"/>
              </a:ext>
            </a:extLst>
          </p:cNvPr>
          <p:cNvSpPr/>
          <p:nvPr/>
        </p:nvSpPr>
        <p:spPr>
          <a:xfrm>
            <a:off x="5470198" y="2667896"/>
            <a:ext cx="1647668" cy="1656174"/>
          </a:xfrm>
          <a:prstGeom prst="ellipse">
            <a:avLst/>
          </a:prstGeom>
          <a:solidFill>
            <a:srgbClr val="00B050">
              <a:alpha val="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31" name="Spinning Wheel 6">
            <a:extLst>
              <a:ext uri="{FF2B5EF4-FFF2-40B4-BE49-F238E27FC236}">
                <a16:creationId xmlns:a16="http://schemas.microsoft.com/office/drawing/2014/main" id="{356BEC47-C717-414D-9AAC-68EFFD076E1D}"/>
              </a:ext>
            </a:extLst>
          </p:cNvPr>
          <p:cNvGrpSpPr/>
          <p:nvPr/>
        </p:nvGrpSpPr>
        <p:grpSpPr>
          <a:xfrm>
            <a:off x="2882317" y="223722"/>
            <a:ext cx="6385410" cy="6153928"/>
            <a:chOff x="2608119" y="84826"/>
            <a:chExt cx="6975762" cy="6688348"/>
          </a:xfrm>
        </p:grpSpPr>
        <p:sp>
          <p:nvSpPr>
            <p:cNvPr id="32" name="Segment 6">
              <a:extLst>
                <a:ext uri="{FF2B5EF4-FFF2-40B4-BE49-F238E27FC236}">
                  <a16:creationId xmlns:a16="http://schemas.microsoft.com/office/drawing/2014/main" id="{F6C22396-752E-4638-A39D-EBB067BDA4ED}"/>
                </a:ext>
              </a:extLst>
            </p:cNvPr>
            <p:cNvSpPr/>
            <p:nvPr/>
          </p:nvSpPr>
          <p:spPr>
            <a:xfrm rot="12600000">
              <a:off x="3934945" y="84826"/>
              <a:ext cx="2624602" cy="2647298"/>
            </a:xfrm>
            <a:custGeom>
              <a:avLst/>
              <a:gdLst>
                <a:gd name="connsiteX0" fmla="*/ 1098532 w 2624602"/>
                <a:gd name="connsiteY0" fmla="*/ 2647298 h 2647298"/>
                <a:gd name="connsiteX1" fmla="*/ 0 w 2624602"/>
                <a:gd name="connsiteY1" fmla="*/ 744585 h 2647298"/>
                <a:gd name="connsiteX2" fmla="*/ 72673 w 2624602"/>
                <a:gd name="connsiteY2" fmla="*/ 697588 h 2647298"/>
                <a:gd name="connsiteX3" fmla="*/ 427972 w 2624602"/>
                <a:gd name="connsiteY3" fmla="*/ 58260 h 2647298"/>
                <a:gd name="connsiteX4" fmla="*/ 426439 w 2624602"/>
                <a:gd name="connsiteY4" fmla="*/ 0 h 2647298"/>
                <a:gd name="connsiteX5" fmla="*/ 2624602 w 2624602"/>
                <a:gd name="connsiteY5" fmla="*/ 0 h 2647298"/>
                <a:gd name="connsiteX6" fmla="*/ 2619886 w 2624602"/>
                <a:gd name="connsiteY6" fmla="*/ 211161 h 2647298"/>
                <a:gd name="connsiteX7" fmla="*/ 1231375 w 2624602"/>
                <a:gd name="connsiteY7" fmla="*/ 2566056 h 2647298"/>
                <a:gd name="connsiteX8" fmla="*/ 1098532 w 2624602"/>
                <a:gd name="connsiteY8" fmla="*/ 2647298 h 26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4602" h="2647298">
                  <a:moveTo>
                    <a:pt x="1098532" y="2647298"/>
                  </a:moveTo>
                  <a:lnTo>
                    <a:pt x="0" y="744585"/>
                  </a:lnTo>
                  <a:lnTo>
                    <a:pt x="72673" y="697588"/>
                  </a:lnTo>
                  <a:cubicBezTo>
                    <a:pt x="285532" y="544075"/>
                    <a:pt x="410396" y="306967"/>
                    <a:pt x="427972" y="58260"/>
                  </a:cubicBezTo>
                  <a:lnTo>
                    <a:pt x="426439" y="0"/>
                  </a:lnTo>
                  <a:lnTo>
                    <a:pt x="2624602" y="0"/>
                  </a:lnTo>
                  <a:lnTo>
                    <a:pt x="2619886" y="211161"/>
                  </a:lnTo>
                  <a:cubicBezTo>
                    <a:pt x="2554100" y="1142035"/>
                    <a:pt x="2064447" y="2027080"/>
                    <a:pt x="1231375" y="2566056"/>
                  </a:cubicBezTo>
                  <a:lnTo>
                    <a:pt x="1098532" y="2647298"/>
                  </a:lnTo>
                  <a:close/>
                </a:path>
              </a:pathLst>
            </a:custGeom>
            <a:solidFill>
              <a:srgbClr val="7030A0"/>
            </a:solidFill>
            <a:ln w="63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33" name="Segment 5">
              <a:extLst>
                <a:ext uri="{FF2B5EF4-FFF2-40B4-BE49-F238E27FC236}">
                  <a16:creationId xmlns:a16="http://schemas.microsoft.com/office/drawing/2014/main" id="{046AFF47-347B-49AD-AEDB-40E362F0D8E7}"/>
                </a:ext>
              </a:extLst>
            </p:cNvPr>
            <p:cNvSpPr/>
            <p:nvPr/>
          </p:nvSpPr>
          <p:spPr>
            <a:xfrm rot="12600000">
              <a:off x="2608119" y="2380677"/>
              <a:ext cx="2628248" cy="2645334"/>
            </a:xfrm>
            <a:custGeom>
              <a:avLst/>
              <a:gdLst>
                <a:gd name="connsiteX0" fmla="*/ 2626453 w 2628248"/>
                <a:gd name="connsiteY0" fmla="*/ 2645334 h 2645334"/>
                <a:gd name="connsiteX1" fmla="*/ 428115 w 2628248"/>
                <a:gd name="connsiteY1" fmla="*/ 2645334 h 2645334"/>
                <a:gd name="connsiteX2" fmla="*/ 425355 w 2628248"/>
                <a:gd name="connsiteY2" fmla="*/ 2540459 h 2645334"/>
                <a:gd name="connsiteX3" fmla="*/ 316130 w 2628248"/>
                <a:gd name="connsiteY3" fmla="*/ 2215643 h 2645334"/>
                <a:gd name="connsiteX4" fmla="*/ 89444 w 2628248"/>
                <a:gd name="connsiteY4" fmla="*/ 1958645 h 2645334"/>
                <a:gd name="connsiteX5" fmla="*/ 0 w 2628248"/>
                <a:gd name="connsiteY5" fmla="*/ 1903817 h 2645334"/>
                <a:gd name="connsiteX6" fmla="*/ 1099169 w 2628248"/>
                <a:gd name="connsiteY6" fmla="*/ 0 h 2645334"/>
                <a:gd name="connsiteX7" fmla="*/ 1169670 w 2628248"/>
                <a:gd name="connsiteY7" fmla="*/ 38631 h 2645334"/>
                <a:gd name="connsiteX8" fmla="*/ 2218805 w 2628248"/>
                <a:gd name="connsiteY8" fmla="*/ 1117134 h 2645334"/>
                <a:gd name="connsiteX9" fmla="*/ 2628248 w 2628248"/>
                <a:gd name="connsiteY9" fmla="*/ 2564963 h 2645334"/>
                <a:gd name="connsiteX10" fmla="*/ 2626453 w 2628248"/>
                <a:gd name="connsiteY10" fmla="*/ 2645334 h 264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28248" h="2645334">
                  <a:moveTo>
                    <a:pt x="2626453" y="2645334"/>
                  </a:moveTo>
                  <a:lnTo>
                    <a:pt x="428115" y="2645334"/>
                  </a:lnTo>
                  <a:lnTo>
                    <a:pt x="425355" y="2540459"/>
                  </a:lnTo>
                  <a:cubicBezTo>
                    <a:pt x="411550" y="2429212"/>
                    <a:pt x="375707" y="2318833"/>
                    <a:pt x="316130" y="2215643"/>
                  </a:cubicBezTo>
                  <a:cubicBezTo>
                    <a:pt x="256554" y="2112454"/>
                    <a:pt x="178885" y="2026223"/>
                    <a:pt x="89444" y="1958645"/>
                  </a:cubicBezTo>
                  <a:lnTo>
                    <a:pt x="0" y="1903817"/>
                  </a:lnTo>
                  <a:lnTo>
                    <a:pt x="1099169" y="0"/>
                  </a:lnTo>
                  <a:lnTo>
                    <a:pt x="1169670" y="38631"/>
                  </a:lnTo>
                  <a:cubicBezTo>
                    <a:pt x="1590441" y="296356"/>
                    <a:pt x="1954744" y="659767"/>
                    <a:pt x="2218805" y="1117134"/>
                  </a:cubicBezTo>
                  <a:cubicBezTo>
                    <a:pt x="2482866" y="1574501"/>
                    <a:pt x="2615437" y="2071702"/>
                    <a:pt x="2628248" y="2564963"/>
                  </a:cubicBezTo>
                  <a:lnTo>
                    <a:pt x="2626453" y="2645334"/>
                  </a:lnTo>
                  <a:close/>
                </a:path>
              </a:pathLst>
            </a:custGeom>
            <a:solidFill>
              <a:srgbClr val="00B0F0"/>
            </a:solidFill>
            <a:ln w="63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34" name="Segment 4">
              <a:extLst>
                <a:ext uri="{FF2B5EF4-FFF2-40B4-BE49-F238E27FC236}">
                  <a16:creationId xmlns:a16="http://schemas.microsoft.com/office/drawing/2014/main" id="{EE96CB9C-1D5C-4AAD-9C45-89E8661916F7}"/>
                </a:ext>
              </a:extLst>
            </p:cNvPr>
            <p:cNvSpPr/>
            <p:nvPr/>
          </p:nvSpPr>
          <p:spPr>
            <a:xfrm rot="12600000">
              <a:off x="3617250" y="3919560"/>
              <a:ext cx="3055662" cy="2315311"/>
            </a:xfrm>
            <a:custGeom>
              <a:avLst/>
              <a:gdLst>
                <a:gd name="connsiteX0" fmla="*/ 1956580 w 3055662"/>
                <a:gd name="connsiteY0" fmla="*/ 2315311 h 2315311"/>
                <a:gd name="connsiteX1" fmla="*/ 1906893 w 3055662"/>
                <a:gd name="connsiteY1" fmla="*/ 2284853 h 2315311"/>
                <a:gd name="connsiteX2" fmla="*/ 1175569 w 3055662"/>
                <a:gd name="connsiteY2" fmla="*/ 2272887 h 2315311"/>
                <a:gd name="connsiteX3" fmla="*/ 1098532 w 3055662"/>
                <a:gd name="connsiteY3" fmla="*/ 2312325 h 2315311"/>
                <a:gd name="connsiteX4" fmla="*/ 0 w 3055662"/>
                <a:gd name="connsiteY4" fmla="*/ 409612 h 2315311"/>
                <a:gd name="connsiteX5" fmla="*/ 136779 w 3055662"/>
                <a:gd name="connsiteY5" fmla="*/ 335187 h 2315311"/>
                <a:gd name="connsiteX6" fmla="*/ 2870433 w 3055662"/>
                <a:gd name="connsiteY6" fmla="*/ 310149 h 2315311"/>
                <a:gd name="connsiteX7" fmla="*/ 3055662 w 3055662"/>
                <a:gd name="connsiteY7" fmla="*/ 411646 h 2315311"/>
                <a:gd name="connsiteX8" fmla="*/ 1956580 w 3055662"/>
                <a:gd name="connsiteY8" fmla="*/ 2315311 h 231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55662" h="2315311">
                  <a:moveTo>
                    <a:pt x="1956580" y="2315311"/>
                  </a:moveTo>
                  <a:lnTo>
                    <a:pt x="1906893" y="2284853"/>
                  </a:lnTo>
                  <a:cubicBezTo>
                    <a:pt x="1682718" y="2175721"/>
                    <a:pt x="1414944" y="2165302"/>
                    <a:pt x="1175569" y="2272887"/>
                  </a:cubicBezTo>
                  <a:lnTo>
                    <a:pt x="1098532" y="2312325"/>
                  </a:lnTo>
                  <a:lnTo>
                    <a:pt x="0" y="409612"/>
                  </a:lnTo>
                  <a:lnTo>
                    <a:pt x="136779" y="335187"/>
                  </a:lnTo>
                  <a:cubicBezTo>
                    <a:pt x="1020082" y="-116786"/>
                    <a:pt x="2031380" y="-98316"/>
                    <a:pt x="2870433" y="310149"/>
                  </a:cubicBezTo>
                  <a:lnTo>
                    <a:pt x="3055662" y="411646"/>
                  </a:lnTo>
                  <a:lnTo>
                    <a:pt x="1956580" y="2315311"/>
                  </a:lnTo>
                  <a:close/>
                </a:path>
              </a:pathLst>
            </a:custGeom>
            <a:solidFill>
              <a:srgbClr val="00B050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35" name="Segment 3">
              <a:extLst>
                <a:ext uri="{FF2B5EF4-FFF2-40B4-BE49-F238E27FC236}">
                  <a16:creationId xmlns:a16="http://schemas.microsoft.com/office/drawing/2014/main" id="{E4DED3A9-E0F3-4657-890E-493214981EBD}"/>
                </a:ext>
              </a:extLst>
            </p:cNvPr>
            <p:cNvSpPr/>
            <p:nvPr/>
          </p:nvSpPr>
          <p:spPr>
            <a:xfrm rot="12580216">
              <a:off x="5632454" y="4125876"/>
              <a:ext cx="2624601" cy="2647298"/>
            </a:xfrm>
            <a:custGeom>
              <a:avLst/>
              <a:gdLst>
                <a:gd name="connsiteX0" fmla="*/ 2198163 w 2624602"/>
                <a:gd name="connsiteY0" fmla="*/ 2647298 h 2647298"/>
                <a:gd name="connsiteX1" fmla="*/ 0 w 2624602"/>
                <a:gd name="connsiteY1" fmla="*/ 2647298 h 2647298"/>
                <a:gd name="connsiteX2" fmla="*/ 4716 w 2624602"/>
                <a:gd name="connsiteY2" fmla="*/ 2436137 h 2647298"/>
                <a:gd name="connsiteX3" fmla="*/ 1393227 w 2624602"/>
                <a:gd name="connsiteY3" fmla="*/ 81242 h 2647298"/>
                <a:gd name="connsiteX4" fmla="*/ 1526070 w 2624602"/>
                <a:gd name="connsiteY4" fmla="*/ 0 h 2647298"/>
                <a:gd name="connsiteX5" fmla="*/ 2624602 w 2624602"/>
                <a:gd name="connsiteY5" fmla="*/ 1902713 h 2647298"/>
                <a:gd name="connsiteX6" fmla="*/ 2551929 w 2624602"/>
                <a:gd name="connsiteY6" fmla="*/ 1949710 h 2647298"/>
                <a:gd name="connsiteX7" fmla="*/ 2196630 w 2624602"/>
                <a:gd name="connsiteY7" fmla="*/ 2589038 h 2647298"/>
                <a:gd name="connsiteX8" fmla="*/ 2198163 w 2624602"/>
                <a:gd name="connsiteY8" fmla="*/ 2647298 h 26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4602" h="2647298">
                  <a:moveTo>
                    <a:pt x="2198163" y="2647298"/>
                  </a:moveTo>
                  <a:lnTo>
                    <a:pt x="0" y="2647298"/>
                  </a:lnTo>
                  <a:lnTo>
                    <a:pt x="4716" y="2436137"/>
                  </a:lnTo>
                  <a:cubicBezTo>
                    <a:pt x="70502" y="1505263"/>
                    <a:pt x="560155" y="620218"/>
                    <a:pt x="1393227" y="81242"/>
                  </a:cubicBezTo>
                  <a:lnTo>
                    <a:pt x="1526070" y="0"/>
                  </a:lnTo>
                  <a:lnTo>
                    <a:pt x="2624602" y="1902713"/>
                  </a:lnTo>
                  <a:lnTo>
                    <a:pt x="2551929" y="1949710"/>
                  </a:lnTo>
                  <a:cubicBezTo>
                    <a:pt x="2339070" y="2103223"/>
                    <a:pt x="2214206" y="2340331"/>
                    <a:pt x="2196630" y="2589038"/>
                  </a:cubicBezTo>
                  <a:lnTo>
                    <a:pt x="2198163" y="2647298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36" name="Segment 2">
              <a:extLst>
                <a:ext uri="{FF2B5EF4-FFF2-40B4-BE49-F238E27FC236}">
                  <a16:creationId xmlns:a16="http://schemas.microsoft.com/office/drawing/2014/main" id="{C7056AC3-87D1-4236-83A6-D554F7EB403D}"/>
                </a:ext>
              </a:extLst>
            </p:cNvPr>
            <p:cNvSpPr/>
            <p:nvPr/>
          </p:nvSpPr>
          <p:spPr>
            <a:xfrm rot="12600000">
              <a:off x="6955633" y="1831990"/>
              <a:ext cx="2628248" cy="2645334"/>
            </a:xfrm>
            <a:custGeom>
              <a:avLst/>
              <a:gdLst>
                <a:gd name="connsiteX0" fmla="*/ 1529079 w 2628248"/>
                <a:gd name="connsiteY0" fmla="*/ 2645334 h 2645334"/>
                <a:gd name="connsiteX1" fmla="*/ 1458578 w 2628248"/>
                <a:gd name="connsiteY1" fmla="*/ 2606703 h 2645334"/>
                <a:gd name="connsiteX2" fmla="*/ 409443 w 2628248"/>
                <a:gd name="connsiteY2" fmla="*/ 1528200 h 2645334"/>
                <a:gd name="connsiteX3" fmla="*/ 0 w 2628248"/>
                <a:gd name="connsiteY3" fmla="*/ 80371 h 2645334"/>
                <a:gd name="connsiteX4" fmla="*/ 1795 w 2628248"/>
                <a:gd name="connsiteY4" fmla="*/ 0 h 2645334"/>
                <a:gd name="connsiteX5" fmla="*/ 2200133 w 2628248"/>
                <a:gd name="connsiteY5" fmla="*/ 0 h 2645334"/>
                <a:gd name="connsiteX6" fmla="*/ 2202893 w 2628248"/>
                <a:gd name="connsiteY6" fmla="*/ 104875 h 2645334"/>
                <a:gd name="connsiteX7" fmla="*/ 2312118 w 2628248"/>
                <a:gd name="connsiteY7" fmla="*/ 429691 h 2645334"/>
                <a:gd name="connsiteX8" fmla="*/ 2538804 w 2628248"/>
                <a:gd name="connsiteY8" fmla="*/ 686689 h 2645334"/>
                <a:gd name="connsiteX9" fmla="*/ 2628248 w 2628248"/>
                <a:gd name="connsiteY9" fmla="*/ 741517 h 2645334"/>
                <a:gd name="connsiteX10" fmla="*/ 1529079 w 2628248"/>
                <a:gd name="connsiteY10" fmla="*/ 2645334 h 264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28248" h="2645334">
                  <a:moveTo>
                    <a:pt x="1529079" y="2645334"/>
                  </a:moveTo>
                  <a:lnTo>
                    <a:pt x="1458578" y="2606703"/>
                  </a:lnTo>
                  <a:cubicBezTo>
                    <a:pt x="1037807" y="2348978"/>
                    <a:pt x="673504" y="1985567"/>
                    <a:pt x="409443" y="1528200"/>
                  </a:cubicBezTo>
                  <a:cubicBezTo>
                    <a:pt x="145382" y="1070833"/>
                    <a:pt x="12811" y="573632"/>
                    <a:pt x="0" y="80371"/>
                  </a:cubicBezTo>
                  <a:lnTo>
                    <a:pt x="1795" y="0"/>
                  </a:lnTo>
                  <a:lnTo>
                    <a:pt x="2200133" y="0"/>
                  </a:lnTo>
                  <a:lnTo>
                    <a:pt x="2202893" y="104875"/>
                  </a:lnTo>
                  <a:cubicBezTo>
                    <a:pt x="2216698" y="216122"/>
                    <a:pt x="2252541" y="326501"/>
                    <a:pt x="2312118" y="429691"/>
                  </a:cubicBezTo>
                  <a:cubicBezTo>
                    <a:pt x="2371694" y="532880"/>
                    <a:pt x="2449363" y="619111"/>
                    <a:pt x="2538804" y="686689"/>
                  </a:cubicBezTo>
                  <a:lnTo>
                    <a:pt x="2628248" y="741517"/>
                  </a:lnTo>
                  <a:lnTo>
                    <a:pt x="1529079" y="2645334"/>
                  </a:lnTo>
                  <a:close/>
                </a:path>
              </a:pathLst>
            </a:custGeom>
            <a:solidFill>
              <a:srgbClr val="FFC000"/>
            </a:solidFill>
            <a:ln w="63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37" name="Segment 1">
              <a:extLst>
                <a:ext uri="{FF2B5EF4-FFF2-40B4-BE49-F238E27FC236}">
                  <a16:creationId xmlns:a16="http://schemas.microsoft.com/office/drawing/2014/main" id="{37CA9E96-6C4B-4FAA-873B-80F315085477}"/>
                </a:ext>
              </a:extLst>
            </p:cNvPr>
            <p:cNvSpPr/>
            <p:nvPr/>
          </p:nvSpPr>
          <p:spPr>
            <a:xfrm rot="12600000">
              <a:off x="5519218" y="623130"/>
              <a:ext cx="3055662" cy="2315311"/>
            </a:xfrm>
            <a:custGeom>
              <a:avLst/>
              <a:gdLst>
                <a:gd name="connsiteX0" fmla="*/ 3055662 w 3055662"/>
                <a:gd name="connsiteY0" fmla="*/ 1905699 h 2315311"/>
                <a:gd name="connsiteX1" fmla="*/ 2918883 w 3055662"/>
                <a:gd name="connsiteY1" fmla="*/ 1980124 h 2315311"/>
                <a:gd name="connsiteX2" fmla="*/ 185229 w 3055662"/>
                <a:gd name="connsiteY2" fmla="*/ 2005162 h 2315311"/>
                <a:gd name="connsiteX3" fmla="*/ 0 w 3055662"/>
                <a:gd name="connsiteY3" fmla="*/ 1903665 h 2315311"/>
                <a:gd name="connsiteX4" fmla="*/ 1099082 w 3055662"/>
                <a:gd name="connsiteY4" fmla="*/ 0 h 2315311"/>
                <a:gd name="connsiteX5" fmla="*/ 1148769 w 3055662"/>
                <a:gd name="connsiteY5" fmla="*/ 30458 h 2315311"/>
                <a:gd name="connsiteX6" fmla="*/ 1880093 w 3055662"/>
                <a:gd name="connsiteY6" fmla="*/ 42424 h 2315311"/>
                <a:gd name="connsiteX7" fmla="*/ 1957130 w 3055662"/>
                <a:gd name="connsiteY7" fmla="*/ 2986 h 2315311"/>
                <a:gd name="connsiteX8" fmla="*/ 3055662 w 3055662"/>
                <a:gd name="connsiteY8" fmla="*/ 1905699 h 231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55662" h="2315311">
                  <a:moveTo>
                    <a:pt x="3055662" y="1905699"/>
                  </a:moveTo>
                  <a:lnTo>
                    <a:pt x="2918883" y="1980124"/>
                  </a:lnTo>
                  <a:cubicBezTo>
                    <a:pt x="2035580" y="2432097"/>
                    <a:pt x="1024282" y="2413627"/>
                    <a:pt x="185229" y="2005162"/>
                  </a:cubicBezTo>
                  <a:lnTo>
                    <a:pt x="0" y="1903665"/>
                  </a:lnTo>
                  <a:lnTo>
                    <a:pt x="1099082" y="0"/>
                  </a:lnTo>
                  <a:lnTo>
                    <a:pt x="1148769" y="30458"/>
                  </a:lnTo>
                  <a:cubicBezTo>
                    <a:pt x="1372944" y="139590"/>
                    <a:pt x="1640718" y="150009"/>
                    <a:pt x="1880093" y="42424"/>
                  </a:cubicBezTo>
                  <a:lnTo>
                    <a:pt x="1957130" y="2986"/>
                  </a:lnTo>
                  <a:lnTo>
                    <a:pt x="3055662" y="1905699"/>
                  </a:lnTo>
                  <a:close/>
                </a:path>
              </a:pathLst>
            </a:custGeom>
            <a:solidFill>
              <a:srgbClr val="FF3399"/>
            </a:solidFill>
            <a:ln w="6350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38" name="Segment 6 Text">
              <a:extLst>
                <a:ext uri="{FF2B5EF4-FFF2-40B4-BE49-F238E27FC236}">
                  <a16:creationId xmlns:a16="http://schemas.microsoft.com/office/drawing/2014/main" id="{CFEFFEB9-09F2-4CE7-BFD2-A9795F06577D}"/>
                </a:ext>
              </a:extLst>
            </p:cNvPr>
            <p:cNvSpPr/>
            <p:nvPr/>
          </p:nvSpPr>
          <p:spPr>
            <a:xfrm rot="19668440">
              <a:off x="4135406" y="1365634"/>
              <a:ext cx="214565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47500" lnSpcReduction="20000"/>
            </a:bodyPr>
            <a:lstStyle/>
            <a:p>
              <a:pPr algn="ctr"/>
              <a:r>
                <a:rPr lang="en-US" sz="6000" b="1" dirty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</a:rPr>
                <a:t>Lost turn</a:t>
              </a:r>
            </a:p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Wingdings" panose="05000000000000000000" pitchFamily="2" charset="2"/>
                </a:rPr>
                <a:t></a:t>
              </a:r>
              <a:endParaRPr lang="en-US" sz="6000" b="1" cap="none" spc="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39" name="Segment 5 Text">
              <a:extLst>
                <a:ext uri="{FF2B5EF4-FFF2-40B4-BE49-F238E27FC236}">
                  <a16:creationId xmlns:a16="http://schemas.microsoft.com/office/drawing/2014/main" id="{BA6A202C-3156-4B61-BC6E-38AB909F8B59}"/>
                </a:ext>
              </a:extLst>
            </p:cNvPr>
            <p:cNvSpPr/>
            <p:nvPr/>
          </p:nvSpPr>
          <p:spPr>
            <a:xfrm rot="214658">
              <a:off x="3095277" y="2980805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5</a:t>
              </a:r>
              <a:endParaRPr lang="en-US" sz="6000" b="1" cap="none" spc="0" dirty="0">
                <a:ln w="0"/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40" name="Segment 4 Text">
              <a:extLst>
                <a:ext uri="{FF2B5EF4-FFF2-40B4-BE49-F238E27FC236}">
                  <a16:creationId xmlns:a16="http://schemas.microsoft.com/office/drawing/2014/main" id="{2E9CC0CE-1DE3-4D14-99D9-905FE078C32C}"/>
                </a:ext>
              </a:extLst>
            </p:cNvPr>
            <p:cNvSpPr/>
            <p:nvPr/>
          </p:nvSpPr>
          <p:spPr>
            <a:xfrm rot="1813501">
              <a:off x="4021381" y="4641760"/>
              <a:ext cx="214565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41" name="Segment 3 Text">
              <a:extLst>
                <a:ext uri="{FF2B5EF4-FFF2-40B4-BE49-F238E27FC236}">
                  <a16:creationId xmlns:a16="http://schemas.microsoft.com/office/drawing/2014/main" id="{C0C6F036-182F-4D24-B27F-FC0711AC4592}"/>
                </a:ext>
              </a:extLst>
            </p:cNvPr>
            <p:cNvSpPr/>
            <p:nvPr/>
          </p:nvSpPr>
          <p:spPr>
            <a:xfrm rot="19967767">
              <a:off x="6003009" y="4651437"/>
              <a:ext cx="214565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dirty="0">
                  <a:ln w="0"/>
                  <a:solidFill>
                    <a:srgbClr val="FF0000"/>
                  </a:solidFill>
                  <a:latin typeface="+mj-lt"/>
                  <a:cs typeface="Arial" panose="020B0604020202020204" pitchFamily="34" charset="0"/>
                </a:rPr>
                <a:t>3</a:t>
              </a:r>
              <a:endParaRPr lang="en-US" sz="6000" b="1" cap="none" spc="0" dirty="0">
                <a:ln w="0"/>
                <a:solidFill>
                  <a:srgbClr val="FF0000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42" name="Segment 2 Text">
              <a:extLst>
                <a:ext uri="{FF2B5EF4-FFF2-40B4-BE49-F238E27FC236}">
                  <a16:creationId xmlns:a16="http://schemas.microsoft.com/office/drawing/2014/main" id="{328EEC02-802F-4C5C-BBCE-496F25F02A8C}"/>
                </a:ext>
              </a:extLst>
            </p:cNvPr>
            <p:cNvSpPr/>
            <p:nvPr/>
          </p:nvSpPr>
          <p:spPr>
            <a:xfrm rot="21252148">
              <a:off x="6956866" y="2953524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2</a:t>
              </a:r>
              <a:endParaRPr lang="en-US" sz="6000" b="1" cap="none" spc="0" dirty="0">
                <a:ln w="0"/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43" name="Segment 1 Text">
              <a:extLst>
                <a:ext uri="{FF2B5EF4-FFF2-40B4-BE49-F238E27FC236}">
                  <a16:creationId xmlns:a16="http://schemas.microsoft.com/office/drawing/2014/main" id="{6E2AC8F1-204C-497D-9ED3-0D10182C8349}"/>
                </a:ext>
              </a:extLst>
            </p:cNvPr>
            <p:cNvSpPr/>
            <p:nvPr/>
          </p:nvSpPr>
          <p:spPr>
            <a:xfrm rot="18404525">
              <a:off x="6090134" y="1320539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1</a:t>
              </a:r>
              <a:endParaRPr lang="en-US" sz="6000" b="1" cap="none" spc="0" dirty="0">
                <a:ln w="0"/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67" name="Spin Button">
            <a:extLst>
              <a:ext uri="{FF2B5EF4-FFF2-40B4-BE49-F238E27FC236}">
                <a16:creationId xmlns:a16="http://schemas.microsoft.com/office/drawing/2014/main" id="{1972FA71-9F7D-4B81-B488-7F26645D57CD}"/>
              </a:ext>
            </a:extLst>
          </p:cNvPr>
          <p:cNvGrpSpPr/>
          <p:nvPr/>
        </p:nvGrpSpPr>
        <p:grpSpPr>
          <a:xfrm>
            <a:off x="5272166" y="2458800"/>
            <a:ext cx="1647668" cy="1656174"/>
            <a:chOff x="5196000" y="2529000"/>
            <a:chExt cx="1800000" cy="1800000"/>
          </a:xfrm>
        </p:grpSpPr>
        <p:sp>
          <p:nvSpPr>
            <p:cNvPr id="51" name="Spin Button">
              <a:extLst>
                <a:ext uri="{FF2B5EF4-FFF2-40B4-BE49-F238E27FC236}">
                  <a16:creationId xmlns:a16="http://schemas.microsoft.com/office/drawing/2014/main" id="{B7650D7D-7FCB-4A79-BFAA-6C32C5E3579F}"/>
                </a:ext>
              </a:extLst>
            </p:cNvPr>
            <p:cNvSpPr/>
            <p:nvPr/>
          </p:nvSpPr>
          <p:spPr>
            <a:xfrm>
              <a:off x="5196000" y="2529000"/>
              <a:ext cx="1800000" cy="1800000"/>
            </a:xfrm>
            <a:custGeom>
              <a:avLst/>
              <a:gdLst>
                <a:gd name="connsiteX0" fmla="*/ 900000 w 1800000"/>
                <a:gd name="connsiteY0" fmla="*/ 0 h 1800000"/>
                <a:gd name="connsiteX1" fmla="*/ 1800000 w 1800000"/>
                <a:gd name="connsiteY1" fmla="*/ 900000 h 1800000"/>
                <a:gd name="connsiteX2" fmla="*/ 900000 w 1800000"/>
                <a:gd name="connsiteY2" fmla="*/ 1800000 h 1800000"/>
                <a:gd name="connsiteX3" fmla="*/ 0 w 1800000"/>
                <a:gd name="connsiteY3" fmla="*/ 900000 h 1800000"/>
                <a:gd name="connsiteX4" fmla="*/ 900000 w 1800000"/>
                <a:gd name="connsiteY4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000" h="1800000">
                  <a:moveTo>
                    <a:pt x="900000" y="0"/>
                  </a:moveTo>
                  <a:cubicBezTo>
                    <a:pt x="1397056" y="0"/>
                    <a:pt x="1800000" y="402944"/>
                    <a:pt x="1800000" y="900000"/>
                  </a:cubicBezTo>
                  <a:cubicBezTo>
                    <a:pt x="1800000" y="1397056"/>
                    <a:pt x="1397056" y="1800000"/>
                    <a:pt x="900000" y="1800000"/>
                  </a:cubicBezTo>
                  <a:cubicBezTo>
                    <a:pt x="402944" y="1800000"/>
                    <a:pt x="0" y="1397056"/>
                    <a:pt x="0" y="900000"/>
                  </a:cubicBezTo>
                  <a:cubicBezTo>
                    <a:pt x="0" y="402944"/>
                    <a:pt x="402944" y="0"/>
                    <a:pt x="900000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905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en-GB" sz="4000" b="1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SPIN</a:t>
              </a:r>
            </a:p>
          </p:txBody>
        </p:sp>
        <p:sp>
          <p:nvSpPr>
            <p:cNvPr id="63" name="Arrow: Curved Down 62">
              <a:extLst>
                <a:ext uri="{FF2B5EF4-FFF2-40B4-BE49-F238E27FC236}">
                  <a16:creationId xmlns:a16="http://schemas.microsoft.com/office/drawing/2014/main" id="{B210A41A-0C7E-475B-831B-931895C7011C}"/>
                </a:ext>
              </a:extLst>
            </p:cNvPr>
            <p:cNvSpPr/>
            <p:nvPr/>
          </p:nvSpPr>
          <p:spPr>
            <a:xfrm>
              <a:off x="5392462" y="2664749"/>
              <a:ext cx="1410677" cy="515092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64" name="Arrow: Curved Down 63">
              <a:extLst>
                <a:ext uri="{FF2B5EF4-FFF2-40B4-BE49-F238E27FC236}">
                  <a16:creationId xmlns:a16="http://schemas.microsoft.com/office/drawing/2014/main" id="{1CA3CB84-AD33-4099-80E9-01351CE5DBB5}"/>
                </a:ext>
              </a:extLst>
            </p:cNvPr>
            <p:cNvSpPr/>
            <p:nvPr/>
          </p:nvSpPr>
          <p:spPr>
            <a:xfrm flipH="1" flipV="1">
              <a:off x="5384979" y="3672555"/>
              <a:ext cx="1410677" cy="515092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48" name="Marker">
            <a:extLst>
              <a:ext uri="{FF2B5EF4-FFF2-40B4-BE49-F238E27FC236}">
                <a16:creationId xmlns:a16="http://schemas.microsoft.com/office/drawing/2014/main" id="{6F381C54-25EF-445D-B869-A54C62C08DBE}"/>
              </a:ext>
            </a:extLst>
          </p:cNvPr>
          <p:cNvSpPr/>
          <p:nvPr/>
        </p:nvSpPr>
        <p:spPr>
          <a:xfrm rot="10800000">
            <a:off x="5745542" y="127769"/>
            <a:ext cx="659067" cy="662470"/>
          </a:xfrm>
          <a:prstGeom prst="triangle">
            <a:avLst/>
          </a:prstGeom>
          <a:solidFill>
            <a:srgbClr val="C00000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>
              <a:latin typeface="+mj-lt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562" y="308651"/>
            <a:ext cx="2302534" cy="197735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297" y="2362200"/>
            <a:ext cx="2194901" cy="210544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296" y="4518585"/>
            <a:ext cx="2061015" cy="192033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2545" y="1530647"/>
            <a:ext cx="1905329" cy="197628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3086" y="3606550"/>
            <a:ext cx="2008197" cy="2194213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9378467" y="459004"/>
            <a:ext cx="2637434" cy="626035"/>
          </a:xfrm>
          <a:prstGeom prst="wedgeRoundRectCallout">
            <a:avLst>
              <a:gd name="adj1" fmla="val -45535"/>
              <a:gd name="adj2" fmla="val 87727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Can you play ….? </a:t>
            </a:r>
          </a:p>
        </p:txBody>
      </p:sp>
      <p:sp>
        <p:nvSpPr>
          <p:cNvPr id="47" name="Rounded Rectangular Callout 46"/>
          <p:cNvSpPr/>
          <p:nvPr/>
        </p:nvSpPr>
        <p:spPr>
          <a:xfrm>
            <a:off x="2428265" y="5477146"/>
            <a:ext cx="1443686" cy="626035"/>
          </a:xfrm>
          <a:prstGeom prst="wedgeRoundRectCallout">
            <a:avLst>
              <a:gd name="adj1" fmla="val 38916"/>
              <a:gd name="adj2" fmla="val 81445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Yes, I can. </a:t>
            </a:r>
          </a:p>
        </p:txBody>
      </p:sp>
      <p:sp>
        <p:nvSpPr>
          <p:cNvPr id="49" name="Rounded Rectangular Callout 48"/>
          <p:cNvSpPr/>
          <p:nvPr/>
        </p:nvSpPr>
        <p:spPr>
          <a:xfrm>
            <a:off x="8117790" y="5905129"/>
            <a:ext cx="1634240" cy="626035"/>
          </a:xfrm>
          <a:prstGeom prst="wedgeRoundRectCallout">
            <a:avLst>
              <a:gd name="adj1" fmla="val -46216"/>
              <a:gd name="adj2" fmla="val 78304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No, I can’t. </a:t>
            </a:r>
          </a:p>
        </p:txBody>
      </p:sp>
    </p:spTree>
    <p:extLst>
      <p:ext uri="{BB962C8B-B14F-4D97-AF65-F5344CB8AC3E}">
        <p14:creationId xmlns:p14="http://schemas.microsoft.com/office/powerpoint/2010/main" val="221540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6668" y="1815293"/>
            <a:ext cx="4345781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badminton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tennis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volleyball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basketball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soccer </a:t>
            </a:r>
          </a:p>
          <a:p>
            <a:endParaRPr lang="en-US" sz="3600" i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80318" y="1818408"/>
            <a:ext cx="5892278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Can you play soccer?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   - Yes, I can./No, I can't.</a:t>
            </a:r>
          </a:p>
          <a:p>
            <a:endParaRPr lang="en-US" sz="3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med">
    <p:split orient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61" y="1298575"/>
            <a:ext cx="12169939" cy="4253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35025" y="5659275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67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D516E5D-FF1E-4C61-88F8-0418B382DB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5741966"/>
              </p:ext>
            </p:extLst>
          </p:nvPr>
        </p:nvGraphicFramePr>
        <p:xfrm>
          <a:off x="5643155" y="1155088"/>
          <a:ext cx="2286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7679856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8683405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86458508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4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E56118B-3E6E-40E5-BC82-6EF02F7919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1734708"/>
              </p:ext>
            </p:extLst>
          </p:nvPr>
        </p:nvGraphicFramePr>
        <p:xfrm>
          <a:off x="4698274" y="1616338"/>
          <a:ext cx="27432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7679856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8683405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86458508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15395708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4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9A20AC2-1212-4F6F-8EA1-F1E8CDCBDE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214302"/>
              </p:ext>
            </p:extLst>
          </p:nvPr>
        </p:nvGraphicFramePr>
        <p:xfrm>
          <a:off x="6100355" y="2072860"/>
          <a:ext cx="32004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7679856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8683405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86458508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15395708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48151460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0F37268-6B08-41F7-A9D8-2CA81737E8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925634"/>
              </p:ext>
            </p:extLst>
          </p:nvPr>
        </p:nvGraphicFramePr>
        <p:xfrm>
          <a:off x="4728754" y="2519206"/>
          <a:ext cx="27432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7679856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8683405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86458508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15395708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4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1296552-45D5-407A-B14D-7A698E571A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7944199"/>
              </p:ext>
            </p:extLst>
          </p:nvPr>
        </p:nvGraphicFramePr>
        <p:xfrm>
          <a:off x="6096000" y="2973912"/>
          <a:ext cx="36576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7679856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8683405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86458508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15395708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4815146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414701924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4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9AD6303-BF18-41B2-B93E-0D358528B149}"/>
              </a:ext>
            </a:extLst>
          </p:cNvPr>
          <p:cNvSpPr/>
          <p:nvPr/>
        </p:nvSpPr>
        <p:spPr>
          <a:xfrm>
            <a:off x="794656" y="1132664"/>
            <a:ext cx="943429" cy="454706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D5FA05F-7347-48BA-9006-8BEC38810004}"/>
              </a:ext>
            </a:extLst>
          </p:cNvPr>
          <p:cNvSpPr/>
          <p:nvPr/>
        </p:nvSpPr>
        <p:spPr>
          <a:xfrm>
            <a:off x="794657" y="1609794"/>
            <a:ext cx="943429" cy="454706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84CCA0D-21EC-4151-A2C3-3A3C80E39E19}"/>
              </a:ext>
            </a:extLst>
          </p:cNvPr>
          <p:cNvSpPr/>
          <p:nvPr/>
        </p:nvSpPr>
        <p:spPr>
          <a:xfrm>
            <a:off x="794657" y="2064500"/>
            <a:ext cx="943429" cy="454706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8F37413-BF32-430D-AF5C-0CFA01FC3591}"/>
              </a:ext>
            </a:extLst>
          </p:cNvPr>
          <p:cNvSpPr/>
          <p:nvPr/>
        </p:nvSpPr>
        <p:spPr>
          <a:xfrm>
            <a:off x="794657" y="2519206"/>
            <a:ext cx="943429" cy="454706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4A26A22-A8E3-44F5-8BD4-77D29DC0A2BC}"/>
              </a:ext>
            </a:extLst>
          </p:cNvPr>
          <p:cNvSpPr/>
          <p:nvPr/>
        </p:nvSpPr>
        <p:spPr>
          <a:xfrm>
            <a:off x="794657" y="2973912"/>
            <a:ext cx="943429" cy="454706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383B4F14-367D-42B2-BA85-50E789256507}"/>
              </a:ext>
            </a:extLst>
          </p:cNvPr>
          <p:cNvSpPr/>
          <p:nvPr/>
        </p:nvSpPr>
        <p:spPr>
          <a:xfrm>
            <a:off x="694071" y="4321354"/>
            <a:ext cx="1144597" cy="454706"/>
          </a:xfrm>
          <a:prstGeom prst="roundRect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KEYWORD</a:t>
            </a:r>
          </a:p>
        </p:txBody>
      </p: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49F36C65-2F33-4B6D-9A37-472A4AE267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544818"/>
              </p:ext>
            </p:extLst>
          </p:nvPr>
        </p:nvGraphicFramePr>
        <p:xfrm>
          <a:off x="5623288" y="1130170"/>
          <a:ext cx="2286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8683405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86458508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153957085"/>
                    </a:ext>
                  </a:extLst>
                </a:gridCol>
              </a:tblGrid>
              <a:tr h="339846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4B859836-3912-4AA3-BA12-45634A2174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624368"/>
              </p:ext>
            </p:extLst>
          </p:nvPr>
        </p:nvGraphicFramePr>
        <p:xfrm>
          <a:off x="4705350" y="1616338"/>
          <a:ext cx="27432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7679856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8683405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86458508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15395708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DD912853-F015-4286-B2E9-03F5C61718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621558"/>
              </p:ext>
            </p:extLst>
          </p:nvPr>
        </p:nvGraphicFramePr>
        <p:xfrm>
          <a:off x="6071851" y="2071044"/>
          <a:ext cx="32004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7679856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8683405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86458508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15395708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48151460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B292C188-5DA9-4C50-A22A-C8DC8CAD11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498672"/>
              </p:ext>
            </p:extLst>
          </p:nvPr>
        </p:nvGraphicFramePr>
        <p:xfrm>
          <a:off x="4709704" y="2523812"/>
          <a:ext cx="27432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7679856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8683405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86458508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15395708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9EF48C3A-AE13-442A-95E6-80296B7B70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956293"/>
              </p:ext>
            </p:extLst>
          </p:nvPr>
        </p:nvGraphicFramePr>
        <p:xfrm>
          <a:off x="6086475" y="2973912"/>
          <a:ext cx="36576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7679856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8683405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86458508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15395708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4815146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414701924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95524" y="3757830"/>
            <a:ext cx="3773572" cy="255952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95526" y="3742402"/>
            <a:ext cx="3405052" cy="257495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95525" y="3757831"/>
            <a:ext cx="3773571" cy="254409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95526" y="3757830"/>
            <a:ext cx="3636410" cy="2559526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95527" y="3726975"/>
            <a:ext cx="3773570" cy="25595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757830"/>
            <a:ext cx="4382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</a:rPr>
              <a:t>Double click on the number to open the hint.</a:t>
            </a:r>
          </a:p>
          <a:p>
            <a:r>
              <a:rPr lang="en-US" sz="1200" dirty="0">
                <a:solidFill>
                  <a:srgbClr val="C00000"/>
                </a:solidFill>
              </a:rPr>
              <a:t>Click again on the number to close the hint.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95131" y="176801"/>
            <a:ext cx="6734175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elaxedModerately"/>
              <a:lightRig rig="threePt" dir="t"/>
            </a:scene3d>
          </a:bodyPr>
          <a:lstStyle/>
          <a:p>
            <a:r>
              <a:rPr lang="en-US" sz="48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Crossword Puzzle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69096" y="1149368"/>
            <a:ext cx="28034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Click the boxes to show the answer.</a:t>
            </a:r>
          </a:p>
        </p:txBody>
      </p:sp>
    </p:spTree>
    <p:extLst>
      <p:ext uri="{BB962C8B-B14F-4D97-AF65-F5344CB8AC3E}">
        <p14:creationId xmlns:p14="http://schemas.microsoft.com/office/powerpoint/2010/main" val="38168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8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758" y="313510"/>
            <a:ext cx="10744301" cy="603504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773285" y="613285"/>
            <a:ext cx="6617592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6600" i="1" dirty="0"/>
          </a:p>
          <a:p>
            <a:pPr algn="ctr"/>
            <a:r>
              <a:rPr lang="en-US" sz="6600" i="1" dirty="0"/>
              <a:t>Vocabulary</a:t>
            </a:r>
          </a:p>
          <a:p>
            <a:pPr marL="857250" indent="-857250" algn="ctr">
              <a:buFont typeface="Arial" panose="020B0604020202020204" pitchFamily="34" charset="0"/>
              <a:buChar char="•"/>
            </a:pP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158729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208" y="373337"/>
            <a:ext cx="7315834" cy="9906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8643" y="1449862"/>
            <a:ext cx="2674852" cy="25224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17567" y="4058140"/>
            <a:ext cx="2324916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badminton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90591" y="4790310"/>
            <a:ext cx="1727426" cy="52322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badmint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674559" y="440332"/>
            <a:ext cx="487363" cy="487363"/>
          </a:xfrm>
          <a:prstGeom prst="rect">
            <a:avLst/>
          </a:prstGeom>
        </p:spPr>
      </p:pic>
      <p:pic>
        <p:nvPicPr>
          <p:cNvPr id="10" name="tennis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704637" y="460389"/>
            <a:ext cx="487363" cy="487363"/>
          </a:xfrm>
          <a:prstGeom prst="rect">
            <a:avLst/>
          </a:prstGeom>
        </p:spPr>
      </p:pic>
      <p:pic>
        <p:nvPicPr>
          <p:cNvPr id="16" name="volleyball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704637" y="461954"/>
            <a:ext cx="487363" cy="487363"/>
          </a:xfrm>
          <a:prstGeom prst="rect">
            <a:avLst/>
          </a:prstGeom>
        </p:spPr>
      </p:pic>
      <p:pic>
        <p:nvPicPr>
          <p:cNvPr id="17" name="basketball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734715" y="440332"/>
            <a:ext cx="487363" cy="487363"/>
          </a:xfrm>
          <a:prstGeom prst="rect">
            <a:avLst/>
          </a:prstGeom>
        </p:spPr>
      </p:pic>
      <p:pic>
        <p:nvPicPr>
          <p:cNvPr id="21" name="soccer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735000" y="440332"/>
            <a:ext cx="487363" cy="48736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1572875" y="460389"/>
            <a:ext cx="649203" cy="487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96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84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82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8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56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18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9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208" y="373337"/>
            <a:ext cx="7315834" cy="9906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3859" y="1434620"/>
            <a:ext cx="2692031" cy="253005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587171" y="4058139"/>
            <a:ext cx="1539644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tennis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41515" y="4797930"/>
            <a:ext cx="1630955" cy="52322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vợt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badmint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674559" y="440332"/>
            <a:ext cx="487363" cy="487363"/>
          </a:xfrm>
          <a:prstGeom prst="rect">
            <a:avLst/>
          </a:prstGeom>
        </p:spPr>
      </p:pic>
      <p:pic>
        <p:nvPicPr>
          <p:cNvPr id="10" name="tennis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704637" y="460389"/>
            <a:ext cx="487363" cy="487363"/>
          </a:xfrm>
          <a:prstGeom prst="rect">
            <a:avLst/>
          </a:prstGeom>
        </p:spPr>
      </p:pic>
      <p:pic>
        <p:nvPicPr>
          <p:cNvPr id="16" name="volleyball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704637" y="461954"/>
            <a:ext cx="487363" cy="487363"/>
          </a:xfrm>
          <a:prstGeom prst="rect">
            <a:avLst/>
          </a:prstGeom>
        </p:spPr>
      </p:pic>
      <p:pic>
        <p:nvPicPr>
          <p:cNvPr id="17" name="basketball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734715" y="440332"/>
            <a:ext cx="487363" cy="487363"/>
          </a:xfrm>
          <a:prstGeom prst="rect">
            <a:avLst/>
          </a:prstGeom>
        </p:spPr>
      </p:pic>
      <p:pic>
        <p:nvPicPr>
          <p:cNvPr id="21" name="soccer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735000" y="440332"/>
            <a:ext cx="487363" cy="48736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1572875" y="460389"/>
            <a:ext cx="649203" cy="487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63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8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82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8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56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84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2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208" y="373337"/>
            <a:ext cx="7315834" cy="9906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2130" y="1449862"/>
            <a:ext cx="2630071" cy="253005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762623" y="4024499"/>
            <a:ext cx="2429691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volleyball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84693" y="4797930"/>
            <a:ext cx="2429691" cy="52322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badmint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674559" y="440332"/>
            <a:ext cx="487363" cy="487363"/>
          </a:xfrm>
          <a:prstGeom prst="rect">
            <a:avLst/>
          </a:prstGeom>
        </p:spPr>
      </p:pic>
      <p:pic>
        <p:nvPicPr>
          <p:cNvPr id="10" name="tennis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704637" y="460389"/>
            <a:ext cx="487363" cy="487363"/>
          </a:xfrm>
          <a:prstGeom prst="rect">
            <a:avLst/>
          </a:prstGeom>
        </p:spPr>
      </p:pic>
      <p:pic>
        <p:nvPicPr>
          <p:cNvPr id="16" name="volleyball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704637" y="461954"/>
            <a:ext cx="487363" cy="487363"/>
          </a:xfrm>
          <a:prstGeom prst="rect">
            <a:avLst/>
          </a:prstGeom>
        </p:spPr>
      </p:pic>
      <p:pic>
        <p:nvPicPr>
          <p:cNvPr id="17" name="basketball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734715" y="440332"/>
            <a:ext cx="487363" cy="487363"/>
          </a:xfrm>
          <a:prstGeom prst="rect">
            <a:avLst/>
          </a:prstGeom>
        </p:spPr>
      </p:pic>
      <p:pic>
        <p:nvPicPr>
          <p:cNvPr id="21" name="soccer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735000" y="440332"/>
            <a:ext cx="487363" cy="48736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1572875" y="460389"/>
            <a:ext cx="649203" cy="487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5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8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84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8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56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82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3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208" y="373337"/>
            <a:ext cx="7315834" cy="9906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621" y="1404137"/>
            <a:ext cx="2530059" cy="256054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911169" y="4035276"/>
            <a:ext cx="2429691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basketball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75301" y="4797930"/>
            <a:ext cx="2021433" cy="52322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1" name="badmint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674559" y="440332"/>
            <a:ext cx="487363" cy="487363"/>
          </a:xfrm>
          <a:prstGeom prst="rect">
            <a:avLst/>
          </a:prstGeom>
        </p:spPr>
      </p:pic>
      <p:pic>
        <p:nvPicPr>
          <p:cNvPr id="10" name="tennis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704637" y="460389"/>
            <a:ext cx="487363" cy="487363"/>
          </a:xfrm>
          <a:prstGeom prst="rect">
            <a:avLst/>
          </a:prstGeom>
        </p:spPr>
      </p:pic>
      <p:pic>
        <p:nvPicPr>
          <p:cNvPr id="16" name="volleyball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704637" y="461954"/>
            <a:ext cx="487363" cy="487363"/>
          </a:xfrm>
          <a:prstGeom prst="rect">
            <a:avLst/>
          </a:prstGeom>
        </p:spPr>
      </p:pic>
      <p:pic>
        <p:nvPicPr>
          <p:cNvPr id="17" name="basketball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734715" y="440332"/>
            <a:ext cx="487363" cy="487363"/>
          </a:xfrm>
          <a:prstGeom prst="rect">
            <a:avLst/>
          </a:prstGeom>
        </p:spPr>
      </p:pic>
      <p:pic>
        <p:nvPicPr>
          <p:cNvPr id="21" name="soccer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735000" y="440332"/>
            <a:ext cx="487363" cy="48736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1572875" y="460389"/>
            <a:ext cx="649203" cy="487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69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8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84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82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56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8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208" y="373337"/>
            <a:ext cx="7315834" cy="9906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7982" y="1358413"/>
            <a:ext cx="2575783" cy="268247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750059" y="684014"/>
            <a:ext cx="3690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word to hear the sound.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12205" y="4080999"/>
            <a:ext cx="1876697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soccer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30395" y="4797930"/>
            <a:ext cx="1630955" cy="52322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badmint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674559" y="440332"/>
            <a:ext cx="487363" cy="487363"/>
          </a:xfrm>
          <a:prstGeom prst="rect">
            <a:avLst/>
          </a:prstGeom>
        </p:spPr>
      </p:pic>
      <p:pic>
        <p:nvPicPr>
          <p:cNvPr id="10" name="tennis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704637" y="460389"/>
            <a:ext cx="487363" cy="487363"/>
          </a:xfrm>
          <a:prstGeom prst="rect">
            <a:avLst/>
          </a:prstGeom>
        </p:spPr>
      </p:pic>
      <p:pic>
        <p:nvPicPr>
          <p:cNvPr id="16" name="volleyball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704637" y="461954"/>
            <a:ext cx="487363" cy="487363"/>
          </a:xfrm>
          <a:prstGeom prst="rect">
            <a:avLst/>
          </a:prstGeom>
        </p:spPr>
      </p:pic>
      <p:pic>
        <p:nvPicPr>
          <p:cNvPr id="17" name="basketball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734715" y="440332"/>
            <a:ext cx="487363" cy="487363"/>
          </a:xfrm>
          <a:prstGeom prst="rect">
            <a:avLst/>
          </a:prstGeom>
        </p:spPr>
      </p:pic>
      <p:pic>
        <p:nvPicPr>
          <p:cNvPr id="21" name="soccer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735000" y="440332"/>
            <a:ext cx="487363" cy="48736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1572875" y="460389"/>
            <a:ext cx="649203" cy="487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09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8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82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84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18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56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8221</TotalTime>
  <Words>332</Words>
  <Application>Microsoft Office PowerPoint</Application>
  <PresentationFormat>Widescreen</PresentationFormat>
  <Paragraphs>132</Paragraphs>
  <Slides>28</Slides>
  <Notes>3</Notes>
  <HiddenSlides>0</HiddenSlides>
  <MMClips>31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Dell</cp:lastModifiedBy>
  <cp:revision>238</cp:revision>
  <dcterms:created xsi:type="dcterms:W3CDTF">2020-12-08T03:17:05Z</dcterms:created>
  <dcterms:modified xsi:type="dcterms:W3CDTF">2025-03-06T13:57:34Z</dcterms:modified>
</cp:coreProperties>
</file>