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sldIdLst>
    <p:sldId id="282" r:id="rId4"/>
    <p:sldId id="320" r:id="rId5"/>
    <p:sldId id="324" r:id="rId6"/>
    <p:sldId id="322" r:id="rId7"/>
    <p:sldId id="256" r:id="rId8"/>
    <p:sldId id="272" r:id="rId9"/>
    <p:sldId id="273" r:id="rId10"/>
    <p:sldId id="274" r:id="rId11"/>
    <p:sldId id="277" r:id="rId12"/>
    <p:sldId id="278" r:id="rId13"/>
    <p:sldId id="279" r:id="rId14"/>
    <p:sldId id="310" r:id="rId15"/>
    <p:sldId id="305" r:id="rId16"/>
    <p:sldId id="292" r:id="rId17"/>
    <p:sldId id="325" r:id="rId18"/>
    <p:sldId id="311" r:id="rId19"/>
    <p:sldId id="294" r:id="rId20"/>
    <p:sldId id="313" r:id="rId21"/>
    <p:sldId id="326" r:id="rId22"/>
    <p:sldId id="323" r:id="rId23"/>
    <p:sldId id="296" r:id="rId24"/>
    <p:sldId id="303" r:id="rId25"/>
  </p:sldIdLst>
  <p:sldSz cx="9144000" cy="5143500" type="screen16x9"/>
  <p:notesSz cx="6858000" cy="9144000"/>
  <p:defaultTextStyle>
    <a:defPPr>
      <a:defRPr lang="en-US"/>
    </a:defPPr>
    <a:lvl1pPr marL="0" algn="l" defTabSz="913863" rtl="0" eaLnBrk="1" latinLnBrk="0" hangingPunct="1">
      <a:defRPr sz="1800" kern="1200">
        <a:solidFill>
          <a:schemeClr val="tx1"/>
        </a:solidFill>
        <a:latin typeface="+mn-lt"/>
        <a:ea typeface="+mn-ea"/>
        <a:cs typeface="+mn-cs"/>
      </a:defRPr>
    </a:lvl1pPr>
    <a:lvl2pPr marL="456931" algn="l" defTabSz="913863" rtl="0" eaLnBrk="1" latinLnBrk="0" hangingPunct="1">
      <a:defRPr sz="1800" kern="1200">
        <a:solidFill>
          <a:schemeClr val="tx1"/>
        </a:solidFill>
        <a:latin typeface="+mn-lt"/>
        <a:ea typeface="+mn-ea"/>
        <a:cs typeface="+mn-cs"/>
      </a:defRPr>
    </a:lvl2pPr>
    <a:lvl3pPr marL="913863" algn="l" defTabSz="913863" rtl="0" eaLnBrk="1" latinLnBrk="0" hangingPunct="1">
      <a:defRPr sz="1800" kern="1200">
        <a:solidFill>
          <a:schemeClr val="tx1"/>
        </a:solidFill>
        <a:latin typeface="+mn-lt"/>
        <a:ea typeface="+mn-ea"/>
        <a:cs typeface="+mn-cs"/>
      </a:defRPr>
    </a:lvl3pPr>
    <a:lvl4pPr marL="1370794" algn="l" defTabSz="913863" rtl="0" eaLnBrk="1" latinLnBrk="0" hangingPunct="1">
      <a:defRPr sz="1800" kern="1200">
        <a:solidFill>
          <a:schemeClr val="tx1"/>
        </a:solidFill>
        <a:latin typeface="+mn-lt"/>
        <a:ea typeface="+mn-ea"/>
        <a:cs typeface="+mn-cs"/>
      </a:defRPr>
    </a:lvl4pPr>
    <a:lvl5pPr marL="1827724" algn="l" defTabSz="913863" rtl="0" eaLnBrk="1" latinLnBrk="0" hangingPunct="1">
      <a:defRPr sz="1800" kern="1200">
        <a:solidFill>
          <a:schemeClr val="tx1"/>
        </a:solidFill>
        <a:latin typeface="+mn-lt"/>
        <a:ea typeface="+mn-ea"/>
        <a:cs typeface="+mn-cs"/>
      </a:defRPr>
    </a:lvl5pPr>
    <a:lvl6pPr marL="2284656" algn="l" defTabSz="913863" rtl="0" eaLnBrk="1" latinLnBrk="0" hangingPunct="1">
      <a:defRPr sz="1800" kern="1200">
        <a:solidFill>
          <a:schemeClr val="tx1"/>
        </a:solidFill>
        <a:latin typeface="+mn-lt"/>
        <a:ea typeface="+mn-ea"/>
        <a:cs typeface="+mn-cs"/>
      </a:defRPr>
    </a:lvl6pPr>
    <a:lvl7pPr marL="2741588" algn="l" defTabSz="913863" rtl="0" eaLnBrk="1" latinLnBrk="0" hangingPunct="1">
      <a:defRPr sz="1800" kern="1200">
        <a:solidFill>
          <a:schemeClr val="tx1"/>
        </a:solidFill>
        <a:latin typeface="+mn-lt"/>
        <a:ea typeface="+mn-ea"/>
        <a:cs typeface="+mn-cs"/>
      </a:defRPr>
    </a:lvl7pPr>
    <a:lvl8pPr marL="3198518" algn="l" defTabSz="913863" rtl="0" eaLnBrk="1" latinLnBrk="0" hangingPunct="1">
      <a:defRPr sz="1800" kern="1200">
        <a:solidFill>
          <a:schemeClr val="tx1"/>
        </a:solidFill>
        <a:latin typeface="+mn-lt"/>
        <a:ea typeface="+mn-ea"/>
        <a:cs typeface="+mn-cs"/>
      </a:defRPr>
    </a:lvl8pPr>
    <a:lvl9pPr marL="3655451" algn="l" defTabSz="913863"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D6"/>
    <a:srgbClr val="2C09BF"/>
    <a:srgbClr val="F5FAC4"/>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4660"/>
  </p:normalViewPr>
  <p:slideViewPr>
    <p:cSldViewPr>
      <p:cViewPr varScale="1">
        <p:scale>
          <a:sx n="147" d="100"/>
          <a:sy n="147" d="100"/>
        </p:scale>
        <p:origin x="-840"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6931" indent="0" algn="ctr">
              <a:buNone/>
              <a:defRPr>
                <a:solidFill>
                  <a:schemeClr val="tx1">
                    <a:tint val="75000"/>
                  </a:schemeClr>
                </a:solidFill>
              </a:defRPr>
            </a:lvl2pPr>
            <a:lvl3pPr marL="913863" indent="0" algn="ctr">
              <a:buNone/>
              <a:defRPr>
                <a:solidFill>
                  <a:schemeClr val="tx1">
                    <a:tint val="75000"/>
                  </a:schemeClr>
                </a:solidFill>
              </a:defRPr>
            </a:lvl3pPr>
            <a:lvl4pPr marL="1370794" indent="0" algn="ctr">
              <a:buNone/>
              <a:defRPr>
                <a:solidFill>
                  <a:schemeClr val="tx1">
                    <a:tint val="75000"/>
                  </a:schemeClr>
                </a:solidFill>
              </a:defRPr>
            </a:lvl4pPr>
            <a:lvl5pPr marL="1827724" indent="0" algn="ctr">
              <a:buNone/>
              <a:defRPr>
                <a:solidFill>
                  <a:schemeClr val="tx1">
                    <a:tint val="75000"/>
                  </a:schemeClr>
                </a:solidFill>
              </a:defRPr>
            </a:lvl5pPr>
            <a:lvl6pPr marL="2284656" indent="0" algn="ctr">
              <a:buNone/>
              <a:defRPr>
                <a:solidFill>
                  <a:schemeClr val="tx1">
                    <a:tint val="75000"/>
                  </a:schemeClr>
                </a:solidFill>
              </a:defRPr>
            </a:lvl6pPr>
            <a:lvl7pPr marL="2741588" indent="0" algn="ctr">
              <a:buNone/>
              <a:defRPr>
                <a:solidFill>
                  <a:schemeClr val="tx1">
                    <a:tint val="75000"/>
                  </a:schemeClr>
                </a:solidFill>
              </a:defRPr>
            </a:lvl7pPr>
            <a:lvl8pPr marL="3198518" indent="0" algn="ctr">
              <a:buNone/>
              <a:defRPr>
                <a:solidFill>
                  <a:schemeClr val="tx1">
                    <a:tint val="75000"/>
                  </a:schemeClr>
                </a:solidFill>
              </a:defRPr>
            </a:lvl8pPr>
            <a:lvl9pPr marL="36554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lvl1pPr>
            <a:lvl2pPr marL="403458" indent="0" algn="ctr">
              <a:buNone/>
              <a:defRPr/>
            </a:lvl2pPr>
            <a:lvl3pPr marL="806913" indent="0" algn="ctr">
              <a:buNone/>
              <a:defRPr/>
            </a:lvl3pPr>
            <a:lvl4pPr marL="1210369" indent="0" algn="ctr">
              <a:buNone/>
              <a:defRPr/>
            </a:lvl4pPr>
            <a:lvl5pPr marL="1613822" indent="0" algn="ctr">
              <a:buNone/>
              <a:defRPr/>
            </a:lvl5pPr>
            <a:lvl6pPr marL="2017278" indent="0" algn="ctr">
              <a:buNone/>
              <a:defRPr/>
            </a:lvl6pPr>
            <a:lvl7pPr marL="2420736" indent="0" algn="ctr">
              <a:buNone/>
              <a:defRPr/>
            </a:lvl7pPr>
            <a:lvl8pPr marL="2824194" indent="0" algn="ctr">
              <a:buNone/>
              <a:defRPr/>
            </a:lvl8pPr>
            <a:lvl9pPr marL="3227648"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59991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2885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500" b="1" cap="all"/>
            </a:lvl1pPr>
          </a:lstStyle>
          <a:p>
            <a:r>
              <a:rPr lang="en-US"/>
              <a:t>Click to edit Master title style</a:t>
            </a:r>
            <a:endParaRPr lang="vi-VN"/>
          </a:p>
        </p:txBody>
      </p:sp>
      <p:sp>
        <p:nvSpPr>
          <p:cNvPr id="3" name="Text Placeholder 2"/>
          <p:cNvSpPr>
            <a:spLocks noGrp="1"/>
          </p:cNvSpPr>
          <p:nvPr>
            <p:ph type="body" idx="1"/>
          </p:nvPr>
        </p:nvSpPr>
        <p:spPr>
          <a:xfrm>
            <a:off x="722313" y="2180038"/>
            <a:ext cx="7772400" cy="1125140"/>
          </a:xfrm>
        </p:spPr>
        <p:txBody>
          <a:bodyPr anchor="b"/>
          <a:lstStyle>
            <a:lvl1pPr marL="0" indent="0">
              <a:buNone/>
              <a:defRPr sz="1700"/>
            </a:lvl1pPr>
            <a:lvl2pPr marL="403458" indent="0">
              <a:buNone/>
              <a:defRPr sz="1600"/>
            </a:lvl2pPr>
            <a:lvl3pPr marL="806913" indent="0">
              <a:buNone/>
              <a:defRPr sz="1400"/>
            </a:lvl3pPr>
            <a:lvl4pPr marL="1210369" indent="0">
              <a:buNone/>
              <a:defRPr sz="1200"/>
            </a:lvl4pPr>
            <a:lvl5pPr marL="1613822" indent="0">
              <a:buNone/>
              <a:defRPr sz="1200"/>
            </a:lvl5pPr>
            <a:lvl6pPr marL="2017278" indent="0">
              <a:buNone/>
              <a:defRPr sz="1200"/>
            </a:lvl6pPr>
            <a:lvl7pPr marL="2420736" indent="0">
              <a:buNone/>
              <a:defRPr sz="1200"/>
            </a:lvl7pPr>
            <a:lvl8pPr marL="2824194" indent="0">
              <a:buNone/>
              <a:defRPr sz="1200"/>
            </a:lvl8pPr>
            <a:lvl9pPr marL="3227648"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272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5635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3458" indent="0">
              <a:buNone/>
              <a:defRPr sz="1700" b="1"/>
            </a:lvl2pPr>
            <a:lvl3pPr marL="806913" indent="0">
              <a:buNone/>
              <a:defRPr sz="1600" b="1"/>
            </a:lvl3pPr>
            <a:lvl4pPr marL="1210369" indent="0">
              <a:buNone/>
              <a:defRPr sz="1400" b="1"/>
            </a:lvl4pPr>
            <a:lvl5pPr marL="1613822" indent="0">
              <a:buNone/>
              <a:defRPr sz="1400" b="1"/>
            </a:lvl5pPr>
            <a:lvl6pPr marL="2017278" indent="0">
              <a:buNone/>
              <a:defRPr sz="1400" b="1"/>
            </a:lvl6pPr>
            <a:lvl7pPr marL="2420736" indent="0">
              <a:buNone/>
              <a:defRPr sz="1400" b="1"/>
            </a:lvl7pPr>
            <a:lvl8pPr marL="2824194" indent="0">
              <a:buNone/>
              <a:defRPr sz="1400" b="1"/>
            </a:lvl8pPr>
            <a:lvl9pPr marL="322764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100" b="1"/>
            </a:lvl1pPr>
            <a:lvl2pPr marL="403458" indent="0">
              <a:buNone/>
              <a:defRPr sz="1700" b="1"/>
            </a:lvl2pPr>
            <a:lvl3pPr marL="806913" indent="0">
              <a:buNone/>
              <a:defRPr sz="1600" b="1"/>
            </a:lvl3pPr>
            <a:lvl4pPr marL="1210369" indent="0">
              <a:buNone/>
              <a:defRPr sz="1400" b="1"/>
            </a:lvl4pPr>
            <a:lvl5pPr marL="1613822" indent="0">
              <a:buNone/>
              <a:defRPr sz="1400" b="1"/>
            </a:lvl5pPr>
            <a:lvl6pPr marL="2017278" indent="0">
              <a:buNone/>
              <a:defRPr sz="1400" b="1"/>
            </a:lvl6pPr>
            <a:lvl7pPr marL="2420736" indent="0">
              <a:buNone/>
              <a:defRPr sz="1400" b="1"/>
            </a:lvl7pPr>
            <a:lvl8pPr marL="2824194" indent="0">
              <a:buNone/>
              <a:defRPr sz="1400" b="1"/>
            </a:lvl8pPr>
            <a:lvl9pPr marL="322764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4923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2224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097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700" b="1"/>
            </a:lvl1pPr>
          </a:lstStyle>
          <a:p>
            <a:r>
              <a:rPr lang="en-US"/>
              <a:t>Click to edit Master title style</a:t>
            </a:r>
            <a:endParaRPr lang="vi-VN"/>
          </a:p>
        </p:txBody>
      </p:sp>
      <p:sp>
        <p:nvSpPr>
          <p:cNvPr id="3" name="Content Placeholder 2"/>
          <p:cNvSpPr>
            <a:spLocks noGrp="1"/>
          </p:cNvSpPr>
          <p:nvPr>
            <p:ph idx="1"/>
          </p:nvPr>
        </p:nvSpPr>
        <p:spPr>
          <a:xfrm>
            <a:off x="3575050" y="204797"/>
            <a:ext cx="5111750" cy="4389835"/>
          </a:xfrm>
        </p:spPr>
        <p:txBody>
          <a:bodyPr/>
          <a:lstStyle>
            <a:lvl1pPr>
              <a:defRPr sz="2800"/>
            </a:lvl1pPr>
            <a:lvl2pPr>
              <a:defRPr sz="25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200"/>
            </a:lvl1pPr>
            <a:lvl2pPr marL="403458" indent="0">
              <a:buNone/>
              <a:defRPr sz="1100"/>
            </a:lvl2pPr>
            <a:lvl3pPr marL="806913" indent="0">
              <a:buNone/>
              <a:defRPr sz="900"/>
            </a:lvl3pPr>
            <a:lvl4pPr marL="1210369" indent="0">
              <a:buNone/>
              <a:defRPr sz="800"/>
            </a:lvl4pPr>
            <a:lvl5pPr marL="1613822" indent="0">
              <a:buNone/>
              <a:defRPr sz="800"/>
            </a:lvl5pPr>
            <a:lvl6pPr marL="2017278" indent="0">
              <a:buNone/>
              <a:defRPr sz="800"/>
            </a:lvl6pPr>
            <a:lvl7pPr marL="2420736" indent="0">
              <a:buNone/>
              <a:defRPr sz="800"/>
            </a:lvl7pPr>
            <a:lvl8pPr marL="2824194" indent="0">
              <a:buNone/>
              <a:defRPr sz="800"/>
            </a:lvl8pPr>
            <a:lvl9pPr marL="322764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121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800"/>
            </a:lvl1pPr>
            <a:lvl2pPr marL="403458" indent="0">
              <a:buNone/>
              <a:defRPr sz="2500"/>
            </a:lvl2pPr>
            <a:lvl3pPr marL="806913" indent="0">
              <a:buNone/>
              <a:defRPr sz="2100"/>
            </a:lvl3pPr>
            <a:lvl4pPr marL="1210369" indent="0">
              <a:buNone/>
              <a:defRPr sz="1700"/>
            </a:lvl4pPr>
            <a:lvl5pPr marL="1613822" indent="0">
              <a:buNone/>
              <a:defRPr sz="1700"/>
            </a:lvl5pPr>
            <a:lvl6pPr marL="2017278" indent="0">
              <a:buNone/>
              <a:defRPr sz="1700"/>
            </a:lvl6pPr>
            <a:lvl7pPr marL="2420736" indent="0">
              <a:buNone/>
              <a:defRPr sz="1700"/>
            </a:lvl7pPr>
            <a:lvl8pPr marL="2824194" indent="0">
              <a:buNone/>
              <a:defRPr sz="1700"/>
            </a:lvl8pPr>
            <a:lvl9pPr marL="3227648" indent="0">
              <a:buNone/>
              <a:defRPr sz="1700"/>
            </a:lvl9pPr>
          </a:lstStyle>
          <a:p>
            <a:pPr lvl="0"/>
            <a:endParaRPr lang="vi-VN" noProof="0"/>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200"/>
            </a:lvl1pPr>
            <a:lvl2pPr marL="403458" indent="0">
              <a:buNone/>
              <a:defRPr sz="1100"/>
            </a:lvl2pPr>
            <a:lvl3pPr marL="806913" indent="0">
              <a:buNone/>
              <a:defRPr sz="900"/>
            </a:lvl3pPr>
            <a:lvl4pPr marL="1210369" indent="0">
              <a:buNone/>
              <a:defRPr sz="800"/>
            </a:lvl4pPr>
            <a:lvl5pPr marL="1613822" indent="0">
              <a:buNone/>
              <a:defRPr sz="800"/>
            </a:lvl5pPr>
            <a:lvl6pPr marL="2017278" indent="0">
              <a:buNone/>
              <a:defRPr sz="800"/>
            </a:lvl6pPr>
            <a:lvl7pPr marL="2420736" indent="0">
              <a:buNone/>
              <a:defRPr sz="800"/>
            </a:lvl7pPr>
            <a:lvl8pPr marL="2824194" indent="0">
              <a:buNone/>
              <a:defRPr sz="800"/>
            </a:lvl8pPr>
            <a:lvl9pPr marL="322764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20028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736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7027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1" y="2701528"/>
            <a:ext cx="6858000" cy="1241822"/>
          </a:xfrm>
        </p:spPr>
        <p:txBody>
          <a:bodyPr/>
          <a:lstStyle>
            <a:lvl1pPr marL="0" indent="0" algn="ctr">
              <a:buNone/>
              <a:defRPr sz="1800"/>
            </a:lvl1pPr>
            <a:lvl2pPr marL="342746" indent="0" algn="ctr">
              <a:buNone/>
              <a:defRPr sz="1500"/>
            </a:lvl2pPr>
            <a:lvl3pPr marL="685493" indent="0" algn="ctr">
              <a:buNone/>
              <a:defRPr sz="1400"/>
            </a:lvl3pPr>
            <a:lvl4pPr marL="1028240" indent="0" algn="ctr">
              <a:buNone/>
              <a:defRPr sz="1200"/>
            </a:lvl4pPr>
            <a:lvl5pPr marL="1370985" indent="0" algn="ctr">
              <a:buNone/>
              <a:defRPr sz="1200"/>
            </a:lvl5pPr>
            <a:lvl6pPr marL="1713730" indent="0" algn="ctr">
              <a:buNone/>
              <a:defRPr sz="1200"/>
            </a:lvl6pPr>
            <a:lvl7pPr marL="2056480" indent="0" algn="ctr">
              <a:buNone/>
              <a:defRPr sz="1200"/>
            </a:lvl7pPr>
            <a:lvl8pPr marL="2399225" indent="0" algn="ctr">
              <a:buNone/>
              <a:defRPr sz="1200"/>
            </a:lvl8pPr>
            <a:lvl9pPr marL="274197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745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601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746" indent="0">
              <a:buNone/>
              <a:defRPr sz="1500">
                <a:solidFill>
                  <a:schemeClr val="tx1">
                    <a:tint val="75000"/>
                  </a:schemeClr>
                </a:solidFill>
              </a:defRPr>
            </a:lvl2pPr>
            <a:lvl3pPr marL="685493" indent="0">
              <a:buNone/>
              <a:defRPr sz="1400">
                <a:solidFill>
                  <a:schemeClr val="tx1">
                    <a:tint val="75000"/>
                  </a:schemeClr>
                </a:solidFill>
              </a:defRPr>
            </a:lvl3pPr>
            <a:lvl4pPr marL="1028240" indent="0">
              <a:buNone/>
              <a:defRPr sz="1200">
                <a:solidFill>
                  <a:schemeClr val="tx1">
                    <a:tint val="75000"/>
                  </a:schemeClr>
                </a:solidFill>
              </a:defRPr>
            </a:lvl4pPr>
            <a:lvl5pPr marL="1370985" indent="0">
              <a:buNone/>
              <a:defRPr sz="1200">
                <a:solidFill>
                  <a:schemeClr val="tx1">
                    <a:tint val="75000"/>
                  </a:schemeClr>
                </a:solidFill>
              </a:defRPr>
            </a:lvl5pPr>
            <a:lvl6pPr marL="1713730" indent="0">
              <a:buNone/>
              <a:defRPr sz="1200">
                <a:solidFill>
                  <a:schemeClr val="tx1">
                    <a:tint val="75000"/>
                  </a:schemeClr>
                </a:solidFill>
              </a:defRPr>
            </a:lvl6pPr>
            <a:lvl7pPr marL="2056480" indent="0">
              <a:buNone/>
              <a:defRPr sz="1200">
                <a:solidFill>
                  <a:schemeClr val="tx1">
                    <a:tint val="75000"/>
                  </a:schemeClr>
                </a:solidFill>
              </a:defRPr>
            </a:lvl7pPr>
            <a:lvl8pPr marL="2399225" indent="0">
              <a:buNone/>
              <a:defRPr sz="1200">
                <a:solidFill>
                  <a:schemeClr val="tx1">
                    <a:tint val="75000"/>
                  </a:schemeClr>
                </a:solidFill>
              </a:defRPr>
            </a:lvl8pPr>
            <a:lvl9pPr marL="274197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46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339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46" indent="0">
              <a:buNone/>
              <a:defRPr sz="1500" b="1"/>
            </a:lvl2pPr>
            <a:lvl3pPr marL="685493" indent="0">
              <a:buNone/>
              <a:defRPr sz="1400" b="1"/>
            </a:lvl3pPr>
            <a:lvl4pPr marL="1028240" indent="0">
              <a:buNone/>
              <a:defRPr sz="1200" b="1"/>
            </a:lvl4pPr>
            <a:lvl5pPr marL="1370985" indent="0">
              <a:buNone/>
              <a:defRPr sz="1200" b="1"/>
            </a:lvl5pPr>
            <a:lvl6pPr marL="1713730" indent="0">
              <a:buNone/>
              <a:defRPr sz="1200" b="1"/>
            </a:lvl6pPr>
            <a:lvl7pPr marL="2056480" indent="0">
              <a:buNone/>
              <a:defRPr sz="1200" b="1"/>
            </a:lvl7pPr>
            <a:lvl8pPr marL="2399225" indent="0">
              <a:buNone/>
              <a:defRPr sz="1200" b="1"/>
            </a:lvl8pPr>
            <a:lvl9pPr marL="274197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1800" b="1"/>
            </a:lvl1pPr>
            <a:lvl2pPr marL="342746" indent="0">
              <a:buNone/>
              <a:defRPr sz="1500" b="1"/>
            </a:lvl2pPr>
            <a:lvl3pPr marL="685493" indent="0">
              <a:buNone/>
              <a:defRPr sz="1400" b="1"/>
            </a:lvl3pPr>
            <a:lvl4pPr marL="1028240" indent="0">
              <a:buNone/>
              <a:defRPr sz="1200" b="1"/>
            </a:lvl4pPr>
            <a:lvl5pPr marL="1370985" indent="0">
              <a:buNone/>
              <a:defRPr sz="1200" b="1"/>
            </a:lvl5pPr>
            <a:lvl6pPr marL="1713730" indent="0">
              <a:buNone/>
              <a:defRPr sz="1200" b="1"/>
            </a:lvl6pPr>
            <a:lvl7pPr marL="2056480" indent="0">
              <a:buNone/>
              <a:defRPr sz="1200" b="1"/>
            </a:lvl7pPr>
            <a:lvl8pPr marL="2399225" indent="0">
              <a:buNone/>
              <a:defRPr sz="1200" b="1"/>
            </a:lvl8pPr>
            <a:lvl9pPr marL="2741970" indent="0">
              <a:buNone/>
              <a:defRPr sz="1200" b="1"/>
            </a:lvl9pPr>
          </a:lstStyle>
          <a:p>
            <a:pPr lvl="0"/>
            <a:r>
              <a:rPr lang="en-US"/>
              <a:t>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307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0421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736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31" indent="0">
              <a:buNone/>
              <a:defRPr sz="1800">
                <a:solidFill>
                  <a:schemeClr val="tx1">
                    <a:tint val="75000"/>
                  </a:schemeClr>
                </a:solidFill>
              </a:defRPr>
            </a:lvl2pPr>
            <a:lvl3pPr marL="913863" indent="0">
              <a:buNone/>
              <a:defRPr sz="1600">
                <a:solidFill>
                  <a:schemeClr val="tx1">
                    <a:tint val="75000"/>
                  </a:schemeClr>
                </a:solidFill>
              </a:defRPr>
            </a:lvl3pPr>
            <a:lvl4pPr marL="1370794" indent="0">
              <a:buNone/>
              <a:defRPr sz="1400">
                <a:solidFill>
                  <a:schemeClr val="tx1">
                    <a:tint val="75000"/>
                  </a:schemeClr>
                </a:solidFill>
              </a:defRPr>
            </a:lvl4pPr>
            <a:lvl5pPr marL="1827724" indent="0">
              <a:buNone/>
              <a:defRPr sz="1400">
                <a:solidFill>
                  <a:schemeClr val="tx1">
                    <a:tint val="75000"/>
                  </a:schemeClr>
                </a:solidFill>
              </a:defRPr>
            </a:lvl5pPr>
            <a:lvl6pPr marL="2284656" indent="0">
              <a:buNone/>
              <a:defRPr sz="1400">
                <a:solidFill>
                  <a:schemeClr val="tx1">
                    <a:tint val="75000"/>
                  </a:schemeClr>
                </a:solidFill>
              </a:defRPr>
            </a:lvl6pPr>
            <a:lvl7pPr marL="2741588" indent="0">
              <a:buNone/>
              <a:defRPr sz="1400">
                <a:solidFill>
                  <a:schemeClr val="tx1">
                    <a:tint val="75000"/>
                  </a:schemeClr>
                </a:solidFill>
              </a:defRPr>
            </a:lvl7pPr>
            <a:lvl8pPr marL="3198518" indent="0">
              <a:buNone/>
              <a:defRPr sz="1400">
                <a:solidFill>
                  <a:schemeClr val="tx1">
                    <a:tint val="75000"/>
                  </a:schemeClr>
                </a:solidFill>
              </a:defRPr>
            </a:lvl8pPr>
            <a:lvl9pPr marL="365545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746" indent="0">
              <a:buNone/>
              <a:defRPr sz="1100"/>
            </a:lvl2pPr>
            <a:lvl3pPr marL="685493" indent="0">
              <a:buNone/>
              <a:defRPr sz="900"/>
            </a:lvl3pPr>
            <a:lvl4pPr marL="1028240" indent="0">
              <a:buNone/>
              <a:defRPr sz="800"/>
            </a:lvl4pPr>
            <a:lvl5pPr marL="1370985" indent="0">
              <a:buNone/>
              <a:defRPr sz="800"/>
            </a:lvl5pPr>
            <a:lvl6pPr marL="1713730" indent="0">
              <a:buNone/>
              <a:defRPr sz="800"/>
            </a:lvl6pPr>
            <a:lvl7pPr marL="2056480" indent="0">
              <a:buNone/>
              <a:defRPr sz="800"/>
            </a:lvl7pPr>
            <a:lvl8pPr marL="2399225" indent="0">
              <a:buNone/>
              <a:defRPr sz="800"/>
            </a:lvl8pPr>
            <a:lvl9pPr marL="27419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702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a:lstStyle>
            <a:lvl1pPr marL="0" indent="0">
              <a:buNone/>
              <a:defRPr sz="2400"/>
            </a:lvl1pPr>
            <a:lvl2pPr marL="342746" indent="0">
              <a:buNone/>
              <a:defRPr sz="2100"/>
            </a:lvl2pPr>
            <a:lvl3pPr marL="685493" indent="0">
              <a:buNone/>
              <a:defRPr sz="1800"/>
            </a:lvl3pPr>
            <a:lvl4pPr marL="1028240" indent="0">
              <a:buNone/>
              <a:defRPr sz="1500"/>
            </a:lvl4pPr>
            <a:lvl5pPr marL="1370985" indent="0">
              <a:buNone/>
              <a:defRPr sz="1500"/>
            </a:lvl5pPr>
            <a:lvl6pPr marL="1713730" indent="0">
              <a:buNone/>
              <a:defRPr sz="1500"/>
            </a:lvl6pPr>
            <a:lvl7pPr marL="2056480" indent="0">
              <a:buNone/>
              <a:defRPr sz="1500"/>
            </a:lvl7pPr>
            <a:lvl8pPr marL="2399225" indent="0">
              <a:buNone/>
              <a:defRPr sz="1500"/>
            </a:lvl8pPr>
            <a:lvl9pPr marL="2741970" indent="0">
              <a:buNone/>
              <a:defRPr sz="1500"/>
            </a:lvl9pPr>
          </a:lstStyle>
          <a:p>
            <a:endParaRPr lang="en-US"/>
          </a:p>
        </p:txBody>
      </p:sp>
      <p:sp>
        <p:nvSpPr>
          <p:cNvPr id="4" name="Text Placeholder 3"/>
          <p:cNvSpPr>
            <a:spLocks noGrp="1"/>
          </p:cNvSpPr>
          <p:nvPr>
            <p:ph type="body" sz="half" idx="2"/>
          </p:nvPr>
        </p:nvSpPr>
        <p:spPr>
          <a:xfrm>
            <a:off x="629841" y="1543055"/>
            <a:ext cx="2949178" cy="2858691"/>
          </a:xfrm>
        </p:spPr>
        <p:txBody>
          <a:bodyPr/>
          <a:lstStyle>
            <a:lvl1pPr marL="0" indent="0">
              <a:buNone/>
              <a:defRPr sz="1200"/>
            </a:lvl1pPr>
            <a:lvl2pPr marL="342746" indent="0">
              <a:buNone/>
              <a:defRPr sz="1100"/>
            </a:lvl2pPr>
            <a:lvl3pPr marL="685493" indent="0">
              <a:buNone/>
              <a:defRPr sz="900"/>
            </a:lvl3pPr>
            <a:lvl4pPr marL="1028240" indent="0">
              <a:buNone/>
              <a:defRPr sz="800"/>
            </a:lvl4pPr>
            <a:lvl5pPr marL="1370985" indent="0">
              <a:buNone/>
              <a:defRPr sz="800"/>
            </a:lvl5pPr>
            <a:lvl6pPr marL="1713730" indent="0">
              <a:buNone/>
              <a:defRPr sz="800"/>
            </a:lvl6pPr>
            <a:lvl7pPr marL="2056480" indent="0">
              <a:buNone/>
              <a:defRPr sz="800"/>
            </a:lvl7pPr>
            <a:lvl8pPr marL="2399225" indent="0">
              <a:buNone/>
              <a:defRPr sz="800"/>
            </a:lvl8pPr>
            <a:lvl9pPr marL="274197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69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852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43"/>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81B16-1295-4CEA-A26E-01055E74B14E}" type="datetimeFigureOut">
              <a:rPr lang="en-US" smtClean="0">
                <a:solidFill>
                  <a:prstClr val="black">
                    <a:tint val="75000"/>
                  </a:prstClr>
                </a:solidFill>
              </a:rPr>
              <a:pPr/>
              <a:t>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489911-BFB3-46F7-91B7-6EE274A7C2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581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31" indent="0">
              <a:buNone/>
              <a:defRPr sz="2000" b="1"/>
            </a:lvl2pPr>
            <a:lvl3pPr marL="913863" indent="0">
              <a:buNone/>
              <a:defRPr sz="1800" b="1"/>
            </a:lvl3pPr>
            <a:lvl4pPr marL="1370794" indent="0">
              <a:buNone/>
              <a:defRPr sz="1600" b="1"/>
            </a:lvl4pPr>
            <a:lvl5pPr marL="1827724" indent="0">
              <a:buNone/>
              <a:defRPr sz="1600" b="1"/>
            </a:lvl5pPr>
            <a:lvl6pPr marL="2284656" indent="0">
              <a:buNone/>
              <a:defRPr sz="1600" b="1"/>
            </a:lvl6pPr>
            <a:lvl7pPr marL="2741588" indent="0">
              <a:buNone/>
              <a:defRPr sz="1600" b="1"/>
            </a:lvl7pPr>
            <a:lvl8pPr marL="3198518" indent="0">
              <a:buNone/>
              <a:defRPr sz="1600" b="1"/>
            </a:lvl8pPr>
            <a:lvl9pPr marL="36554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6931" indent="0">
              <a:buNone/>
              <a:defRPr sz="2000" b="1"/>
            </a:lvl2pPr>
            <a:lvl3pPr marL="913863" indent="0">
              <a:buNone/>
              <a:defRPr sz="1800" b="1"/>
            </a:lvl3pPr>
            <a:lvl4pPr marL="1370794" indent="0">
              <a:buNone/>
              <a:defRPr sz="1600" b="1"/>
            </a:lvl4pPr>
            <a:lvl5pPr marL="1827724" indent="0">
              <a:buNone/>
              <a:defRPr sz="1600" b="1"/>
            </a:lvl5pPr>
            <a:lvl6pPr marL="2284656" indent="0">
              <a:buNone/>
              <a:defRPr sz="1600" b="1"/>
            </a:lvl6pPr>
            <a:lvl7pPr marL="2741588" indent="0">
              <a:buNone/>
              <a:defRPr sz="1600" b="1"/>
            </a:lvl7pPr>
            <a:lvl8pPr marL="3198518" indent="0">
              <a:buNone/>
              <a:defRPr sz="1600" b="1"/>
            </a:lvl8pPr>
            <a:lvl9pPr marL="36554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6931" indent="0">
              <a:buNone/>
              <a:defRPr sz="1200"/>
            </a:lvl2pPr>
            <a:lvl3pPr marL="913863" indent="0">
              <a:buNone/>
              <a:defRPr sz="1000"/>
            </a:lvl3pPr>
            <a:lvl4pPr marL="1370794" indent="0">
              <a:buNone/>
              <a:defRPr sz="900"/>
            </a:lvl4pPr>
            <a:lvl5pPr marL="1827724" indent="0">
              <a:buNone/>
              <a:defRPr sz="900"/>
            </a:lvl5pPr>
            <a:lvl6pPr marL="2284656" indent="0">
              <a:buNone/>
              <a:defRPr sz="900"/>
            </a:lvl6pPr>
            <a:lvl7pPr marL="2741588" indent="0">
              <a:buNone/>
              <a:defRPr sz="900"/>
            </a:lvl7pPr>
            <a:lvl8pPr marL="3198518" indent="0">
              <a:buNone/>
              <a:defRPr sz="900"/>
            </a:lvl8pPr>
            <a:lvl9pPr marL="36554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31" indent="0">
              <a:buNone/>
              <a:defRPr sz="2800"/>
            </a:lvl2pPr>
            <a:lvl3pPr marL="913863" indent="0">
              <a:buNone/>
              <a:defRPr sz="2400"/>
            </a:lvl3pPr>
            <a:lvl4pPr marL="1370794" indent="0">
              <a:buNone/>
              <a:defRPr sz="2000"/>
            </a:lvl4pPr>
            <a:lvl5pPr marL="1827724" indent="0">
              <a:buNone/>
              <a:defRPr sz="2000"/>
            </a:lvl5pPr>
            <a:lvl6pPr marL="2284656" indent="0">
              <a:buNone/>
              <a:defRPr sz="2000"/>
            </a:lvl6pPr>
            <a:lvl7pPr marL="2741588" indent="0">
              <a:buNone/>
              <a:defRPr sz="2000"/>
            </a:lvl7pPr>
            <a:lvl8pPr marL="3198518" indent="0">
              <a:buNone/>
              <a:defRPr sz="2000"/>
            </a:lvl8pPr>
            <a:lvl9pPr marL="3655451"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6931" indent="0">
              <a:buNone/>
              <a:defRPr sz="1200"/>
            </a:lvl2pPr>
            <a:lvl3pPr marL="913863" indent="0">
              <a:buNone/>
              <a:defRPr sz="1000"/>
            </a:lvl3pPr>
            <a:lvl4pPr marL="1370794" indent="0">
              <a:buNone/>
              <a:defRPr sz="900"/>
            </a:lvl4pPr>
            <a:lvl5pPr marL="1827724" indent="0">
              <a:buNone/>
              <a:defRPr sz="900"/>
            </a:lvl5pPr>
            <a:lvl6pPr marL="2284656" indent="0">
              <a:buNone/>
              <a:defRPr sz="900"/>
            </a:lvl6pPr>
            <a:lvl7pPr marL="2741588" indent="0">
              <a:buNone/>
              <a:defRPr sz="900"/>
            </a:lvl7pPr>
            <a:lvl8pPr marL="3198518" indent="0">
              <a:buNone/>
              <a:defRPr sz="900"/>
            </a:lvl8pPr>
            <a:lvl9pPr marL="36554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88" tIns="45694" rIns="91388" bIns="4569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88" tIns="45694" rIns="91388" bIns="4569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88" tIns="45694" rIns="91388" bIns="45694" rtlCol="0" anchor="ctr"/>
          <a:lstStyle>
            <a:lvl1pPr algn="l">
              <a:defRPr sz="1200">
                <a:solidFill>
                  <a:schemeClr val="tx1">
                    <a:tint val="75000"/>
                  </a:schemeClr>
                </a:solidFill>
              </a:defRPr>
            </a:lvl1pPr>
          </a:lstStyle>
          <a:p>
            <a:fld id="{33BB504A-11D5-4594-99D7-C9A16AF1D067}" type="datetimeFigureOut">
              <a:rPr lang="en-US" smtClean="0"/>
              <a:t>2/10/2025</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388" tIns="45694" rIns="91388" bIns="4569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88" tIns="45694" rIns="91388" bIns="45694"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863" rtl="0" eaLnBrk="1" latinLnBrk="0" hangingPunct="1">
        <a:spcBef>
          <a:spcPct val="0"/>
        </a:spcBef>
        <a:buNone/>
        <a:defRPr sz="4400" kern="1200">
          <a:solidFill>
            <a:schemeClr val="tx1"/>
          </a:solidFill>
          <a:latin typeface="+mj-lt"/>
          <a:ea typeface="+mj-ea"/>
          <a:cs typeface="+mj-cs"/>
        </a:defRPr>
      </a:lvl1pPr>
    </p:titleStyle>
    <p:bodyStyle>
      <a:lvl1pPr marL="342696" indent="-342696" algn="l" defTabSz="9138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13" indent="-285581" algn="l" defTabSz="9138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329" indent="-228464" algn="l" defTabSz="9138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261"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193"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124"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056"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987"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918" indent="-228464" algn="l" defTabSz="9138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863" rtl="0" eaLnBrk="1" latinLnBrk="0" hangingPunct="1">
        <a:defRPr sz="1800" kern="1200">
          <a:solidFill>
            <a:schemeClr val="tx1"/>
          </a:solidFill>
          <a:latin typeface="+mn-lt"/>
          <a:ea typeface="+mn-ea"/>
          <a:cs typeface="+mn-cs"/>
        </a:defRPr>
      </a:lvl1pPr>
      <a:lvl2pPr marL="456931" algn="l" defTabSz="913863" rtl="0" eaLnBrk="1" latinLnBrk="0" hangingPunct="1">
        <a:defRPr sz="1800" kern="1200">
          <a:solidFill>
            <a:schemeClr val="tx1"/>
          </a:solidFill>
          <a:latin typeface="+mn-lt"/>
          <a:ea typeface="+mn-ea"/>
          <a:cs typeface="+mn-cs"/>
        </a:defRPr>
      </a:lvl2pPr>
      <a:lvl3pPr marL="913863" algn="l" defTabSz="913863" rtl="0" eaLnBrk="1" latinLnBrk="0" hangingPunct="1">
        <a:defRPr sz="1800" kern="1200">
          <a:solidFill>
            <a:schemeClr val="tx1"/>
          </a:solidFill>
          <a:latin typeface="+mn-lt"/>
          <a:ea typeface="+mn-ea"/>
          <a:cs typeface="+mn-cs"/>
        </a:defRPr>
      </a:lvl3pPr>
      <a:lvl4pPr marL="1370794" algn="l" defTabSz="913863" rtl="0" eaLnBrk="1" latinLnBrk="0" hangingPunct="1">
        <a:defRPr sz="1800" kern="1200">
          <a:solidFill>
            <a:schemeClr val="tx1"/>
          </a:solidFill>
          <a:latin typeface="+mn-lt"/>
          <a:ea typeface="+mn-ea"/>
          <a:cs typeface="+mn-cs"/>
        </a:defRPr>
      </a:lvl4pPr>
      <a:lvl5pPr marL="1827724" algn="l" defTabSz="913863" rtl="0" eaLnBrk="1" latinLnBrk="0" hangingPunct="1">
        <a:defRPr sz="1800" kern="1200">
          <a:solidFill>
            <a:schemeClr val="tx1"/>
          </a:solidFill>
          <a:latin typeface="+mn-lt"/>
          <a:ea typeface="+mn-ea"/>
          <a:cs typeface="+mn-cs"/>
        </a:defRPr>
      </a:lvl5pPr>
      <a:lvl6pPr marL="2284656" algn="l" defTabSz="913863" rtl="0" eaLnBrk="1" latinLnBrk="0" hangingPunct="1">
        <a:defRPr sz="1800" kern="1200">
          <a:solidFill>
            <a:schemeClr val="tx1"/>
          </a:solidFill>
          <a:latin typeface="+mn-lt"/>
          <a:ea typeface="+mn-ea"/>
          <a:cs typeface="+mn-cs"/>
        </a:defRPr>
      </a:lvl6pPr>
      <a:lvl7pPr marL="2741588" algn="l" defTabSz="913863" rtl="0" eaLnBrk="1" latinLnBrk="0" hangingPunct="1">
        <a:defRPr sz="1800" kern="1200">
          <a:solidFill>
            <a:schemeClr val="tx1"/>
          </a:solidFill>
          <a:latin typeface="+mn-lt"/>
          <a:ea typeface="+mn-ea"/>
          <a:cs typeface="+mn-cs"/>
        </a:defRPr>
      </a:lvl7pPr>
      <a:lvl8pPr marL="3198518" algn="l" defTabSz="913863" rtl="0" eaLnBrk="1" latinLnBrk="0" hangingPunct="1">
        <a:defRPr sz="1800" kern="1200">
          <a:solidFill>
            <a:schemeClr val="tx1"/>
          </a:solidFill>
          <a:latin typeface="+mn-lt"/>
          <a:ea typeface="+mn-ea"/>
          <a:cs typeface="+mn-cs"/>
        </a:defRPr>
      </a:lvl8pPr>
      <a:lvl9pPr marL="3655451" algn="l" defTabSz="9138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27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93" tIns="40344" rIns="80693" bIns="403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6"/>
            <a:ext cx="8229600" cy="33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93" tIns="40344" rIns="80693" bIns="403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622"/>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93" tIns="40344" rIns="80693" bIns="40344" numCol="1" anchor="t" anchorCtr="0" compatLnSpc="1">
            <a:prstTxWarp prst="textNoShape">
              <a:avLst/>
            </a:prstTxWarp>
          </a:bodyPr>
          <a:lstStyle>
            <a:lvl1pPr eaLnBrk="1" hangingPunct="1">
              <a:defRPr sz="12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4683622"/>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93" tIns="40344" rIns="80693" bIns="40344" numCol="1" anchor="t" anchorCtr="0" compatLnSpc="1">
            <a:prstTxWarp prst="textNoShape">
              <a:avLst/>
            </a:prstTxWarp>
          </a:bodyPr>
          <a:lstStyle>
            <a:lvl1pPr algn="ctr" eaLnBrk="1" hangingPunct="1">
              <a:defRPr sz="12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622"/>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693" tIns="40344" rIns="80693" bIns="40344" numCol="1" anchor="t" anchorCtr="0" compatLnSpc="1">
            <a:prstTxWarp prst="textNoShape">
              <a:avLst/>
            </a:prstTxWarp>
          </a:bodyPr>
          <a:lstStyle>
            <a:lvl1pPr algn="r" eaLnBrk="1" hangingPunct="1">
              <a:defRPr sz="1200"/>
            </a:lvl1pPr>
          </a:lstStyle>
          <a:p>
            <a:pPr fontAlgn="base">
              <a:spcBef>
                <a:spcPct val="0"/>
              </a:spcBef>
              <a:spcAft>
                <a:spcPct val="0"/>
              </a:spcAft>
              <a:defRPr/>
            </a:pPr>
            <a:fld id="{F4264759-E7CE-4A8C-955C-20DA2A50E45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74846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900">
          <a:solidFill>
            <a:schemeClr val="tx2"/>
          </a:solidFill>
          <a:latin typeface="+mj-lt"/>
          <a:ea typeface="+mj-ea"/>
          <a:cs typeface="+mj-cs"/>
        </a:defRPr>
      </a:lvl1pPr>
      <a:lvl2pPr algn="ctr" rtl="0" eaLnBrk="0" fontAlgn="base" hangingPunct="0">
        <a:spcBef>
          <a:spcPct val="0"/>
        </a:spcBef>
        <a:spcAft>
          <a:spcPct val="0"/>
        </a:spcAft>
        <a:defRPr sz="3900">
          <a:solidFill>
            <a:schemeClr val="tx2"/>
          </a:solidFill>
          <a:latin typeface="Arial" charset="0"/>
        </a:defRPr>
      </a:lvl2pPr>
      <a:lvl3pPr algn="ctr" rtl="0" eaLnBrk="0" fontAlgn="base" hangingPunct="0">
        <a:spcBef>
          <a:spcPct val="0"/>
        </a:spcBef>
        <a:spcAft>
          <a:spcPct val="0"/>
        </a:spcAft>
        <a:defRPr sz="3900">
          <a:solidFill>
            <a:schemeClr val="tx2"/>
          </a:solidFill>
          <a:latin typeface="Arial" charset="0"/>
        </a:defRPr>
      </a:lvl3pPr>
      <a:lvl4pPr algn="ctr" rtl="0" eaLnBrk="0" fontAlgn="base" hangingPunct="0">
        <a:spcBef>
          <a:spcPct val="0"/>
        </a:spcBef>
        <a:spcAft>
          <a:spcPct val="0"/>
        </a:spcAft>
        <a:defRPr sz="3900">
          <a:solidFill>
            <a:schemeClr val="tx2"/>
          </a:solidFill>
          <a:latin typeface="Arial" charset="0"/>
        </a:defRPr>
      </a:lvl4pPr>
      <a:lvl5pPr algn="ctr" rtl="0" eaLnBrk="0" fontAlgn="base" hangingPunct="0">
        <a:spcBef>
          <a:spcPct val="0"/>
        </a:spcBef>
        <a:spcAft>
          <a:spcPct val="0"/>
        </a:spcAft>
        <a:defRPr sz="3900">
          <a:solidFill>
            <a:schemeClr val="tx2"/>
          </a:solidFill>
          <a:latin typeface="Arial" charset="0"/>
        </a:defRPr>
      </a:lvl5pPr>
      <a:lvl6pPr marL="403458" algn="ctr" rtl="0" fontAlgn="base">
        <a:spcBef>
          <a:spcPct val="0"/>
        </a:spcBef>
        <a:spcAft>
          <a:spcPct val="0"/>
        </a:spcAft>
        <a:defRPr sz="3900">
          <a:solidFill>
            <a:schemeClr val="tx2"/>
          </a:solidFill>
          <a:latin typeface="Arial" charset="0"/>
        </a:defRPr>
      </a:lvl6pPr>
      <a:lvl7pPr marL="806913" algn="ctr" rtl="0" fontAlgn="base">
        <a:spcBef>
          <a:spcPct val="0"/>
        </a:spcBef>
        <a:spcAft>
          <a:spcPct val="0"/>
        </a:spcAft>
        <a:defRPr sz="3900">
          <a:solidFill>
            <a:schemeClr val="tx2"/>
          </a:solidFill>
          <a:latin typeface="Arial" charset="0"/>
        </a:defRPr>
      </a:lvl7pPr>
      <a:lvl8pPr marL="1210369" algn="ctr" rtl="0" fontAlgn="base">
        <a:spcBef>
          <a:spcPct val="0"/>
        </a:spcBef>
        <a:spcAft>
          <a:spcPct val="0"/>
        </a:spcAft>
        <a:defRPr sz="3900">
          <a:solidFill>
            <a:schemeClr val="tx2"/>
          </a:solidFill>
          <a:latin typeface="Arial" charset="0"/>
        </a:defRPr>
      </a:lvl8pPr>
      <a:lvl9pPr marL="1613822" algn="ctr" rtl="0" fontAlgn="base">
        <a:spcBef>
          <a:spcPct val="0"/>
        </a:spcBef>
        <a:spcAft>
          <a:spcPct val="0"/>
        </a:spcAft>
        <a:defRPr sz="3900">
          <a:solidFill>
            <a:schemeClr val="tx2"/>
          </a:solidFill>
          <a:latin typeface="Arial" charset="0"/>
        </a:defRPr>
      </a:lvl9pPr>
    </p:titleStyle>
    <p:bodyStyle>
      <a:lvl1pPr marL="302218" indent="-302218" algn="l" rtl="0" eaLnBrk="0" fontAlgn="base" hangingPunct="0">
        <a:spcBef>
          <a:spcPct val="20000"/>
        </a:spcBef>
        <a:spcAft>
          <a:spcPct val="0"/>
        </a:spcAft>
        <a:buChar char="•"/>
        <a:defRPr sz="2800">
          <a:solidFill>
            <a:schemeClr val="tx1"/>
          </a:solidFill>
          <a:latin typeface="+mn-lt"/>
          <a:ea typeface="+mn-ea"/>
          <a:cs typeface="+mn-cs"/>
        </a:defRPr>
      </a:lvl1pPr>
      <a:lvl2pPr marL="655245" indent="-251397" algn="l" rtl="0" eaLnBrk="0" fontAlgn="base" hangingPunct="0">
        <a:spcBef>
          <a:spcPct val="20000"/>
        </a:spcBef>
        <a:spcAft>
          <a:spcPct val="0"/>
        </a:spcAft>
        <a:buChar char="–"/>
        <a:defRPr sz="2500">
          <a:solidFill>
            <a:schemeClr val="tx1"/>
          </a:solidFill>
          <a:latin typeface="+mn-lt"/>
        </a:defRPr>
      </a:lvl2pPr>
      <a:lvl3pPr marL="1008277" indent="-201478" algn="l" rtl="0" eaLnBrk="0" fontAlgn="base" hangingPunct="0">
        <a:spcBef>
          <a:spcPct val="20000"/>
        </a:spcBef>
        <a:spcAft>
          <a:spcPct val="0"/>
        </a:spcAft>
        <a:buChar char="•"/>
        <a:defRPr sz="2100">
          <a:solidFill>
            <a:schemeClr val="tx1"/>
          </a:solidFill>
          <a:latin typeface="+mn-lt"/>
        </a:defRPr>
      </a:lvl3pPr>
      <a:lvl4pPr marL="1411230" indent="-201478" algn="l" rtl="0" eaLnBrk="0" fontAlgn="base" hangingPunct="0">
        <a:spcBef>
          <a:spcPct val="20000"/>
        </a:spcBef>
        <a:spcAft>
          <a:spcPct val="0"/>
        </a:spcAft>
        <a:buChar char="–"/>
        <a:defRPr sz="1700">
          <a:solidFill>
            <a:schemeClr val="tx1"/>
          </a:solidFill>
          <a:latin typeface="+mn-lt"/>
        </a:defRPr>
      </a:lvl4pPr>
      <a:lvl5pPr marL="1815075" indent="-201478" algn="l" rtl="0" eaLnBrk="0" fontAlgn="base" hangingPunct="0">
        <a:spcBef>
          <a:spcPct val="20000"/>
        </a:spcBef>
        <a:spcAft>
          <a:spcPct val="0"/>
        </a:spcAft>
        <a:buChar char="»"/>
        <a:defRPr sz="1700">
          <a:solidFill>
            <a:schemeClr val="tx1"/>
          </a:solidFill>
          <a:latin typeface="+mn-lt"/>
        </a:defRPr>
      </a:lvl5pPr>
      <a:lvl6pPr marL="2219007" indent="-201729" algn="l" rtl="0" fontAlgn="base">
        <a:spcBef>
          <a:spcPct val="20000"/>
        </a:spcBef>
        <a:spcAft>
          <a:spcPct val="0"/>
        </a:spcAft>
        <a:buChar char="»"/>
        <a:defRPr sz="1700">
          <a:solidFill>
            <a:schemeClr val="tx1"/>
          </a:solidFill>
          <a:latin typeface="+mn-lt"/>
        </a:defRPr>
      </a:lvl6pPr>
      <a:lvl7pPr marL="2622465" indent="-201729" algn="l" rtl="0" fontAlgn="base">
        <a:spcBef>
          <a:spcPct val="20000"/>
        </a:spcBef>
        <a:spcAft>
          <a:spcPct val="0"/>
        </a:spcAft>
        <a:buChar char="»"/>
        <a:defRPr sz="1700">
          <a:solidFill>
            <a:schemeClr val="tx1"/>
          </a:solidFill>
          <a:latin typeface="+mn-lt"/>
        </a:defRPr>
      </a:lvl7pPr>
      <a:lvl8pPr marL="3025923" indent="-201729" algn="l" rtl="0" fontAlgn="base">
        <a:spcBef>
          <a:spcPct val="20000"/>
        </a:spcBef>
        <a:spcAft>
          <a:spcPct val="0"/>
        </a:spcAft>
        <a:buChar char="»"/>
        <a:defRPr sz="1700">
          <a:solidFill>
            <a:schemeClr val="tx1"/>
          </a:solidFill>
          <a:latin typeface="+mn-lt"/>
        </a:defRPr>
      </a:lvl8pPr>
      <a:lvl9pPr marL="3429378" indent="-201729" algn="l" rtl="0" fontAlgn="base">
        <a:spcBef>
          <a:spcPct val="20000"/>
        </a:spcBef>
        <a:spcAft>
          <a:spcPct val="0"/>
        </a:spcAft>
        <a:buChar char="»"/>
        <a:defRPr sz="1700">
          <a:solidFill>
            <a:schemeClr val="tx1"/>
          </a:solidFill>
          <a:latin typeface="+mn-lt"/>
        </a:defRPr>
      </a:lvl9pPr>
    </p:bodyStyle>
    <p:otherStyle>
      <a:defPPr>
        <a:defRPr lang="vi-VN"/>
      </a:defPPr>
      <a:lvl1pPr marL="0" algn="l" defTabSz="806913" rtl="0" eaLnBrk="1" latinLnBrk="0" hangingPunct="1">
        <a:defRPr sz="1600" kern="1200">
          <a:solidFill>
            <a:schemeClr val="tx1"/>
          </a:solidFill>
          <a:latin typeface="+mn-lt"/>
          <a:ea typeface="+mn-ea"/>
          <a:cs typeface="+mn-cs"/>
        </a:defRPr>
      </a:lvl1pPr>
      <a:lvl2pPr marL="403458" algn="l" defTabSz="806913" rtl="0" eaLnBrk="1" latinLnBrk="0" hangingPunct="1">
        <a:defRPr sz="1600" kern="1200">
          <a:solidFill>
            <a:schemeClr val="tx1"/>
          </a:solidFill>
          <a:latin typeface="+mn-lt"/>
          <a:ea typeface="+mn-ea"/>
          <a:cs typeface="+mn-cs"/>
        </a:defRPr>
      </a:lvl2pPr>
      <a:lvl3pPr marL="806913" algn="l" defTabSz="806913" rtl="0" eaLnBrk="1" latinLnBrk="0" hangingPunct="1">
        <a:defRPr sz="1600" kern="1200">
          <a:solidFill>
            <a:schemeClr val="tx1"/>
          </a:solidFill>
          <a:latin typeface="+mn-lt"/>
          <a:ea typeface="+mn-ea"/>
          <a:cs typeface="+mn-cs"/>
        </a:defRPr>
      </a:lvl3pPr>
      <a:lvl4pPr marL="1210369" algn="l" defTabSz="806913" rtl="0" eaLnBrk="1" latinLnBrk="0" hangingPunct="1">
        <a:defRPr sz="1600" kern="1200">
          <a:solidFill>
            <a:schemeClr val="tx1"/>
          </a:solidFill>
          <a:latin typeface="+mn-lt"/>
          <a:ea typeface="+mn-ea"/>
          <a:cs typeface="+mn-cs"/>
        </a:defRPr>
      </a:lvl4pPr>
      <a:lvl5pPr marL="1613822" algn="l" defTabSz="806913" rtl="0" eaLnBrk="1" latinLnBrk="0" hangingPunct="1">
        <a:defRPr sz="1600" kern="1200">
          <a:solidFill>
            <a:schemeClr val="tx1"/>
          </a:solidFill>
          <a:latin typeface="+mn-lt"/>
          <a:ea typeface="+mn-ea"/>
          <a:cs typeface="+mn-cs"/>
        </a:defRPr>
      </a:lvl5pPr>
      <a:lvl6pPr marL="2017278" algn="l" defTabSz="806913" rtl="0" eaLnBrk="1" latinLnBrk="0" hangingPunct="1">
        <a:defRPr sz="1600" kern="1200">
          <a:solidFill>
            <a:schemeClr val="tx1"/>
          </a:solidFill>
          <a:latin typeface="+mn-lt"/>
          <a:ea typeface="+mn-ea"/>
          <a:cs typeface="+mn-cs"/>
        </a:defRPr>
      </a:lvl6pPr>
      <a:lvl7pPr marL="2420736" algn="l" defTabSz="806913" rtl="0" eaLnBrk="1" latinLnBrk="0" hangingPunct="1">
        <a:defRPr sz="1600" kern="1200">
          <a:solidFill>
            <a:schemeClr val="tx1"/>
          </a:solidFill>
          <a:latin typeface="+mn-lt"/>
          <a:ea typeface="+mn-ea"/>
          <a:cs typeface="+mn-cs"/>
        </a:defRPr>
      </a:lvl7pPr>
      <a:lvl8pPr marL="2824194" algn="l" defTabSz="806913" rtl="0" eaLnBrk="1" latinLnBrk="0" hangingPunct="1">
        <a:defRPr sz="1600" kern="1200">
          <a:solidFill>
            <a:schemeClr val="tx1"/>
          </a:solidFill>
          <a:latin typeface="+mn-lt"/>
          <a:ea typeface="+mn-ea"/>
          <a:cs typeface="+mn-cs"/>
        </a:defRPr>
      </a:lvl8pPr>
      <a:lvl9pPr marL="3227648" algn="l" defTabSz="80691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50" tIns="34275" rIns="68550" bIns="34275" rtlCol="0" anchor="ctr">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68550" tIns="34275" rIns="68550" bIns="3427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50" tIns="34275" rIns="68550" bIns="34275" rtlCol="0" anchor="ctr"/>
          <a:lstStyle>
            <a:lvl1pPr algn="l">
              <a:defRPr sz="900">
                <a:solidFill>
                  <a:schemeClr val="tx1">
                    <a:tint val="75000"/>
                  </a:schemeClr>
                </a:solidFill>
              </a:defRPr>
            </a:lvl1pPr>
          </a:lstStyle>
          <a:p>
            <a:pPr defTabSz="685493"/>
            <a:fld id="{47281B16-1295-4CEA-A26E-01055E74B14E}" type="datetimeFigureOut">
              <a:rPr lang="en-US" smtClean="0">
                <a:solidFill>
                  <a:prstClr val="black">
                    <a:tint val="75000"/>
                  </a:prstClr>
                </a:solidFill>
              </a:rPr>
              <a:pPr defTabSz="685493"/>
              <a:t>2/10/2025</a:t>
            </a:fld>
            <a:endParaRPr lang="en-US">
              <a:solidFill>
                <a:prstClr val="black">
                  <a:tint val="75000"/>
                </a:prstClr>
              </a:solidFill>
            </a:endParaRPr>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68550" tIns="34275" rIns="68550" bIns="34275" rtlCol="0" anchor="ctr"/>
          <a:lstStyle>
            <a:lvl1pPr algn="ctr">
              <a:defRPr sz="900">
                <a:solidFill>
                  <a:schemeClr val="tx1">
                    <a:tint val="75000"/>
                  </a:schemeClr>
                </a:solidFill>
              </a:defRPr>
            </a:lvl1pPr>
          </a:lstStyle>
          <a:p>
            <a:pPr defTabSz="68549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50" tIns="34275" rIns="68550" bIns="34275" rtlCol="0" anchor="ctr"/>
          <a:lstStyle>
            <a:lvl1pPr algn="r">
              <a:defRPr sz="900">
                <a:solidFill>
                  <a:schemeClr val="tx1">
                    <a:tint val="75000"/>
                  </a:schemeClr>
                </a:solidFill>
              </a:defRPr>
            </a:lvl1pPr>
          </a:lstStyle>
          <a:p>
            <a:pPr defTabSz="685493"/>
            <a:fld id="{2B489911-BFB3-46F7-91B7-6EE274A7C2E5}" type="slidenum">
              <a:rPr lang="en-US" smtClean="0">
                <a:solidFill>
                  <a:prstClr val="black">
                    <a:tint val="75000"/>
                  </a:prstClr>
                </a:solidFill>
              </a:rPr>
              <a:pPr defTabSz="685493"/>
              <a:t>‹#›</a:t>
            </a:fld>
            <a:endParaRPr lang="en-US">
              <a:solidFill>
                <a:prstClr val="black">
                  <a:tint val="75000"/>
                </a:prstClr>
              </a:solidFill>
            </a:endParaRPr>
          </a:p>
        </p:txBody>
      </p:sp>
    </p:spTree>
    <p:extLst>
      <p:ext uri="{BB962C8B-B14F-4D97-AF65-F5344CB8AC3E}">
        <p14:creationId xmlns:p14="http://schemas.microsoft.com/office/powerpoint/2010/main" val="38740750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49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3" indent="-171373" algn="l" defTabSz="68549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20" indent="-171373" algn="l" defTabSz="68549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865" indent="-171373" algn="l" defTabSz="68549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14"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60"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05"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1"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96"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45" indent="-171373" algn="l" defTabSz="68549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3" rtl="0" eaLnBrk="1" latinLnBrk="0" hangingPunct="1">
        <a:defRPr sz="1400" kern="1200">
          <a:solidFill>
            <a:schemeClr val="tx1"/>
          </a:solidFill>
          <a:latin typeface="+mn-lt"/>
          <a:ea typeface="+mn-ea"/>
          <a:cs typeface="+mn-cs"/>
        </a:defRPr>
      </a:lvl1pPr>
      <a:lvl2pPr marL="342746" algn="l" defTabSz="685493" rtl="0" eaLnBrk="1" latinLnBrk="0" hangingPunct="1">
        <a:defRPr sz="1400" kern="1200">
          <a:solidFill>
            <a:schemeClr val="tx1"/>
          </a:solidFill>
          <a:latin typeface="+mn-lt"/>
          <a:ea typeface="+mn-ea"/>
          <a:cs typeface="+mn-cs"/>
        </a:defRPr>
      </a:lvl2pPr>
      <a:lvl3pPr marL="685493" algn="l" defTabSz="685493" rtl="0" eaLnBrk="1" latinLnBrk="0" hangingPunct="1">
        <a:defRPr sz="1400" kern="1200">
          <a:solidFill>
            <a:schemeClr val="tx1"/>
          </a:solidFill>
          <a:latin typeface="+mn-lt"/>
          <a:ea typeface="+mn-ea"/>
          <a:cs typeface="+mn-cs"/>
        </a:defRPr>
      </a:lvl3pPr>
      <a:lvl4pPr marL="1028240" algn="l" defTabSz="685493" rtl="0" eaLnBrk="1" latinLnBrk="0" hangingPunct="1">
        <a:defRPr sz="1400" kern="1200">
          <a:solidFill>
            <a:schemeClr val="tx1"/>
          </a:solidFill>
          <a:latin typeface="+mn-lt"/>
          <a:ea typeface="+mn-ea"/>
          <a:cs typeface="+mn-cs"/>
        </a:defRPr>
      </a:lvl4pPr>
      <a:lvl5pPr marL="1370985" algn="l" defTabSz="685493" rtl="0" eaLnBrk="1" latinLnBrk="0" hangingPunct="1">
        <a:defRPr sz="1400" kern="1200">
          <a:solidFill>
            <a:schemeClr val="tx1"/>
          </a:solidFill>
          <a:latin typeface="+mn-lt"/>
          <a:ea typeface="+mn-ea"/>
          <a:cs typeface="+mn-cs"/>
        </a:defRPr>
      </a:lvl5pPr>
      <a:lvl6pPr marL="1713730" algn="l" defTabSz="685493" rtl="0" eaLnBrk="1" latinLnBrk="0" hangingPunct="1">
        <a:defRPr sz="1400" kern="1200">
          <a:solidFill>
            <a:schemeClr val="tx1"/>
          </a:solidFill>
          <a:latin typeface="+mn-lt"/>
          <a:ea typeface="+mn-ea"/>
          <a:cs typeface="+mn-cs"/>
        </a:defRPr>
      </a:lvl6pPr>
      <a:lvl7pPr marL="2056480" algn="l" defTabSz="685493" rtl="0" eaLnBrk="1" latinLnBrk="0" hangingPunct="1">
        <a:defRPr sz="1400" kern="1200">
          <a:solidFill>
            <a:schemeClr val="tx1"/>
          </a:solidFill>
          <a:latin typeface="+mn-lt"/>
          <a:ea typeface="+mn-ea"/>
          <a:cs typeface="+mn-cs"/>
        </a:defRPr>
      </a:lvl7pPr>
      <a:lvl8pPr marL="2399225" algn="l" defTabSz="685493" rtl="0" eaLnBrk="1" latinLnBrk="0" hangingPunct="1">
        <a:defRPr sz="1400" kern="1200">
          <a:solidFill>
            <a:schemeClr val="tx1"/>
          </a:solidFill>
          <a:latin typeface="+mn-lt"/>
          <a:ea typeface="+mn-ea"/>
          <a:cs typeface="+mn-cs"/>
        </a:defRPr>
      </a:lvl8pPr>
      <a:lvl9pPr marL="2741970" algn="l" defTabSz="68549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8.xml"/><Relationship Id="rId7" Type="http://schemas.openxmlformats.org/officeDocument/2006/relationships/image" Target="../media/image6.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wmf"/><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wmf"/></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35.jpg"/><Relationship Id="rId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36.jpg"/><Relationship Id="rId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image" Target="../media/image42.GIF"/><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3.wdp"/><Relationship Id="rId4" Type="http://schemas.openxmlformats.org/officeDocument/2006/relationships/image" Target="../media/image12.jp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png"/><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1.xml"/><Relationship Id="rId21" Type="http://schemas.openxmlformats.org/officeDocument/2006/relationships/image" Target="../media/image24.png"/><Relationship Id="rId7" Type="http://schemas.openxmlformats.org/officeDocument/2006/relationships/image" Target="../media/image19.png"/><Relationship Id="rId12" Type="http://schemas.openxmlformats.org/officeDocument/2006/relationships/slide" Target="slide8.xml"/><Relationship Id="rId17" Type="http://schemas.openxmlformats.org/officeDocument/2006/relationships/slide" Target="slide9.xml"/><Relationship Id="rId25" Type="http://schemas.openxmlformats.org/officeDocument/2006/relationships/slide" Target="slide12.xml"/><Relationship Id="rId2" Type="http://schemas.openxmlformats.org/officeDocument/2006/relationships/audio" Target="../media/media3.mp3"/><Relationship Id="rId16" Type="http://schemas.microsoft.com/office/2007/relationships/hdphoto" Target="../media/hdphoto7.wdp"/><Relationship Id="rId20" Type="http://schemas.openxmlformats.org/officeDocument/2006/relationships/image" Target="../media/image23.gif"/><Relationship Id="rId1" Type="http://schemas.microsoft.com/office/2007/relationships/media" Target="../media/media3.mp3"/><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6.gif"/><Relationship Id="rId5" Type="http://schemas.openxmlformats.org/officeDocument/2006/relationships/image" Target="../media/image18.png"/><Relationship Id="rId15" Type="http://schemas.openxmlformats.org/officeDocument/2006/relationships/image" Target="../media/image22.png"/><Relationship Id="rId23" Type="http://schemas.microsoft.com/office/2007/relationships/hdphoto" Target="../media/hdphoto8.wdp"/><Relationship Id="rId10" Type="http://schemas.openxmlformats.org/officeDocument/2006/relationships/image" Target="../media/image20.png"/><Relationship Id="rId19" Type="http://schemas.openxmlformats.org/officeDocument/2006/relationships/slide" Target="slide11.xml"/><Relationship Id="rId4" Type="http://schemas.openxmlformats.org/officeDocument/2006/relationships/image" Target="../media/image17.png"/><Relationship Id="rId9" Type="http://schemas.openxmlformats.org/officeDocument/2006/relationships/slide" Target="slide7.xml"/><Relationship Id="rId14" Type="http://schemas.microsoft.com/office/2007/relationships/hdphoto" Target="../media/hdphoto6.wdp"/><Relationship Id="rId22" Type="http://schemas.openxmlformats.org/officeDocument/2006/relationships/image" Target="../media/image25.png"/><Relationship Id="rId27"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8.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5.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3.png"/><Relationship Id="rId7"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34.jpg"/><Relationship Id="rId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a:extLst>
              <a:ext uri="{FF2B5EF4-FFF2-40B4-BE49-F238E27FC236}">
                <a16:creationId xmlns="" xmlns:a16="http://schemas.microsoft.com/office/drawing/2014/main" id="{33FAF4EF-AB96-4B32-8A2E-1964AA8346CE}"/>
              </a:ext>
            </a:extLst>
          </p:cNvPr>
          <p:cNvSpPr txBox="1">
            <a:spLocks noChangeArrowheads="1"/>
          </p:cNvSpPr>
          <p:nvPr/>
        </p:nvSpPr>
        <p:spPr bwMode="auto">
          <a:xfrm>
            <a:off x="1792445" y="181742"/>
            <a:ext cx="5631650" cy="860441"/>
          </a:xfrm>
          <a:prstGeom prst="rect">
            <a:avLst/>
          </a:prstGeom>
          <a:noFill/>
          <a:ln>
            <a:noFill/>
          </a:ln>
          <a:effectLst/>
        </p:spPr>
        <p:txBody>
          <a:bodyPr lIns="80464" tIns="40227" rIns="80464" bIns="4022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512013" eaLnBrk="0" fontAlgn="base" hangingPunct="0">
              <a:spcBef>
                <a:spcPct val="50000"/>
              </a:spcBef>
              <a:spcAft>
                <a:spcPct val="0"/>
              </a:spcAft>
              <a:defRPr/>
            </a:pPr>
            <a:r>
              <a:rPr lang="en-US" altLang="en-US" sz="2000" b="1" dirty="0" smtClean="0">
                <a:solidFill>
                  <a:srgbClr val="000000"/>
                </a:solidFill>
                <a:latin typeface="Times New Roman" pitchFamily="18" charset="0"/>
              </a:rPr>
              <a:t>ỦY BAN NHÂN DÂN </a:t>
            </a:r>
            <a:r>
              <a:rPr lang="en-US" altLang="en-US" sz="2000" b="1" dirty="0" smtClean="0">
                <a:solidFill>
                  <a:srgbClr val="000000"/>
                </a:solidFill>
                <a:latin typeface="Times New Roman" pitchFamily="18" charset="0"/>
              </a:rPr>
              <a:t>THÀNH </a:t>
            </a:r>
            <a:r>
              <a:rPr lang="en-US" altLang="en-US" sz="2000" b="1" dirty="0">
                <a:solidFill>
                  <a:srgbClr val="000000"/>
                </a:solidFill>
                <a:latin typeface="Times New Roman" pitchFamily="18" charset="0"/>
              </a:rPr>
              <a:t>PHỐ QUY NHƠN</a:t>
            </a:r>
          </a:p>
          <a:p>
            <a:pPr algn="ctr" defTabSz="512013" eaLnBrk="0" fontAlgn="base" hangingPunct="0">
              <a:spcBef>
                <a:spcPct val="50000"/>
              </a:spcBef>
              <a:spcAft>
                <a:spcPct val="0"/>
              </a:spcAft>
              <a:defRPr/>
            </a:pPr>
            <a:r>
              <a:rPr lang="en-US" altLang="en-US" sz="2000" b="1" dirty="0">
                <a:solidFill>
                  <a:srgbClr val="000000"/>
                </a:solidFill>
                <a:latin typeface="Times New Roman" pitchFamily="18" charset="0"/>
              </a:rPr>
              <a:t>TRƯỜNG TIỂU HỌC HOÀNG QUỐC VIỆT</a:t>
            </a:r>
          </a:p>
        </p:txBody>
      </p:sp>
      <p:pic>
        <p:nvPicPr>
          <p:cNvPr id="16387" name="Picture 12">
            <a:extLst>
              <a:ext uri="{FF2B5EF4-FFF2-40B4-BE49-F238E27FC236}">
                <a16:creationId xmlns="" xmlns:a16="http://schemas.microsoft.com/office/drawing/2014/main" id="{AED395EB-2F61-42DF-BBE8-D01C5B99F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65" y="3570081"/>
            <a:ext cx="1141551" cy="1484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Text Box 18">
            <a:extLst>
              <a:ext uri="{FF2B5EF4-FFF2-40B4-BE49-F238E27FC236}">
                <a16:creationId xmlns="" xmlns:a16="http://schemas.microsoft.com/office/drawing/2014/main" id="{3AA14038-62F5-40D0-A759-D811C2C957ED}"/>
              </a:ext>
            </a:extLst>
          </p:cNvPr>
          <p:cNvSpPr txBox="1">
            <a:spLocks noChangeArrowheads="1"/>
          </p:cNvSpPr>
          <p:nvPr/>
        </p:nvSpPr>
        <p:spPr bwMode="auto">
          <a:xfrm>
            <a:off x="1358571" y="4337808"/>
            <a:ext cx="6124387" cy="42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464" tIns="40227" rIns="80464" bIns="40227">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511506" eaLnBrk="0" fontAlgn="base" hangingPunct="0">
              <a:spcBef>
                <a:spcPct val="0"/>
              </a:spcBef>
              <a:spcAft>
                <a:spcPct val="0"/>
              </a:spcAft>
              <a:defRPr/>
            </a:pPr>
            <a:r>
              <a:rPr lang="en-US" altLang="en-US" sz="2200" b="1" i="1" dirty="0" err="1">
                <a:solidFill>
                  <a:srgbClr val="002060"/>
                </a:solidFill>
                <a:latin typeface="Times New Roman" panose="02020603050405020304" pitchFamily="18" charset="0"/>
              </a:rPr>
              <a:t>Giáo</a:t>
            </a:r>
            <a:r>
              <a:rPr lang="en-US" altLang="en-US" sz="2200" b="1" i="1" dirty="0">
                <a:solidFill>
                  <a:srgbClr val="002060"/>
                </a:solidFill>
                <a:latin typeface="Times New Roman" panose="02020603050405020304" pitchFamily="18" charset="0"/>
              </a:rPr>
              <a:t> </a:t>
            </a:r>
            <a:r>
              <a:rPr lang="en-US" altLang="en-US" sz="2200" b="1" i="1" dirty="0" err="1">
                <a:solidFill>
                  <a:srgbClr val="002060"/>
                </a:solidFill>
                <a:latin typeface="Times New Roman" panose="02020603050405020304" pitchFamily="18" charset="0"/>
              </a:rPr>
              <a:t>viên</a:t>
            </a:r>
            <a:r>
              <a:rPr lang="en-US" altLang="en-US" sz="2200" b="1" i="1" dirty="0">
                <a:solidFill>
                  <a:srgbClr val="002060"/>
                </a:solidFill>
                <a:latin typeface="Times New Roman" panose="02020603050405020304" pitchFamily="18" charset="0"/>
              </a:rPr>
              <a:t> </a:t>
            </a:r>
            <a:r>
              <a:rPr lang="en-US" altLang="en-US" sz="2200" b="1" i="1" dirty="0" err="1">
                <a:solidFill>
                  <a:srgbClr val="002060"/>
                </a:solidFill>
                <a:latin typeface="Times New Roman" panose="02020603050405020304" pitchFamily="18" charset="0"/>
              </a:rPr>
              <a:t>thực</a:t>
            </a:r>
            <a:r>
              <a:rPr lang="en-US" altLang="en-US" sz="2200" b="1" i="1" dirty="0">
                <a:solidFill>
                  <a:srgbClr val="002060"/>
                </a:solidFill>
                <a:latin typeface="Times New Roman" panose="02020603050405020304" pitchFamily="18" charset="0"/>
              </a:rPr>
              <a:t> </a:t>
            </a:r>
            <a:r>
              <a:rPr lang="en-US" altLang="en-US" sz="2200" b="1" i="1" dirty="0" err="1">
                <a:solidFill>
                  <a:srgbClr val="002060"/>
                </a:solidFill>
                <a:latin typeface="Times New Roman" panose="02020603050405020304" pitchFamily="18" charset="0"/>
              </a:rPr>
              <a:t>hiện</a:t>
            </a:r>
            <a:r>
              <a:rPr lang="en-US" altLang="en-US" sz="2200" b="1" i="1" dirty="0">
                <a:solidFill>
                  <a:srgbClr val="002060"/>
                </a:solidFill>
                <a:latin typeface="Times New Roman" panose="02020603050405020304" pitchFamily="18" charset="0"/>
              </a:rPr>
              <a:t>: </a:t>
            </a:r>
            <a:r>
              <a:rPr lang="vi-VN" altLang="en-US" sz="2200" b="1" i="1" dirty="0" smtClean="0">
                <a:solidFill>
                  <a:srgbClr val="002060"/>
                </a:solidFill>
                <a:latin typeface="Times New Roman" panose="02020603050405020304" pitchFamily="18" charset="0"/>
              </a:rPr>
              <a:t>Phan Thị Mai Trâm</a:t>
            </a:r>
            <a:endParaRPr lang="en-US" altLang="en-US" sz="2200" b="1" i="1" dirty="0">
              <a:solidFill>
                <a:srgbClr val="002060"/>
              </a:solidFill>
              <a:latin typeface="Times New Roman" panose="02020603050405020304" pitchFamily="18" charset="0"/>
            </a:endParaRPr>
          </a:p>
        </p:txBody>
      </p:sp>
      <p:pic>
        <p:nvPicPr>
          <p:cNvPr id="16390" name="Picture 22" descr="bd21315_">
            <a:extLst>
              <a:ext uri="{FF2B5EF4-FFF2-40B4-BE49-F238E27FC236}">
                <a16:creationId xmlns="" xmlns:a16="http://schemas.microsoft.com/office/drawing/2014/main" id="{457D3053-B2B9-4BDE-A218-1B21905BF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58267" y="4877405"/>
            <a:ext cx="3151155" cy="15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5" descr="POINSET2">
            <a:extLst>
              <a:ext uri="{FF2B5EF4-FFF2-40B4-BE49-F238E27FC236}">
                <a16:creationId xmlns="" xmlns:a16="http://schemas.microsoft.com/office/drawing/2014/main" id="{69BB60BE-B62D-4A97-B4E7-CAB472D2A7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05522" y="-237770"/>
            <a:ext cx="1169194" cy="149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5" descr="POINSET2">
            <a:extLst>
              <a:ext uri="{FF2B5EF4-FFF2-40B4-BE49-F238E27FC236}">
                <a16:creationId xmlns="" xmlns:a16="http://schemas.microsoft.com/office/drawing/2014/main" id="{37D6F407-AEC8-4199-910A-9B8A03A3E8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7891282" y="-123112"/>
            <a:ext cx="1173956" cy="140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 xmlns:a16="http://schemas.microsoft.com/office/drawing/2014/main" id="{A15ED9FF-CBDF-4ABB-8E11-0323ACB20624}"/>
              </a:ext>
            </a:extLst>
          </p:cNvPr>
          <p:cNvCxnSpPr/>
          <p:nvPr/>
        </p:nvCxnSpPr>
        <p:spPr>
          <a:xfrm flipV="1">
            <a:off x="2957906" y="1007358"/>
            <a:ext cx="3358062"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pic>
        <p:nvPicPr>
          <p:cNvPr id="16394" name="Picture 7" descr="BƯỚM 58">
            <a:extLst>
              <a:ext uri="{FF2B5EF4-FFF2-40B4-BE49-F238E27FC236}">
                <a16:creationId xmlns="" xmlns:a16="http://schemas.microsoft.com/office/drawing/2014/main" id="{24A9FD11-7DB1-4D0E-BFE7-52A401EBBDA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7373557" y="556049"/>
            <a:ext cx="826436"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8" descr="animal-14[1]">
            <a:extLst>
              <a:ext uri="{FF2B5EF4-FFF2-40B4-BE49-F238E27FC236}">
                <a16:creationId xmlns="" xmlns:a16="http://schemas.microsoft.com/office/drawing/2014/main" id="{A1CE9410-97D9-4037-99E7-63147720AE4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1064632" y="3353991"/>
            <a:ext cx="794329"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5" descr="POINSET3">
            <a:extLst>
              <a:ext uri="{FF2B5EF4-FFF2-40B4-BE49-F238E27FC236}">
                <a16:creationId xmlns="" xmlns:a16="http://schemas.microsoft.com/office/drawing/2014/main" id="{97C35966-E4BC-4C6E-8E21-B3AEFF2910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7538" y="3468991"/>
            <a:ext cx="2431741" cy="173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 xmlns:a16="http://schemas.microsoft.com/office/drawing/2014/main" id="{2A7B894F-844D-43AB-A81F-F7721FA8C4FC}"/>
              </a:ext>
            </a:extLst>
          </p:cNvPr>
          <p:cNvSpPr txBox="1">
            <a:spLocks noChangeArrowheads="1"/>
          </p:cNvSpPr>
          <p:nvPr/>
        </p:nvSpPr>
        <p:spPr bwMode="auto">
          <a:xfrm>
            <a:off x="1032567" y="1425231"/>
            <a:ext cx="6958785" cy="118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464" tIns="40227" rIns="80464" bIns="40227">
            <a:spAutoFit/>
          </a:bodyPr>
          <a:lstStyle>
            <a:lvl1pPr defTabSz="684213">
              <a:defRPr>
                <a:solidFill>
                  <a:schemeClr val="tx1"/>
                </a:solidFill>
                <a:latin typeface="Arial" panose="020B0604020202020204" pitchFamily="34" charset="0"/>
              </a:defRPr>
            </a:lvl1pPr>
            <a:lvl2pPr marL="742950" indent="-285750" defTabSz="684213">
              <a:defRPr>
                <a:solidFill>
                  <a:schemeClr val="tx1"/>
                </a:solidFill>
                <a:latin typeface="Arial" panose="020B0604020202020204" pitchFamily="34" charset="0"/>
              </a:defRPr>
            </a:lvl2pPr>
            <a:lvl3pPr marL="1143000" indent="-228600" defTabSz="684213">
              <a:defRPr>
                <a:solidFill>
                  <a:schemeClr val="tx1"/>
                </a:solidFill>
                <a:latin typeface="Arial" panose="020B0604020202020204" pitchFamily="34" charset="0"/>
              </a:defRPr>
            </a:lvl3pPr>
            <a:lvl4pPr marL="1600200" indent="-228600" defTabSz="684213">
              <a:defRPr>
                <a:solidFill>
                  <a:schemeClr val="tx1"/>
                </a:solidFill>
                <a:latin typeface="Arial" panose="020B0604020202020204" pitchFamily="34" charset="0"/>
              </a:defRPr>
            </a:lvl4pPr>
            <a:lvl5pPr marL="2057400" indent="-228600" defTabSz="684213">
              <a:defRPr>
                <a:solidFill>
                  <a:schemeClr val="tx1"/>
                </a:solidFill>
                <a:latin typeface="Arial" panose="020B0604020202020204" pitchFamily="34" charset="0"/>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defRPr>
            </a:lvl9pPr>
          </a:lstStyle>
          <a:p>
            <a:pPr algn="ctr" defTabSz="511506"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MÔN : TIẾNG VIỆT</a:t>
            </a:r>
          </a:p>
          <a:p>
            <a:pPr algn="ctr" defTabSz="511506" eaLnBrk="0" fontAlgn="base" hangingPunct="0">
              <a:spcBef>
                <a:spcPct val="0"/>
              </a:spcBef>
              <a:spcAft>
                <a:spcPct val="0"/>
              </a:spcAft>
              <a:defRPr/>
            </a:pPr>
            <a:r>
              <a:rPr lang="en-US" altLang="en-US" sz="3600" b="1" dirty="0">
                <a:solidFill>
                  <a:srgbClr val="FF0000"/>
                </a:solidFill>
                <a:latin typeface="Times New Roman" panose="02020603050405020304" pitchFamily="18" charset="0"/>
              </a:rPr>
              <a:t>LỚP : </a:t>
            </a:r>
            <a:r>
              <a:rPr lang="en-US" altLang="en-US" sz="3600" b="1" dirty="0" smtClean="0">
                <a:solidFill>
                  <a:srgbClr val="FF0000"/>
                </a:solidFill>
                <a:latin typeface="Times New Roman" panose="02020603050405020304" pitchFamily="18" charset="0"/>
              </a:rPr>
              <a:t>3</a:t>
            </a:r>
            <a:r>
              <a:rPr lang="vi-VN" altLang="en-US" sz="3600" b="1" dirty="0" smtClean="0">
                <a:solidFill>
                  <a:srgbClr val="FF0000"/>
                </a:solidFill>
                <a:latin typeface="Times New Roman" panose="02020603050405020304" pitchFamily="18" charset="0"/>
              </a:rPr>
              <a:t>A</a:t>
            </a:r>
            <a:endParaRPr lang="en-US" altLang="en-US" sz="3600" b="1" dirty="0">
              <a:solidFill>
                <a:srgbClr val="FF0000"/>
              </a:solidFill>
              <a:latin typeface="Times New Roman" panose="02020603050405020304" pitchFamily="18" charset="0"/>
            </a:endParaRPr>
          </a:p>
        </p:txBody>
      </p:sp>
      <p:pic>
        <p:nvPicPr>
          <p:cNvPr id="15" name="Picture 10" descr="book_page_flip_hb">
            <a:extLst>
              <a:ext uri="{FF2B5EF4-FFF2-40B4-BE49-F238E27FC236}">
                <a16:creationId xmlns="" xmlns:a16="http://schemas.microsoft.com/office/drawing/2014/main" id="{35644F6E-158F-445D-8574-F9EA709E9BB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58411" y="2430147"/>
            <a:ext cx="3957910" cy="114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6"/>
          <p:cNvSpPr txBox="1">
            <a:spLocks noChangeArrowheads="1"/>
          </p:cNvSpPr>
          <p:nvPr/>
        </p:nvSpPr>
        <p:spPr bwMode="auto">
          <a:xfrm>
            <a:off x="-5055500" y="3784948"/>
            <a:ext cx="10237100" cy="553671"/>
          </a:xfrm>
          <a:prstGeom prst="rect">
            <a:avLst/>
          </a:prstGeom>
          <a:gradFill rotWithShape="0">
            <a:gsLst>
              <a:gs pos="0">
                <a:srgbClr val="5E9EFF"/>
              </a:gs>
              <a:gs pos="39999">
                <a:srgbClr val="85C2FF"/>
              </a:gs>
              <a:gs pos="70000">
                <a:srgbClr val="C4D6EB"/>
              </a:gs>
              <a:gs pos="100000">
                <a:srgbClr val="FFEBFA"/>
              </a:gs>
            </a:gsLst>
            <a:lin ang="5400000"/>
          </a:gradFill>
          <a:ln w="9525">
            <a:solidFill>
              <a:srgbClr val="FF00FF"/>
            </a:solidFill>
            <a:miter lim="800000"/>
            <a:headEnd/>
            <a:tailEnd/>
          </a:ln>
          <a:effectLst>
            <a:prstShdw prst="shdw13" dist="53882" dir="13500000">
              <a:srgbClr val="EEECE1">
                <a:alpha val="50000"/>
              </a:srgbClr>
            </a:prstShdw>
          </a:effectLst>
        </p:spPr>
        <p:txBody>
          <a:bodyPr wrap="square" lIns="121524" tIns="60765" rIns="121524" bIns="60765">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defTabSz="911452" eaLnBrk="1" fontAlgn="base" hangingPunct="1">
              <a:spcBef>
                <a:spcPct val="50000"/>
              </a:spcBef>
              <a:spcAft>
                <a:spcPct val="0"/>
              </a:spcAft>
              <a:defRPr/>
            </a:pPr>
            <a:r>
              <a:rPr lang="en-US" altLang="en-US" sz="2800" b="1" kern="0" dirty="0" err="1">
                <a:solidFill>
                  <a:srgbClr val="0000FF"/>
                </a:solidFill>
                <a:latin typeface="Times New Roman" pitchFamily="18" charset="0"/>
                <a:cs typeface="Times New Roman" pitchFamily="18" charset="0"/>
              </a:rPr>
              <a:t>Chào</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mừng</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quý</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thầy</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cô</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giáo</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về</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dự</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giờ</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tiết</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học</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Tiếng</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Việt</a:t>
            </a:r>
            <a:r>
              <a:rPr lang="en-US" altLang="en-US" sz="2800" b="1" kern="0" dirty="0">
                <a:solidFill>
                  <a:srgbClr val="0000FF"/>
                </a:solidFill>
                <a:latin typeface="Times New Roman" pitchFamily="18" charset="0"/>
                <a:cs typeface="Times New Roman" pitchFamily="18" charset="0"/>
              </a:rPr>
              <a:t> </a:t>
            </a:r>
            <a:r>
              <a:rPr lang="en-US" altLang="en-US" sz="2800" b="1" kern="0" dirty="0" err="1">
                <a:solidFill>
                  <a:srgbClr val="0000FF"/>
                </a:solidFill>
                <a:latin typeface="Times New Roman" pitchFamily="18" charset="0"/>
                <a:cs typeface="Times New Roman" pitchFamily="18" charset="0"/>
              </a:rPr>
              <a:t>lớp</a:t>
            </a:r>
            <a:r>
              <a:rPr lang="en-US" altLang="en-US" sz="2800" b="1" kern="0" dirty="0">
                <a:solidFill>
                  <a:srgbClr val="0000FF"/>
                </a:solidFill>
                <a:latin typeface="Times New Roman" pitchFamily="18" charset="0"/>
                <a:cs typeface="Times New Roman" pitchFamily="18" charset="0"/>
              </a:rPr>
              <a:t> 3</a:t>
            </a:r>
          </a:p>
        </p:txBody>
      </p:sp>
      <p:pic>
        <p:nvPicPr>
          <p:cNvPr id="2" name="03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68664" y="5206113"/>
            <a:ext cx="342465" cy="342900"/>
          </a:xfrm>
          <a:prstGeom prst="rect">
            <a:avLst/>
          </a:prstGeom>
        </p:spPr>
      </p:pic>
    </p:spTree>
    <p:extLst>
      <p:ext uri="{BB962C8B-B14F-4D97-AF65-F5344CB8AC3E}">
        <p14:creationId xmlns:p14="http://schemas.microsoft.com/office/powerpoint/2010/main" val="850820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0" fill="hold"/>
                                        <p:tgtEl>
                                          <p:spTgt spid="16"/>
                                        </p:tgtEl>
                                        <p:attrNameLst>
                                          <p:attrName>ppt_x</p:attrName>
                                        </p:attrNameLst>
                                      </p:cBhvr>
                                      <p:tavLst>
                                        <p:tav tm="0">
                                          <p:val>
                                            <p:strVal val="1+#ppt_w/2"/>
                                          </p:val>
                                        </p:tav>
                                        <p:tav tm="100000">
                                          <p:val>
                                            <p:strVal val="#ppt_x"/>
                                          </p:val>
                                        </p:tav>
                                      </p:tavLst>
                                    </p:anim>
                                    <p:anim calcmode="lin" valueType="num">
                                      <p:cBhvr additive="base">
                                        <p:cTn id="8" dur="10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669932" y="-48542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14655" y="467256"/>
            <a:ext cx="3124200" cy="523208"/>
          </a:xfrm>
          <a:prstGeom prst="rect">
            <a:avLst/>
          </a:prstGeom>
          <a:noFill/>
        </p:spPr>
        <p:txBody>
          <a:bodyPr wrap="square" lIns="91388" tIns="45694" rIns="91388" bIns="45694" rtlCol="0">
            <a:spAutoFit/>
          </a:bodyPr>
          <a:lstStyle/>
          <a:p>
            <a:pPr algn="ctr"/>
            <a:r>
              <a:rPr lang="en-US" sz="2800" dirty="0" err="1">
                <a:solidFill>
                  <a:srgbClr val="C00000"/>
                </a:solidFill>
                <a:latin typeface="Arial" panose="020B0604020202020204" pitchFamily="34" charset="0"/>
                <a:cs typeface="Arial" panose="020B0604020202020204" pitchFamily="34" charset="0"/>
              </a:rPr>
              <a:t>Vịnh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Hạ</a:t>
            </a:r>
            <a:r>
              <a:rPr lang="en-US" sz="2800" dirty="0">
                <a:solidFill>
                  <a:srgbClr val="C00000"/>
                </a:solidFill>
                <a:latin typeface="Arial" panose="020B0604020202020204" pitchFamily="34" charset="0"/>
                <a:cs typeface="Arial" panose="020B0604020202020204" pitchFamily="34" charset="0"/>
              </a:rPr>
              <a:t> Long</a:t>
            </a: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2" y="2337082"/>
            <a:ext cx="6507147" cy="344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4"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401" y="4095755"/>
            <a:ext cx="5638801" cy="830985"/>
          </a:xfrm>
          <a:prstGeom prst="rect">
            <a:avLst/>
          </a:prstGeom>
          <a:solidFill>
            <a:schemeClr val="accent6">
              <a:lumMod val="40000"/>
              <a:lumOff val="60000"/>
            </a:schemeClr>
          </a:solidFill>
        </p:spPr>
        <p:txBody>
          <a:bodyPr wrap="square" lIns="91388" tIns="45694" rIns="91388" bIns="45694" rtlCol="0">
            <a:spAutoFit/>
          </a:bodyPr>
          <a:lstStyle/>
          <a:p>
            <a:pPr algn="ctr"/>
            <a:r>
              <a:rPr lang="nl-NL" sz="2400" b="1" dirty="0">
                <a:solidFill>
                  <a:srgbClr val="008000"/>
                </a:solidFill>
                <a:latin typeface="Arial" panose="020B0604020202020204" pitchFamily="34" charset="0"/>
                <a:cs typeface="Arial" panose="020B0604020202020204" pitchFamily="34" charset="0"/>
              </a:rPr>
              <a:t>Vịnh nào phong cảnh hữu tình</a:t>
            </a:r>
            <a:endParaRPr lang="en-US" sz="2400" b="1" dirty="0">
              <a:solidFill>
                <a:srgbClr val="008000"/>
              </a:solidFill>
              <a:latin typeface="Arial" panose="020B0604020202020204" pitchFamily="34" charset="0"/>
              <a:cs typeface="Arial" panose="020B0604020202020204" pitchFamily="34" charset="0"/>
            </a:endParaRPr>
          </a:p>
          <a:p>
            <a:pPr algn="ctr"/>
            <a:r>
              <a:rPr lang="nl-NL" sz="2400" b="1" dirty="0">
                <a:solidFill>
                  <a:srgbClr val="008000"/>
                </a:solidFill>
                <a:latin typeface="Arial" panose="020B0604020202020204" pitchFamily="34" charset="0"/>
                <a:cs typeface="Arial" panose="020B0604020202020204" pitchFamily="34" charset="0"/>
              </a:rPr>
              <a:t>Kì quan thế giới đã bình chọn ra?</a:t>
            </a:r>
            <a:endParaRPr lang="en-US" sz="2400" b="1" dirty="0">
              <a:solidFill>
                <a:srgbClr val="008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3499" y="1039657"/>
            <a:ext cx="4724401" cy="3056097"/>
          </a:xfrm>
          <a:prstGeom prst="rect">
            <a:avLst/>
          </a:prstGeom>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81405" y="-48542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66427" y="457769"/>
            <a:ext cx="3124200" cy="523208"/>
          </a:xfrm>
          <a:prstGeom prst="rect">
            <a:avLst/>
          </a:prstGeom>
          <a:noFill/>
        </p:spPr>
        <p:txBody>
          <a:bodyPr wrap="square" lIns="91388" tIns="45694" rIns="91388" bIns="45694" rtlCol="0">
            <a:spAutoFit/>
          </a:bodyPr>
          <a:lstStyle/>
          <a:p>
            <a:pPr algn="ctr"/>
            <a:r>
              <a:rPr lang="vi-VN" sz="2800" dirty="0" smtClean="0">
                <a:solidFill>
                  <a:srgbClr val="C00000"/>
                </a:solidFill>
                <a:latin typeface="Arial" panose="020B0604020202020204" pitchFamily="34" charset="0"/>
                <a:cs typeface="Arial" panose="020B0604020202020204" pitchFamily="34" charset="0"/>
              </a:rPr>
              <a:t>Đà Lạt</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2" y="2337082"/>
            <a:ext cx="6507147" cy="344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4"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202" y="4476752"/>
            <a:ext cx="6629398" cy="461653"/>
          </a:xfrm>
          <a:prstGeom prst="rect">
            <a:avLst/>
          </a:prstGeom>
          <a:solidFill>
            <a:schemeClr val="accent6">
              <a:lumMod val="40000"/>
              <a:lumOff val="60000"/>
            </a:schemeClr>
          </a:solidFill>
        </p:spPr>
        <p:txBody>
          <a:bodyPr wrap="square" lIns="91388" tIns="45694" rIns="91388" bIns="45694" rtlCol="0">
            <a:spAutoFit/>
          </a:bodyPr>
          <a:lstStyle/>
          <a:p>
            <a:pPr algn="ctr"/>
            <a:r>
              <a:rPr lang="en-US" sz="2400" b="1" dirty="0">
                <a:solidFill>
                  <a:srgbClr val="008000"/>
                </a:solidFill>
                <a:latin typeface="Arial" panose="020B0604020202020204" pitchFamily="34" charset="0"/>
                <a:cs typeface="Arial" panose="020B0604020202020204" pitchFamily="34" charset="0"/>
              </a:rPr>
              <a:t>Ở </a:t>
            </a:r>
            <a:r>
              <a:rPr lang="en-US" sz="2400" b="1" dirty="0" err="1">
                <a:solidFill>
                  <a:srgbClr val="008000"/>
                </a:solidFill>
                <a:latin typeface="Arial" panose="020B0604020202020204" pitchFamily="34" charset="0"/>
                <a:cs typeface="Arial" panose="020B0604020202020204" pitchFamily="34" charset="0"/>
              </a:rPr>
              <a:t>đâu</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sương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phủ</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rừng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thông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sớm</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chiều</a:t>
            </a:r>
            <a:r>
              <a:rPr lang="en-US" sz="2400" b="1" dirty="0">
                <a:solidFill>
                  <a:srgbClr val="008000"/>
                </a:solidFill>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818" y="1009245"/>
            <a:ext cx="5924166" cy="3448050"/>
          </a:xfrm>
          <a:prstGeom prst="rect">
            <a:avLst/>
          </a:prstGeom>
        </p:spPr>
      </p:pic>
    </p:spTree>
    <p:extLst>
      <p:ext uri="{BB962C8B-B14F-4D97-AF65-F5344CB8AC3E}">
        <p14:creationId xmlns:p14="http://schemas.microsoft.com/office/powerpoint/2010/main" val="2756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1921724" y="592804"/>
            <a:ext cx="5630988" cy="49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686" tIns="40341" rIns="80686" bIns="40341">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475">
              <a:spcBef>
                <a:spcPct val="50000"/>
              </a:spcBef>
            </a:pPr>
            <a:r>
              <a:rPr lang="en-US" altLang="en-US" sz="2700" b="1" dirty="0" err="1" smtClean="0">
                <a:solidFill>
                  <a:srgbClr val="FF0066"/>
                </a:solidFill>
                <a:latin typeface="Times New Roman" panose="02020603050405020304" pitchFamily="18" charset="0"/>
              </a:rPr>
              <a:t>Bài</a:t>
            </a:r>
            <a:r>
              <a:rPr lang="en-US" altLang="en-US" sz="2700" b="1" dirty="0" smtClean="0">
                <a:solidFill>
                  <a:srgbClr val="FF0066"/>
                </a:solidFill>
                <a:latin typeface="Times New Roman" panose="02020603050405020304" pitchFamily="18" charset="0"/>
              </a:rPr>
              <a:t> </a:t>
            </a:r>
            <a:r>
              <a:rPr lang="en-US" altLang="en-US" sz="2700" b="1" dirty="0" err="1">
                <a:solidFill>
                  <a:srgbClr val="FF0066"/>
                </a:solidFill>
                <a:latin typeface="Times New Roman" panose="02020603050405020304" pitchFamily="18" charset="0"/>
              </a:rPr>
              <a:t>đọc</a:t>
            </a:r>
            <a:r>
              <a:rPr lang="en-US" altLang="en-US" sz="2700" b="1" dirty="0">
                <a:solidFill>
                  <a:srgbClr val="FF0066"/>
                </a:solidFill>
                <a:latin typeface="Times New Roman" panose="02020603050405020304" pitchFamily="18" charset="0"/>
              </a:rPr>
              <a:t> </a:t>
            </a:r>
            <a:r>
              <a:rPr lang="en-US" altLang="en-US" sz="2700" b="1" dirty="0" smtClean="0">
                <a:solidFill>
                  <a:srgbClr val="FF0066"/>
                </a:solidFill>
                <a:latin typeface="Times New Roman" panose="02020603050405020304" pitchFamily="18" charset="0"/>
              </a:rPr>
              <a:t>: </a:t>
            </a:r>
            <a:r>
              <a:rPr lang="vi-VN" altLang="en-US" sz="2700" b="1" dirty="0" smtClean="0">
                <a:solidFill>
                  <a:srgbClr val="FF0066"/>
                </a:solidFill>
                <a:latin typeface="Times New Roman" panose="02020603050405020304" pitchFamily="18" charset="0"/>
              </a:rPr>
              <a:t>Những tấm chân tình</a:t>
            </a:r>
            <a:endParaRPr lang="en-US" altLang="en-US" sz="2700" b="1" dirty="0">
              <a:solidFill>
                <a:srgbClr val="FF0066"/>
              </a:solidFill>
              <a:latin typeface="Times New Roman" panose="02020603050405020304" pitchFamily="18" charset="0"/>
            </a:endParaRPr>
          </a:p>
        </p:txBody>
      </p:sp>
      <p:sp>
        <p:nvSpPr>
          <p:cNvPr id="5" name="TextBox 4"/>
          <p:cNvSpPr txBox="1"/>
          <p:nvPr/>
        </p:nvSpPr>
        <p:spPr>
          <a:xfrm>
            <a:off x="0" y="33473"/>
            <a:ext cx="9144000" cy="623215"/>
          </a:xfrm>
          <a:prstGeom prst="rect">
            <a:avLst/>
          </a:prstGeom>
          <a:noFill/>
        </p:spPr>
        <p:txBody>
          <a:bodyPr wrap="square" lIns="68549" tIns="34274" rIns="68549" bIns="34274" rtlCol="0">
            <a:spAutoFit/>
          </a:bodyPr>
          <a:lstStyle/>
          <a:p>
            <a:pPr algn="ctr" defTabSz="685475"/>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tư</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ngày</a:t>
            </a:r>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22</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tháng</a:t>
            </a:r>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2</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năm</a:t>
            </a:r>
            <a:r>
              <a:rPr lang="en-US" b="1" dirty="0">
                <a:solidFill>
                  <a:prstClr val="black"/>
                </a:solidFill>
                <a:latin typeface="Times New Roman" panose="02020603050405020304" pitchFamily="18" charset="0"/>
                <a:cs typeface="Times New Roman" panose="02020603050405020304" pitchFamily="18" charset="0"/>
              </a:rPr>
              <a:t> 2024</a:t>
            </a:r>
          </a:p>
          <a:p>
            <a:pPr algn="ctr" defTabSz="685475"/>
            <a:r>
              <a:rPr lang="en-US" b="1" u="sng" dirty="0" err="1">
                <a:solidFill>
                  <a:prstClr val="black"/>
                </a:solidFill>
                <a:latin typeface="Times New Roman" panose="02020603050405020304" pitchFamily="18" charset="0"/>
                <a:cs typeface="Times New Roman" panose="02020603050405020304" pitchFamily="18" charset="0"/>
              </a:rPr>
              <a:t>Tiếng</a:t>
            </a:r>
            <a:r>
              <a:rPr lang="en-US" b="1" u="sng" dirty="0">
                <a:solidFill>
                  <a:prstClr val="black"/>
                </a:solidFill>
                <a:latin typeface="Times New Roman" panose="02020603050405020304" pitchFamily="18" charset="0"/>
                <a:cs typeface="Times New Roman" panose="02020603050405020304" pitchFamily="18" charset="0"/>
              </a:rPr>
              <a:t> </a:t>
            </a:r>
            <a:r>
              <a:rPr lang="en-US" b="1" u="sng" dirty="0" err="1" smtClean="0">
                <a:solidFill>
                  <a:prstClr val="black"/>
                </a:solidFill>
                <a:latin typeface="Times New Roman" panose="02020603050405020304" pitchFamily="18" charset="0"/>
                <a:cs typeface="Times New Roman" panose="02020603050405020304" pitchFamily="18" charset="0"/>
              </a:rPr>
              <a:t>Việt</a:t>
            </a:r>
            <a:endParaRPr lang="en-US" b="1" u="sng"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56380"/>
            <a:ext cx="7696200" cy="3701370"/>
          </a:xfrm>
          <a:prstGeom prst="rect">
            <a:avLst/>
          </a:prstGeom>
        </p:spPr>
      </p:pic>
    </p:spTree>
    <p:extLst>
      <p:ext uri="{BB962C8B-B14F-4D97-AF65-F5344CB8AC3E}">
        <p14:creationId xmlns:p14="http://schemas.microsoft.com/office/powerpoint/2010/main" val="31578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EB3D57F-8968-0D8F-3835-EDD1DA08D665}"/>
              </a:ext>
            </a:extLst>
          </p:cNvPr>
          <p:cNvSpPr txBox="1"/>
          <p:nvPr/>
        </p:nvSpPr>
        <p:spPr>
          <a:xfrm>
            <a:off x="22698" y="42167"/>
            <a:ext cx="9045102" cy="421191"/>
          </a:xfrm>
          <a:prstGeom prst="rect">
            <a:avLst/>
          </a:prstGeom>
          <a:noFill/>
        </p:spPr>
        <p:txBody>
          <a:bodyPr wrap="square" lIns="51352" tIns="25679" rIns="51352" bIns="25679" rtlCol="0">
            <a:spAutoFit/>
          </a:bodyPr>
          <a:lstStyle/>
          <a:p>
            <a:pPr algn="ct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itchFamily="18" charset="0"/>
                <a:cs typeface="Times New Roman" pitchFamily="18" charset="0"/>
              </a:rPr>
              <a:t>Những tấm chân tình</a:t>
            </a:r>
            <a:endParaRPr lang="en-US" sz="2400" b="1" dirty="0">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69A3EB46-FE27-51EA-A44D-E936AE73CF85}"/>
              </a:ext>
            </a:extLst>
          </p:cNvPr>
          <p:cNvSpPr txBox="1"/>
          <p:nvPr/>
        </p:nvSpPr>
        <p:spPr>
          <a:xfrm>
            <a:off x="152400" y="461834"/>
            <a:ext cx="8915399" cy="4668508"/>
          </a:xfrm>
          <a:prstGeom prst="rect">
            <a:avLst/>
          </a:prstGeom>
          <a:noFill/>
        </p:spPr>
        <p:txBody>
          <a:bodyPr wrap="square" lIns="51352" tIns="25679" rIns="51352" bIns="25679" rtlCol="0">
            <a:spAutoFit/>
          </a:bodyPr>
          <a:lstStyle/>
          <a:p>
            <a:pPr algn="just"/>
            <a:r>
              <a:rPr lang="en-US" sz="2000" b="1" dirty="0">
                <a:latin typeface="Times New Roman" pitchFamily="18" charset="0"/>
                <a:cs typeface="Times New Roman" pitchFamily="18" charset="0"/>
              </a:rPr>
              <a:t>      </a:t>
            </a:r>
            <a:r>
              <a:rPr lang="vi-VN" sz="2000" b="1" dirty="0">
                <a:latin typeface="Times New Roman" panose="02020603050405020304" pitchFamily="18" charset="0"/>
                <a:cs typeface="Times New Roman" panose="02020603050405020304" pitchFamily="18" charset="0"/>
              </a:rPr>
              <a:t>Lần đầu tới Thành phố Hồ Chí Minh, tôi bị choáng ngợp bởi thành phố khác xa nơi tôi sống. Thành phố đón tôi bằng cơn mưa rào bất </a:t>
            </a:r>
            <a:r>
              <a:rPr lang="vi-VN" sz="2000" b="1" dirty="0" smtClean="0">
                <a:latin typeface="Times New Roman" panose="02020603050405020304" pitchFamily="18" charset="0"/>
                <a:cs typeface="Times New Roman" panose="02020603050405020304" pitchFamily="18" charset="0"/>
              </a:rPr>
              <a:t>chợt. </a:t>
            </a:r>
            <a:r>
              <a:rPr lang="vi-VN" sz="2000" b="1" dirty="0">
                <a:latin typeface="Times New Roman" panose="02020603050405020304" pitchFamily="18" charset="0"/>
                <a:cs typeface="Times New Roman" panose="02020603050405020304" pitchFamily="18" charset="0"/>
              </a:rPr>
              <a:t>Mưa đến nhanh và kết thúc cũng nhanh, chẳng rả rích như những cơn mưa ngoài Bắc.</a:t>
            </a:r>
          </a:p>
          <a:p>
            <a:pPr algn="just"/>
            <a:r>
              <a:rPr lang="vi-VN"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Lần </a:t>
            </a:r>
            <a:r>
              <a:rPr lang="vi-VN" sz="2000" b="1" dirty="0">
                <a:latin typeface="Times New Roman" panose="02020603050405020304" pitchFamily="18" charset="0"/>
                <a:cs typeface="Times New Roman" panose="02020603050405020304" pitchFamily="18" charset="0"/>
              </a:rPr>
              <a:t>thứ hai trở lại, thành phố đón tôi bằng cái nắng chói chang. Tôi ghé quán hủ tiếu ven đường. Thấy tôi ngồi xe lăn, chú chủ quán vẫy tay gọi con: </a:t>
            </a:r>
            <a:r>
              <a:rPr lang="vi-VN" sz="2000" b="1" dirty="0" smtClean="0">
                <a:latin typeface="Times New Roman" panose="02020603050405020304" pitchFamily="18" charset="0"/>
                <a:cs typeface="Times New Roman" panose="02020603050405020304" pitchFamily="18" charset="0"/>
              </a:rPr>
              <a:t>“Út </a:t>
            </a:r>
            <a:r>
              <a:rPr lang="vi-VN" sz="2000" b="1" dirty="0">
                <a:latin typeface="Times New Roman" panose="02020603050405020304" pitchFamily="18" charset="0"/>
                <a:cs typeface="Times New Roman" panose="02020603050405020304" pitchFamily="18" charset="0"/>
              </a:rPr>
              <a:t>ơi, mang cho chị cái mâm nhỏ để đặt tô lên nhen!”. Tôi cảm ơn, chú xua tay: “Có gì đâu, con! Người với người trông nhau mà sống.”.</a:t>
            </a:r>
          </a:p>
          <a:p>
            <a:pPr algn="just"/>
            <a:r>
              <a:rPr lang="vi-VN" sz="2000" b="1" dirty="0" smtClean="0">
                <a:latin typeface="Times New Roman" panose="02020603050405020304" pitchFamily="18" charset="0"/>
                <a:cs typeface="Times New Roman" panose="02020603050405020304" pitchFamily="18" charset="0"/>
              </a:rPr>
              <a:t>      Có </a:t>
            </a:r>
            <a:r>
              <a:rPr lang="vi-VN" sz="2000" b="1" dirty="0">
                <a:latin typeface="Times New Roman" panose="02020603050405020304" pitchFamily="18" charset="0"/>
                <a:cs typeface="Times New Roman" panose="02020603050405020304" pitchFamily="18" charset="0"/>
              </a:rPr>
              <a:t>lần đi ăn tối, tôi đang loay hoay với bậc vỉa hè cao mà không lăn nổi xe </a:t>
            </a:r>
            <a:r>
              <a:rPr lang="vi-VN" sz="2000" b="1" dirty="0" smtClean="0">
                <a:latin typeface="Times New Roman" panose="02020603050405020304" pitchFamily="18" charset="0"/>
                <a:cs typeface="Times New Roman" panose="02020603050405020304" pitchFamily="18" charset="0"/>
              </a:rPr>
              <a:t>thì </a:t>
            </a:r>
            <a:r>
              <a:rPr lang="vi-VN" sz="2000" b="1" dirty="0">
                <a:latin typeface="Times New Roman" panose="02020603050405020304" pitchFamily="18" charset="0"/>
                <a:cs typeface="Times New Roman" panose="02020603050405020304" pitchFamily="18" charset="0"/>
              </a:rPr>
              <a:t>bốn người ngồi uống cà phê ven đường ùa ra giúp. Sao mà thương và cảm động đến vậy! Tôi lại nghĩ tới câu nói của chú bán hủ tiếu: “Có gì đâu, con! Người với người trông nhau mà sống.”. Tôi </a:t>
            </a:r>
            <a:r>
              <a:rPr lang="vi-VN" sz="2000" b="1" dirty="0" smtClean="0">
                <a:latin typeface="Times New Roman" panose="02020603050405020304" pitchFamily="18" charset="0"/>
                <a:cs typeface="Times New Roman" panose="02020603050405020304" pitchFamily="18" charset="0"/>
              </a:rPr>
              <a:t>thấy </a:t>
            </a:r>
            <a:r>
              <a:rPr lang="vi-VN" sz="2000" b="1" dirty="0">
                <a:latin typeface="Times New Roman" panose="02020603050405020304" pitchFamily="18" charset="0"/>
                <a:cs typeface="Times New Roman" panose="02020603050405020304" pitchFamily="18" charset="0"/>
              </a:rPr>
              <a:t>người nơi đây không chỉ “trông nhau” mà còn thương nhau nhiều lắm. </a:t>
            </a:r>
          </a:p>
          <a:p>
            <a:pPr algn="just"/>
            <a:r>
              <a:rPr lang="vi-VN" sz="2000" b="1" dirty="0" smtClean="0">
                <a:latin typeface="Times New Roman" panose="02020603050405020304" pitchFamily="18" charset="0"/>
                <a:cs typeface="Times New Roman" panose="02020603050405020304" pitchFamily="18" charset="0"/>
              </a:rPr>
              <a:t>     Ở </a:t>
            </a:r>
            <a:r>
              <a:rPr lang="vi-VN" sz="2000" b="1" dirty="0">
                <a:latin typeface="Times New Roman" panose="02020603050405020304" pitchFamily="18" charset="0"/>
                <a:cs typeface="Times New Roman" panose="02020603050405020304" pitchFamily="18" charset="0"/>
              </a:rPr>
              <a:t>thành phố ít ngày nhưng tôi nhận được biết bao ân tình. Chỉ nhiêu đó thôi cũng khiến tôi yêu thành phố này và muốn trở lại nhiều lần nữa. </a:t>
            </a:r>
          </a:p>
          <a:p>
            <a:r>
              <a:rPr lang="vi-VN" dirty="0" smtClean="0">
                <a:latin typeface="Times New Roman" pitchFamily="18" charset="0"/>
                <a:cs typeface="Times New Roman" pitchFamily="18" charset="0"/>
              </a:rPr>
              <a:t>                                                                                                                            Theo LÊ HÀ</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25940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C55A11"/>
                                      </p:to>
                                    </p:animClr>
                                    <p:animClr clrSpc="rgb" dir="cw">
                                      <p:cBhvr>
                                        <p:cTn id="7" dur="500" fill="hold"/>
                                        <p:tgtEl>
                                          <p:spTgt spid="5">
                                            <p:txEl>
                                              <p:pRg st="0" end="0"/>
                                            </p:txEl>
                                          </p:spTgt>
                                        </p:tgtEl>
                                        <p:attrNameLst>
                                          <p:attrName>fillcolor</p:attrName>
                                        </p:attrNameLst>
                                      </p:cBhvr>
                                      <p:to>
                                        <a:srgbClr val="C55A11"/>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5">
                                            <p:txEl>
                                              <p:pRg st="1" end="1"/>
                                            </p:txEl>
                                          </p:spTgt>
                                        </p:tgtEl>
                                        <p:attrNameLst>
                                          <p:attrName>style.color</p:attrName>
                                        </p:attrNameLst>
                                      </p:cBhvr>
                                      <p:to>
                                        <a:srgbClr val="00B050"/>
                                      </p:to>
                                    </p:animClr>
                                    <p:animClr clrSpc="rgb" dir="cw">
                                      <p:cBhvr>
                                        <p:cTn id="14" dur="500" fill="hold"/>
                                        <p:tgtEl>
                                          <p:spTgt spid="5">
                                            <p:txEl>
                                              <p:pRg st="1" end="1"/>
                                            </p:txEl>
                                          </p:spTgt>
                                        </p:tgtEl>
                                        <p:attrNameLst>
                                          <p:attrName>fillcolor</p:attrName>
                                        </p:attrNameLst>
                                      </p:cBhvr>
                                      <p:to>
                                        <a:srgbClr val="00B050"/>
                                      </p:to>
                                    </p:animClr>
                                    <p:set>
                                      <p:cBhvr>
                                        <p:cTn id="15" dur="500" fill="hold"/>
                                        <p:tgtEl>
                                          <p:spTgt spid="5">
                                            <p:txEl>
                                              <p:pRg st="1" end="1"/>
                                            </p:txEl>
                                          </p:spTgt>
                                        </p:tgtEl>
                                        <p:attrNameLst>
                                          <p:attrName>fill.type</p:attrName>
                                        </p:attrNameLst>
                                      </p:cBhvr>
                                      <p:to>
                                        <p:strVal val="solid"/>
                                      </p:to>
                                    </p:set>
                                    <p:set>
                                      <p:cBhvr>
                                        <p:cTn id="16" dur="500" fill="hold"/>
                                        <p:tgtEl>
                                          <p:spTgt spid="5">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5">
                                            <p:txEl>
                                              <p:pRg st="2" end="2"/>
                                            </p:txEl>
                                          </p:spTgt>
                                        </p:tgtEl>
                                        <p:attrNameLst>
                                          <p:attrName>style.color</p:attrName>
                                        </p:attrNameLst>
                                      </p:cBhvr>
                                      <p:to>
                                        <a:srgbClr val="0070C0"/>
                                      </p:to>
                                    </p:animClr>
                                    <p:animClr clrSpc="rgb" dir="cw">
                                      <p:cBhvr>
                                        <p:cTn id="21" dur="500" fill="hold"/>
                                        <p:tgtEl>
                                          <p:spTgt spid="5">
                                            <p:txEl>
                                              <p:pRg st="2" end="2"/>
                                            </p:txEl>
                                          </p:spTgt>
                                        </p:tgtEl>
                                        <p:attrNameLst>
                                          <p:attrName>fillcolor</p:attrName>
                                        </p:attrNameLst>
                                      </p:cBhvr>
                                      <p:to>
                                        <a:srgbClr val="0070C0"/>
                                      </p:to>
                                    </p:animClr>
                                    <p:set>
                                      <p:cBhvr>
                                        <p:cTn id="22" dur="500" fill="hold"/>
                                        <p:tgtEl>
                                          <p:spTgt spid="5">
                                            <p:txEl>
                                              <p:pRg st="2" end="2"/>
                                            </p:txEl>
                                          </p:spTgt>
                                        </p:tgtEl>
                                        <p:attrNameLst>
                                          <p:attrName>fill.type</p:attrName>
                                        </p:attrNameLst>
                                      </p:cBhvr>
                                      <p:to>
                                        <p:strVal val="solid"/>
                                      </p:to>
                                    </p:set>
                                    <p:set>
                                      <p:cBhvr>
                                        <p:cTn id="23" dur="500" fill="hold"/>
                                        <p:tgtEl>
                                          <p:spTgt spid="5">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5">
                                            <p:txEl>
                                              <p:pRg st="3" end="3"/>
                                            </p:txEl>
                                          </p:spTgt>
                                        </p:tgtEl>
                                        <p:attrNameLst>
                                          <p:attrName>style.color</p:attrName>
                                        </p:attrNameLst>
                                      </p:cBhvr>
                                      <p:to>
                                        <a:srgbClr val="7030A0"/>
                                      </p:to>
                                    </p:animClr>
                                    <p:animClr clrSpc="rgb" dir="cw">
                                      <p:cBhvr>
                                        <p:cTn id="28" dur="500" fill="hold"/>
                                        <p:tgtEl>
                                          <p:spTgt spid="5">
                                            <p:txEl>
                                              <p:pRg st="3" end="3"/>
                                            </p:txEl>
                                          </p:spTgt>
                                        </p:tgtEl>
                                        <p:attrNameLst>
                                          <p:attrName>fillcolor</p:attrName>
                                        </p:attrNameLst>
                                      </p:cBhvr>
                                      <p:to>
                                        <a:srgbClr val="7030A0"/>
                                      </p:to>
                                    </p:animClr>
                                    <p:set>
                                      <p:cBhvr>
                                        <p:cTn id="29" dur="500" fill="hold"/>
                                        <p:tgtEl>
                                          <p:spTgt spid="5">
                                            <p:txEl>
                                              <p:pRg st="3" end="3"/>
                                            </p:txEl>
                                          </p:spTgt>
                                        </p:tgtEl>
                                        <p:attrNameLst>
                                          <p:attrName>fill.type</p:attrName>
                                        </p:attrNameLst>
                                      </p:cBhvr>
                                      <p:to>
                                        <p:strVal val="solid"/>
                                      </p:to>
                                    </p:set>
                                    <p:set>
                                      <p:cBhvr>
                                        <p:cTn id="30" dur="500" fill="hold"/>
                                        <p:tgtEl>
                                          <p:spTgt spid="5">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473"/>
            <a:ext cx="9144000" cy="1054102"/>
          </a:xfrm>
          <a:prstGeom prst="rect">
            <a:avLst/>
          </a:prstGeom>
          <a:noFill/>
        </p:spPr>
        <p:txBody>
          <a:bodyPr wrap="square" lIns="68549" tIns="34274" rIns="68549" bIns="34274" rtlCol="0">
            <a:spAutoFit/>
          </a:bodyPr>
          <a:lstStyle/>
          <a:p>
            <a:pPr algn="ctr" defTabSz="685475"/>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ngày</a:t>
            </a:r>
            <a:r>
              <a:rPr lang="en-US" b="1" dirty="0">
                <a:solidFill>
                  <a:prstClr val="black"/>
                </a:solidFill>
                <a:latin typeface="Times New Roman" panose="02020603050405020304" pitchFamily="18" charset="0"/>
                <a:cs typeface="Times New Roman" panose="02020603050405020304" pitchFamily="18" charset="0"/>
              </a:rPr>
              <a:t> 19 </a:t>
            </a:r>
            <a:r>
              <a:rPr lang="en-US" b="1" dirty="0" err="1">
                <a:solidFill>
                  <a:prstClr val="black"/>
                </a:solidFill>
                <a:latin typeface="Times New Roman" panose="02020603050405020304" pitchFamily="18" charset="0"/>
                <a:cs typeface="Times New Roman" panose="02020603050405020304" pitchFamily="18" charset="0"/>
              </a:rPr>
              <a:t>tháng</a:t>
            </a: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2</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năm</a:t>
            </a:r>
            <a:r>
              <a:rPr lang="en-US" b="1" dirty="0">
                <a:solidFill>
                  <a:prstClr val="black"/>
                </a:solidFill>
                <a:latin typeface="Times New Roman" panose="02020603050405020304" pitchFamily="18" charset="0"/>
                <a:cs typeface="Times New Roman" panose="02020603050405020304" pitchFamily="18" charset="0"/>
              </a:rPr>
              <a:t> 2025</a:t>
            </a:r>
          </a:p>
          <a:p>
            <a:pPr algn="ctr" defTabSz="685475"/>
            <a:r>
              <a:rPr lang="en-US" b="1" u="sng" dirty="0" err="1" smtClean="0">
                <a:solidFill>
                  <a:prstClr val="black"/>
                </a:solidFill>
                <a:latin typeface="Times New Roman" panose="02020603050405020304" pitchFamily="18" charset="0"/>
                <a:cs typeface="Times New Roman" panose="02020603050405020304" pitchFamily="18" charset="0"/>
              </a:rPr>
              <a:t>Tiếng</a:t>
            </a:r>
            <a:r>
              <a:rPr lang="en-US" b="1" u="sng" dirty="0" smtClean="0">
                <a:solidFill>
                  <a:prstClr val="black"/>
                </a:solidFill>
                <a:latin typeface="Times New Roman" panose="02020603050405020304" pitchFamily="18" charset="0"/>
                <a:cs typeface="Times New Roman" panose="02020603050405020304" pitchFamily="18" charset="0"/>
              </a:rPr>
              <a:t> </a:t>
            </a:r>
            <a:r>
              <a:rPr lang="en-US" b="1" u="sng" dirty="0" err="1">
                <a:solidFill>
                  <a:prstClr val="black"/>
                </a:solidFill>
                <a:latin typeface="Times New Roman" panose="02020603050405020304" pitchFamily="18" charset="0"/>
                <a:cs typeface="Times New Roman" panose="02020603050405020304" pitchFamily="18" charset="0"/>
              </a:rPr>
              <a:t>Việt</a:t>
            </a:r>
            <a:endParaRPr lang="en-US" b="1" u="sng" dirty="0">
              <a:solidFill>
                <a:prstClr val="black"/>
              </a:solidFill>
              <a:latin typeface="Times New Roman" panose="02020603050405020304" pitchFamily="18" charset="0"/>
              <a:cs typeface="Times New Roman" panose="02020603050405020304" pitchFamily="18" charset="0"/>
            </a:endParaRPr>
          </a:p>
          <a:p>
            <a:pPr algn="ctr" defTabSz="685475"/>
            <a:r>
              <a:rPr lang="en-US" sz="2800" b="1" dirty="0" err="1">
                <a:solidFill>
                  <a:srgbClr val="FF0066"/>
                </a:solidFill>
                <a:latin typeface="Times New Roman" panose="02020603050405020304" pitchFamily="18" charset="0"/>
                <a:cs typeface="Times New Roman" panose="02020603050405020304" pitchFamily="18" charset="0"/>
              </a:rPr>
              <a:t>Bài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đọc</a:t>
            </a:r>
            <a:r>
              <a:rPr lang="en-US" sz="2800" b="1" dirty="0">
                <a:solidFill>
                  <a:srgbClr val="FF0066"/>
                </a:solidFill>
                <a:latin typeface="Times New Roman" panose="02020603050405020304" pitchFamily="18" charset="0"/>
                <a:cs typeface="Times New Roman" panose="02020603050405020304" pitchFamily="18" charset="0"/>
              </a:rPr>
              <a:t> : </a:t>
            </a:r>
            <a:r>
              <a:rPr lang="vi-VN" sz="2800" b="1" dirty="0" smtClean="0">
                <a:solidFill>
                  <a:srgbClr val="FF0066"/>
                </a:solidFill>
                <a:latin typeface="Times New Roman" panose="02020603050405020304" pitchFamily="18" charset="0"/>
                <a:cs typeface="Times New Roman" panose="02020603050405020304" pitchFamily="18" charset="0"/>
              </a:rPr>
              <a:t>Những tấm chân tình</a:t>
            </a:r>
            <a:endParaRPr lang="en-US" sz="2800" b="1" u="sng" dirty="0">
              <a:solidFill>
                <a:srgbClr val="3333CC"/>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029695" y="1002835"/>
            <a:ext cx="3528392" cy="500105"/>
          </a:xfrm>
          <a:prstGeom prst="rect">
            <a:avLst/>
          </a:prstGeom>
          <a:noFill/>
        </p:spPr>
        <p:txBody>
          <a:bodyPr wrap="square" lIns="68549" tIns="34274" rIns="68549" bIns="34274" rtlCol="0">
            <a:spAutoFit/>
          </a:bodyPr>
          <a:lstStyle/>
          <a:p>
            <a:pPr defTabSz="685475"/>
            <a:r>
              <a:rPr lang="en-US" b="1" dirty="0">
                <a:solidFill>
                  <a:srgbClr val="3333CC"/>
                </a:solidFill>
                <a:latin typeface="Times New Roman" panose="02020603050405020304" pitchFamily="18" charset="0"/>
                <a:cs typeface="Times New Roman" panose="02020603050405020304" pitchFamily="18" charset="0"/>
              </a:rPr>
              <a:t>   </a:t>
            </a:r>
            <a:r>
              <a:rPr lang="en-US" sz="2800" b="1" u="sng" dirty="0" err="1">
                <a:solidFill>
                  <a:srgbClr val="3333CC"/>
                </a:solidFill>
                <a:latin typeface="Times New Roman" panose="02020603050405020304" pitchFamily="18" charset="0"/>
                <a:cs typeface="Times New Roman" panose="02020603050405020304" pitchFamily="18" charset="0"/>
              </a:rPr>
              <a:t>Luyện</a:t>
            </a:r>
            <a:r>
              <a:rPr lang="en-US" sz="2800" b="1" u="sng" dirty="0">
                <a:solidFill>
                  <a:srgbClr val="3333CC"/>
                </a:solidFill>
                <a:latin typeface="Times New Roman" panose="02020603050405020304" pitchFamily="18" charset="0"/>
                <a:cs typeface="Times New Roman" panose="02020603050405020304" pitchFamily="18" charset="0"/>
              </a:rPr>
              <a:t> </a:t>
            </a:r>
            <a:r>
              <a:rPr lang="en-US" sz="2800" b="1" u="sng" dirty="0" err="1">
                <a:solidFill>
                  <a:srgbClr val="3333CC"/>
                </a:solidFill>
                <a:latin typeface="Times New Roman" panose="02020603050405020304" pitchFamily="18" charset="0"/>
                <a:cs typeface="Times New Roman" panose="02020603050405020304" pitchFamily="18" charset="0"/>
              </a:rPr>
              <a:t>đọc</a:t>
            </a:r>
            <a:r>
              <a:rPr lang="en-US" sz="2800" b="1" u="sng" dirty="0">
                <a:solidFill>
                  <a:srgbClr val="3333CC"/>
                </a:solidFill>
                <a:latin typeface="Times New Roman" panose="02020603050405020304" pitchFamily="18" charset="0"/>
                <a:cs typeface="Times New Roman" panose="02020603050405020304" pitchFamily="18" charset="0"/>
              </a:rPr>
              <a:t> </a:t>
            </a:r>
            <a:r>
              <a:rPr lang="en-US" sz="2800" b="1" u="sng" dirty="0" err="1">
                <a:solidFill>
                  <a:srgbClr val="3333CC"/>
                </a:solidFill>
                <a:latin typeface="Times New Roman" panose="02020603050405020304" pitchFamily="18" charset="0"/>
                <a:cs typeface="Times New Roman" panose="02020603050405020304" pitchFamily="18" charset="0"/>
              </a:rPr>
              <a:t>câu</a:t>
            </a:r>
            <a:r>
              <a:rPr lang="en-US" sz="2800" b="1" dirty="0">
                <a:solidFill>
                  <a:srgbClr val="3333CC"/>
                </a:solidFill>
                <a:latin typeface="Times New Roman" panose="02020603050405020304" pitchFamily="18" charset="0"/>
                <a:cs typeface="Times New Roman" panose="02020603050405020304" pitchFamily="18" charset="0"/>
              </a:rPr>
              <a:t>:</a:t>
            </a:r>
          </a:p>
        </p:txBody>
      </p:sp>
      <p:sp>
        <p:nvSpPr>
          <p:cNvPr id="35" name="TextBox 34"/>
          <p:cNvSpPr txBox="1"/>
          <p:nvPr/>
        </p:nvSpPr>
        <p:spPr>
          <a:xfrm>
            <a:off x="228599" y="1556705"/>
            <a:ext cx="8664101" cy="1731211"/>
          </a:xfrm>
          <a:prstGeom prst="rect">
            <a:avLst/>
          </a:prstGeom>
          <a:noFill/>
        </p:spPr>
        <p:txBody>
          <a:bodyPr wrap="square" lIns="68549" tIns="34274" rIns="68549" bIns="34274" rtlCol="0">
            <a:spAutoFit/>
          </a:bodyPr>
          <a:lstStyle/>
          <a:p>
            <a:pPr algn="just" defTabSz="685475"/>
            <a:r>
              <a:rPr lang="en-US" sz="2700" b="1" dirty="0" smtClean="0">
                <a:solidFill>
                  <a:prstClr val="black"/>
                </a:solidFill>
                <a:latin typeface="Times New Roman" panose="02020603050405020304" pitchFamily="18" charset="0"/>
                <a:cs typeface="Times New Roman" panose="02020603050405020304" pitchFamily="18" charset="0"/>
                <a:sym typeface="+mn-ea"/>
              </a:rPr>
              <a:t>  </a:t>
            </a:r>
            <a:r>
              <a:rPr lang="vi-VN" sz="3600" b="1" dirty="0" smtClean="0">
                <a:solidFill>
                  <a:prstClr val="black"/>
                </a:solidFill>
                <a:latin typeface="Times New Roman" panose="02020603050405020304" pitchFamily="18" charset="0"/>
                <a:cs typeface="Times New Roman" panose="02020603050405020304" pitchFamily="18" charset="0"/>
                <a:sym typeface="+mn-ea"/>
              </a:rPr>
              <a:t>Thấy tôi ngồi xe lăn, chú chủ quán</a:t>
            </a:r>
          </a:p>
          <a:p>
            <a:pPr algn="just" defTabSz="685475"/>
            <a:r>
              <a:rPr lang="vi-VN" sz="3600" b="1" dirty="0" smtClean="0">
                <a:solidFill>
                  <a:prstClr val="black"/>
                </a:solidFill>
                <a:latin typeface="Times New Roman" panose="02020603050405020304" pitchFamily="18" charset="0"/>
                <a:cs typeface="Times New Roman" panose="02020603050405020304" pitchFamily="18" charset="0"/>
                <a:sym typeface="+mn-ea"/>
              </a:rPr>
              <a:t>gọi con: </a:t>
            </a:r>
            <a:r>
              <a:rPr lang="vi-VN" sz="3600" b="1" dirty="0" smtClean="0">
                <a:latin typeface="Times New Roman" panose="02020603050405020304" pitchFamily="18" charset="0"/>
                <a:cs typeface="Times New Roman" panose="02020603050405020304" pitchFamily="18" charset="0"/>
              </a:rPr>
              <a:t>“          </a:t>
            </a:r>
            <a:r>
              <a:rPr lang="vi-VN" sz="3600" b="1" dirty="0" smtClean="0">
                <a:solidFill>
                  <a:prstClr val="black"/>
                </a:solidFill>
                <a:latin typeface="Times New Roman" panose="02020603050405020304" pitchFamily="18" charset="0"/>
                <a:cs typeface="Times New Roman" panose="02020603050405020304" pitchFamily="18" charset="0"/>
                <a:sym typeface="+mn-ea"/>
              </a:rPr>
              <a:t>, mang cho chị cái mâm nhỏ để đặt tô lên nhen!</a:t>
            </a:r>
            <a:r>
              <a:rPr lang="vi-VN" sz="3600" b="1" dirty="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a:t>
            </a:r>
            <a:endParaRPr lang="en-US" sz="3600" b="1" dirty="0">
              <a:solidFill>
                <a:prstClr val="black"/>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7123355" y="1570461"/>
            <a:ext cx="1828799" cy="623215"/>
          </a:xfrm>
          <a:prstGeom prst="rect">
            <a:avLst/>
          </a:prstGeom>
          <a:noFill/>
        </p:spPr>
        <p:txBody>
          <a:bodyPr wrap="square" lIns="68549" tIns="34274" rIns="68549" bIns="34274" rtlCol="0">
            <a:spAutoFit/>
          </a:bodyPr>
          <a:lstStyle/>
          <a:p>
            <a:pPr algn="ctr" defTabSz="685475"/>
            <a:r>
              <a:rPr lang="vi-VN" sz="3600" b="1" dirty="0" smtClean="0">
                <a:solidFill>
                  <a:prstClr val="black"/>
                </a:solidFill>
                <a:latin typeface="Times New Roman" panose="02020603050405020304" pitchFamily="18" charset="0"/>
                <a:cs typeface="Times New Roman" panose="02020603050405020304" pitchFamily="18" charset="0"/>
                <a:sym typeface="+mn-ea"/>
              </a:rPr>
              <a:t>vẫy tay</a:t>
            </a:r>
            <a:r>
              <a:rPr lang="en-US" sz="3600" b="1" dirty="0" smtClean="0">
                <a:solidFill>
                  <a:prstClr val="black"/>
                </a:solidFill>
                <a:latin typeface="Times New Roman" panose="02020603050405020304" pitchFamily="18" charset="0"/>
                <a:cs typeface="Times New Roman" panose="02020603050405020304" pitchFamily="18" charset="0"/>
                <a:sym typeface="+mn-ea"/>
              </a:rPr>
              <a:t>       </a:t>
            </a:r>
            <a:endParaRPr lang="en-US" sz="3600" dirty="0">
              <a:solidFill>
                <a:srgbClr val="FF0000"/>
              </a:solidFill>
            </a:endParaRPr>
          </a:p>
        </p:txBody>
      </p:sp>
      <p:grpSp>
        <p:nvGrpSpPr>
          <p:cNvPr id="6" name="Group 5"/>
          <p:cNvGrpSpPr/>
          <p:nvPr/>
        </p:nvGrpSpPr>
        <p:grpSpPr>
          <a:xfrm>
            <a:off x="4423615" y="2729458"/>
            <a:ext cx="95621" cy="493355"/>
            <a:chOff x="3285127" y="3491697"/>
            <a:chExt cx="127493" cy="657806"/>
          </a:xfrm>
        </p:grpSpPr>
        <p:cxnSp>
          <p:nvCxnSpPr>
            <p:cNvPr id="19" name="Straight Connector 18"/>
            <p:cNvCxnSpPr/>
            <p:nvPr/>
          </p:nvCxnSpPr>
          <p:spPr>
            <a:xfrm flipH="1">
              <a:off x="3285127" y="3500344"/>
              <a:ext cx="75474" cy="642154"/>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3337146" y="3491697"/>
              <a:ext cx="75474" cy="65780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grpSp>
      <p:cxnSp>
        <p:nvCxnSpPr>
          <p:cNvPr id="22" name="Straight Connector 21"/>
          <p:cNvCxnSpPr/>
          <p:nvPr/>
        </p:nvCxnSpPr>
        <p:spPr>
          <a:xfrm flipH="1">
            <a:off x="4511268" y="1569547"/>
            <a:ext cx="56606" cy="516833"/>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1905000" y="2130157"/>
            <a:ext cx="56606" cy="48469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a:off x="3505200" y="2106499"/>
            <a:ext cx="56606" cy="50822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2117251" y="2130157"/>
            <a:ext cx="1302695" cy="623215"/>
          </a:xfrm>
          <a:prstGeom prst="rect">
            <a:avLst/>
          </a:prstGeom>
          <a:noFill/>
        </p:spPr>
        <p:txBody>
          <a:bodyPr wrap="square" lIns="68549" tIns="34274" rIns="68549" bIns="34274" rtlCol="0">
            <a:spAutoFit/>
          </a:bodyPr>
          <a:lstStyle/>
          <a:p>
            <a:pPr algn="ctr" defTabSz="685475"/>
            <a:r>
              <a:rPr lang="vi-VN" sz="3600" b="1" dirty="0" smtClean="0">
                <a:latin typeface="Times New Roman" panose="02020603050405020304" pitchFamily="18" charset="0"/>
                <a:cs typeface="Times New Roman" panose="02020603050405020304" pitchFamily="18" charset="0"/>
              </a:rPr>
              <a:t>Út ơi</a:t>
            </a:r>
            <a:endParaRPr lang="en-US" sz="3600" dirty="0"/>
          </a:p>
        </p:txBody>
      </p:sp>
      <p:cxnSp>
        <p:nvCxnSpPr>
          <p:cNvPr id="14" name="Straight Connector 13"/>
          <p:cNvCxnSpPr/>
          <p:nvPr/>
        </p:nvCxnSpPr>
        <p:spPr>
          <a:xfrm flipH="1">
            <a:off x="8864397" y="2092613"/>
            <a:ext cx="56606" cy="50822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318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2" presetClass="entr" presetSubtype="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37">
                                            <p:txEl>
                                              <p:pRg st="0" end="0"/>
                                            </p:txEl>
                                          </p:spTgt>
                                        </p:tgtEl>
                                        <p:attrNameLst>
                                          <p:attrName>style.color</p:attrName>
                                        </p:attrNameLst>
                                      </p:cBhvr>
                                      <p:to>
                                        <a:srgbClr val="00B050"/>
                                      </p:to>
                                    </p:animClr>
                                    <p:animClr clrSpc="rgb" dir="cw">
                                      <p:cBhvr>
                                        <p:cTn id="24" dur="500" fill="hold"/>
                                        <p:tgtEl>
                                          <p:spTgt spid="37">
                                            <p:txEl>
                                              <p:pRg st="0" end="0"/>
                                            </p:txEl>
                                          </p:spTgt>
                                        </p:tgtEl>
                                        <p:attrNameLst>
                                          <p:attrName>fillcolor</p:attrName>
                                        </p:attrNameLst>
                                      </p:cBhvr>
                                      <p:to>
                                        <a:srgbClr val="00B050"/>
                                      </p:to>
                                    </p:animClr>
                                    <p:set>
                                      <p:cBhvr>
                                        <p:cTn id="25" dur="500" fill="hold"/>
                                        <p:tgtEl>
                                          <p:spTgt spid="37">
                                            <p:txEl>
                                              <p:pRg st="0" end="0"/>
                                            </p:txEl>
                                          </p:spTgt>
                                        </p:tgtEl>
                                        <p:attrNameLst>
                                          <p:attrName>fill.type</p:attrName>
                                        </p:attrNameLst>
                                      </p:cBhvr>
                                      <p:to>
                                        <p:strVal val="solid"/>
                                      </p:to>
                                    </p:set>
                                    <p:set>
                                      <p:cBhvr>
                                        <p:cTn id="26" dur="500" fill="hold"/>
                                        <p:tgtEl>
                                          <p:spTgt spid="37">
                                            <p:txEl>
                                              <p:pRg st="0" end="0"/>
                                            </p:txEl>
                                          </p:spTgt>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9" presetClass="emph" presetSubtype="0" fill="hold" nodeType="clickEffect">
                                  <p:stCondLst>
                                    <p:cond delay="0"/>
                                  </p:stCondLst>
                                  <p:childTnLst>
                                    <p:animClr clrSpc="rgb" dir="cw">
                                      <p:cBhvr override="childStyle">
                                        <p:cTn id="30" dur="500" fill="hold"/>
                                        <p:tgtEl>
                                          <p:spTgt spid="33">
                                            <p:txEl>
                                              <p:pRg st="0" end="0"/>
                                            </p:txEl>
                                          </p:spTgt>
                                        </p:tgtEl>
                                        <p:attrNameLst>
                                          <p:attrName>style.color</p:attrName>
                                        </p:attrNameLst>
                                      </p:cBhvr>
                                      <p:to>
                                        <a:srgbClr val="00B050"/>
                                      </p:to>
                                    </p:animClr>
                                    <p:animClr clrSpc="rgb" dir="cw">
                                      <p:cBhvr>
                                        <p:cTn id="31" dur="500" fill="hold"/>
                                        <p:tgtEl>
                                          <p:spTgt spid="33">
                                            <p:txEl>
                                              <p:pRg st="0" end="0"/>
                                            </p:txEl>
                                          </p:spTgt>
                                        </p:tgtEl>
                                        <p:attrNameLst>
                                          <p:attrName>fillcolor</p:attrName>
                                        </p:attrNameLst>
                                      </p:cBhvr>
                                      <p:to>
                                        <a:srgbClr val="00B050"/>
                                      </p:to>
                                    </p:animClr>
                                    <p:set>
                                      <p:cBhvr>
                                        <p:cTn id="32" dur="500" fill="hold"/>
                                        <p:tgtEl>
                                          <p:spTgt spid="33">
                                            <p:txEl>
                                              <p:pRg st="0" end="0"/>
                                            </p:txEl>
                                          </p:spTgt>
                                        </p:tgtEl>
                                        <p:attrNameLst>
                                          <p:attrName>fill.type</p:attrName>
                                        </p:attrNameLst>
                                      </p:cBhvr>
                                      <p:to>
                                        <p:strVal val="solid"/>
                                      </p:to>
                                    </p:set>
                                    <p:set>
                                      <p:cBhvr>
                                        <p:cTn id="33" dur="500" fill="hold"/>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EB3D57F-8968-0D8F-3835-EDD1DA08D665}"/>
              </a:ext>
            </a:extLst>
          </p:cNvPr>
          <p:cNvSpPr txBox="1"/>
          <p:nvPr/>
        </p:nvSpPr>
        <p:spPr>
          <a:xfrm>
            <a:off x="22698" y="42167"/>
            <a:ext cx="9045102" cy="421191"/>
          </a:xfrm>
          <a:prstGeom prst="rect">
            <a:avLst/>
          </a:prstGeom>
          <a:noFill/>
        </p:spPr>
        <p:txBody>
          <a:bodyPr wrap="square" lIns="51352" tIns="25679" rIns="51352" bIns="25679" rtlCol="0">
            <a:spAutoFit/>
          </a:bodyPr>
          <a:lstStyle/>
          <a:p>
            <a:pPr algn="ct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itchFamily="18" charset="0"/>
                <a:cs typeface="Times New Roman" pitchFamily="18" charset="0"/>
              </a:rPr>
              <a:t>Những tấm chân tình</a:t>
            </a:r>
            <a:endParaRPr lang="en-US" sz="2400" b="1" dirty="0">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69A3EB46-FE27-51EA-A44D-E936AE73CF85}"/>
              </a:ext>
            </a:extLst>
          </p:cNvPr>
          <p:cNvSpPr txBox="1"/>
          <p:nvPr/>
        </p:nvSpPr>
        <p:spPr>
          <a:xfrm>
            <a:off x="152400" y="461834"/>
            <a:ext cx="8915399" cy="4668508"/>
          </a:xfrm>
          <a:prstGeom prst="rect">
            <a:avLst/>
          </a:prstGeom>
          <a:noFill/>
        </p:spPr>
        <p:txBody>
          <a:bodyPr wrap="square" lIns="51352" tIns="25679" rIns="51352" bIns="25679" rtlCol="0">
            <a:spAutoFit/>
          </a:bodyPr>
          <a:lstStyle/>
          <a:p>
            <a:pPr algn="just"/>
            <a:r>
              <a:rPr lang="en-US" sz="2000" b="1" dirty="0">
                <a:latin typeface="Times New Roman" pitchFamily="18" charset="0"/>
                <a:cs typeface="Times New Roman" pitchFamily="18" charset="0"/>
              </a:rPr>
              <a:t>      </a:t>
            </a:r>
            <a:r>
              <a:rPr lang="vi-VN" sz="2000" b="1" dirty="0">
                <a:solidFill>
                  <a:schemeClr val="accent2">
                    <a:lumMod val="75000"/>
                  </a:schemeClr>
                </a:solidFill>
                <a:latin typeface="Times New Roman" panose="02020603050405020304" pitchFamily="18" charset="0"/>
                <a:cs typeface="Times New Roman" panose="02020603050405020304" pitchFamily="18" charset="0"/>
              </a:rPr>
              <a:t>Lần đầu tới Thành phố Hồ Chí Minh, tôi bị choáng ngợp bởi thành phố khác xa nơi tôi sống. Thành phố đón tôi bằng cơn mưa rào bất </a:t>
            </a:r>
            <a:r>
              <a:rPr lang="vi-VN" sz="2000" b="1" dirty="0" smtClean="0">
                <a:solidFill>
                  <a:schemeClr val="accent2">
                    <a:lumMod val="75000"/>
                  </a:schemeClr>
                </a:solidFill>
                <a:latin typeface="Times New Roman" panose="02020603050405020304" pitchFamily="18" charset="0"/>
                <a:cs typeface="Times New Roman" panose="02020603050405020304" pitchFamily="18" charset="0"/>
              </a:rPr>
              <a:t>chợt. </a:t>
            </a:r>
            <a:r>
              <a:rPr lang="vi-VN" sz="2000" b="1" dirty="0">
                <a:solidFill>
                  <a:schemeClr val="accent2">
                    <a:lumMod val="75000"/>
                  </a:schemeClr>
                </a:solidFill>
                <a:latin typeface="Times New Roman" panose="02020603050405020304" pitchFamily="18" charset="0"/>
                <a:cs typeface="Times New Roman" panose="02020603050405020304" pitchFamily="18" charset="0"/>
              </a:rPr>
              <a:t>Mưa đến nhanh và kết thúc cũng nhanh, chẳng rả rích như những cơn mưa ngoài Bắc.</a:t>
            </a:r>
          </a:p>
          <a:p>
            <a:pPr algn="just"/>
            <a:r>
              <a:rPr lang="vi-VN"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00B050"/>
                </a:solidFill>
                <a:latin typeface="Times New Roman" panose="02020603050405020304" pitchFamily="18" charset="0"/>
                <a:cs typeface="Times New Roman" panose="02020603050405020304" pitchFamily="18" charset="0"/>
              </a:rPr>
              <a:t>Lần </a:t>
            </a:r>
            <a:r>
              <a:rPr lang="vi-VN" sz="2000" b="1" dirty="0">
                <a:solidFill>
                  <a:srgbClr val="00B050"/>
                </a:solidFill>
                <a:latin typeface="Times New Roman" panose="02020603050405020304" pitchFamily="18" charset="0"/>
                <a:cs typeface="Times New Roman" panose="02020603050405020304" pitchFamily="18" charset="0"/>
              </a:rPr>
              <a:t>thứ hai trở lại, thành phố đón tôi bằng cái nắng chói chang. Tôi ghé quán hủ tiếu ven đường. Thấy tôi ngồi xe lăn, chú chủ quán vẫy tay gọi con: </a:t>
            </a:r>
            <a:r>
              <a:rPr lang="vi-VN" sz="2000" b="1" dirty="0" smtClean="0">
                <a:solidFill>
                  <a:srgbClr val="00B050"/>
                </a:solidFill>
                <a:latin typeface="Times New Roman" panose="02020603050405020304" pitchFamily="18" charset="0"/>
                <a:cs typeface="Times New Roman" panose="02020603050405020304" pitchFamily="18" charset="0"/>
              </a:rPr>
              <a:t>“Út </a:t>
            </a:r>
            <a:r>
              <a:rPr lang="vi-VN" sz="2000" b="1" dirty="0">
                <a:solidFill>
                  <a:srgbClr val="00B050"/>
                </a:solidFill>
                <a:latin typeface="Times New Roman" panose="02020603050405020304" pitchFamily="18" charset="0"/>
                <a:cs typeface="Times New Roman" panose="02020603050405020304" pitchFamily="18" charset="0"/>
              </a:rPr>
              <a:t>ơi, mang cho chị cái mâm nhỏ để đặt tô lên nhen!”. Tôi cảm ơn, chú xua tay: “Có gì đâu, con! Người với người trông nhau mà sống.”.</a:t>
            </a:r>
          </a:p>
          <a:p>
            <a:pPr algn="just"/>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009ED6"/>
                </a:solidFill>
                <a:latin typeface="Times New Roman" panose="02020603050405020304" pitchFamily="18" charset="0"/>
                <a:cs typeface="Times New Roman" panose="02020603050405020304" pitchFamily="18" charset="0"/>
              </a:rPr>
              <a:t>Có </a:t>
            </a:r>
            <a:r>
              <a:rPr lang="vi-VN" sz="2000" b="1" dirty="0">
                <a:solidFill>
                  <a:srgbClr val="009ED6"/>
                </a:solidFill>
                <a:latin typeface="Times New Roman" panose="02020603050405020304" pitchFamily="18" charset="0"/>
                <a:cs typeface="Times New Roman" panose="02020603050405020304" pitchFamily="18" charset="0"/>
              </a:rPr>
              <a:t>lần đi ăn tối, tôi đang loay hoay với bậc vỉa hè cao mà không lăn nổi xe </a:t>
            </a:r>
            <a:r>
              <a:rPr lang="vi-VN" sz="2000" b="1" dirty="0" smtClean="0">
                <a:solidFill>
                  <a:srgbClr val="009ED6"/>
                </a:solidFill>
                <a:latin typeface="Times New Roman" panose="02020603050405020304" pitchFamily="18" charset="0"/>
                <a:cs typeface="Times New Roman" panose="02020603050405020304" pitchFamily="18" charset="0"/>
              </a:rPr>
              <a:t>thì </a:t>
            </a:r>
            <a:r>
              <a:rPr lang="vi-VN" sz="2000" b="1" dirty="0">
                <a:solidFill>
                  <a:srgbClr val="009ED6"/>
                </a:solidFill>
                <a:latin typeface="Times New Roman" panose="02020603050405020304" pitchFamily="18" charset="0"/>
                <a:cs typeface="Times New Roman" panose="02020603050405020304" pitchFamily="18" charset="0"/>
              </a:rPr>
              <a:t>bốn người ngồi uống cà phê ven đường ùa ra giúp. Sao mà thương và cảm động đến vậy! Tôi lại nghĩ tới câu nói của chú bán hủ tiếu: “Có gì đâu, con! Người với người trông nhau mà sống.”. Tôi </a:t>
            </a:r>
            <a:r>
              <a:rPr lang="vi-VN" sz="2000" b="1" dirty="0" smtClean="0">
                <a:solidFill>
                  <a:srgbClr val="009ED6"/>
                </a:solidFill>
                <a:latin typeface="Times New Roman" panose="02020603050405020304" pitchFamily="18" charset="0"/>
                <a:cs typeface="Times New Roman" panose="02020603050405020304" pitchFamily="18" charset="0"/>
              </a:rPr>
              <a:t>thấy </a:t>
            </a:r>
            <a:r>
              <a:rPr lang="vi-VN" sz="2000" b="1" dirty="0">
                <a:solidFill>
                  <a:srgbClr val="009ED6"/>
                </a:solidFill>
                <a:latin typeface="Times New Roman" panose="02020603050405020304" pitchFamily="18" charset="0"/>
                <a:cs typeface="Times New Roman" panose="02020603050405020304" pitchFamily="18" charset="0"/>
              </a:rPr>
              <a:t>người nơi đây không chỉ “trông nhau” mà còn thương nhau nhiều lắm. </a:t>
            </a:r>
          </a:p>
          <a:p>
            <a:pPr algn="just"/>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7030A0"/>
                </a:solidFill>
                <a:latin typeface="Times New Roman" panose="02020603050405020304" pitchFamily="18" charset="0"/>
                <a:cs typeface="Times New Roman" panose="02020603050405020304" pitchFamily="18" charset="0"/>
              </a:rPr>
              <a:t>Ở </a:t>
            </a:r>
            <a:r>
              <a:rPr lang="vi-VN" sz="2000" b="1" dirty="0">
                <a:solidFill>
                  <a:srgbClr val="7030A0"/>
                </a:solidFill>
                <a:latin typeface="Times New Roman" panose="02020603050405020304" pitchFamily="18" charset="0"/>
                <a:cs typeface="Times New Roman" panose="02020603050405020304" pitchFamily="18" charset="0"/>
              </a:rPr>
              <a:t>thành phố ít ngày nhưng tôi nhận được biết bao ân tình. Chỉ nhiêu đó thôi cũng khiến tôi yêu thành phố này và muốn trở lại nhiều lần nữa.</a:t>
            </a:r>
            <a:r>
              <a:rPr lang="vi-VN" sz="2000" b="1" dirty="0">
                <a:latin typeface="Times New Roman" panose="02020603050405020304" pitchFamily="18" charset="0"/>
                <a:cs typeface="Times New Roman" panose="02020603050405020304" pitchFamily="18" charset="0"/>
              </a:rPr>
              <a:t> </a:t>
            </a:r>
          </a:p>
          <a:p>
            <a:r>
              <a:rPr lang="vi-VN" dirty="0" smtClean="0">
                <a:latin typeface="Times New Roman" pitchFamily="18" charset="0"/>
                <a:cs typeface="Times New Roman" pitchFamily="18" charset="0"/>
              </a:rPr>
              <a:t>                                                                                                                            Theo LÊ HÀ</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1862634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3473"/>
            <a:ext cx="9144000" cy="1054102"/>
          </a:xfrm>
          <a:prstGeom prst="rect">
            <a:avLst/>
          </a:prstGeom>
          <a:noFill/>
        </p:spPr>
        <p:txBody>
          <a:bodyPr wrap="square" lIns="68549" tIns="34274" rIns="68549" bIns="34274" rtlCol="0">
            <a:spAutoFit/>
          </a:bodyPr>
          <a:lstStyle/>
          <a:p>
            <a:pPr algn="ctr" defTabSz="685475"/>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ngày</a:t>
            </a:r>
            <a:r>
              <a:rPr lang="en-US" b="1" dirty="0">
                <a:solidFill>
                  <a:prstClr val="black"/>
                </a:solidFill>
                <a:latin typeface="Times New Roman" panose="02020603050405020304" pitchFamily="18" charset="0"/>
                <a:cs typeface="Times New Roman" panose="02020603050405020304" pitchFamily="18" charset="0"/>
              </a:rPr>
              <a:t> 19 </a:t>
            </a:r>
            <a:r>
              <a:rPr lang="en-US" b="1" dirty="0" err="1">
                <a:solidFill>
                  <a:prstClr val="black"/>
                </a:solidFill>
                <a:latin typeface="Times New Roman" panose="02020603050405020304" pitchFamily="18" charset="0"/>
                <a:cs typeface="Times New Roman" panose="02020603050405020304" pitchFamily="18" charset="0"/>
              </a:rPr>
              <a:t>tháng</a:t>
            </a: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2</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năm</a:t>
            </a:r>
            <a:r>
              <a:rPr lang="en-US" b="1" dirty="0">
                <a:solidFill>
                  <a:prstClr val="black"/>
                </a:solidFill>
                <a:latin typeface="Times New Roman" panose="02020603050405020304" pitchFamily="18" charset="0"/>
                <a:cs typeface="Times New Roman" panose="02020603050405020304" pitchFamily="18" charset="0"/>
              </a:rPr>
              <a:t> 2025</a:t>
            </a:r>
          </a:p>
          <a:p>
            <a:pPr algn="ctr" defTabSz="685475"/>
            <a:r>
              <a:rPr lang="en-US" b="1" u="sng" dirty="0" err="1" smtClean="0">
                <a:solidFill>
                  <a:prstClr val="black"/>
                </a:solidFill>
                <a:latin typeface="Times New Roman" panose="02020603050405020304" pitchFamily="18" charset="0"/>
                <a:cs typeface="Times New Roman" panose="02020603050405020304" pitchFamily="18" charset="0"/>
              </a:rPr>
              <a:t>Tiếng</a:t>
            </a:r>
            <a:r>
              <a:rPr lang="en-US" b="1" u="sng" dirty="0" smtClean="0">
                <a:solidFill>
                  <a:prstClr val="black"/>
                </a:solidFill>
                <a:latin typeface="Times New Roman" panose="02020603050405020304" pitchFamily="18" charset="0"/>
                <a:cs typeface="Times New Roman" panose="02020603050405020304" pitchFamily="18" charset="0"/>
              </a:rPr>
              <a:t> </a:t>
            </a:r>
            <a:r>
              <a:rPr lang="en-US" b="1" u="sng" dirty="0" err="1">
                <a:solidFill>
                  <a:prstClr val="black"/>
                </a:solidFill>
                <a:latin typeface="Times New Roman" panose="02020603050405020304" pitchFamily="18" charset="0"/>
                <a:cs typeface="Times New Roman" panose="02020603050405020304" pitchFamily="18" charset="0"/>
              </a:rPr>
              <a:t>Việt</a:t>
            </a:r>
            <a:endParaRPr lang="en-US" b="1" u="sng" dirty="0">
              <a:solidFill>
                <a:prstClr val="black"/>
              </a:solidFill>
              <a:latin typeface="Times New Roman" panose="02020603050405020304" pitchFamily="18" charset="0"/>
              <a:cs typeface="Times New Roman" panose="02020603050405020304" pitchFamily="18" charset="0"/>
            </a:endParaRPr>
          </a:p>
          <a:p>
            <a:pPr algn="ctr" defTabSz="685475"/>
            <a:r>
              <a:rPr lang="en-US" sz="2800" b="1" dirty="0" err="1">
                <a:solidFill>
                  <a:srgbClr val="FF0066"/>
                </a:solidFill>
                <a:latin typeface="Times New Roman" panose="02020603050405020304" pitchFamily="18" charset="0"/>
                <a:cs typeface="Times New Roman" panose="02020603050405020304" pitchFamily="18" charset="0"/>
              </a:rPr>
              <a:t>Bài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đọc</a:t>
            </a:r>
            <a:r>
              <a:rPr lang="en-US" sz="2800" b="1" dirty="0">
                <a:solidFill>
                  <a:srgbClr val="FF0066"/>
                </a:solidFill>
                <a:latin typeface="Times New Roman" panose="02020603050405020304" pitchFamily="18" charset="0"/>
                <a:cs typeface="Times New Roman" panose="02020603050405020304" pitchFamily="18" charset="0"/>
              </a:rPr>
              <a:t> : </a:t>
            </a:r>
            <a:r>
              <a:rPr lang="vi-VN" sz="2800" b="1" dirty="0" smtClean="0">
                <a:solidFill>
                  <a:srgbClr val="FF0066"/>
                </a:solidFill>
                <a:latin typeface="Times New Roman" panose="02020603050405020304" pitchFamily="18" charset="0"/>
                <a:cs typeface="Times New Roman" panose="02020603050405020304" pitchFamily="18" charset="0"/>
              </a:rPr>
              <a:t>Những tấm chân tình</a:t>
            </a:r>
            <a:endParaRPr lang="en-US" sz="2800" b="1" u="sng" dirty="0">
              <a:solidFill>
                <a:srgbClr val="3333CC"/>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85" y="1337142"/>
            <a:ext cx="7323890" cy="2463939"/>
          </a:xfrm>
          <a:prstGeom prst="rect">
            <a:avLst/>
          </a:prstGeom>
        </p:spPr>
      </p:pic>
    </p:spTree>
    <p:extLst>
      <p:ext uri="{BB962C8B-B14F-4D97-AF65-F5344CB8AC3E}">
        <p14:creationId xmlns:p14="http://schemas.microsoft.com/office/powerpoint/2010/main" val="2256968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0033" y="1154435"/>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Tấm chân tình</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3823" y="57150"/>
            <a:ext cx="8878729" cy="1077218"/>
          </a:xfrm>
          <a:prstGeom prst="rect">
            <a:avLst/>
          </a:prstGeom>
        </p:spPr>
        <p:txBody>
          <a:bodyPr wrap="square" lIns="0" tIns="0" rIns="0" bIns="0" rtlCol="0" anchor="t">
            <a:spAutoFit/>
          </a:bodyPr>
          <a:lstStyle/>
          <a:p>
            <a:pPr algn="ctr" defTabSz="685475">
              <a:lnSpc>
                <a:spcPts val="4200"/>
              </a:lnSpc>
            </a:pPr>
            <a:r>
              <a:rPr lang="en-US" sz="2400" dirty="0" err="1">
                <a:solidFill>
                  <a:srgbClr val="FF0000"/>
                </a:solidFill>
                <a:latin typeface="Times New Roman" panose="02020603050405020304" pitchFamily="18" charset="0"/>
                <a:cs typeface="Times New Roman" panose="02020603050405020304" pitchFamily="18" charset="0"/>
                <a:sym typeface="+mn-ea"/>
              </a:rPr>
              <a:t>Nối</a:t>
            </a:r>
            <a:r>
              <a:rPr lang="en-US" sz="2400" dirty="0">
                <a:solidFill>
                  <a:srgbClr val="FF0000"/>
                </a:solidFill>
                <a:latin typeface="Times New Roman" panose="02020603050405020304" pitchFamily="18" charset="0"/>
                <a:cs typeface="Times New Roman" panose="02020603050405020304" pitchFamily="18" charset="0"/>
                <a:sym typeface="+mn-ea"/>
              </a:rPr>
              <a:t> </a:t>
            </a:r>
            <a:r>
              <a:rPr lang="en-US" sz="2400" dirty="0" err="1">
                <a:solidFill>
                  <a:srgbClr val="FF0000"/>
                </a:solidFill>
                <a:latin typeface="Times New Roman" panose="02020603050405020304" pitchFamily="18" charset="0"/>
                <a:cs typeface="Times New Roman" panose="02020603050405020304" pitchFamily="18" charset="0"/>
                <a:sym typeface="+mn-ea"/>
              </a:rPr>
              <a:t>từ</a:t>
            </a:r>
            <a:r>
              <a:rPr lang="en-US" sz="2400" dirty="0">
                <a:solidFill>
                  <a:srgbClr val="FF0000"/>
                </a:solidFill>
                <a:latin typeface="Times New Roman" panose="02020603050405020304" pitchFamily="18" charset="0"/>
                <a:cs typeface="Times New Roman" panose="02020603050405020304" pitchFamily="18" charset="0"/>
                <a:sym typeface="+mn-ea"/>
              </a:rPr>
              <a:t> ở </a:t>
            </a:r>
            <a:r>
              <a:rPr lang="en-US" sz="2400" dirty="0" err="1">
                <a:solidFill>
                  <a:srgbClr val="FF0000"/>
                </a:solidFill>
                <a:latin typeface="Times New Roman" panose="02020603050405020304" pitchFamily="18" charset="0"/>
                <a:cs typeface="Times New Roman" panose="02020603050405020304" pitchFamily="18" charset="0"/>
                <a:sym typeface="+mn-ea"/>
              </a:rPr>
              <a:t>cột</a:t>
            </a:r>
            <a:r>
              <a:rPr lang="en-US" sz="2400" dirty="0">
                <a:solidFill>
                  <a:srgbClr val="FF0000"/>
                </a:solidFill>
                <a:latin typeface="Times New Roman" panose="02020603050405020304" pitchFamily="18" charset="0"/>
                <a:cs typeface="Times New Roman" panose="02020603050405020304" pitchFamily="18" charset="0"/>
                <a:sym typeface="+mn-ea"/>
              </a:rPr>
              <a:t> A với </a:t>
            </a:r>
            <a:r>
              <a:rPr lang="en-US" sz="2400" dirty="0" err="1">
                <a:solidFill>
                  <a:srgbClr val="FF0000"/>
                </a:solidFill>
                <a:latin typeface="Times New Roman" panose="02020603050405020304" pitchFamily="18" charset="0"/>
                <a:cs typeface="Times New Roman" panose="02020603050405020304" pitchFamily="18" charset="0"/>
                <a:sym typeface="+mn-ea"/>
              </a:rPr>
              <a:t>nghĩa</a:t>
            </a:r>
            <a:r>
              <a:rPr lang="en-US" sz="2400" dirty="0">
                <a:solidFill>
                  <a:srgbClr val="FF0000"/>
                </a:solidFill>
                <a:latin typeface="Times New Roman" panose="02020603050405020304" pitchFamily="18" charset="0"/>
                <a:cs typeface="Times New Roman" panose="02020603050405020304" pitchFamily="18" charset="0"/>
                <a:sym typeface="+mn-ea"/>
              </a:rPr>
              <a:t> ở </a:t>
            </a:r>
            <a:r>
              <a:rPr lang="en-US" sz="2400" dirty="0" err="1">
                <a:solidFill>
                  <a:srgbClr val="FF0000"/>
                </a:solidFill>
                <a:latin typeface="Times New Roman" panose="02020603050405020304" pitchFamily="18" charset="0"/>
                <a:cs typeface="Times New Roman" panose="02020603050405020304" pitchFamily="18" charset="0"/>
                <a:sym typeface="+mn-ea"/>
              </a:rPr>
              <a:t>cột</a:t>
            </a:r>
            <a:r>
              <a:rPr lang="en-US" sz="2400" dirty="0">
                <a:solidFill>
                  <a:srgbClr val="FF0000"/>
                </a:solidFill>
                <a:latin typeface="Times New Roman" panose="02020603050405020304" pitchFamily="18" charset="0"/>
                <a:cs typeface="Times New Roman" panose="02020603050405020304" pitchFamily="18" charset="0"/>
                <a:sym typeface="+mn-ea"/>
              </a:rPr>
              <a:t> B cho </a:t>
            </a:r>
            <a:r>
              <a:rPr lang="en-US" sz="2400" dirty="0" err="1">
                <a:solidFill>
                  <a:srgbClr val="FF0000"/>
                </a:solidFill>
                <a:latin typeface="Times New Roman" panose="02020603050405020304" pitchFamily="18" charset="0"/>
                <a:cs typeface="Times New Roman" panose="02020603050405020304" pitchFamily="18" charset="0"/>
                <a:sym typeface="+mn-ea"/>
              </a:rPr>
              <a:t>phù</a:t>
            </a:r>
            <a:r>
              <a:rPr lang="en-US" sz="2400" dirty="0">
                <a:solidFill>
                  <a:srgbClr val="FF0000"/>
                </a:solidFill>
                <a:latin typeface="Times New Roman" panose="02020603050405020304" pitchFamily="18" charset="0"/>
                <a:cs typeface="Times New Roman" panose="02020603050405020304" pitchFamily="18" charset="0"/>
                <a:sym typeface="+mn-ea"/>
              </a:rPr>
              <a:t> </a:t>
            </a:r>
            <a:r>
              <a:rPr lang="en-US" sz="2400" dirty="0" err="1" smtClean="0">
                <a:solidFill>
                  <a:srgbClr val="FF0000"/>
                </a:solidFill>
                <a:latin typeface="Times New Roman" panose="02020603050405020304" pitchFamily="18" charset="0"/>
                <a:cs typeface="Times New Roman" panose="02020603050405020304" pitchFamily="18" charset="0"/>
                <a:sym typeface="+mn-ea"/>
              </a:rPr>
              <a:t>hợp</a:t>
            </a:r>
            <a:r>
              <a:rPr lang="en-US" sz="2400" dirty="0" smtClean="0">
                <a:solidFill>
                  <a:srgbClr val="FF0000"/>
                </a:solidFill>
                <a:latin typeface="Times New Roman" panose="02020603050405020304" pitchFamily="18" charset="0"/>
                <a:cs typeface="Times New Roman" panose="02020603050405020304" pitchFamily="18" charset="0"/>
                <a:sym typeface="+mn-ea"/>
              </a:rPr>
              <a:t>:</a:t>
            </a:r>
            <a:endParaRPr lang="en-US" sz="2400" dirty="0">
              <a:solidFill>
                <a:srgbClr val="FF0000"/>
              </a:solidFill>
              <a:latin typeface="Times New Roman" panose="02020603050405020304" pitchFamily="18" charset="0"/>
              <a:cs typeface="Times New Roman" panose="02020603050405020304" pitchFamily="18" charset="0"/>
              <a:sym typeface="+mn-ea"/>
            </a:endParaRPr>
          </a:p>
          <a:p>
            <a:pPr defTabSz="685475">
              <a:lnSpc>
                <a:spcPts val="4200"/>
              </a:lnSpc>
            </a:pPr>
            <a:r>
              <a:rPr lang="en-US" sz="2400" dirty="0">
                <a:solidFill>
                  <a:prstClr val="black"/>
                </a:solidFill>
                <a:latin typeface="Times New Roman" panose="02020603050405020304" pitchFamily="18" charset="0"/>
                <a:cs typeface="Times New Roman" panose="02020603050405020304" pitchFamily="18" charset="0"/>
                <a:sym typeface="+mn-ea"/>
              </a:rPr>
              <a:t>             </a:t>
            </a:r>
            <a:r>
              <a:rPr lang="en-US" sz="2400" b="1" dirty="0" smtClean="0">
                <a:solidFill>
                  <a:prstClr val="black"/>
                </a:solidFill>
                <a:latin typeface="Times New Roman" panose="02020603050405020304" pitchFamily="18" charset="0"/>
                <a:cs typeface="Times New Roman" panose="02020603050405020304" pitchFamily="18" charset="0"/>
                <a:sym typeface="+mn-ea"/>
              </a:rPr>
              <a:t>A</a:t>
            </a:r>
            <a:r>
              <a:rPr lang="en-US" sz="2400" dirty="0" smtClean="0">
                <a:solidFill>
                  <a:prstClr val="black"/>
                </a:solidFill>
                <a:latin typeface="Times New Roman" panose="02020603050405020304" pitchFamily="18" charset="0"/>
                <a:cs typeface="Times New Roman" panose="02020603050405020304" pitchFamily="18" charset="0"/>
                <a:sym typeface="+mn-ea"/>
              </a:rPr>
              <a:t>                                                        </a:t>
            </a:r>
            <a:r>
              <a:rPr lang="vi-VN" sz="2400" dirty="0" smtClean="0">
                <a:solidFill>
                  <a:prstClr val="black"/>
                </a:solidFill>
                <a:latin typeface="Times New Roman" panose="02020603050405020304" pitchFamily="18" charset="0"/>
                <a:cs typeface="Times New Roman" panose="02020603050405020304" pitchFamily="18" charset="0"/>
                <a:sym typeface="+mn-ea"/>
              </a:rPr>
              <a:t>       </a:t>
            </a:r>
            <a:r>
              <a:rPr lang="en-US" sz="2400" b="1" dirty="0" smtClean="0">
                <a:solidFill>
                  <a:prstClr val="black"/>
                </a:solidFill>
                <a:latin typeface="Times New Roman" panose="02020603050405020304" pitchFamily="18" charset="0"/>
                <a:cs typeface="Times New Roman" panose="02020603050405020304" pitchFamily="18" charset="0"/>
                <a:sym typeface="+mn-ea"/>
              </a:rPr>
              <a:t>B</a:t>
            </a:r>
            <a:r>
              <a:rPr lang="en-US" sz="2400" dirty="0" smtClean="0">
                <a:solidFill>
                  <a:prstClr val="black"/>
                </a:solidFill>
                <a:latin typeface="Times New Roman" panose="02020603050405020304" pitchFamily="18" charset="0"/>
                <a:cs typeface="Times New Roman" panose="02020603050405020304" pitchFamily="18" charset="0"/>
                <a:sym typeface="+mn-ea"/>
              </a:rPr>
              <a:t> </a:t>
            </a:r>
            <a:endParaRPr lang="en-US" sz="2400" b="1" dirty="0">
              <a:solidFill>
                <a:sysClr val="windowText" lastClr="000000"/>
              </a:solidFill>
              <a:latin typeface="Times New Roman" panose="02020603050405020304" pitchFamily="18" charset="0"/>
              <a:cs typeface="Times New Roman" panose="02020603050405020304" pitchFamily="18" charset="0"/>
              <a:sym typeface="+mn-ea"/>
            </a:endParaRPr>
          </a:p>
        </p:txBody>
      </p:sp>
      <p:cxnSp>
        <p:nvCxnSpPr>
          <p:cNvPr id="21" name="Straight Connector 20"/>
          <p:cNvCxnSpPr>
            <a:stCxn id="30" idx="1"/>
          </p:cNvCxnSpPr>
          <p:nvPr/>
        </p:nvCxnSpPr>
        <p:spPr>
          <a:xfrm flipH="1" flipV="1">
            <a:off x="2209800" y="1367794"/>
            <a:ext cx="1434905" cy="517389"/>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p:cNvCxnSpPr>
            <a:stCxn id="34" idx="1"/>
          </p:cNvCxnSpPr>
          <p:nvPr/>
        </p:nvCxnSpPr>
        <p:spPr>
          <a:xfrm flipH="1" flipV="1">
            <a:off x="2179071" y="2476598"/>
            <a:ext cx="1467255" cy="112935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1" name="Straight Connector 30"/>
          <p:cNvCxnSpPr>
            <a:stCxn id="35" idx="1"/>
          </p:cNvCxnSpPr>
          <p:nvPr/>
        </p:nvCxnSpPr>
        <p:spPr>
          <a:xfrm flipH="1" flipV="1">
            <a:off x="2190420" y="3099489"/>
            <a:ext cx="1449347" cy="109406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7" name="Straight Connector 46"/>
          <p:cNvCxnSpPr>
            <a:stCxn id="32" idx="1"/>
          </p:cNvCxnSpPr>
          <p:nvPr/>
        </p:nvCxnSpPr>
        <p:spPr>
          <a:xfrm flipH="1">
            <a:off x="2183935" y="2451430"/>
            <a:ext cx="1442936" cy="117086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53" name="Straight Connector 52"/>
          <p:cNvCxnSpPr>
            <a:stCxn id="28" idx="1"/>
          </p:cNvCxnSpPr>
          <p:nvPr/>
        </p:nvCxnSpPr>
        <p:spPr>
          <a:xfrm flipH="1">
            <a:off x="2179071" y="1330061"/>
            <a:ext cx="1478529" cy="593463"/>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237138" y="1709557"/>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Choáng ngợp</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219304" y="2275804"/>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Hủ tiếu</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219304" y="2853807"/>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Tô</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38759" y="3430329"/>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Nhen</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32200" y="3991990"/>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Trông nhau</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232200" y="4544845"/>
            <a:ext cx="1959767"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Nhiêu</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657600" y="1116703"/>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sz="1600" b="1" dirty="0" smtClean="0">
                <a:solidFill>
                  <a:srgbClr val="002060"/>
                </a:solidFill>
                <a:latin typeface="Times New Roman" panose="02020603050405020304" pitchFamily="18" charset="0"/>
                <a:cs typeface="Times New Roman" panose="02020603050405020304" pitchFamily="18" charset="0"/>
              </a:rPr>
              <a:t>bị tác động mạnh và bất ngờ trước sự lộng lẫy, náo nhiệt</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644705" y="1671825"/>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tấm lòng chân thành, tình cảm chân thành</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626871" y="2238072"/>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nhé</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3626871" y="2816075"/>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nhìn nhau, để ý đến nhau</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646326" y="3392597"/>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sz="1600" b="1" dirty="0" smtClean="0">
                <a:solidFill>
                  <a:srgbClr val="002060"/>
                </a:solidFill>
                <a:latin typeface="Times New Roman" panose="02020603050405020304" pitchFamily="18" charset="0"/>
                <a:cs typeface="Times New Roman" panose="02020603050405020304" pitchFamily="18" charset="0"/>
              </a:rPr>
              <a:t>món ăn làm bằng mì gạo với thịt lợn, tôm,... chan nước dùng hoặc xào khô.</a:t>
            </a:r>
            <a:endParaRPr lang="en-US" sz="1600" b="1" dirty="0">
              <a:solidFill>
                <a:srgbClr val="00206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639767" y="3980198"/>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loại bát to</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639767" y="4558993"/>
            <a:ext cx="5314951" cy="426716"/>
          </a:xfrm>
          <a:prstGeom prst="rect">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49" tIns="34274" rIns="68549" bIns="34274" rtlCol="0" anchor="ctr"/>
          <a:lstStyle/>
          <a:p>
            <a:pPr algn="ctr" defTabSz="685475"/>
            <a:r>
              <a:rPr lang="vi-VN" b="1" dirty="0" smtClean="0">
                <a:solidFill>
                  <a:srgbClr val="002060"/>
                </a:solidFill>
                <a:latin typeface="Times New Roman" panose="02020603050405020304" pitchFamily="18" charset="0"/>
                <a:cs typeface="Times New Roman" panose="02020603050405020304" pitchFamily="18" charset="0"/>
              </a:rPr>
              <a:t>bấy nhiêu, bao nhiêu</a:t>
            </a:r>
            <a:endParaRPr lang="en-US" b="1" dirty="0">
              <a:solidFill>
                <a:srgbClr val="002060"/>
              </a:solidFill>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flipH="1">
            <a:off x="2196905" y="2997008"/>
            <a:ext cx="1429966" cy="1248947"/>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2190420" y="4816851"/>
            <a:ext cx="1429966"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432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left)">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p:cNvSpPr txBox="1"/>
          <p:nvPr/>
        </p:nvSpPr>
        <p:spPr>
          <a:xfrm>
            <a:off x="1374644" y="56554"/>
            <a:ext cx="5970851" cy="485133"/>
          </a:xfrm>
          <a:prstGeom prst="rect">
            <a:avLst/>
          </a:prstGeom>
        </p:spPr>
        <p:txBody>
          <a:bodyPr wrap="square" lIns="0" tIns="0" rIns="0" bIns="0" rtlCol="0" anchor="t">
            <a:spAutoFit/>
          </a:bodyPr>
          <a:lstStyle/>
          <a:p>
            <a:pPr algn="ctr" defTabSz="685475">
              <a:lnSpc>
                <a:spcPts val="4200"/>
              </a:lnSpc>
            </a:pPr>
            <a:r>
              <a:rPr lang="en-US" b="1" dirty="0">
                <a:solidFill>
                  <a:sysClr val="windowText" lastClr="000000"/>
                </a:solidFill>
                <a:latin typeface="Times New Roman" panose="02020603050405020304" pitchFamily="18" charset="0"/>
                <a:cs typeface="Times New Roman" panose="02020603050405020304" pitchFamily="18" charset="0"/>
              </a:rPr>
              <a:t> </a:t>
            </a:r>
            <a:r>
              <a:rPr lang="vi-VN" sz="2700" b="1" dirty="0" smtClean="0">
                <a:solidFill>
                  <a:srgbClr val="FF0000"/>
                </a:solidFill>
                <a:latin typeface="Times New Roman" panose="02020603050405020304" pitchFamily="18" charset="0"/>
                <a:cs typeface="Times New Roman" panose="02020603050405020304" pitchFamily="18" charset="0"/>
              </a:rPr>
              <a:t>Hủ tiếu</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4334" y="616490"/>
            <a:ext cx="6629401" cy="4191000"/>
          </a:xfrm>
          <a:prstGeom prst="rect">
            <a:avLst/>
          </a:prstGeom>
        </p:spPr>
      </p:pic>
    </p:spTree>
    <p:extLst>
      <p:ext uri="{BB962C8B-B14F-4D97-AF65-F5344CB8AC3E}">
        <p14:creationId xmlns:p14="http://schemas.microsoft.com/office/powerpoint/2010/main" val="3209302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EB3D57F-8968-0D8F-3835-EDD1DA08D665}"/>
              </a:ext>
            </a:extLst>
          </p:cNvPr>
          <p:cNvSpPr txBox="1"/>
          <p:nvPr/>
        </p:nvSpPr>
        <p:spPr>
          <a:xfrm>
            <a:off x="22698" y="42167"/>
            <a:ext cx="9045102" cy="421191"/>
          </a:xfrm>
          <a:prstGeom prst="rect">
            <a:avLst/>
          </a:prstGeom>
          <a:noFill/>
        </p:spPr>
        <p:txBody>
          <a:bodyPr wrap="square" lIns="51352" tIns="25679" rIns="51352" bIns="25679" rtlCol="0">
            <a:spAutoFit/>
          </a:bodyPr>
          <a:lstStyle/>
          <a:p>
            <a:pPr algn="ct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itchFamily="18" charset="0"/>
                <a:cs typeface="Times New Roman" pitchFamily="18" charset="0"/>
              </a:rPr>
              <a:t>Những tấm chân tình</a:t>
            </a:r>
            <a:endParaRPr lang="en-US" sz="2400" b="1" dirty="0">
              <a:latin typeface="Times New Roman" pitchFamily="18" charset="0"/>
              <a:cs typeface="Times New Roman" pitchFamily="18" charset="0"/>
            </a:endParaRPr>
          </a:p>
        </p:txBody>
      </p:sp>
      <p:sp>
        <p:nvSpPr>
          <p:cNvPr id="5" name="TextBox 4">
            <a:extLst>
              <a:ext uri="{FF2B5EF4-FFF2-40B4-BE49-F238E27FC236}">
                <a16:creationId xmlns="" xmlns:a16="http://schemas.microsoft.com/office/drawing/2014/main" id="{69A3EB46-FE27-51EA-A44D-E936AE73CF85}"/>
              </a:ext>
            </a:extLst>
          </p:cNvPr>
          <p:cNvSpPr txBox="1"/>
          <p:nvPr/>
        </p:nvSpPr>
        <p:spPr>
          <a:xfrm>
            <a:off x="152400" y="461834"/>
            <a:ext cx="8915399" cy="4668508"/>
          </a:xfrm>
          <a:prstGeom prst="rect">
            <a:avLst/>
          </a:prstGeom>
          <a:noFill/>
        </p:spPr>
        <p:txBody>
          <a:bodyPr wrap="square" lIns="51352" tIns="25679" rIns="51352" bIns="25679" rtlCol="0">
            <a:spAutoFit/>
          </a:bodyPr>
          <a:lstStyle/>
          <a:p>
            <a:pPr algn="just"/>
            <a:r>
              <a:rPr lang="en-US" sz="2000" b="1" dirty="0">
                <a:latin typeface="Times New Roman" pitchFamily="18" charset="0"/>
                <a:cs typeface="Times New Roman" pitchFamily="18" charset="0"/>
              </a:rPr>
              <a:t>      </a:t>
            </a:r>
            <a:r>
              <a:rPr lang="vi-VN" sz="2000" b="1" dirty="0">
                <a:solidFill>
                  <a:schemeClr val="accent2">
                    <a:lumMod val="75000"/>
                  </a:schemeClr>
                </a:solidFill>
                <a:latin typeface="Times New Roman" panose="02020603050405020304" pitchFamily="18" charset="0"/>
                <a:cs typeface="Times New Roman" panose="02020603050405020304" pitchFamily="18" charset="0"/>
              </a:rPr>
              <a:t>Lần đầu tới Thành phố Hồ Chí Minh, tôi bị choáng ngợp bởi thành phố khác xa nơi tôi sống. Thành phố đón tôi bằng cơn mưa rào bất </a:t>
            </a:r>
            <a:r>
              <a:rPr lang="vi-VN" sz="2000" b="1" dirty="0" smtClean="0">
                <a:solidFill>
                  <a:schemeClr val="accent2">
                    <a:lumMod val="75000"/>
                  </a:schemeClr>
                </a:solidFill>
                <a:latin typeface="Times New Roman" panose="02020603050405020304" pitchFamily="18" charset="0"/>
                <a:cs typeface="Times New Roman" panose="02020603050405020304" pitchFamily="18" charset="0"/>
              </a:rPr>
              <a:t>chợt. </a:t>
            </a:r>
            <a:r>
              <a:rPr lang="vi-VN" sz="2000" b="1" dirty="0">
                <a:solidFill>
                  <a:schemeClr val="accent2">
                    <a:lumMod val="75000"/>
                  </a:schemeClr>
                </a:solidFill>
                <a:latin typeface="Times New Roman" panose="02020603050405020304" pitchFamily="18" charset="0"/>
                <a:cs typeface="Times New Roman" panose="02020603050405020304" pitchFamily="18" charset="0"/>
              </a:rPr>
              <a:t>Mưa đến nhanh và kết thúc cũng nhanh, chẳng rả rích như những cơn mưa ngoài Bắc.</a:t>
            </a:r>
          </a:p>
          <a:p>
            <a:pPr algn="just"/>
            <a:r>
              <a:rPr lang="vi-VN" sz="2000" b="1" dirty="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00B050"/>
                </a:solidFill>
                <a:latin typeface="Times New Roman" panose="02020603050405020304" pitchFamily="18" charset="0"/>
                <a:cs typeface="Times New Roman" panose="02020603050405020304" pitchFamily="18" charset="0"/>
              </a:rPr>
              <a:t>Lần </a:t>
            </a:r>
            <a:r>
              <a:rPr lang="vi-VN" sz="2000" b="1" dirty="0">
                <a:solidFill>
                  <a:srgbClr val="00B050"/>
                </a:solidFill>
                <a:latin typeface="Times New Roman" panose="02020603050405020304" pitchFamily="18" charset="0"/>
                <a:cs typeface="Times New Roman" panose="02020603050405020304" pitchFamily="18" charset="0"/>
              </a:rPr>
              <a:t>thứ hai trở lại, thành phố đón tôi bằng cái nắng chói chang. Tôi ghé quán hủ tiếu ven đường. Thấy tôi ngồi xe lăn, chú chủ quán vẫy tay gọi con: </a:t>
            </a:r>
            <a:r>
              <a:rPr lang="vi-VN" sz="2000" b="1" dirty="0" smtClean="0">
                <a:solidFill>
                  <a:srgbClr val="00B050"/>
                </a:solidFill>
                <a:latin typeface="Times New Roman" panose="02020603050405020304" pitchFamily="18" charset="0"/>
                <a:cs typeface="Times New Roman" panose="02020603050405020304" pitchFamily="18" charset="0"/>
              </a:rPr>
              <a:t>“Út </a:t>
            </a:r>
            <a:r>
              <a:rPr lang="vi-VN" sz="2000" b="1" dirty="0">
                <a:solidFill>
                  <a:srgbClr val="00B050"/>
                </a:solidFill>
                <a:latin typeface="Times New Roman" panose="02020603050405020304" pitchFamily="18" charset="0"/>
                <a:cs typeface="Times New Roman" panose="02020603050405020304" pitchFamily="18" charset="0"/>
              </a:rPr>
              <a:t>ơi, mang cho chị cái mâm nhỏ để đặt tô lên nhen!”. Tôi cảm ơn, chú xua tay: “Có gì đâu, con! Người với người trông nhau mà sống.”.</a:t>
            </a:r>
          </a:p>
          <a:p>
            <a:pPr algn="just"/>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009ED6"/>
                </a:solidFill>
                <a:latin typeface="Times New Roman" panose="02020603050405020304" pitchFamily="18" charset="0"/>
                <a:cs typeface="Times New Roman" panose="02020603050405020304" pitchFamily="18" charset="0"/>
              </a:rPr>
              <a:t>Có </a:t>
            </a:r>
            <a:r>
              <a:rPr lang="vi-VN" sz="2000" b="1" dirty="0">
                <a:solidFill>
                  <a:srgbClr val="009ED6"/>
                </a:solidFill>
                <a:latin typeface="Times New Roman" panose="02020603050405020304" pitchFamily="18" charset="0"/>
                <a:cs typeface="Times New Roman" panose="02020603050405020304" pitchFamily="18" charset="0"/>
              </a:rPr>
              <a:t>lần đi ăn tối, tôi đang loay hoay với bậc vỉa hè cao mà không lăn nổi xe </a:t>
            </a:r>
            <a:r>
              <a:rPr lang="vi-VN" sz="2000" b="1" dirty="0" smtClean="0">
                <a:solidFill>
                  <a:srgbClr val="009ED6"/>
                </a:solidFill>
                <a:latin typeface="Times New Roman" panose="02020603050405020304" pitchFamily="18" charset="0"/>
                <a:cs typeface="Times New Roman" panose="02020603050405020304" pitchFamily="18" charset="0"/>
              </a:rPr>
              <a:t>thì </a:t>
            </a:r>
            <a:r>
              <a:rPr lang="vi-VN" sz="2000" b="1" dirty="0">
                <a:solidFill>
                  <a:srgbClr val="009ED6"/>
                </a:solidFill>
                <a:latin typeface="Times New Roman" panose="02020603050405020304" pitchFamily="18" charset="0"/>
                <a:cs typeface="Times New Roman" panose="02020603050405020304" pitchFamily="18" charset="0"/>
              </a:rPr>
              <a:t>bốn người ngồi uống cà phê ven đường ùa ra giúp. Sao mà thương và cảm động đến vậy! Tôi lại nghĩ tới câu nói của chú bán hủ tiếu: “Có gì đâu, con! Người với người trông nhau mà sống.”. Tôi </a:t>
            </a:r>
            <a:r>
              <a:rPr lang="vi-VN" sz="2000" b="1" dirty="0" smtClean="0">
                <a:solidFill>
                  <a:srgbClr val="009ED6"/>
                </a:solidFill>
                <a:latin typeface="Times New Roman" panose="02020603050405020304" pitchFamily="18" charset="0"/>
                <a:cs typeface="Times New Roman" panose="02020603050405020304" pitchFamily="18" charset="0"/>
              </a:rPr>
              <a:t>thấy </a:t>
            </a:r>
            <a:r>
              <a:rPr lang="vi-VN" sz="2000" b="1" dirty="0">
                <a:solidFill>
                  <a:srgbClr val="009ED6"/>
                </a:solidFill>
                <a:latin typeface="Times New Roman" panose="02020603050405020304" pitchFamily="18" charset="0"/>
                <a:cs typeface="Times New Roman" panose="02020603050405020304" pitchFamily="18" charset="0"/>
              </a:rPr>
              <a:t>người nơi đây không chỉ “trông nhau” mà còn thương nhau nhiều lắm. </a:t>
            </a:r>
          </a:p>
          <a:p>
            <a:pPr algn="just"/>
            <a:r>
              <a:rPr lang="vi-VN" sz="2000" b="1" dirty="0" smtClean="0">
                <a:latin typeface="Times New Roman" panose="02020603050405020304" pitchFamily="18" charset="0"/>
                <a:cs typeface="Times New Roman" panose="02020603050405020304" pitchFamily="18" charset="0"/>
              </a:rPr>
              <a:t>     </a:t>
            </a:r>
            <a:r>
              <a:rPr lang="vi-VN" sz="2000" b="1" dirty="0" smtClean="0">
                <a:solidFill>
                  <a:srgbClr val="7030A0"/>
                </a:solidFill>
                <a:latin typeface="Times New Roman" panose="02020603050405020304" pitchFamily="18" charset="0"/>
                <a:cs typeface="Times New Roman" panose="02020603050405020304" pitchFamily="18" charset="0"/>
              </a:rPr>
              <a:t>Ở </a:t>
            </a:r>
            <a:r>
              <a:rPr lang="vi-VN" sz="2000" b="1" dirty="0">
                <a:solidFill>
                  <a:srgbClr val="7030A0"/>
                </a:solidFill>
                <a:latin typeface="Times New Roman" panose="02020603050405020304" pitchFamily="18" charset="0"/>
                <a:cs typeface="Times New Roman" panose="02020603050405020304" pitchFamily="18" charset="0"/>
              </a:rPr>
              <a:t>thành phố ít ngày nhưng tôi nhận được biết bao ân tình. Chỉ nhiêu đó thôi cũng khiến tôi yêu thành phố này và muốn trở lại nhiều lần nữa.</a:t>
            </a:r>
            <a:r>
              <a:rPr lang="vi-VN" sz="2000" b="1" dirty="0">
                <a:latin typeface="Times New Roman" panose="02020603050405020304" pitchFamily="18" charset="0"/>
                <a:cs typeface="Times New Roman" panose="02020603050405020304" pitchFamily="18" charset="0"/>
              </a:rPr>
              <a:t> </a:t>
            </a:r>
          </a:p>
          <a:p>
            <a:r>
              <a:rPr lang="vi-VN" dirty="0" smtClean="0">
                <a:latin typeface="Times New Roman" pitchFamily="18" charset="0"/>
                <a:cs typeface="Times New Roman" pitchFamily="18" charset="0"/>
              </a:rPr>
              <a:t>                                                                                                                            Theo LÊ HÀ</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1283925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p chung ta doan ket.mp4">
            <a:hlinkClick r:id="" action="ppaction://media"/>
          </p:cNvPr>
          <p:cNvPicPr>
            <a:picLocks noChangeAspect="1"/>
          </p:cNvPicPr>
          <p:nvPr>
            <a:videoFile r:link="rId1"/>
            <p:extLst>
              <p:ext uri="{DAA4B4D4-6D71-4841-9C94-3DE7FCFB9230}">
                <p14:media xmlns:p14="http://schemas.microsoft.com/office/powerpoint/2010/main" r:embed="rId2">
                  <p14:trim end="27905.752"/>
                </p14:media>
              </p:ext>
            </p:extLst>
          </p:nvPr>
        </p:nvPicPr>
        <p:blipFill>
          <a:blip r:embed="rId4"/>
          <a:stretch>
            <a:fillRect/>
          </a:stretch>
        </p:blipFill>
        <p:spPr>
          <a:xfrm>
            <a:off x="1371600" y="590550"/>
            <a:ext cx="6324600" cy="3579962"/>
          </a:xfrm>
          <a:prstGeom prst="rect">
            <a:avLst/>
          </a:prstGeom>
        </p:spPr>
      </p:pic>
    </p:spTree>
    <p:extLst>
      <p:ext uri="{BB962C8B-B14F-4D97-AF65-F5344CB8AC3E}">
        <p14:creationId xmlns:p14="http://schemas.microsoft.com/office/powerpoint/2010/main" val="2424457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XUÂN TRÊN THÀNH PHỐ HỒ CHÍ MINH (Remix) . Cảnh đẹp SÀI GÒN. (online-video-cutter.com).mp4">
            <a:hlinkClick r:id="" action="ppaction://media"/>
          </p:cNvPr>
          <p:cNvPicPr>
            <a:picLocks noChangeAspect="1"/>
          </p:cNvPicPr>
          <p:nvPr>
            <a:videoFile r:link="rId1"/>
            <p:extLst>
              <p:ext uri="{DAA4B4D4-6D71-4841-9C94-3DE7FCFB9230}">
                <p14:media xmlns:p14="http://schemas.microsoft.com/office/powerpoint/2010/main" r:embed="rId2">
                  <p14:trim end="32613.6544"/>
                </p14:media>
              </p:ext>
            </p:extLst>
          </p:nvPr>
        </p:nvPicPr>
        <p:blipFill>
          <a:blip r:embed="rId4"/>
          <a:stretch>
            <a:fillRect/>
          </a:stretch>
        </p:blipFill>
        <p:spPr>
          <a:xfrm>
            <a:off x="705255" y="209550"/>
            <a:ext cx="7924800" cy="4457700"/>
          </a:xfrm>
          <a:prstGeom prst="rect">
            <a:avLst/>
          </a:prstGeom>
        </p:spPr>
      </p:pic>
    </p:spTree>
    <p:extLst>
      <p:ext uri="{BB962C8B-B14F-4D97-AF65-F5344CB8AC3E}">
        <p14:creationId xmlns:p14="http://schemas.microsoft.com/office/powerpoint/2010/main" val="2251568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79214" y="1256979"/>
            <a:ext cx="4120777" cy="623248"/>
          </a:xfrm>
          <a:prstGeom prst="rect">
            <a:avLst/>
          </a:prstGeom>
          <a:noFill/>
        </p:spPr>
        <p:txBody>
          <a:bodyPr wrap="square" lIns="68549" tIns="34274" rIns="68549" bIns="34274" rtlCol="0">
            <a:spAutoFit/>
          </a:bodyPr>
          <a:lstStyle/>
          <a:p>
            <a:pPr defTabSz="685475"/>
            <a:r>
              <a:rPr lang="en-US" b="1" dirty="0">
                <a:solidFill>
                  <a:srgbClr val="00B050"/>
                </a:solidFill>
                <a:latin typeface="Times New Roman" panose="02020603050405020304" pitchFamily="18" charset="0"/>
                <a:cs typeface="Times New Roman" panose="02020603050405020304" pitchFamily="18" charset="0"/>
              </a:rPr>
              <a:t>1. </a:t>
            </a:r>
            <a:r>
              <a:rPr lang="en-US" b="1" u="sng" dirty="0" err="1">
                <a:solidFill>
                  <a:srgbClr val="00B050"/>
                </a:solidFill>
                <a:latin typeface="Times New Roman" panose="02020603050405020304" pitchFamily="18" charset="0"/>
                <a:cs typeface="Times New Roman" panose="02020603050405020304" pitchFamily="18" charset="0"/>
              </a:rPr>
              <a:t>Đọc</a:t>
            </a:r>
            <a:r>
              <a:rPr lang="en-US" b="1" u="sng" dirty="0">
                <a:solidFill>
                  <a:srgbClr val="00B050"/>
                </a:solidFill>
                <a:latin typeface="Times New Roman" panose="02020603050405020304" pitchFamily="18" charset="0"/>
                <a:cs typeface="Times New Roman" panose="02020603050405020304" pitchFamily="18" charset="0"/>
              </a:rPr>
              <a:t> </a:t>
            </a:r>
            <a:r>
              <a:rPr lang="en-US" b="1" u="sng" dirty="0" err="1">
                <a:solidFill>
                  <a:srgbClr val="00B050"/>
                </a:solidFill>
                <a:latin typeface="Times New Roman" panose="02020603050405020304" pitchFamily="18" charset="0"/>
                <a:cs typeface="Times New Roman" panose="02020603050405020304" pitchFamily="18" charset="0"/>
              </a:rPr>
              <a:t>thành</a:t>
            </a:r>
            <a:r>
              <a:rPr lang="en-US" b="1" u="sng" dirty="0">
                <a:solidFill>
                  <a:srgbClr val="00B050"/>
                </a:solidFill>
                <a:latin typeface="Times New Roman" panose="02020603050405020304" pitchFamily="18" charset="0"/>
                <a:cs typeface="Times New Roman" panose="02020603050405020304" pitchFamily="18" charset="0"/>
              </a:rPr>
              <a:t> </a:t>
            </a:r>
            <a:r>
              <a:rPr lang="en-US" b="1" u="sng" dirty="0" err="1">
                <a:solidFill>
                  <a:srgbClr val="00B050"/>
                </a:solidFill>
                <a:latin typeface="Times New Roman" panose="02020603050405020304" pitchFamily="18" charset="0"/>
                <a:cs typeface="Times New Roman" panose="02020603050405020304" pitchFamily="18" charset="0"/>
              </a:rPr>
              <a:t>tiếng</a:t>
            </a:r>
            <a:r>
              <a:rPr lang="en-US" b="1" dirty="0">
                <a:solidFill>
                  <a:srgbClr val="00B050"/>
                </a:solidFill>
                <a:latin typeface="Times New Roman" panose="02020603050405020304" pitchFamily="18" charset="0"/>
                <a:cs typeface="Times New Roman" panose="02020603050405020304" pitchFamily="18" charset="0"/>
              </a:rPr>
              <a:t>:</a:t>
            </a:r>
          </a:p>
          <a:p>
            <a:pPr defTabSz="685475"/>
            <a:r>
              <a:rPr lang="en-US" b="1" dirty="0">
                <a:solidFill>
                  <a:srgbClr val="3333CC"/>
                </a:solidFill>
                <a:latin typeface="Times New Roman" panose="02020603050405020304" pitchFamily="18" charset="0"/>
                <a:cs typeface="Times New Roman" panose="02020603050405020304" pitchFamily="18" charset="0"/>
              </a:rPr>
              <a:t>   </a:t>
            </a:r>
            <a:r>
              <a:rPr lang="en-US" b="1" dirty="0" smtClean="0">
                <a:solidFill>
                  <a:srgbClr val="3333CC"/>
                </a:solidFill>
                <a:latin typeface="Times New Roman" panose="02020603050405020304" pitchFamily="18" charset="0"/>
                <a:cs typeface="Times New Roman" panose="02020603050405020304" pitchFamily="18" charset="0"/>
              </a:rPr>
              <a:t>*</a:t>
            </a:r>
            <a:r>
              <a:rPr lang="vi-VN" b="1" dirty="0" smtClean="0">
                <a:solidFill>
                  <a:srgbClr val="3333CC"/>
                </a:solidFill>
                <a:latin typeface="Times New Roman" panose="02020603050405020304" pitchFamily="18" charset="0"/>
                <a:cs typeface="Times New Roman" panose="02020603050405020304" pitchFamily="18" charset="0"/>
              </a:rPr>
              <a:t>T</a:t>
            </a:r>
            <a:r>
              <a:rPr lang="en-US" b="1" dirty="0" smtClean="0">
                <a:solidFill>
                  <a:srgbClr val="3333CC"/>
                </a:solidFill>
                <a:latin typeface="Times New Roman" panose="02020603050405020304" pitchFamily="18" charset="0"/>
                <a:cs typeface="Times New Roman" panose="02020603050405020304" pitchFamily="18" charset="0"/>
              </a:rPr>
              <a:t>ừ</a:t>
            </a:r>
            <a:r>
              <a:rPr lang="en-US" b="1" dirty="0">
                <a:solidFill>
                  <a:srgbClr val="3333CC"/>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377725" y="1847463"/>
            <a:ext cx="3528392" cy="346249"/>
          </a:xfrm>
          <a:prstGeom prst="rect">
            <a:avLst/>
          </a:prstGeom>
          <a:noFill/>
        </p:spPr>
        <p:txBody>
          <a:bodyPr wrap="square" lIns="68549" tIns="34274" rIns="68549" bIns="34274" rtlCol="0">
            <a:spAutoFit/>
          </a:bodyPr>
          <a:lstStyle/>
          <a:p>
            <a:pPr defTabSz="685475"/>
            <a:r>
              <a:rPr lang="en-US" b="1" dirty="0">
                <a:solidFill>
                  <a:srgbClr val="3333CC"/>
                </a:solidFill>
                <a:latin typeface="Times New Roman" panose="02020603050405020304" pitchFamily="18" charset="0"/>
                <a:cs typeface="Times New Roman" panose="02020603050405020304" pitchFamily="18" charset="0"/>
              </a:rPr>
              <a:t>   </a:t>
            </a:r>
            <a:r>
              <a:rPr lang="en-US" b="1" dirty="0" smtClean="0">
                <a:solidFill>
                  <a:srgbClr val="3333CC"/>
                </a:solidFill>
                <a:latin typeface="Times New Roman" panose="02020603050405020304" pitchFamily="18" charset="0"/>
                <a:cs typeface="Times New Roman" panose="02020603050405020304" pitchFamily="18" charset="0"/>
              </a:rPr>
              <a:t>*</a:t>
            </a:r>
            <a:r>
              <a:rPr lang="vi-VN" b="1" dirty="0" smtClean="0">
                <a:solidFill>
                  <a:srgbClr val="3333CC"/>
                </a:solidFill>
                <a:latin typeface="Times New Roman" panose="02020603050405020304" pitchFamily="18" charset="0"/>
                <a:cs typeface="Times New Roman" panose="02020603050405020304" pitchFamily="18" charset="0"/>
              </a:rPr>
              <a:t>C</a:t>
            </a:r>
            <a:r>
              <a:rPr lang="en-US" b="1" dirty="0" err="1" smtClean="0">
                <a:solidFill>
                  <a:srgbClr val="3333CC"/>
                </a:solidFill>
                <a:latin typeface="Times New Roman" panose="02020603050405020304" pitchFamily="18" charset="0"/>
                <a:cs typeface="Times New Roman" panose="02020603050405020304" pitchFamily="18" charset="0"/>
              </a:rPr>
              <a:t>âu</a:t>
            </a:r>
            <a:r>
              <a:rPr lang="en-US" b="1" dirty="0">
                <a:solidFill>
                  <a:srgbClr val="3333CC"/>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179775" y="2193708"/>
            <a:ext cx="4634143" cy="900214"/>
          </a:xfrm>
          <a:prstGeom prst="rect">
            <a:avLst/>
          </a:prstGeom>
          <a:noFill/>
        </p:spPr>
        <p:txBody>
          <a:bodyPr wrap="square" lIns="68549" tIns="34274" rIns="68549" bIns="34274" rtlCol="0">
            <a:spAutoFit/>
          </a:bodyPr>
          <a:lstStyle/>
          <a:p>
            <a:pPr algn="just" defTabSz="685475"/>
            <a:r>
              <a:rPr lang="en-US" b="1" dirty="0" smtClean="0">
                <a:solidFill>
                  <a:prstClr val="black"/>
                </a:solidFill>
                <a:latin typeface="Times New Roman" panose="02020603050405020304" pitchFamily="18" charset="0"/>
                <a:cs typeface="Times New Roman" panose="02020603050405020304" pitchFamily="18" charset="0"/>
                <a:sym typeface="+mn-ea"/>
              </a:rPr>
              <a:t> </a:t>
            </a:r>
            <a:r>
              <a:rPr lang="vi-VN" b="1" dirty="0">
                <a:latin typeface="Times New Roman" panose="02020603050405020304" pitchFamily="18" charset="0"/>
                <a:cs typeface="Times New Roman" panose="02020603050405020304" pitchFamily="18" charset="0"/>
              </a:rPr>
              <a:t>Thấy tôi ngồi xe lăn</a:t>
            </a:r>
            <a:r>
              <a:rPr lang="vi-VN" b="1" dirty="0" smtClean="0">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chú chủ quán </a:t>
            </a:r>
            <a:r>
              <a:rPr lang="vi-VN" b="1" dirty="0">
                <a:solidFill>
                  <a:srgbClr val="00B050"/>
                </a:solidFill>
                <a:latin typeface="Times New Roman" panose="02020603050405020304" pitchFamily="18" charset="0"/>
                <a:cs typeface="Times New Roman" panose="02020603050405020304" pitchFamily="18" charset="0"/>
              </a:rPr>
              <a:t>vẫy tay </a:t>
            </a:r>
            <a:r>
              <a:rPr lang="vi-VN" b="1" dirty="0">
                <a:latin typeface="Times New Roman" panose="02020603050405020304" pitchFamily="18" charset="0"/>
                <a:cs typeface="Times New Roman" panose="02020603050405020304" pitchFamily="18" charset="0"/>
              </a:rPr>
              <a:t>gọi con</a:t>
            </a:r>
            <a:r>
              <a:rPr lang="vi-VN" b="1" dirty="0" smtClean="0">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a:t>
            </a:r>
            <a:r>
              <a:rPr lang="vi-VN" b="1" dirty="0">
                <a:solidFill>
                  <a:srgbClr val="00B050"/>
                </a:solidFill>
                <a:latin typeface="Times New Roman" panose="02020603050405020304" pitchFamily="18" charset="0"/>
                <a:cs typeface="Times New Roman" panose="02020603050405020304" pitchFamily="18" charset="0"/>
              </a:rPr>
              <a:t>Út ơi</a:t>
            </a:r>
            <a:r>
              <a:rPr lang="vi-VN" b="1" dirty="0" smtClean="0">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mang cho chị cái mâm </a:t>
            </a:r>
            <a:r>
              <a:rPr lang="vi-VN" b="1" dirty="0" smtClean="0">
                <a:latin typeface="Times New Roman" panose="02020603050405020304" pitchFamily="18" charset="0"/>
                <a:cs typeface="Times New Roman" panose="02020603050405020304" pitchFamily="18" charset="0"/>
              </a:rPr>
              <a:t>nhỏ </a:t>
            </a:r>
            <a:r>
              <a:rPr lang="vi-VN" b="1" dirty="0">
                <a:solidFill>
                  <a:srgbClr val="FF0000"/>
                </a:solidFill>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để đặt tô lên nhen</a:t>
            </a:r>
            <a:r>
              <a:rPr lang="vi-VN" b="1" dirty="0" smtClean="0">
                <a:latin typeface="Times New Roman" panose="02020603050405020304" pitchFamily="18" charset="0"/>
                <a:cs typeface="Times New Roman" panose="02020603050405020304" pitchFamily="18" charset="0"/>
              </a:rPr>
              <a:t>!”.</a:t>
            </a:r>
            <a:r>
              <a:rPr lang="vi-VN"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944862" y="1055940"/>
            <a:ext cx="0" cy="36400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033640" y="1256983"/>
            <a:ext cx="3186206" cy="2285209"/>
          </a:xfrm>
          <a:prstGeom prst="rect">
            <a:avLst/>
          </a:prstGeom>
          <a:noFill/>
        </p:spPr>
        <p:txBody>
          <a:bodyPr wrap="square" lIns="68549" tIns="34274" rIns="68549" bIns="34274" rtlCol="0">
            <a:spAutoFit/>
          </a:bodyPr>
          <a:lstStyle/>
          <a:p>
            <a:pPr defTabSz="685475"/>
            <a:endParaRPr lang="en-US" b="1" dirty="0">
              <a:solidFill>
                <a:srgbClr val="3333CC"/>
              </a:solidFill>
              <a:latin typeface="Times New Roman" panose="02020603050405020304" pitchFamily="18" charset="0"/>
              <a:cs typeface="Times New Roman" panose="02020603050405020304" pitchFamily="18" charset="0"/>
            </a:endParaRPr>
          </a:p>
          <a:p>
            <a:pPr defTabSz="685475"/>
            <a:r>
              <a:rPr lang="en-US" b="1" dirty="0">
                <a:solidFill>
                  <a:srgbClr val="3333CC"/>
                </a:solidFill>
                <a:latin typeface="Times New Roman" panose="02020603050405020304" pitchFamily="18" charset="0"/>
                <a:cs typeface="Times New Roman" panose="02020603050405020304" pitchFamily="18" charset="0"/>
              </a:rPr>
              <a:t>*</a:t>
            </a:r>
            <a:r>
              <a:rPr lang="en-US" b="1" dirty="0" err="1">
                <a:solidFill>
                  <a:srgbClr val="3333CC"/>
                </a:solidFill>
                <a:latin typeface="Times New Roman" panose="02020603050405020304" pitchFamily="18" charset="0"/>
                <a:cs typeface="Times New Roman" panose="02020603050405020304" pitchFamily="18" charset="0"/>
              </a:rPr>
              <a:t>Từ</a:t>
            </a:r>
            <a:r>
              <a:rPr lang="en-US" b="1" dirty="0">
                <a:solidFill>
                  <a:srgbClr val="3333CC"/>
                </a:solidFill>
                <a:latin typeface="Times New Roman" panose="02020603050405020304" pitchFamily="18" charset="0"/>
                <a:cs typeface="Times New Roman" panose="02020603050405020304" pitchFamily="18" charset="0"/>
              </a:rPr>
              <a:t> </a:t>
            </a:r>
            <a:r>
              <a:rPr lang="en-US" b="1" dirty="0" err="1">
                <a:solidFill>
                  <a:srgbClr val="3333CC"/>
                </a:solidFill>
                <a:latin typeface="Times New Roman" panose="02020603050405020304" pitchFamily="18" charset="0"/>
                <a:cs typeface="Times New Roman" panose="02020603050405020304" pitchFamily="18" charset="0"/>
              </a:rPr>
              <a:t>ngữ</a:t>
            </a:r>
            <a:r>
              <a:rPr lang="en-US" b="1" dirty="0">
                <a:solidFill>
                  <a:srgbClr val="3333CC"/>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tấm chân tình</a:t>
            </a:r>
            <a:endParaRPr lang="en-US" b="1" dirty="0">
              <a:solidFill>
                <a:prstClr val="black"/>
              </a:solidFill>
              <a:latin typeface="Times New Roman" panose="02020603050405020304" pitchFamily="18" charset="0"/>
              <a:cs typeface="Times New Roman" panose="02020603050405020304" pitchFamily="18" charset="0"/>
            </a:endParaRPr>
          </a:p>
          <a:p>
            <a:pPr defTabSz="685475"/>
            <a:r>
              <a:rPr lang="en-US" b="1" dirty="0">
                <a:solidFill>
                  <a:srgbClr val="3333CC"/>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choáng ngợp</a:t>
            </a:r>
            <a:endParaRPr lang="en-US" b="1" dirty="0">
              <a:solidFill>
                <a:prstClr val="black"/>
              </a:solidFill>
              <a:latin typeface="Times New Roman" panose="02020603050405020304" pitchFamily="18" charset="0"/>
              <a:cs typeface="Times New Roman" panose="02020603050405020304" pitchFamily="18" charset="0"/>
            </a:endParaRPr>
          </a:p>
          <a:p>
            <a:pPr defTabSz="685475"/>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hủ tiếu</a:t>
            </a:r>
            <a:endParaRPr lang="en-US" b="1" dirty="0">
              <a:solidFill>
                <a:prstClr val="black"/>
              </a:solidFill>
              <a:latin typeface="Times New Roman" panose="02020603050405020304" pitchFamily="18" charset="0"/>
              <a:cs typeface="Times New Roman" panose="02020603050405020304" pitchFamily="18" charset="0"/>
            </a:endParaRPr>
          </a:p>
          <a:p>
            <a:pPr defTabSz="685475"/>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tô</a:t>
            </a:r>
            <a:endParaRPr lang="en-US" b="1" dirty="0">
              <a:solidFill>
                <a:prstClr val="black"/>
              </a:solidFill>
              <a:latin typeface="Times New Roman" panose="02020603050405020304" pitchFamily="18" charset="0"/>
              <a:cs typeface="Times New Roman" panose="02020603050405020304" pitchFamily="18" charset="0"/>
            </a:endParaRPr>
          </a:p>
          <a:p>
            <a:pPr defTabSz="685475"/>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nhen</a:t>
            </a:r>
          </a:p>
          <a:p>
            <a:pPr defTabSz="685475"/>
            <a:r>
              <a:rPr lang="vi-VN"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                 trông nhau</a:t>
            </a:r>
          </a:p>
          <a:p>
            <a:pPr defTabSz="685475"/>
            <a:r>
              <a:rPr lang="vi-VN"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                 nhiêu</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33473"/>
            <a:ext cx="9144000" cy="1054102"/>
          </a:xfrm>
          <a:prstGeom prst="rect">
            <a:avLst/>
          </a:prstGeom>
          <a:noFill/>
        </p:spPr>
        <p:txBody>
          <a:bodyPr wrap="square" lIns="68549" tIns="34274" rIns="68549" bIns="34274" rtlCol="0">
            <a:spAutoFit/>
          </a:bodyPr>
          <a:lstStyle/>
          <a:p>
            <a:pPr algn="ctr" defTabSz="685475"/>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ngày</a:t>
            </a:r>
            <a:r>
              <a:rPr lang="en-US" b="1" dirty="0">
                <a:solidFill>
                  <a:prstClr val="black"/>
                </a:solidFill>
                <a:latin typeface="Times New Roman" panose="02020603050405020304" pitchFamily="18" charset="0"/>
                <a:cs typeface="Times New Roman" panose="02020603050405020304" pitchFamily="18" charset="0"/>
              </a:rPr>
              <a:t> 19 </a:t>
            </a:r>
            <a:r>
              <a:rPr lang="en-US" b="1" dirty="0" err="1">
                <a:solidFill>
                  <a:prstClr val="black"/>
                </a:solidFill>
                <a:latin typeface="Times New Roman" panose="02020603050405020304" pitchFamily="18" charset="0"/>
                <a:cs typeface="Times New Roman" panose="02020603050405020304" pitchFamily="18" charset="0"/>
              </a:rPr>
              <a:t>tháng</a:t>
            </a: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2</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năm</a:t>
            </a:r>
            <a:r>
              <a:rPr lang="en-US" b="1" dirty="0">
                <a:solidFill>
                  <a:prstClr val="black"/>
                </a:solidFill>
                <a:latin typeface="Times New Roman" panose="02020603050405020304" pitchFamily="18" charset="0"/>
                <a:cs typeface="Times New Roman" panose="02020603050405020304" pitchFamily="18" charset="0"/>
              </a:rPr>
              <a:t> 2025</a:t>
            </a:r>
          </a:p>
          <a:p>
            <a:pPr algn="ctr" defTabSz="685475"/>
            <a:r>
              <a:rPr lang="en-US" b="1" u="sng" dirty="0" err="1" smtClean="0">
                <a:solidFill>
                  <a:prstClr val="black"/>
                </a:solidFill>
                <a:latin typeface="Times New Roman" panose="02020603050405020304" pitchFamily="18" charset="0"/>
                <a:cs typeface="Times New Roman" panose="02020603050405020304" pitchFamily="18" charset="0"/>
              </a:rPr>
              <a:t>Tiếng</a:t>
            </a:r>
            <a:r>
              <a:rPr lang="en-US" b="1" u="sng" dirty="0" smtClean="0">
                <a:solidFill>
                  <a:prstClr val="black"/>
                </a:solidFill>
                <a:latin typeface="Times New Roman" panose="02020603050405020304" pitchFamily="18" charset="0"/>
                <a:cs typeface="Times New Roman" panose="02020603050405020304" pitchFamily="18" charset="0"/>
              </a:rPr>
              <a:t> </a:t>
            </a:r>
            <a:r>
              <a:rPr lang="en-US" b="1" u="sng" dirty="0" err="1">
                <a:solidFill>
                  <a:prstClr val="black"/>
                </a:solidFill>
                <a:latin typeface="Times New Roman" panose="02020603050405020304" pitchFamily="18" charset="0"/>
                <a:cs typeface="Times New Roman" panose="02020603050405020304" pitchFamily="18" charset="0"/>
              </a:rPr>
              <a:t>Việt</a:t>
            </a:r>
            <a:endParaRPr lang="en-US" b="1" u="sng" dirty="0">
              <a:solidFill>
                <a:prstClr val="black"/>
              </a:solidFill>
              <a:latin typeface="Times New Roman" panose="02020603050405020304" pitchFamily="18" charset="0"/>
              <a:cs typeface="Times New Roman" panose="02020603050405020304" pitchFamily="18" charset="0"/>
            </a:endParaRPr>
          </a:p>
          <a:p>
            <a:pPr algn="ctr" defTabSz="685475"/>
            <a:r>
              <a:rPr lang="en-US" sz="2800" b="1" dirty="0" err="1">
                <a:solidFill>
                  <a:srgbClr val="FF0066"/>
                </a:solidFill>
                <a:latin typeface="Times New Roman" panose="02020603050405020304" pitchFamily="18" charset="0"/>
                <a:cs typeface="Times New Roman" panose="02020603050405020304" pitchFamily="18" charset="0"/>
              </a:rPr>
              <a:t>Bài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đọc</a:t>
            </a:r>
            <a:r>
              <a:rPr lang="en-US" sz="2800" b="1" dirty="0">
                <a:solidFill>
                  <a:srgbClr val="FF0066"/>
                </a:solidFill>
                <a:latin typeface="Times New Roman" panose="02020603050405020304" pitchFamily="18" charset="0"/>
                <a:cs typeface="Times New Roman" panose="02020603050405020304" pitchFamily="18" charset="0"/>
              </a:rPr>
              <a:t> : </a:t>
            </a:r>
            <a:r>
              <a:rPr lang="vi-VN" sz="2800" b="1" dirty="0" smtClean="0">
                <a:solidFill>
                  <a:srgbClr val="FF0066"/>
                </a:solidFill>
                <a:latin typeface="Times New Roman" panose="02020603050405020304" pitchFamily="18" charset="0"/>
                <a:cs typeface="Times New Roman" panose="02020603050405020304" pitchFamily="18" charset="0"/>
              </a:rPr>
              <a:t>Những tấm chân tình</a:t>
            </a:r>
            <a:endParaRPr lang="en-US" sz="2800" b="1" u="sng"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184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inh-nen-mua-he-troi-xanh-may-trang-co-nang-cuc-de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 y="3217"/>
            <a:ext cx="9144179" cy="513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WordArt 8"/>
          <p:cNvSpPr>
            <a:spLocks noChangeArrowheads="1" noChangeShapeType="1" noTextEdit="1"/>
          </p:cNvSpPr>
          <p:nvPr/>
        </p:nvSpPr>
        <p:spPr bwMode="auto">
          <a:xfrm>
            <a:off x="609612" y="1989034"/>
            <a:ext cx="8153560" cy="2612345"/>
          </a:xfrm>
          <a:prstGeom prst="rect">
            <a:avLst/>
          </a:prstGeom>
        </p:spPr>
        <p:txBody>
          <a:bodyPr spcFirstLastPara="1" wrap="none" lIns="91292" tIns="45646" rIns="91292" bIns="45646" fromWordArt="1">
            <a:prstTxWarp prst="textArchUp">
              <a:avLst>
                <a:gd name="adj" fmla="val 10800004"/>
              </a:avLst>
            </a:prstTxWarp>
          </a:bodyPr>
          <a:lstStyle/>
          <a:p>
            <a:pPr algn="ctr" defTabSz="1218623"/>
            <a:r>
              <a:rPr lang="vi-VN" sz="3600" b="1" kern="10" dirty="0">
                <a:ln w="12700">
                  <a:solidFill>
                    <a:srgbClr val="006600"/>
                  </a:solidFill>
                  <a:round/>
                </a:ln>
                <a:solidFill>
                  <a:srgbClr val="FF33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Chúc quý thầy cô giáo sức khỏe</a:t>
            </a:r>
          </a:p>
          <a:p>
            <a:pPr algn="ctr" defTabSz="1218623"/>
            <a:r>
              <a:rPr lang="vi-VN" sz="3600" b="1" kern="10" dirty="0">
                <a:ln w="12700">
                  <a:solidFill>
                    <a:srgbClr val="006600"/>
                  </a:solidFill>
                  <a:round/>
                </a:ln>
                <a:solidFill>
                  <a:srgbClr val="FF3300"/>
                </a:solidFill>
                <a:effectLst>
                  <a:outerShdw dist="35921" dir="2700000" sy="50000" kx="2115830" algn="bl" rotWithShape="0">
                    <a:srgbClr val="C0C0C0">
                      <a:alpha val="79999"/>
                    </a:srgbClr>
                  </a:outerShdw>
                </a:effectLst>
                <a:latin typeface="Times New Roman" panose="02020603050405020304"/>
                <a:cs typeface="Times New Roman" panose="02020603050405020304"/>
              </a:rPr>
              <a:t>Chúc các em chăm ngoan học giỏi</a:t>
            </a:r>
            <a:endParaRPr lang="en-US" sz="3600" b="1" kern="10" dirty="0">
              <a:ln w="12700">
                <a:solidFill>
                  <a:srgbClr val="006600"/>
                </a:solidFill>
                <a:round/>
              </a:ln>
              <a:solidFill>
                <a:srgbClr val="FF3300"/>
              </a:solidFill>
              <a:effectLst>
                <a:outerShdw dist="35921" dir="2700000" sy="50000" kx="2115830" algn="bl" rotWithShape="0">
                  <a:srgbClr val="C0C0C0">
                    <a:alpha val="79999"/>
                  </a:srgbClr>
                </a:outerShdw>
              </a:effectLst>
              <a:latin typeface="Times New Roman" panose="02020603050405020304"/>
              <a:cs typeface="Times New Roman" panose="02020603050405020304"/>
            </a:endParaRPr>
          </a:p>
        </p:txBody>
      </p:sp>
      <p:pic>
        <p:nvPicPr>
          <p:cNvPr id="21508" name="Picture 9" descr="657798w8kz7t9wah"/>
          <p:cNvPicPr>
            <a:picLocks noChangeAspect="1" noChangeArrowheads="1" noCrop="1"/>
          </p:cNvPicPr>
          <p:nvPr/>
        </p:nvPicPr>
        <p:blipFill>
          <a:blip r:embed="rId5"/>
          <a:srcRect/>
          <a:stretch>
            <a:fillRect/>
          </a:stretch>
        </p:blipFill>
        <p:spPr bwMode="auto">
          <a:xfrm>
            <a:off x="8207545" y="3214"/>
            <a:ext cx="936644" cy="153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657798w8kz7t9wah"/>
          <p:cNvPicPr>
            <a:picLocks noChangeAspect="1" noChangeArrowheads="1" noCrop="1"/>
          </p:cNvPicPr>
          <p:nvPr/>
        </p:nvPicPr>
        <p:blipFill>
          <a:blip r:embed="rId5"/>
          <a:srcRect/>
          <a:stretch>
            <a:fillRect/>
          </a:stretch>
        </p:blipFill>
        <p:spPr bwMode="auto">
          <a:xfrm>
            <a:off x="9" y="3214"/>
            <a:ext cx="936644" cy="153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húc hát Truong TH Ngo May - co loi (hs)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3171" y="4969053"/>
            <a:ext cx="342472" cy="342472"/>
          </a:xfrm>
          <a:prstGeom prst="rect">
            <a:avLst/>
          </a:prstGeom>
        </p:spPr>
      </p:pic>
    </p:spTree>
    <p:extLst>
      <p:ext uri="{BB962C8B-B14F-4D97-AF65-F5344CB8AC3E}">
        <p14:creationId xmlns:p14="http://schemas.microsoft.com/office/powerpoint/2010/main" val="3215932020"/>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5000" fill="hold"/>
                                        <p:tgtEl>
                                          <p:spTgt spid="184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473"/>
            <a:ext cx="9144000" cy="623215"/>
          </a:xfrm>
          <a:prstGeom prst="rect">
            <a:avLst/>
          </a:prstGeom>
          <a:noFill/>
        </p:spPr>
        <p:txBody>
          <a:bodyPr wrap="square" lIns="68549" tIns="34274" rIns="68549" bIns="34274" rtlCol="0">
            <a:spAutoFit/>
          </a:bodyPr>
          <a:lstStyle/>
          <a:p>
            <a:pPr algn="ctr" defTabSz="685475"/>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smtClean="0">
                <a:solidFill>
                  <a:prstClr val="black"/>
                </a:solidFill>
                <a:latin typeface="Times New Roman" panose="02020603050405020304" pitchFamily="18" charset="0"/>
                <a:cs typeface="Times New Roman" panose="02020603050405020304" pitchFamily="18" charset="0"/>
              </a:rPr>
              <a:t>tư</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ngày</a:t>
            </a:r>
            <a:r>
              <a:rPr lang="en-US" b="1" dirty="0">
                <a:solidFill>
                  <a:prstClr val="black"/>
                </a:solidFill>
                <a:latin typeface="Times New Roman" panose="02020603050405020304" pitchFamily="18" charset="0"/>
                <a:cs typeface="Times New Roman" panose="02020603050405020304" pitchFamily="18" charset="0"/>
              </a:rPr>
              <a:t> </a:t>
            </a:r>
            <a:r>
              <a:rPr lang="en-US" b="1" dirty="0" smtClean="0">
                <a:solidFill>
                  <a:prstClr val="black"/>
                </a:solidFill>
                <a:latin typeface="Times New Roman" panose="02020603050405020304" pitchFamily="18" charset="0"/>
                <a:cs typeface="Times New Roman" panose="02020603050405020304" pitchFamily="18" charset="0"/>
              </a:rPr>
              <a:t>19 </a:t>
            </a:r>
            <a:r>
              <a:rPr lang="en-US" b="1" dirty="0" err="1">
                <a:solidFill>
                  <a:prstClr val="black"/>
                </a:solidFill>
                <a:latin typeface="Times New Roman" panose="02020603050405020304" pitchFamily="18" charset="0"/>
                <a:cs typeface="Times New Roman" panose="02020603050405020304" pitchFamily="18" charset="0"/>
              </a:rPr>
              <a:t>tháng</a:t>
            </a:r>
            <a:r>
              <a:rPr lang="en-US" b="1" dirty="0">
                <a:solidFill>
                  <a:prstClr val="black"/>
                </a:solidFill>
                <a:latin typeface="Times New Roman" panose="02020603050405020304" pitchFamily="18" charset="0"/>
                <a:cs typeface="Times New Roman" panose="02020603050405020304" pitchFamily="18" charset="0"/>
              </a:rPr>
              <a:t> </a:t>
            </a:r>
            <a:r>
              <a:rPr lang="vi-VN" b="1" dirty="0" smtClean="0">
                <a:solidFill>
                  <a:prstClr val="black"/>
                </a:solidFill>
                <a:latin typeface="Times New Roman" panose="02020603050405020304" pitchFamily="18" charset="0"/>
                <a:cs typeface="Times New Roman" panose="02020603050405020304" pitchFamily="18" charset="0"/>
              </a:rPr>
              <a:t>2</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năm</a:t>
            </a:r>
            <a:r>
              <a:rPr lang="en-US" b="1" dirty="0">
                <a:solidFill>
                  <a:prstClr val="black"/>
                </a:solidFill>
                <a:latin typeface="Times New Roman" panose="02020603050405020304" pitchFamily="18" charset="0"/>
                <a:cs typeface="Times New Roman" panose="02020603050405020304" pitchFamily="18" charset="0"/>
              </a:rPr>
              <a:t> </a:t>
            </a:r>
            <a:r>
              <a:rPr lang="en-US" b="1" dirty="0" smtClean="0">
                <a:solidFill>
                  <a:prstClr val="black"/>
                </a:solidFill>
                <a:latin typeface="Times New Roman" panose="02020603050405020304" pitchFamily="18" charset="0"/>
                <a:cs typeface="Times New Roman" panose="02020603050405020304" pitchFamily="18" charset="0"/>
              </a:rPr>
              <a:t>2025</a:t>
            </a:r>
            <a:endParaRPr lang="en-US" b="1" dirty="0">
              <a:solidFill>
                <a:prstClr val="black"/>
              </a:solidFill>
              <a:latin typeface="Times New Roman" panose="02020603050405020304" pitchFamily="18" charset="0"/>
              <a:cs typeface="Times New Roman" panose="02020603050405020304" pitchFamily="18" charset="0"/>
            </a:endParaRPr>
          </a:p>
          <a:p>
            <a:pPr algn="ctr" defTabSz="685475"/>
            <a:r>
              <a:rPr lang="en-US" b="1" u="sng" dirty="0" err="1">
                <a:solidFill>
                  <a:prstClr val="black"/>
                </a:solidFill>
                <a:latin typeface="Times New Roman" panose="02020603050405020304" pitchFamily="18" charset="0"/>
                <a:cs typeface="Times New Roman" panose="02020603050405020304" pitchFamily="18" charset="0"/>
              </a:rPr>
              <a:t>Tiếng</a:t>
            </a:r>
            <a:r>
              <a:rPr lang="en-US" b="1" u="sng" dirty="0">
                <a:solidFill>
                  <a:prstClr val="black"/>
                </a:solidFill>
                <a:latin typeface="Times New Roman" panose="02020603050405020304" pitchFamily="18" charset="0"/>
                <a:cs typeface="Times New Roman" panose="02020603050405020304" pitchFamily="18" charset="0"/>
              </a:rPr>
              <a:t> </a:t>
            </a:r>
            <a:r>
              <a:rPr lang="en-US" b="1" u="sng" dirty="0" err="1" smtClean="0">
                <a:solidFill>
                  <a:prstClr val="black"/>
                </a:solidFill>
                <a:latin typeface="Times New Roman" panose="02020603050405020304" pitchFamily="18" charset="0"/>
                <a:cs typeface="Times New Roman" panose="02020603050405020304" pitchFamily="18" charset="0"/>
              </a:rPr>
              <a:t>Việt</a:t>
            </a:r>
            <a:endParaRPr lang="en-US" b="1" u="sng"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602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933450"/>
            <a:ext cx="8763000" cy="28787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40270" y="-2446"/>
            <a:ext cx="8222730" cy="707886"/>
          </a:xfrm>
          <a:prstGeom prst="rect">
            <a:avLst/>
          </a:prstGeom>
          <a:noFill/>
        </p:spPr>
        <p:txBody>
          <a:bodyPr wrap="square" lIns="91388" tIns="45694" rIns="91388" bIns="45694" rtlCol="0">
            <a:spAutoFit/>
          </a:bodyPr>
          <a:lstStyle/>
          <a:p>
            <a:pPr algn="ctr"/>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0"/>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sp>
        <p:nvSpPr>
          <p:cNvPr id="12" name="TextBox 11"/>
          <p:cNvSpPr txBox="1"/>
          <p:nvPr/>
        </p:nvSpPr>
        <p:spPr>
          <a:xfrm>
            <a:off x="76200" y="761578"/>
            <a:ext cx="8991600" cy="1323387"/>
          </a:xfrm>
          <a:prstGeom prst="rect">
            <a:avLst/>
          </a:prstGeom>
          <a:solidFill>
            <a:srgbClr val="F5FAC4"/>
          </a:solidFill>
        </p:spPr>
        <p:txBody>
          <a:bodyPr wrap="square" lIns="91388" tIns="45694" rIns="91388" bIns="45694" rtlCol="0">
            <a:spAutoFit/>
          </a:bodyPr>
          <a:lstStyle/>
          <a:p>
            <a:pPr algn="ctr"/>
            <a:r>
              <a:rPr lang="vi-VN" sz="2000" b="1" u="sng" dirty="0" smtClean="0">
                <a:solidFill>
                  <a:srgbClr val="2C09BF"/>
                </a:solidFill>
                <a:latin typeface="Times New Roman" panose="02020603050405020304" pitchFamily="18" charset="0"/>
                <a:cs typeface="Times New Roman" panose="02020603050405020304" pitchFamily="18" charset="0"/>
              </a:rPr>
              <a:t>Luật chơi</a:t>
            </a:r>
          </a:p>
          <a:p>
            <a:pPr algn="just"/>
            <a:r>
              <a:rPr lang="vi-VN"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Lớp</a:t>
            </a:r>
            <a:r>
              <a:rPr lang="en-US" sz="2000" b="1" dirty="0" smtClean="0">
                <a:solidFill>
                  <a:srgbClr val="2C09BF"/>
                </a:solidFill>
                <a:latin typeface="Times New Roman" panose="02020603050405020304" pitchFamily="18" charset="0"/>
                <a:cs typeface="Times New Roman" panose="02020603050405020304" pitchFamily="18" charset="0"/>
              </a:rPr>
              <a:t> chia </a:t>
            </a:r>
            <a:r>
              <a:rPr lang="en-US" sz="2000" b="1" dirty="0" err="1" smtClean="0">
                <a:solidFill>
                  <a:srgbClr val="2C09BF"/>
                </a:solidFill>
                <a:latin typeface="Times New Roman" panose="02020603050405020304" pitchFamily="18" charset="0"/>
                <a:cs typeface="Times New Roman" panose="02020603050405020304" pitchFamily="18" charset="0"/>
              </a:rPr>
              <a:t>thành</a:t>
            </a:r>
            <a:r>
              <a:rPr lang="en-US" sz="2000" b="1" dirty="0" smtClean="0">
                <a:solidFill>
                  <a:srgbClr val="2C09BF"/>
                </a:solidFill>
                <a:latin typeface="Times New Roman" panose="02020603050405020304" pitchFamily="18" charset="0"/>
                <a:cs typeface="Times New Roman" panose="02020603050405020304" pitchFamily="18" charset="0"/>
              </a:rPr>
              <a:t> 2 </a:t>
            </a:r>
            <a:r>
              <a:rPr lang="en-US" sz="2000" b="1" dirty="0" err="1" smtClean="0">
                <a:solidFill>
                  <a:srgbClr val="2C09BF"/>
                </a:solidFill>
                <a:latin typeface="Times New Roman" panose="02020603050405020304" pitchFamily="18" charset="0"/>
                <a:cs typeface="Times New Roman" panose="02020603050405020304" pitchFamily="18" charset="0"/>
              </a:rPr>
              <a:t>đội</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Trong</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mỗi</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lượt</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chơi</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mỗi</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đội</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sẽ</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cử</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ra</a:t>
            </a:r>
            <a:r>
              <a:rPr lang="en-US" sz="2000" b="1" dirty="0" smtClean="0">
                <a:solidFill>
                  <a:srgbClr val="2C09BF"/>
                </a:solidFill>
                <a:latin typeface="Times New Roman" panose="02020603050405020304" pitchFamily="18" charset="0"/>
                <a:cs typeface="Times New Roman" panose="02020603050405020304" pitchFamily="18" charset="0"/>
              </a:rPr>
              <a:t> 1 </a:t>
            </a:r>
            <a:r>
              <a:rPr lang="en-US" sz="2000" b="1" dirty="0" err="1" smtClean="0">
                <a:solidFill>
                  <a:srgbClr val="2C09BF"/>
                </a:solidFill>
                <a:latin typeface="Times New Roman" panose="02020603050405020304" pitchFamily="18" charset="0"/>
                <a:cs typeface="Times New Roman" panose="02020603050405020304" pitchFamily="18" charset="0"/>
              </a:rPr>
              <a:t>bạn</a:t>
            </a:r>
            <a:r>
              <a:rPr lang="en-US" sz="2000" b="1" dirty="0" smtClean="0">
                <a:solidFill>
                  <a:srgbClr val="2C09BF"/>
                </a:solidFill>
                <a:latin typeface="Times New Roman" panose="02020603050405020304" pitchFamily="18" charset="0"/>
                <a:cs typeface="Times New Roman" panose="02020603050405020304" pitchFamily="18" charset="0"/>
              </a:rPr>
              <a:t> </a:t>
            </a:r>
            <a:r>
              <a:rPr lang="vi-VN" sz="2000" b="1" dirty="0" smtClean="0">
                <a:solidFill>
                  <a:srgbClr val="2C09BF"/>
                </a:solidFill>
                <a:latin typeface="Times New Roman" panose="02020603050405020304" pitchFamily="18" charset="0"/>
                <a:cs typeface="Times New Roman" panose="02020603050405020304" pitchFamily="18" charset="0"/>
              </a:rPr>
              <a:t>oẳn tù tì </a:t>
            </a:r>
            <a:r>
              <a:rPr lang="en-US" sz="2000" b="1" dirty="0" err="1" smtClean="0">
                <a:solidFill>
                  <a:srgbClr val="2C09BF"/>
                </a:solidFill>
                <a:latin typeface="Times New Roman" panose="02020603050405020304" pitchFamily="18" charset="0"/>
                <a:cs typeface="Times New Roman" panose="02020603050405020304" pitchFamily="18" charset="0"/>
              </a:rPr>
              <a:t>giành</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quyền</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trả</a:t>
            </a:r>
            <a:r>
              <a:rPr lang="en-US" sz="2000" b="1" dirty="0" smtClean="0">
                <a:solidFill>
                  <a:srgbClr val="2C09BF"/>
                </a:solidFill>
                <a:latin typeface="Times New Roman" panose="02020603050405020304" pitchFamily="18" charset="0"/>
                <a:cs typeface="Times New Roman" panose="02020603050405020304" pitchFamily="18" charset="0"/>
              </a:rPr>
              <a:t> </a:t>
            </a:r>
            <a:r>
              <a:rPr lang="en-US" sz="2000" b="1" dirty="0" err="1" smtClean="0">
                <a:solidFill>
                  <a:srgbClr val="2C09BF"/>
                </a:solidFill>
                <a:latin typeface="Times New Roman" panose="02020603050405020304" pitchFamily="18" charset="0"/>
                <a:cs typeface="Times New Roman" panose="02020603050405020304" pitchFamily="18" charset="0"/>
              </a:rPr>
              <a:t>lời</a:t>
            </a:r>
            <a:r>
              <a:rPr lang="en-US" sz="2000" b="1" dirty="0" smtClean="0">
                <a:solidFill>
                  <a:srgbClr val="2C09BF"/>
                </a:solidFill>
                <a:latin typeface="Times New Roman" panose="02020603050405020304" pitchFamily="18" charset="0"/>
                <a:cs typeface="Times New Roman" panose="02020603050405020304" pitchFamily="18" charset="0"/>
              </a:rPr>
              <a:t>. </a:t>
            </a:r>
            <a:r>
              <a:rPr lang="vi-VN" sz="2000" b="1" dirty="0">
                <a:solidFill>
                  <a:srgbClr val="2C09BF"/>
                </a:solidFill>
                <a:latin typeface="Times New Roman" panose="02020603050405020304" pitchFamily="18" charset="0"/>
                <a:cs typeface="Times New Roman" panose="02020603050405020304" pitchFamily="18" charset="0"/>
              </a:rPr>
              <a:t>Đ</a:t>
            </a:r>
            <a:r>
              <a:rPr lang="en-US" sz="2000" b="1" dirty="0" err="1" smtClean="0">
                <a:solidFill>
                  <a:srgbClr val="2C09BF"/>
                </a:solidFill>
                <a:latin typeface="Times New Roman" panose="02020603050405020304" pitchFamily="18" charset="0"/>
                <a:cs typeface="Times New Roman" panose="02020603050405020304" pitchFamily="18" charset="0"/>
              </a:rPr>
              <a:t>ội</a:t>
            </a:r>
            <a:r>
              <a:rPr lang="en-US" sz="2000" b="1" dirty="0" smtClean="0">
                <a:solidFill>
                  <a:srgbClr val="2C09BF"/>
                </a:solidFill>
                <a:latin typeface="Times New Roman" panose="02020603050405020304" pitchFamily="18" charset="0"/>
                <a:cs typeface="Times New Roman" panose="02020603050405020304" pitchFamily="18" charset="0"/>
              </a:rPr>
              <a:t> </a:t>
            </a:r>
            <a:r>
              <a:rPr lang="vi-VN" sz="2000" b="1" dirty="0" smtClean="0">
                <a:solidFill>
                  <a:srgbClr val="2C09BF"/>
                </a:solidFill>
                <a:latin typeface="Times New Roman" panose="02020603050405020304" pitchFamily="18" charset="0"/>
                <a:cs typeface="Times New Roman" panose="02020603050405020304" pitchFamily="18" charset="0"/>
              </a:rPr>
              <a:t>nào giành được quyền và trả lời đúng câu hỏi, giúp bạn Gấu hoặc bạn Khỉ qua sông trước thì sẽ giành chiến thắng.</a:t>
            </a:r>
            <a:endParaRPr lang="en-US" sz="2000" b="1" dirty="0">
              <a:solidFill>
                <a:srgbClr val="2C09B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0009961"/>
      </p:ext>
    </p:extLst>
  </p:cSld>
  <p:clrMapOvr>
    <a:masterClrMapping/>
  </p:clrMapOvr>
  <p:timing>
    <p:tnLst>
      <p:par>
        <p:cTn id="1" dur="indefinite" restart="never" nodeType="tmRoot">
          <p:childTnLst>
            <p:audio>
              <p:cMediaNode vol="80000" numSld="3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784354" y="2944922"/>
            <a:ext cx="1292214" cy="96916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1676400" y="2136945"/>
            <a:ext cx="1189342" cy="8920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2971807" y="1684992"/>
            <a:ext cx="1205205" cy="90390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7"/>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7"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3"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8"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5334002" y="3429503"/>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19"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291220" y="2276137"/>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10407"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250451" y="-11454"/>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6822542" y="-400047"/>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739192">
            <a:off x="8350011" y="-275761"/>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743185" y="1851271"/>
            <a:ext cx="6029215" cy="1200329"/>
          </a:xfrm>
          <a:prstGeom prst="rect">
            <a:avLst/>
          </a:prstGeom>
          <a:noFill/>
        </p:spPr>
        <p:txBody>
          <a:bodyPr wrap="none" lIns="91388" tIns="45694" rIns="91388" bIns="4569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828802" y="1743118"/>
            <a:ext cx="6029215" cy="1200329"/>
          </a:xfrm>
          <a:prstGeom prst="rect">
            <a:avLst/>
          </a:prstGeom>
          <a:noFill/>
        </p:spPr>
        <p:txBody>
          <a:bodyPr wrap="none" lIns="91388" tIns="45694" rIns="91388" bIns="4569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181600" y="1829262"/>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562600" y="1675344"/>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Tai nguyen thiet ke tro choi\Bảng gỗ\Picture1 (2).png">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0788" y="-19688"/>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8606763" y="-61879"/>
            <a:ext cx="609600" cy="609600"/>
          </a:xfrm>
          <a:prstGeom prst="rect">
            <a:avLst/>
          </a:prstGeom>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8"/>
                                        </p:tgtEl>
                                        <p:attrNameLst>
                                          <p:attrName>r</p:attrName>
                                        </p:attrNameLst>
                                      </p:cBhvr>
                                    </p:animRot>
                                    <p:animRot by="-240000">
                                      <p:cBhvr>
                                        <p:cTn id="9" dur="200" fill="hold">
                                          <p:stCondLst>
                                            <p:cond delay="200"/>
                                          </p:stCondLst>
                                        </p:cTn>
                                        <p:tgtEl>
                                          <p:spTgt spid="58"/>
                                        </p:tgtEl>
                                        <p:attrNameLst>
                                          <p:attrName>r</p:attrName>
                                        </p:attrNameLst>
                                      </p:cBhvr>
                                    </p:animRot>
                                    <p:animRot by="240000">
                                      <p:cBhvr>
                                        <p:cTn id="10" dur="200" fill="hold">
                                          <p:stCondLst>
                                            <p:cond delay="400"/>
                                          </p:stCondLst>
                                        </p:cTn>
                                        <p:tgtEl>
                                          <p:spTgt spid="58"/>
                                        </p:tgtEl>
                                        <p:attrNameLst>
                                          <p:attrName>r</p:attrName>
                                        </p:attrNameLst>
                                      </p:cBhvr>
                                    </p:animRot>
                                    <p:animRot by="-240000">
                                      <p:cBhvr>
                                        <p:cTn id="11" dur="200" fill="hold">
                                          <p:stCondLst>
                                            <p:cond delay="600"/>
                                          </p:stCondLst>
                                        </p:cTn>
                                        <p:tgtEl>
                                          <p:spTgt spid="58"/>
                                        </p:tgtEl>
                                        <p:attrNameLst>
                                          <p:attrName>r</p:attrName>
                                        </p:attrNameLst>
                                      </p:cBhvr>
                                    </p:animRot>
                                    <p:animRot by="120000">
                                      <p:cBhvr>
                                        <p:cTn id="12" dur="200" fill="hold">
                                          <p:stCondLst>
                                            <p:cond delay="800"/>
                                          </p:stCondLst>
                                        </p:cTn>
                                        <p:tgtEl>
                                          <p:spTgt spid="5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26"/>
                                        </p:tgtEl>
                                        <p:attrNameLst>
                                          <p:attrName>r</p:attrName>
                                        </p:attrNameLst>
                                      </p:cBhvr>
                                    </p:animRot>
                                    <p:animRot by="-240000">
                                      <p:cBhvr>
                                        <p:cTn id="15" dur="400" fill="hold">
                                          <p:stCondLst>
                                            <p:cond delay="400"/>
                                          </p:stCondLst>
                                        </p:cTn>
                                        <p:tgtEl>
                                          <p:spTgt spid="26"/>
                                        </p:tgtEl>
                                        <p:attrNameLst>
                                          <p:attrName>r</p:attrName>
                                        </p:attrNameLst>
                                      </p:cBhvr>
                                    </p:animRot>
                                    <p:animRot by="240000">
                                      <p:cBhvr>
                                        <p:cTn id="16" dur="400" fill="hold">
                                          <p:stCondLst>
                                            <p:cond delay="800"/>
                                          </p:stCondLst>
                                        </p:cTn>
                                        <p:tgtEl>
                                          <p:spTgt spid="26"/>
                                        </p:tgtEl>
                                        <p:attrNameLst>
                                          <p:attrName>r</p:attrName>
                                        </p:attrNameLst>
                                      </p:cBhvr>
                                    </p:animRot>
                                    <p:animRot by="-240000">
                                      <p:cBhvr>
                                        <p:cTn id="17" dur="400" fill="hold">
                                          <p:stCondLst>
                                            <p:cond delay="1200"/>
                                          </p:stCondLst>
                                        </p:cTn>
                                        <p:tgtEl>
                                          <p:spTgt spid="26"/>
                                        </p:tgtEl>
                                        <p:attrNameLst>
                                          <p:attrName>r</p:attrName>
                                        </p:attrNameLst>
                                      </p:cBhvr>
                                    </p:animRot>
                                    <p:animRot by="120000">
                                      <p:cBhvr>
                                        <p:cTn id="18"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8"/>
                    </p:tgtEl>
                  </p:cond>
                </p:stCondLst>
                <p:endSync evt="end" delay="0">
                  <p:rtn val="all"/>
                </p:endSync>
                <p:childTnLst>
                  <p:par>
                    <p:cTn id="20" fill="hold">
                      <p:stCondLst>
                        <p:cond delay="0"/>
                      </p:stCondLst>
                      <p:childTnLst>
                        <p:par>
                          <p:cTn id="21" fill="hold">
                            <p:stCondLst>
                              <p:cond delay="0"/>
                            </p:stCondLst>
                            <p:childTnLst>
                              <p:par>
                                <p:cTn id="22" presetID="44" presetClass="path" presetSubtype="0" accel="50000" decel="50000" fill="hold" nodeType="clickEffect">
                                  <p:stCondLst>
                                    <p:cond delay="0"/>
                                  </p:stCondLst>
                                  <p:childTnLst>
                                    <p:animMotion origin="layout" path="M -3.88889E-6 -4.32232E-7 L -0.00694 -0.0673 C -0.00798 -0.0812 -0.00468 -0.09849 0.00191 -0.11516 C 0.01025 -0.1343 0.01997 -0.14727 0.03021 -0.15221 L 0.07761 -0.18617 " pathEditMode="relative" rAng="-3854564" ptsTypes="FffFF">
                                      <p:cBhvr>
                                        <p:cTn id="23" dur="500" fill="hold"/>
                                        <p:tgtEl>
                                          <p:spTgt spid="58"/>
                                        </p:tgtEl>
                                        <p:attrNameLst>
                                          <p:attrName>ppt_x</p:attrName>
                                          <p:attrName>ppt_y</p:attrName>
                                        </p:attrNameLst>
                                      </p:cBhvr>
                                      <p:rCtr x="2604" y="-10404"/>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7709 -0.18617 L 0.16927 -0.35041 " pathEditMode="relative" rAng="0" ptsTypes="AA">
                                      <p:cBhvr>
                                        <p:cTn id="27" dur="500" fill="hold"/>
                                        <p:tgtEl>
                                          <p:spTgt spid="58"/>
                                        </p:tgtEl>
                                        <p:attrNameLst>
                                          <p:attrName>ppt_x</p:attrName>
                                          <p:attrName>ppt_y</p:attrName>
                                        </p:attrNameLst>
                                      </p:cBhvr>
                                      <p:rCtr x="4601" y="-821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16927 -0.35042 L 0.30278 -0.45477 " pathEditMode="relative" rAng="0" ptsTypes="AA">
                                      <p:cBhvr>
                                        <p:cTn id="31" dur="500" fill="hold"/>
                                        <p:tgtEl>
                                          <p:spTgt spid="58"/>
                                        </p:tgtEl>
                                        <p:attrNameLst>
                                          <p:attrName>ppt_x</p:attrName>
                                          <p:attrName>ppt_y</p:attrName>
                                        </p:attrNameLst>
                                      </p:cBhvr>
                                      <p:rCtr x="6667" y="-5218"/>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30278 -0.45477 L 0.29444 -0.60296 " pathEditMode="relative" rAng="0" ptsTypes="AA">
                                      <p:cBhvr>
                                        <p:cTn id="35" dur="500" fill="hold"/>
                                        <p:tgtEl>
                                          <p:spTgt spid="58"/>
                                        </p:tgtEl>
                                        <p:attrNameLst>
                                          <p:attrName>ppt_x</p:attrName>
                                          <p:attrName>ppt_y</p:attrName>
                                        </p:attrNameLst>
                                      </p:cBhvr>
                                      <p:rCtr x="-417" y="-7410"/>
                                    </p:animMotion>
                                  </p:childTnLst>
                                </p:cTn>
                              </p:par>
                            </p:childTnLst>
                          </p:cTn>
                        </p:par>
                        <p:par>
                          <p:cTn id="36" fill="hold">
                            <p:stCondLst>
                              <p:cond delay="500"/>
                            </p:stCondLst>
                            <p:childTnLst>
                              <p:par>
                                <p:cTn id="37"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38" dur="3000" fill="hold"/>
                                        <p:tgtEl>
                                          <p:spTgt spid="58"/>
                                        </p:tgtEl>
                                        <p:attrNameLst>
                                          <p:attrName>ppt_x</p:attrName>
                                          <p:attrName>ppt_y</p:attrName>
                                        </p:attrNameLst>
                                      </p:cBhvr>
                                      <p:rCtr x="-3333" y="4938"/>
                                    </p:animMotion>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xit" presetSubtype="0" fill="hold" nodeType="withEffect">
                                  <p:stCondLst>
                                    <p:cond delay="500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nodeType="withEffect">
                                  <p:stCondLst>
                                    <p:cond delay="500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grpId="1" nodeType="withEffect">
                                  <p:stCondLst>
                                    <p:cond delay="500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55" dur="1000" fill="hold"/>
                                        <p:tgtEl>
                                          <p:spTgt spid="26"/>
                                        </p:tgtEl>
                                        <p:attrNameLst>
                                          <p:attrName>ppt_x</p:attrName>
                                          <p:attrName>ppt_y</p:attrName>
                                        </p:attrNameLst>
                                      </p:cBhvr>
                                      <p:rCtr x="6979" y="-11451"/>
                                    </p:animMotion>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175 -0.06263 L 0.40086 -0.18574 " pathEditMode="relative" rAng="0" ptsTypes="AA">
                                      <p:cBhvr>
                                        <p:cTn id="59" dur="1000" fill="hold"/>
                                        <p:tgtEl>
                                          <p:spTgt spid="26"/>
                                        </p:tgtEl>
                                        <p:attrNameLst>
                                          <p:attrName>ppt_x</p:attrName>
                                          <p:attrName>ppt_y</p:attrName>
                                        </p:attrNameLst>
                                      </p:cBhvr>
                                      <p:rCtr x="11285" y="-6171"/>
                                    </p:animMotion>
                                  </p:childTnLst>
                                </p:cTn>
                              </p:par>
                            </p:childTnLst>
                          </p:cTn>
                        </p:par>
                      </p:childTnLst>
                    </p:cTn>
                  </p:par>
                  <p:par>
                    <p:cTn id="60" fill="hold">
                      <p:stCondLst>
                        <p:cond delay="indefinite"/>
                      </p:stCondLst>
                      <p:childTnLst>
                        <p:par>
                          <p:cTn id="61" fill="hold">
                            <p:stCondLst>
                              <p:cond delay="0"/>
                            </p:stCondLst>
                            <p:childTnLst>
                              <p:par>
                                <p:cTn id="62" presetID="63" presetClass="path" presetSubtype="0" accel="50000" decel="50000" fill="hold" nodeType="clickEffect">
                                  <p:stCondLst>
                                    <p:cond delay="0"/>
                                  </p:stCondLst>
                                  <p:childTnLst>
                                    <p:animMotion origin="layout" path="M 0.4092 -0.17104 L 0.49271 -0.40815 " pathEditMode="relative" rAng="0" ptsTypes="AA">
                                      <p:cBhvr>
                                        <p:cTn id="63" dur="1000" fill="hold"/>
                                        <p:tgtEl>
                                          <p:spTgt spid="26"/>
                                        </p:tgtEl>
                                        <p:attrNameLst>
                                          <p:attrName>ppt_x</p:attrName>
                                          <p:attrName>ppt_y</p:attrName>
                                        </p:attrNameLst>
                                      </p:cBhvr>
                                      <p:rCtr x="4167" y="-11856"/>
                                    </p:animMotion>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0.49271 -0.40815 L 0.43438 -0.65329 " pathEditMode="relative" rAng="0" ptsTypes="AA">
                                      <p:cBhvr>
                                        <p:cTn id="67" dur="1000" fill="hold"/>
                                        <p:tgtEl>
                                          <p:spTgt spid="26"/>
                                        </p:tgtEl>
                                        <p:attrNameLst>
                                          <p:attrName>ppt_x</p:attrName>
                                          <p:attrName>ppt_y</p:attrName>
                                        </p:attrNameLst>
                                      </p:cBhvr>
                                      <p:rCtr x="-2917" y="-12257"/>
                                    </p:animMotion>
                                  </p:childTnLst>
                                </p:cTn>
                              </p:par>
                            </p:childTnLst>
                          </p:cTn>
                        </p:par>
                        <p:par>
                          <p:cTn id="68" fill="hold">
                            <p:stCondLst>
                              <p:cond delay="1000"/>
                            </p:stCondLst>
                            <p:childTnLst>
                              <p:par>
                                <p:cTn id="69"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0" dur="1000" fill="hold"/>
                                        <p:tgtEl>
                                          <p:spTgt spid="26"/>
                                        </p:tgtEl>
                                        <p:attrNameLst>
                                          <p:attrName>ppt_x</p:attrName>
                                          <p:attrName>ppt_y</p:attrName>
                                        </p:attrNameLst>
                                      </p:cBhvr>
                                      <p:rCtr x="7951" y="-7284"/>
                                    </p:animMotion>
                                  </p:childTnLst>
                                </p:cTn>
                              </p:par>
                              <p:par>
                                <p:cTn id="71" presetID="1" presetClass="entr" presetSubtype="0" fill="hold" nodeType="with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xit" presetSubtype="0" fill="hold" nodeType="withEffect">
                                  <p:stCondLst>
                                    <p:cond delay="5000"/>
                                  </p:stCondLst>
                                  <p:childTnLst>
                                    <p:set>
                                      <p:cBhvr>
                                        <p:cTn id="78" dur="1" fill="hold">
                                          <p:stCondLst>
                                            <p:cond delay="0"/>
                                          </p:stCondLst>
                                        </p:cTn>
                                        <p:tgtEl>
                                          <p:spTgt spid="32"/>
                                        </p:tgtEl>
                                        <p:attrNameLst>
                                          <p:attrName>style.visibility</p:attrName>
                                        </p:attrNameLst>
                                      </p:cBhvr>
                                      <p:to>
                                        <p:strVal val="hidden"/>
                                      </p:to>
                                    </p:set>
                                  </p:childTnLst>
                                </p:cTn>
                              </p:par>
                              <p:par>
                                <p:cTn id="79" presetID="1" presetClass="exit" presetSubtype="0" fill="hold" grpId="1" nodeType="withEffect">
                                  <p:stCondLst>
                                    <p:cond delay="5000"/>
                                  </p:stCondLst>
                                  <p:childTnLst>
                                    <p:set>
                                      <p:cBhvr>
                                        <p:cTn id="80" dur="1" fill="hold">
                                          <p:stCondLst>
                                            <p:cond delay="0"/>
                                          </p:stCondLst>
                                        </p:cTn>
                                        <p:tgtEl>
                                          <p:spTgt spid="29"/>
                                        </p:tgtEl>
                                        <p:attrNameLst>
                                          <p:attrName>style.visibility</p:attrName>
                                        </p:attrNameLst>
                                      </p:cBhvr>
                                      <p:to>
                                        <p:strVal val="hidden"/>
                                      </p:to>
                                    </p:set>
                                  </p:childTnLst>
                                </p:cTn>
                              </p:par>
                              <p:par>
                                <p:cTn id="81" presetID="1" presetClass="exit" presetSubtype="0" fill="hold" nodeType="withEffect">
                                  <p:stCondLst>
                                    <p:cond delay="500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numSld="15">
                <p:cTn id="83" repeatCount="indefinite" fill="hold" display="0">
                  <p:stCondLst>
                    <p:cond delay="indefinite"/>
                  </p:stCondLst>
                  <p:endCondLst>
                    <p:cond evt="onStopAudio" delay="0">
                      <p:tgtEl>
                        <p:sldTgt/>
                      </p:tgtEl>
                    </p:cond>
                  </p:endCondLst>
                </p:cTn>
                <p:tgtEl>
                  <p:spTgt spid="23"/>
                </p:tgtEl>
              </p:cMediaNode>
            </p:audio>
          </p:childTnLst>
        </p:cTn>
      </p:par>
    </p:tnLst>
    <p:bldLst>
      <p:bldP spid="29" grpId="0"/>
      <p:bldP spid="29" grpId="1"/>
      <p:bldP spid="30" grpId="0"/>
      <p:bldP spid="3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49148" y="-453673"/>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043" y="4095754"/>
            <a:ext cx="6934200" cy="830944"/>
          </a:xfrm>
          <a:prstGeom prst="rect">
            <a:avLst/>
          </a:prstGeom>
          <a:solidFill>
            <a:schemeClr val="accent6">
              <a:lumMod val="40000"/>
              <a:lumOff val="60000"/>
            </a:schemeClr>
          </a:solidFill>
        </p:spPr>
        <p:txBody>
          <a:bodyPr wrap="square" lIns="91388" tIns="45694" rIns="91388" bIns="45694" rtlCol="0">
            <a:spAutoFit/>
          </a:bodyPr>
          <a:lstStyle/>
          <a:p>
            <a:pPr algn="ctr"/>
            <a:r>
              <a:rPr lang="en-US" sz="2400" b="1" dirty="0" err="1">
                <a:solidFill>
                  <a:srgbClr val="008000"/>
                </a:solidFill>
                <a:latin typeface="Arial" panose="020B0604020202020204" pitchFamily="34" charset="0"/>
                <a:cs typeface="Arial" panose="020B0604020202020204" pitchFamily="34" charset="0"/>
              </a:rPr>
              <a:t>Hồ</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gì</a:t>
            </a:r>
            <a:r>
              <a:rPr lang="en-US" sz="2400" b="1" dirty="0">
                <a:solidFill>
                  <a:srgbClr val="008000"/>
                </a:solidFill>
                <a:latin typeface="Arial" panose="020B0604020202020204" pitchFamily="34" charset="0"/>
                <a:cs typeface="Arial" panose="020B0604020202020204" pitchFamily="34" charset="0"/>
              </a:rPr>
              <a:t> ở </a:t>
            </a:r>
            <a:r>
              <a:rPr lang="en-US" sz="2400" b="1" dirty="0" err="1">
                <a:solidFill>
                  <a:srgbClr val="008000"/>
                </a:solidFill>
                <a:latin typeface="Arial" panose="020B0604020202020204" pitchFamily="34" charset="0"/>
                <a:cs typeface="Arial" panose="020B0604020202020204" pitchFamily="34" charset="0"/>
              </a:rPr>
              <a:t>giữa</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Thủ</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đô</a:t>
            </a:r>
            <a:endParaRPr lang="en-US" sz="2400" b="1" dirty="0">
              <a:solidFill>
                <a:srgbClr val="008000"/>
              </a:solidFill>
              <a:latin typeface="Arial" panose="020B0604020202020204" pitchFamily="34" charset="0"/>
              <a:cs typeface="Arial" panose="020B0604020202020204" pitchFamily="34" charset="0"/>
            </a:endParaRPr>
          </a:p>
          <a:p>
            <a:pPr algn="ctr"/>
            <a:r>
              <a:rPr lang="en-US" sz="2400" b="1" dirty="0" err="1">
                <a:solidFill>
                  <a:srgbClr val="008000"/>
                </a:solidFill>
                <a:latin typeface="Arial" panose="020B0604020202020204" pitchFamily="34" charset="0"/>
                <a:cs typeface="Arial" panose="020B0604020202020204" pitchFamily="34" charset="0"/>
              </a:rPr>
              <a:t>Nước</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xanh</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biêng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biếc</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Tháp</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Rùa</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nghiêng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soi</a:t>
            </a:r>
            <a:r>
              <a:rPr lang="en-US" sz="2400" b="1" dirty="0">
                <a:solidFill>
                  <a:srgbClr val="008000"/>
                </a:solidFill>
                <a:latin typeface="Arial" panose="020B0604020202020204" pitchFamily="34" charset="0"/>
                <a:cs typeface="Arial" panose="020B0604020202020204" pitchFamily="34" charset="0"/>
              </a:rPr>
              <a:t>?</a:t>
            </a:r>
          </a:p>
        </p:txBody>
      </p:sp>
      <p:sp>
        <p:nvSpPr>
          <p:cNvPr id="11" name="TextBox 10"/>
          <p:cNvSpPr txBox="1"/>
          <p:nvPr/>
        </p:nvSpPr>
        <p:spPr>
          <a:xfrm>
            <a:off x="3886200" y="481346"/>
            <a:ext cx="3124200" cy="523208"/>
          </a:xfrm>
          <a:prstGeom prst="rect">
            <a:avLst/>
          </a:prstGeom>
          <a:noFill/>
        </p:spPr>
        <p:txBody>
          <a:bodyPr wrap="square" lIns="91388" tIns="45694" rIns="91388" bIns="45694" rtlCol="0">
            <a:spAutoFit/>
          </a:bodyPr>
          <a:lstStyle/>
          <a:p>
            <a:pPr algn="ctr"/>
            <a:r>
              <a:rPr lang="en-US" sz="2800" dirty="0" err="1">
                <a:solidFill>
                  <a:srgbClr val="C00000"/>
                </a:solidFill>
                <a:latin typeface="Arial" panose="020B0604020202020204" pitchFamily="34" charset="0"/>
                <a:cs typeface="Arial" panose="020B0604020202020204" pitchFamily="34" charset="0"/>
              </a:rPr>
              <a:t>Hồ</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Gươm</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6111" y="1229692"/>
            <a:ext cx="3710295" cy="2866058"/>
          </a:xfrm>
          <a:prstGeom prst="rect">
            <a:avLst/>
          </a:prstGeom>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49148" y="-524020"/>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92043" y="431171"/>
            <a:ext cx="3124200" cy="523208"/>
          </a:xfrm>
          <a:prstGeom prst="rect">
            <a:avLst/>
          </a:prstGeom>
          <a:noFill/>
        </p:spPr>
        <p:txBody>
          <a:bodyPr wrap="square" lIns="91388" tIns="45694" rIns="91388" bIns="45694" rtlCol="0">
            <a:spAutoFit/>
          </a:bodyPr>
          <a:lstStyle/>
          <a:p>
            <a:pPr algn="ctr"/>
            <a:r>
              <a:rPr lang="en-US" sz="2800" dirty="0" err="1">
                <a:solidFill>
                  <a:srgbClr val="C00000"/>
                </a:solidFill>
                <a:latin typeface="Arial" panose="020B0604020202020204" pitchFamily="34" charset="0"/>
                <a:cs typeface="Arial" panose="020B0604020202020204" pitchFamily="34" charset="0"/>
              </a:rPr>
              <a:t>Núi</a:t>
            </a:r>
            <a:r>
              <a:rPr lang="en-US" sz="2800" dirty="0">
                <a:solidFill>
                  <a:srgbClr val="C00000"/>
                </a:solidFill>
                <a:latin typeface="Arial" panose="020B0604020202020204" pitchFamily="34" charset="0"/>
                <a:cs typeface="Arial" panose="020B0604020202020204" pitchFamily="34" charset="0"/>
              </a:rPr>
              <a:t> Phan Xi </a:t>
            </a:r>
            <a:r>
              <a:rPr lang="en-US" sz="2800" dirty="0" err="1">
                <a:solidFill>
                  <a:srgbClr val="C00000"/>
                </a:solidFill>
                <a:latin typeface="Arial" panose="020B0604020202020204" pitchFamily="34" charset="0"/>
                <a:cs typeface="Arial" panose="020B0604020202020204" pitchFamily="34" charset="0"/>
              </a:rPr>
              <a:t>Păng</a:t>
            </a:r>
            <a:endParaRPr lang="en-US" sz="2800"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2043" y="4095755"/>
            <a:ext cx="6934200" cy="830985"/>
          </a:xfrm>
          <a:prstGeom prst="rect">
            <a:avLst/>
          </a:prstGeom>
          <a:solidFill>
            <a:schemeClr val="accent6">
              <a:lumMod val="40000"/>
              <a:lumOff val="60000"/>
            </a:schemeClr>
          </a:solidFill>
        </p:spPr>
        <p:txBody>
          <a:bodyPr wrap="square" lIns="91388" tIns="45694" rIns="91388" bIns="45694" rtlCol="0">
            <a:spAutoFit/>
          </a:bodyPr>
          <a:lstStyle/>
          <a:p>
            <a:pPr algn="ctr"/>
            <a:r>
              <a:rPr lang="en-US" sz="2400" b="1" dirty="0" err="1">
                <a:solidFill>
                  <a:srgbClr val="008000"/>
                </a:solidFill>
                <a:latin typeface="Arial" panose="020B0604020202020204" pitchFamily="34" charset="0"/>
                <a:cs typeface="Arial" panose="020B0604020202020204" pitchFamily="34" charset="0"/>
              </a:rPr>
              <a:t>Núi</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gì</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cao</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nhất</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nước</a:t>
            </a:r>
            <a:r>
              <a:rPr lang="en-US" sz="2400" b="1" dirty="0">
                <a:solidFill>
                  <a:srgbClr val="008000"/>
                </a:solidFill>
                <a:latin typeface="Arial" panose="020B0604020202020204" pitchFamily="34" charset="0"/>
                <a:cs typeface="Arial" panose="020B0604020202020204" pitchFamily="34" charset="0"/>
              </a:rPr>
              <a:t> ta</a:t>
            </a:r>
          </a:p>
          <a:p>
            <a:pPr algn="ctr"/>
            <a:r>
              <a:rPr lang="en-US" sz="2400" b="1" dirty="0">
                <a:solidFill>
                  <a:srgbClr val="008000"/>
                </a:solidFill>
                <a:latin typeface="Arial" panose="020B0604020202020204" pitchFamily="34" charset="0"/>
                <a:cs typeface="Arial" panose="020B0604020202020204" pitchFamily="34" charset="0"/>
              </a:rPr>
              <a:t>Ai </a:t>
            </a:r>
            <a:r>
              <a:rPr lang="en-US" sz="2400" b="1" dirty="0" err="1">
                <a:solidFill>
                  <a:srgbClr val="008000"/>
                </a:solidFill>
                <a:latin typeface="Arial" panose="020B0604020202020204" pitchFamily="34" charset="0"/>
                <a:cs typeface="Arial" panose="020B0604020202020204" pitchFamily="34" charset="0"/>
              </a:rPr>
              <a:t>ai</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cũng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gọi</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nóc</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nhà</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Đông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Dương</a:t>
            </a:r>
            <a:r>
              <a:rPr lang="en-US" sz="2400" b="1" dirty="0">
                <a:solidFill>
                  <a:srgbClr val="008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805" y="1014562"/>
            <a:ext cx="5029199" cy="3076193"/>
          </a:xfrm>
          <a:prstGeom prst="rect">
            <a:avLst/>
          </a:prstGeom>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45677"/>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05205" y="-524020"/>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49928" y="379896"/>
            <a:ext cx="3124200" cy="954095"/>
          </a:xfrm>
          <a:prstGeom prst="rect">
            <a:avLst/>
          </a:prstGeom>
          <a:noFill/>
        </p:spPr>
        <p:txBody>
          <a:bodyPr wrap="square" lIns="91388" tIns="45694" rIns="91388" bIns="45694" rtlCol="0">
            <a:spAutoFit/>
          </a:bodyPr>
          <a:lstStyle/>
          <a:p>
            <a:pPr algn="ctr"/>
            <a:r>
              <a:rPr lang="en-US" sz="2800" dirty="0" err="1">
                <a:solidFill>
                  <a:srgbClr val="C00000"/>
                </a:solidFill>
                <a:latin typeface="Arial" panose="020B0604020202020204" pitchFamily="34" charset="0"/>
                <a:cs typeface="Arial" panose="020B0604020202020204" pitchFamily="34" charset="0"/>
              </a:rPr>
              <a:t>Thành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phố</a:t>
            </a:r>
            <a:endParaRPr lang="en-US" sz="2800" dirty="0">
              <a:solidFill>
                <a:srgbClr val="C00000"/>
              </a:solidFill>
              <a:latin typeface="Arial" panose="020B0604020202020204" pitchFamily="34" charset="0"/>
              <a:cs typeface="Arial" panose="020B0604020202020204" pitchFamily="34" charset="0"/>
            </a:endParaRPr>
          </a:p>
          <a:p>
            <a:pPr algn="ctr"/>
            <a:r>
              <a:rPr lang="en-US" sz="2800" dirty="0" err="1">
                <a:solidFill>
                  <a:srgbClr val="C00000"/>
                </a:solidFill>
                <a:latin typeface="Arial" panose="020B0604020202020204" pitchFamily="34" charset="0"/>
                <a:cs typeface="Arial" panose="020B0604020202020204" pitchFamily="34" charset="0"/>
              </a:rPr>
              <a:t>Hồ</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Chí</a:t>
            </a:r>
            <a:r>
              <a:rPr lang="en-US" sz="2800" dirty="0">
                <a:solidFill>
                  <a:srgbClr val="C00000"/>
                </a:solidFill>
                <a:latin typeface="Arial" panose="020B0604020202020204" pitchFamily="34" charset="0"/>
                <a:cs typeface="Arial" panose="020B0604020202020204" pitchFamily="34" charset="0"/>
              </a:rPr>
              <a:t> Minh</a:t>
            </a: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43004" y="4476752"/>
            <a:ext cx="5029201" cy="461653"/>
          </a:xfrm>
          <a:prstGeom prst="rect">
            <a:avLst/>
          </a:prstGeom>
          <a:solidFill>
            <a:schemeClr val="accent6">
              <a:lumMod val="40000"/>
              <a:lumOff val="60000"/>
            </a:schemeClr>
          </a:solidFill>
        </p:spPr>
        <p:txBody>
          <a:bodyPr wrap="square" lIns="91388" tIns="45694" rIns="91388" bIns="45694" rtlCol="0">
            <a:spAutoFit/>
          </a:bodyPr>
          <a:lstStyle/>
          <a:p>
            <a:pPr algn="ctr"/>
            <a:r>
              <a:rPr lang="en-US" sz="2400" b="1" dirty="0">
                <a:solidFill>
                  <a:srgbClr val="008000"/>
                </a:solidFill>
                <a:latin typeface="Arial" panose="020B0604020202020204" pitchFamily="34" charset="0"/>
                <a:cs typeface="Arial" panose="020B0604020202020204" pitchFamily="34" charset="0"/>
              </a:rPr>
              <a:t>Ở </a:t>
            </a:r>
            <a:r>
              <a:rPr lang="en-US" sz="2400" b="1" dirty="0" err="1">
                <a:solidFill>
                  <a:srgbClr val="008000"/>
                </a:solidFill>
                <a:latin typeface="Arial" panose="020B0604020202020204" pitchFamily="34" charset="0"/>
                <a:cs typeface="Arial" panose="020B0604020202020204" pitchFamily="34" charset="0"/>
              </a:rPr>
              <a:t>đâu</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có</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cảng</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Nhà</a:t>
            </a:r>
            <a:r>
              <a:rPr lang="en-US" sz="2400" b="1" dirty="0">
                <a:solidFill>
                  <a:srgbClr val="008000"/>
                </a:solidFill>
                <a:latin typeface="Arial" panose="020B0604020202020204" pitchFamily="34" charset="0"/>
                <a:cs typeface="Arial" panose="020B0604020202020204" pitchFamily="34" charset="0"/>
              </a:rPr>
              <a:t> </a:t>
            </a:r>
            <a:r>
              <a:rPr lang="en-US" sz="2400" b="1" dirty="0" err="1">
                <a:solidFill>
                  <a:srgbClr val="008000"/>
                </a:solidFill>
                <a:latin typeface="Arial" panose="020B0604020202020204" pitchFamily="34" charset="0"/>
                <a:cs typeface="Arial" panose="020B0604020202020204" pitchFamily="34" charset="0"/>
              </a:rPr>
              <a:t>Rồng</a:t>
            </a:r>
            <a:r>
              <a:rPr lang="en-US" sz="2400" b="1" dirty="0">
                <a:solidFill>
                  <a:srgbClr val="008000"/>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9730" y="1367914"/>
            <a:ext cx="3826670" cy="3111166"/>
          </a:xfrm>
          <a:prstGeom prst="rect">
            <a:avLst/>
          </a:prstGeom>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80">
                                          <p:stCondLst>
                                            <p:cond delay="0"/>
                                          </p:stCondLst>
                                        </p:cTn>
                                        <p:tgtEl>
                                          <p:spTgt spid="9"/>
                                        </p:tgtEl>
                                      </p:cBhvr>
                                    </p:animEffect>
                                    <p:anim calcmode="lin" valueType="num">
                                      <p:cBhvr>
                                        <p:cTn id="2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4" dur="26">
                                          <p:stCondLst>
                                            <p:cond delay="650"/>
                                          </p:stCondLst>
                                        </p:cTn>
                                        <p:tgtEl>
                                          <p:spTgt spid="9"/>
                                        </p:tgtEl>
                                      </p:cBhvr>
                                      <p:to x="100000" y="60000"/>
                                    </p:animScale>
                                    <p:animScale>
                                      <p:cBhvr>
                                        <p:cTn id="35" dur="166" decel="50000">
                                          <p:stCondLst>
                                            <p:cond delay="676"/>
                                          </p:stCondLst>
                                        </p:cTn>
                                        <p:tgtEl>
                                          <p:spTgt spid="9"/>
                                        </p:tgtEl>
                                      </p:cBhvr>
                                      <p:to x="100000" y="100000"/>
                                    </p:animScale>
                                    <p:animScale>
                                      <p:cBhvr>
                                        <p:cTn id="36" dur="26">
                                          <p:stCondLst>
                                            <p:cond delay="1312"/>
                                          </p:stCondLst>
                                        </p:cTn>
                                        <p:tgtEl>
                                          <p:spTgt spid="9"/>
                                        </p:tgtEl>
                                      </p:cBhvr>
                                      <p:to x="100000" y="80000"/>
                                    </p:animScale>
                                    <p:animScale>
                                      <p:cBhvr>
                                        <p:cTn id="37" dur="166" decel="50000">
                                          <p:stCondLst>
                                            <p:cond delay="1338"/>
                                          </p:stCondLst>
                                        </p:cTn>
                                        <p:tgtEl>
                                          <p:spTgt spid="9"/>
                                        </p:tgtEl>
                                      </p:cBhvr>
                                      <p:to x="100000" y="100000"/>
                                    </p:animScale>
                                    <p:animScale>
                                      <p:cBhvr>
                                        <p:cTn id="38" dur="26">
                                          <p:stCondLst>
                                            <p:cond delay="1642"/>
                                          </p:stCondLst>
                                        </p:cTn>
                                        <p:tgtEl>
                                          <p:spTgt spid="9"/>
                                        </p:tgtEl>
                                      </p:cBhvr>
                                      <p:to x="100000" y="90000"/>
                                    </p:animScale>
                                    <p:animScale>
                                      <p:cBhvr>
                                        <p:cTn id="39" dur="166" decel="50000">
                                          <p:stCondLst>
                                            <p:cond delay="1668"/>
                                          </p:stCondLst>
                                        </p:cTn>
                                        <p:tgtEl>
                                          <p:spTgt spid="9"/>
                                        </p:tgtEl>
                                      </p:cBhvr>
                                      <p:to x="100000" y="100000"/>
                                    </p:animScale>
                                    <p:animScale>
                                      <p:cBhvr>
                                        <p:cTn id="40" dur="26">
                                          <p:stCondLst>
                                            <p:cond delay="1808"/>
                                          </p:stCondLst>
                                        </p:cTn>
                                        <p:tgtEl>
                                          <p:spTgt spid="9"/>
                                        </p:tgtEl>
                                      </p:cBhvr>
                                      <p:to x="100000" y="95000"/>
                                    </p:animScale>
                                    <p:animScale>
                                      <p:cBhvr>
                                        <p:cTn id="41"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581405" y="-524020"/>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26128" y="379893"/>
            <a:ext cx="3124200" cy="523208"/>
          </a:xfrm>
          <a:prstGeom prst="rect">
            <a:avLst/>
          </a:prstGeom>
          <a:noFill/>
        </p:spPr>
        <p:txBody>
          <a:bodyPr wrap="square" lIns="91388" tIns="45694" rIns="91388" bIns="45694" rtlCol="0">
            <a:spAutoFit/>
          </a:bodyPr>
          <a:lstStyle/>
          <a:p>
            <a:pPr algn="ctr"/>
            <a:r>
              <a:rPr lang="vi-VN" sz="2800" dirty="0" smtClean="0">
                <a:solidFill>
                  <a:srgbClr val="C00000"/>
                </a:solidFill>
                <a:latin typeface="Arial" panose="020B0604020202020204" pitchFamily="34" charset="0"/>
                <a:cs typeface="Arial" panose="020B0604020202020204" pitchFamily="34" charset="0"/>
              </a:rPr>
              <a:t>Sông Hương</a:t>
            </a:r>
            <a:endParaRPr lang="en-US" sz="2800" dirty="0">
              <a:solidFill>
                <a:srgbClr val="C00000"/>
              </a:solidFill>
              <a:latin typeface="Arial" panose="020B0604020202020204" pitchFamily="34" charset="0"/>
              <a:cs typeface="Arial" panose="020B0604020202020204" pitchFamily="34"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2" y="2337082"/>
            <a:ext cx="6507147" cy="344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6477004" y="2048510"/>
            <a:ext cx="2524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DMIN\Desktop\Tai nguyen thiet ke tro choi\Bảng gỗ\Picture1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9064" y="4126222"/>
            <a:ext cx="6659549" cy="830985"/>
          </a:xfrm>
          <a:prstGeom prst="rect">
            <a:avLst/>
          </a:prstGeom>
          <a:solidFill>
            <a:schemeClr val="accent6">
              <a:lumMod val="40000"/>
              <a:lumOff val="60000"/>
            </a:schemeClr>
          </a:solidFill>
        </p:spPr>
        <p:txBody>
          <a:bodyPr wrap="square" lIns="91388" tIns="45694" rIns="91388" bIns="45694" rtlCol="0">
            <a:spAutoFit/>
          </a:bodyPr>
          <a:lstStyle/>
          <a:p>
            <a:pPr algn="ctr"/>
            <a:r>
              <a:rPr lang="nl-NL" sz="2400" b="1" dirty="0">
                <a:solidFill>
                  <a:srgbClr val="008000"/>
                </a:solidFill>
                <a:latin typeface="Arial" panose="020B0604020202020204" pitchFamily="34" charset="0"/>
                <a:cs typeface="Arial" panose="020B0604020202020204" pitchFamily="34" charset="0"/>
              </a:rPr>
              <a:t>Sông gì thơm ngát mùi hương</a:t>
            </a:r>
            <a:endParaRPr lang="en-US" sz="2400" b="1" dirty="0">
              <a:solidFill>
                <a:srgbClr val="008000"/>
              </a:solidFill>
              <a:latin typeface="Arial" panose="020B0604020202020204" pitchFamily="34" charset="0"/>
              <a:cs typeface="Arial" panose="020B0604020202020204" pitchFamily="34" charset="0"/>
            </a:endParaRPr>
          </a:p>
          <a:p>
            <a:pPr algn="ctr"/>
            <a:r>
              <a:rPr lang="nl-NL" sz="2400" b="1" dirty="0">
                <a:solidFill>
                  <a:srgbClr val="008000"/>
                </a:solidFill>
                <a:latin typeface="Arial" panose="020B0604020202020204" pitchFamily="34" charset="0"/>
                <a:cs typeface="Arial" panose="020B0604020202020204" pitchFamily="34" charset="0"/>
              </a:rPr>
              <a:t>Quanh năm in bóng kinh thành Huế xưa?</a:t>
            </a:r>
            <a:endParaRPr lang="en-US" sz="2400" b="1" dirty="0">
              <a:solidFill>
                <a:srgbClr val="008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1010" y="1053375"/>
            <a:ext cx="4854190" cy="3067578"/>
          </a:xfrm>
          <a:prstGeom prst="rect">
            <a:avLst/>
          </a:prstGeom>
        </p:spPr>
      </p:pic>
    </p:spTree>
    <p:extLst>
      <p:ext uri="{BB962C8B-B14F-4D97-AF65-F5344CB8AC3E}">
        <p14:creationId xmlns:p14="http://schemas.microsoft.com/office/powerpoint/2010/main" val="3271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dissolve">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976</Words>
  <Application>Microsoft Office PowerPoint</Application>
  <PresentationFormat>On-screen Show (16:9)</PresentationFormat>
  <Paragraphs>96</Paragraphs>
  <Slides>22</Slides>
  <Notes>0</Notes>
  <HiddenSlides>0</HiddenSlides>
  <MMClips>6</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94</cp:revision>
  <dcterms:created xsi:type="dcterms:W3CDTF">2017-12-31T23:29:53Z</dcterms:created>
  <dcterms:modified xsi:type="dcterms:W3CDTF">2025-02-10T15:58:45Z</dcterms:modified>
</cp:coreProperties>
</file>