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0" r:id="rId2"/>
    <p:sldId id="292" r:id="rId3"/>
    <p:sldId id="410" r:id="rId4"/>
    <p:sldId id="334" r:id="rId5"/>
    <p:sldId id="411" r:id="rId6"/>
    <p:sldId id="355" r:id="rId7"/>
    <p:sldId id="374" r:id="rId8"/>
    <p:sldId id="357" r:id="rId9"/>
    <p:sldId id="365" r:id="rId10"/>
    <p:sldId id="366" r:id="rId11"/>
    <p:sldId id="367" r:id="rId12"/>
    <p:sldId id="368" r:id="rId13"/>
    <p:sldId id="369" r:id="rId14"/>
    <p:sldId id="392" r:id="rId15"/>
    <p:sldId id="395" r:id="rId16"/>
    <p:sldId id="393" r:id="rId17"/>
    <p:sldId id="396" r:id="rId18"/>
    <p:sldId id="337" r:id="rId19"/>
    <p:sldId id="358" r:id="rId20"/>
    <p:sldId id="412" r:id="rId21"/>
    <p:sldId id="359" r:id="rId22"/>
    <p:sldId id="413" r:id="rId23"/>
    <p:sldId id="340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Mat Mlô" initials="MM" lastIdx="2" clrIdx="1">
    <p:extLst>
      <p:ext uri="{19B8F6BF-5375-455C-9EA6-DF929625EA0E}">
        <p15:presenceInfo xmlns:p15="http://schemas.microsoft.com/office/powerpoint/2012/main" userId="5771eedf8e6679f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EE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40" autoAdjust="0"/>
    <p:restoredTop sz="77423" autoAdjust="0"/>
  </p:normalViewPr>
  <p:slideViewPr>
    <p:cSldViewPr snapToGrid="0">
      <p:cViewPr varScale="1">
        <p:scale>
          <a:sx n="48" d="100"/>
          <a:sy n="48" d="100"/>
        </p:scale>
        <p:origin x="1284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16/10/2024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518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Have students review the family members vocabulary.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them to identify the words and numbers on the pictures.</a:t>
            </a:r>
          </a:p>
          <a:p>
            <a:pPr marL="171450" indent="-171450">
              <a:buFontTx/>
              <a:buChar char="-"/>
            </a:pPr>
            <a:r>
              <a:rPr lang="en-US" dirty="0"/>
              <a:t>Let them say the vocabulary first. </a:t>
            </a:r>
          </a:p>
          <a:p>
            <a:pPr marL="171450" indent="-171450">
              <a:buFontTx/>
              <a:buChar char="-"/>
            </a:pPr>
            <a:r>
              <a:rPr lang="en-US" dirty="0"/>
              <a:t>Correct their pronunciation if needed.</a:t>
            </a:r>
          </a:p>
          <a:p>
            <a:pPr marL="171450" indent="-171450">
              <a:buFontTx/>
              <a:buChar char="-"/>
            </a:pPr>
            <a:r>
              <a:rPr lang="en-US" dirty="0"/>
              <a:t>Ask the class to look at the number in each box and say a family member word.</a:t>
            </a:r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19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5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8549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672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8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1.png"/><Relationship Id="rId12" Type="http://schemas.openxmlformats.org/officeDocument/2006/relationships/image" Target="../media/image15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slideLayout" Target="../slideLayouts/slideLayout2.xml"/><Relationship Id="rId5" Type="http://schemas.microsoft.com/office/2007/relationships/media" Target="../media/media3.mp3"/><Relationship Id="rId15" Type="http://schemas.openxmlformats.org/officeDocument/2006/relationships/image" Target="../media/image16.png"/><Relationship Id="rId10" Type="http://schemas.openxmlformats.org/officeDocument/2006/relationships/audio" Target="../media/media5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0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15927" y="1806815"/>
            <a:ext cx="519594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2: Family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2 (A,B-SB) page 27 + (A,B-WB) page 20</a:t>
            </a:r>
          </a:p>
          <a:p>
            <a:pPr algn="ctr"/>
            <a:endParaRPr lang="en-US" sz="4800" b="1" dirty="0">
              <a:solidFill>
                <a:srgbClr val="0070C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855F2-2DBC-4AA0-01D5-0167DE9D4101}"/>
              </a:ext>
            </a:extLst>
          </p:cNvPr>
          <p:cNvSpPr txBox="1"/>
          <p:nvPr/>
        </p:nvSpPr>
        <p:spPr>
          <a:xfrm>
            <a:off x="5168348" y="5592467"/>
            <a:ext cx="675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Teacher: HUỲNH THỊ MỸ LINH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120A64-F7AE-0C84-DA1D-86A84247BFC6}"/>
              </a:ext>
            </a:extLst>
          </p:cNvPr>
          <p:cNvSpPr txBox="1"/>
          <p:nvPr/>
        </p:nvSpPr>
        <p:spPr>
          <a:xfrm>
            <a:off x="5300869" y="6122122"/>
            <a:ext cx="5645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3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6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641838"/>
            <a:ext cx="3214254" cy="31486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7959" y="3963698"/>
            <a:ext cx="18002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0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331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989" y="736455"/>
            <a:ext cx="2714192" cy="2447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972" y="3327039"/>
            <a:ext cx="1800225" cy="971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014" y="501163"/>
            <a:ext cx="2897332" cy="29468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342" y="3469698"/>
            <a:ext cx="18002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76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380" y="2391624"/>
            <a:ext cx="3383280" cy="39188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581" y="2434080"/>
            <a:ext cx="4343400" cy="38764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969955" y="5602603"/>
            <a:ext cx="34318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grandfather</a:t>
            </a:r>
          </a:p>
        </p:txBody>
      </p:sp>
    </p:spTree>
    <p:extLst>
      <p:ext uri="{BB962C8B-B14F-4D97-AF65-F5344CB8AC3E}">
        <p14:creationId xmlns:p14="http://schemas.microsoft.com/office/powerpoint/2010/main" val="208613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4939" y="463966"/>
            <a:ext cx="1547446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WB, page 20.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4536" y="379425"/>
            <a:ext cx="4282811" cy="8154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39" y="1529407"/>
            <a:ext cx="11865368" cy="777307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194939" y="1946364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55659" y="1953439"/>
            <a:ext cx="1465187" cy="2830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60162" y="1974667"/>
            <a:ext cx="2500364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156059" y="1960515"/>
            <a:ext cx="2670181" cy="1415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391624"/>
            <a:ext cx="3479799" cy="4038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25317" y="5643700"/>
            <a:ext cx="193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7408" y="2476163"/>
            <a:ext cx="3357203" cy="39311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6713" y="2476163"/>
            <a:ext cx="3313288" cy="39544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295477" y="5643700"/>
            <a:ext cx="3097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62300" y="5676823"/>
            <a:ext cx="3145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cousin</a:t>
            </a:r>
          </a:p>
        </p:txBody>
      </p:sp>
    </p:spTree>
    <p:extLst>
      <p:ext uri="{BB962C8B-B14F-4D97-AF65-F5344CB8AC3E}">
        <p14:creationId xmlns:p14="http://schemas.microsoft.com/office/powerpoint/2010/main" val="53140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1693" y="633046"/>
            <a:ext cx="1547446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9143" y="428978"/>
            <a:ext cx="8140501" cy="1264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1557867"/>
            <a:ext cx="5185249" cy="21833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219" y="3973688"/>
            <a:ext cx="5622138" cy="22803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76801" y="5012266"/>
            <a:ext cx="18626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351853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9606" y="5929868"/>
            <a:ext cx="1547446" cy="369332"/>
          </a:xfrm>
          <a:prstGeom prst="rect">
            <a:avLst/>
          </a:prstGeom>
          <a:solidFill>
            <a:srgbClr val="00B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WB, page 20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" y="371061"/>
            <a:ext cx="8047736" cy="81194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2858" y="1384754"/>
            <a:ext cx="5997275" cy="24647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20" y="3849512"/>
            <a:ext cx="6249247" cy="24496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399" y="2617133"/>
            <a:ext cx="162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aunt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9082" y="4967111"/>
            <a:ext cx="3438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grandmother</a:t>
            </a:r>
          </a:p>
        </p:txBody>
      </p:sp>
    </p:spTree>
    <p:extLst>
      <p:ext uri="{BB962C8B-B14F-4D97-AF65-F5344CB8AC3E}">
        <p14:creationId xmlns:p14="http://schemas.microsoft.com/office/powerpoint/2010/main" val="346956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Structures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114481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1658" y="2385060"/>
            <a:ext cx="1683203" cy="2133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3732" y="2209477"/>
            <a:ext cx="1480539" cy="21339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1766" y="2308787"/>
            <a:ext cx="2872468" cy="857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1997" y="2076982"/>
            <a:ext cx="3676650" cy="990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8385" y="3671339"/>
            <a:ext cx="3943350" cy="923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95797" y="3581557"/>
            <a:ext cx="3752850" cy="809625"/>
          </a:xfrm>
          <a:prstGeom prst="rect">
            <a:avLst/>
          </a:prstGeom>
        </p:spPr>
      </p:pic>
      <p:pic>
        <p:nvPicPr>
          <p:cNvPr id="11" name="CD1-TRACK 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49348" y="485095"/>
            <a:ext cx="235676" cy="3705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C655EA-7B23-6ECE-0F6C-5490C6F3C4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248647" y="2308788"/>
            <a:ext cx="1636377" cy="2034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854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AB73F1-8245-74BB-8D94-FF9C17C9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A4671-BF1D-64AD-50FF-B9ABE6CA3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992"/>
            <a:ext cx="6096000" cy="8572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B6313C-3735-573C-45C3-1E8F7A4736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79" y="2339122"/>
            <a:ext cx="1683203" cy="21339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4212E2-C2BD-DE19-CAAB-0F517C502D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8647" y="2308788"/>
            <a:ext cx="1636377" cy="203462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2053EB7-5AC0-0710-6005-066186AEB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67" y="2009026"/>
            <a:ext cx="1636377" cy="223664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75E785E6-8A6C-50CC-4AF9-46A3C17D831D}"/>
              </a:ext>
            </a:extLst>
          </p:cNvPr>
          <p:cNvSpPr/>
          <p:nvPr/>
        </p:nvSpPr>
        <p:spPr>
          <a:xfrm>
            <a:off x="6562249" y="3639388"/>
            <a:ext cx="3686398" cy="606295"/>
          </a:xfrm>
          <a:prstGeom prst="wedgeRectCallout">
            <a:avLst>
              <a:gd name="adj1" fmla="val 60636"/>
              <a:gd name="adj2" fmla="val 1068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name’s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6CCF2425-A02B-3226-5702-974BF6EE31B4}"/>
              </a:ext>
            </a:extLst>
          </p:cNvPr>
          <p:cNvSpPr/>
          <p:nvPr/>
        </p:nvSpPr>
        <p:spPr>
          <a:xfrm>
            <a:off x="2001078" y="2385060"/>
            <a:ext cx="2839164" cy="603305"/>
          </a:xfrm>
          <a:prstGeom prst="wedgeRectCallout">
            <a:avLst>
              <a:gd name="adj1" fmla="val -56774"/>
              <a:gd name="adj2" fmla="val 9984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Who’s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id="{1F35E853-81BD-893B-54B3-EFB014B59704}"/>
              </a:ext>
            </a:extLst>
          </p:cNvPr>
          <p:cNvSpPr/>
          <p:nvPr/>
        </p:nvSpPr>
        <p:spPr>
          <a:xfrm>
            <a:off x="6925696" y="2186609"/>
            <a:ext cx="3485322" cy="606295"/>
          </a:xfrm>
          <a:prstGeom prst="wedgeRectCallout">
            <a:avLst>
              <a:gd name="adj1" fmla="val 58254"/>
              <a:gd name="adj2" fmla="val 9091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’s my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id="{57E32DA9-AA48-7DA2-6E5A-B144F1A5402F}"/>
              </a:ext>
            </a:extLst>
          </p:cNvPr>
          <p:cNvSpPr/>
          <p:nvPr/>
        </p:nvSpPr>
        <p:spPr>
          <a:xfrm>
            <a:off x="1663807" y="3829451"/>
            <a:ext cx="3351335" cy="643602"/>
          </a:xfrm>
          <a:prstGeom prst="wedgeRectCallout">
            <a:avLst>
              <a:gd name="adj1" fmla="val -55949"/>
              <a:gd name="adj2" fmla="val -8983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What’s </a:t>
            </a:r>
            <a:r>
              <a:rPr lang="en-US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name?</a:t>
            </a:r>
          </a:p>
        </p:txBody>
      </p:sp>
    </p:spTree>
    <p:extLst>
      <p:ext uri="{BB962C8B-B14F-4D97-AF65-F5344CB8AC3E}">
        <p14:creationId xmlns:p14="http://schemas.microsoft.com/office/powerpoint/2010/main" val="5747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3193"/>
            <a:ext cx="1528355" cy="16442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848" y="351064"/>
            <a:ext cx="5695950" cy="800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802" y="1151164"/>
            <a:ext cx="1614351" cy="14483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08602" y="1249601"/>
            <a:ext cx="47539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Who’s ___________?</a:t>
            </a:r>
          </a:p>
          <a:p>
            <a:r>
              <a:rPr lang="en-US" sz="3600" dirty="0"/>
              <a:t>B:  He’s _____________.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528355" y="1271412"/>
            <a:ext cx="4558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A: Who’s he? </a:t>
            </a:r>
            <a:br>
              <a:rPr lang="en-US" sz="3600" dirty="0"/>
            </a:br>
            <a:r>
              <a:rPr lang="en-US" sz="3600" dirty="0"/>
              <a:t>B: He’s my________.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3965527" y="1803598"/>
            <a:ext cx="11993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uncle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045"/>
          <a:stretch/>
        </p:blipFill>
        <p:spPr>
          <a:xfrm>
            <a:off x="0" y="3840480"/>
            <a:ext cx="1528355" cy="19145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8355" y="4168738"/>
            <a:ext cx="426822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 his name? </a:t>
            </a:r>
            <a:br>
              <a:rPr lang="en-US" sz="3600" dirty="0"/>
            </a:br>
            <a:r>
              <a:rPr lang="en-US" sz="3600" dirty="0"/>
              <a:t>B: His name’s ______.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0192" y="3903012"/>
            <a:ext cx="1614805" cy="200664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535633" y="4168738"/>
            <a:ext cx="48265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A: What’s___________? </a:t>
            </a:r>
            <a:br>
              <a:rPr lang="en-US" sz="3600" dirty="0"/>
            </a:br>
            <a:r>
              <a:rPr lang="en-US" sz="3600" dirty="0"/>
              <a:t>B: Her___________. 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4360603" y="4722735"/>
            <a:ext cx="997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Bill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547140" y="4116487"/>
            <a:ext cx="214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her name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39197" y="4696609"/>
            <a:ext cx="24584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name’s Lucy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884490" y="1229005"/>
            <a:ext cx="18626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he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015987" y="1755765"/>
            <a:ext cx="3176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my grandfather</a:t>
            </a:r>
          </a:p>
        </p:txBody>
      </p:sp>
    </p:spTree>
    <p:extLst>
      <p:ext uri="{BB962C8B-B14F-4D97-AF65-F5344CB8AC3E}">
        <p14:creationId xmlns:p14="http://schemas.microsoft.com/office/powerpoint/2010/main" val="266859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5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09C790-EB47-D007-EF52-3804C1D00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51B880-E31D-FC34-764F-5E7F2F44D8C0}"/>
              </a:ext>
            </a:extLst>
          </p:cNvPr>
          <p:cNvSpPr txBox="1"/>
          <p:nvPr/>
        </p:nvSpPr>
        <p:spPr>
          <a:xfrm>
            <a:off x="1616766" y="380424"/>
            <a:ext cx="10018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Ask and answer about your family</a:t>
            </a:r>
          </a:p>
        </p:txBody>
      </p:sp>
      <p:pic>
        <p:nvPicPr>
          <p:cNvPr id="5" name="Picture 4" descr="TẢI MIỄN PHÍ Ảnh gia đình 4 người đẹp nhất, hạnh phúc kèm ...">
            <a:extLst>
              <a:ext uri="{FF2B5EF4-FFF2-40B4-BE49-F238E27FC236}">
                <a16:creationId xmlns:a16="http://schemas.microsoft.com/office/drawing/2014/main" id="{B8FE0653-4201-398F-7535-DFB8C0E38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345" y="1211421"/>
            <a:ext cx="5707380" cy="47123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72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56B2856-6D4E-5CFD-CACE-8729C1AA7F82}"/>
              </a:ext>
            </a:extLst>
          </p:cNvPr>
          <p:cNvSpPr txBox="1"/>
          <p:nvPr/>
        </p:nvSpPr>
        <p:spPr>
          <a:xfrm>
            <a:off x="950124" y="362939"/>
            <a:ext cx="10746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Look at the numbers and read the family members.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09A228-04CA-5A42-503E-C3E47B4FDA8C}"/>
              </a:ext>
            </a:extLst>
          </p:cNvPr>
          <p:cNvGrpSpPr/>
          <p:nvPr/>
        </p:nvGrpSpPr>
        <p:grpSpPr>
          <a:xfrm>
            <a:off x="1119186" y="984045"/>
            <a:ext cx="9629785" cy="4889910"/>
            <a:chOff x="1187776" y="1395167"/>
            <a:chExt cx="9629785" cy="4889910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53DB5BE8-FA11-4712-C608-B89F922E61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439" y="1547097"/>
              <a:ext cx="2283162" cy="210929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2F3CAC8F-DD7F-2A1E-05F3-046ADC986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74439" y="4175783"/>
              <a:ext cx="2283162" cy="2109294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C4EFEDEC-B1B1-65AB-26F4-1BBEE3D43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4399" y="1547096"/>
              <a:ext cx="2283162" cy="2109295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AE565380-BEDB-6209-0029-B5E1117F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34399" y="4180549"/>
              <a:ext cx="2283162" cy="2104528"/>
            </a:xfrm>
            <a:prstGeom prst="rect">
              <a:avLst/>
            </a:prstGeom>
          </p:spPr>
        </p:pic>
        <p:sp>
          <p:nvSpPr>
            <p:cNvPr id="4" name="Flowchart: Connector 3">
              <a:extLst>
                <a:ext uri="{FF2B5EF4-FFF2-40B4-BE49-F238E27FC236}">
                  <a16:creationId xmlns:a16="http://schemas.microsoft.com/office/drawing/2014/main" id="{B3BFE683-20D6-4A6F-DEE1-AEA772356F3D}"/>
                </a:ext>
              </a:extLst>
            </p:cNvPr>
            <p:cNvSpPr/>
            <p:nvPr/>
          </p:nvSpPr>
          <p:spPr>
            <a:xfrm>
              <a:off x="1187777" y="1395167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74D7A195-ABF9-76F8-8F6E-603EABB4F7CB}"/>
                </a:ext>
              </a:extLst>
            </p:cNvPr>
            <p:cNvSpPr/>
            <p:nvPr/>
          </p:nvSpPr>
          <p:spPr>
            <a:xfrm>
              <a:off x="8275161" y="398039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12" name="Flowchart: Connector 11">
              <a:extLst>
                <a:ext uri="{FF2B5EF4-FFF2-40B4-BE49-F238E27FC236}">
                  <a16:creationId xmlns:a16="http://schemas.microsoft.com/office/drawing/2014/main" id="{2E102222-D63C-7221-2C37-1D15D40BAB0B}"/>
                </a:ext>
              </a:extLst>
            </p:cNvPr>
            <p:cNvSpPr/>
            <p:nvPr/>
          </p:nvSpPr>
          <p:spPr>
            <a:xfrm>
              <a:off x="1187776" y="3980396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13" name="Flowchart: Connector 12">
              <a:extLst>
                <a:ext uri="{FF2B5EF4-FFF2-40B4-BE49-F238E27FC236}">
                  <a16:creationId xmlns:a16="http://schemas.microsoft.com/office/drawing/2014/main" id="{B8C0607D-CDF9-EA87-B9E8-D182DD25CF66}"/>
                </a:ext>
              </a:extLst>
            </p:cNvPr>
            <p:cNvSpPr/>
            <p:nvPr/>
          </p:nvSpPr>
          <p:spPr>
            <a:xfrm>
              <a:off x="8275161" y="1395167"/>
              <a:ext cx="518475" cy="509047"/>
            </a:xfrm>
            <a:prstGeom prst="flowChartConnector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</a:p>
          </p:txBody>
        </p:sp>
      </p:grpSp>
      <p:sp>
        <p:nvSpPr>
          <p:cNvPr id="20" name="Heptagon 19">
            <a:extLst>
              <a:ext uri="{FF2B5EF4-FFF2-40B4-BE49-F238E27FC236}">
                <a16:creationId xmlns:a16="http://schemas.microsoft.com/office/drawing/2014/main" id="{47D515BD-AC5C-7CC3-F353-2AB7DD2B6E72}"/>
              </a:ext>
            </a:extLst>
          </p:cNvPr>
          <p:cNvSpPr/>
          <p:nvPr/>
        </p:nvSpPr>
        <p:spPr>
          <a:xfrm>
            <a:off x="4884655" y="2454473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39" name="Heptagon 38">
            <a:extLst>
              <a:ext uri="{FF2B5EF4-FFF2-40B4-BE49-F238E27FC236}">
                <a16:creationId xmlns:a16="http://schemas.microsoft.com/office/drawing/2014/main" id="{E2EBD414-380F-3A9A-FABD-6EC32E28ACE3}"/>
              </a:ext>
            </a:extLst>
          </p:cNvPr>
          <p:cNvSpPr/>
          <p:nvPr/>
        </p:nvSpPr>
        <p:spPr>
          <a:xfrm>
            <a:off x="4884654" y="2454472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41" name="Heptagon 40">
            <a:extLst>
              <a:ext uri="{FF2B5EF4-FFF2-40B4-BE49-F238E27FC236}">
                <a16:creationId xmlns:a16="http://schemas.microsoft.com/office/drawing/2014/main" id="{A54DB34D-8DA8-ED5A-CFD3-C4C8041349A2}"/>
              </a:ext>
            </a:extLst>
          </p:cNvPr>
          <p:cNvSpPr/>
          <p:nvPr/>
        </p:nvSpPr>
        <p:spPr>
          <a:xfrm>
            <a:off x="4884654" y="2454471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42" name="Heptagon 41">
            <a:extLst>
              <a:ext uri="{FF2B5EF4-FFF2-40B4-BE49-F238E27FC236}">
                <a16:creationId xmlns:a16="http://schemas.microsoft.com/office/drawing/2014/main" id="{7530F90C-3F9E-2ABF-8030-CBCC788F5E31}"/>
              </a:ext>
            </a:extLst>
          </p:cNvPr>
          <p:cNvSpPr/>
          <p:nvPr/>
        </p:nvSpPr>
        <p:spPr>
          <a:xfrm>
            <a:off x="4916465" y="246185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  <p:sp>
        <p:nvSpPr>
          <p:cNvPr id="43" name="Heptagon 42">
            <a:extLst>
              <a:ext uri="{FF2B5EF4-FFF2-40B4-BE49-F238E27FC236}">
                <a16:creationId xmlns:a16="http://schemas.microsoft.com/office/drawing/2014/main" id="{335ED1FB-42DD-F612-3C2D-27E3F3F85071}"/>
              </a:ext>
            </a:extLst>
          </p:cNvPr>
          <p:cNvSpPr/>
          <p:nvPr/>
        </p:nvSpPr>
        <p:spPr>
          <a:xfrm>
            <a:off x="4943077" y="2469227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2</a:t>
            </a:r>
          </a:p>
        </p:txBody>
      </p:sp>
      <p:sp>
        <p:nvSpPr>
          <p:cNvPr id="74" name="Heptagon 73">
            <a:extLst>
              <a:ext uri="{FF2B5EF4-FFF2-40B4-BE49-F238E27FC236}">
                <a16:creationId xmlns:a16="http://schemas.microsoft.com/office/drawing/2014/main" id="{5F096462-AC52-7479-8363-9D35A51E55AA}"/>
              </a:ext>
            </a:extLst>
          </p:cNvPr>
          <p:cNvSpPr/>
          <p:nvPr/>
        </p:nvSpPr>
        <p:spPr>
          <a:xfrm>
            <a:off x="4936405" y="245447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3</a:t>
            </a:r>
          </a:p>
        </p:txBody>
      </p:sp>
      <p:sp>
        <p:nvSpPr>
          <p:cNvPr id="75" name="Heptagon 74">
            <a:extLst>
              <a:ext uri="{FF2B5EF4-FFF2-40B4-BE49-F238E27FC236}">
                <a16:creationId xmlns:a16="http://schemas.microsoft.com/office/drawing/2014/main" id="{245848B8-9778-D879-0D86-76391CBD2517}"/>
              </a:ext>
            </a:extLst>
          </p:cNvPr>
          <p:cNvSpPr/>
          <p:nvPr/>
        </p:nvSpPr>
        <p:spPr>
          <a:xfrm>
            <a:off x="4929733" y="2447090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1</a:t>
            </a:r>
          </a:p>
        </p:txBody>
      </p:sp>
      <p:sp>
        <p:nvSpPr>
          <p:cNvPr id="81" name="Heptagon 80">
            <a:extLst>
              <a:ext uri="{FF2B5EF4-FFF2-40B4-BE49-F238E27FC236}">
                <a16:creationId xmlns:a16="http://schemas.microsoft.com/office/drawing/2014/main" id="{CEA3059A-C822-43D5-4353-46E11D5010EE}"/>
              </a:ext>
            </a:extLst>
          </p:cNvPr>
          <p:cNvSpPr/>
          <p:nvPr/>
        </p:nvSpPr>
        <p:spPr>
          <a:xfrm>
            <a:off x="4911266" y="2452626"/>
            <a:ext cx="2422689" cy="2403835"/>
          </a:xfrm>
          <a:prstGeom prst="heptag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7048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9" grpId="0" animBg="1"/>
      <p:bldP spid="41" grpId="0" animBg="1"/>
      <p:bldP spid="42" grpId="0" animBg="1"/>
      <p:bldP spid="43" grpId="0" animBg="1"/>
      <p:bldP spid="74" grpId="0" animBg="1"/>
      <p:bldP spid="75" grpId="0" animBg="1"/>
      <p:bldP spid="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347" y="2133599"/>
            <a:ext cx="6586331" cy="327335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327C60-819A-7039-9204-1E787EB9E919}"/>
              </a:ext>
            </a:extLst>
          </p:cNvPr>
          <p:cNvSpPr txBox="1"/>
          <p:nvPr/>
        </p:nvSpPr>
        <p:spPr>
          <a:xfrm>
            <a:off x="1351722" y="503583"/>
            <a:ext cx="96475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2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FAMILY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2 (A,B-SB) p.27 + (A,B-WB) p.20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E65AE-58DB-7300-FFC1-9EE913B5C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6D687C-B70B-E60D-A5B5-F2533CAD928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6069" y="383998"/>
            <a:ext cx="12219994" cy="608355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EE10E5F-D91B-F006-D637-1ED020F6D9D4}"/>
              </a:ext>
            </a:extLst>
          </p:cNvPr>
          <p:cNvSpPr/>
          <p:nvPr/>
        </p:nvSpPr>
        <p:spPr>
          <a:xfrm>
            <a:off x="2192153" y="646504"/>
            <a:ext cx="7277880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r>
              <a:rPr lang="en-US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  <a:p>
            <a:pPr algn="ctr"/>
            <a:endParaRPr lang="en-US" sz="6600" i="1" dirty="0"/>
          </a:p>
        </p:txBody>
      </p:sp>
    </p:spTree>
    <p:extLst>
      <p:ext uri="{BB962C8B-B14F-4D97-AF65-F5344CB8AC3E}">
        <p14:creationId xmlns:p14="http://schemas.microsoft.com/office/powerpoint/2010/main" val="83854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394" y="4580820"/>
            <a:ext cx="2555946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grandfather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46870" y="4595442"/>
            <a:ext cx="2638552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grandmother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00836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uncle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977050" y="4552467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aunt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91886" y="607341"/>
            <a:ext cx="6839905" cy="86689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55" y="1813635"/>
            <a:ext cx="2452077" cy="2552700"/>
          </a:xfrm>
          <a:prstGeom prst="rect">
            <a:avLst/>
          </a:prstGeom>
        </p:spPr>
      </p:pic>
      <p:pic>
        <p:nvPicPr>
          <p:cNvPr id="25" name="grandfath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634711" y="799817"/>
            <a:ext cx="411298" cy="43462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6340" y="1969668"/>
            <a:ext cx="2423545" cy="240982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174993" y="1971995"/>
            <a:ext cx="2345999" cy="244885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6100" y="1912517"/>
            <a:ext cx="2158963" cy="25241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5063" y="1981984"/>
            <a:ext cx="2366937" cy="2428875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0353265" y="4552903"/>
            <a:ext cx="1630955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cousin</a:t>
            </a:r>
          </a:p>
        </p:txBody>
      </p:sp>
      <p:pic>
        <p:nvPicPr>
          <p:cNvPr id="36" name="grandmother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93813"/>
            <a:ext cx="609600" cy="609600"/>
          </a:xfrm>
          <a:prstGeom prst="rect">
            <a:avLst/>
          </a:prstGeom>
        </p:spPr>
      </p:pic>
      <p:pic>
        <p:nvPicPr>
          <p:cNvPr id="37" name="uncl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4602690" y="701665"/>
            <a:ext cx="2027959" cy="609600"/>
          </a:xfrm>
          <a:prstGeom prst="rect">
            <a:avLst/>
          </a:prstGeom>
        </p:spPr>
      </p:pic>
      <p:pic>
        <p:nvPicPr>
          <p:cNvPr id="38" name="aunt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24841"/>
            <a:ext cx="609600" cy="609600"/>
          </a:xfrm>
          <a:prstGeom prst="rect">
            <a:avLst/>
          </a:prstGeom>
        </p:spPr>
      </p:pic>
      <p:pic>
        <p:nvPicPr>
          <p:cNvPr id="39" name="cousin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582400" y="637733"/>
            <a:ext cx="609600" cy="609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582400" y="648094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375136" y="485127"/>
            <a:ext cx="798576" cy="965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8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3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440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04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7939"/>
            <a:ext cx="6238875" cy="5619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197552"/>
            <a:ext cx="3879273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875" y="1197552"/>
            <a:ext cx="3817361" cy="3714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618" y="1207077"/>
            <a:ext cx="4063278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36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59054"/>
            <a:ext cx="2638793" cy="25530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7215" y="409672"/>
            <a:ext cx="2638793" cy="24101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4900" y="3021001"/>
            <a:ext cx="2667372" cy="23911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4885" y="334577"/>
            <a:ext cx="2610214" cy="2524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992" y="3289349"/>
            <a:ext cx="2619741" cy="242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7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782" y="1233055"/>
            <a:ext cx="3269673" cy="26825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3977" y="4019550"/>
            <a:ext cx="276225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477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8397</TotalTime>
  <Words>242</Words>
  <Application>Microsoft Office PowerPoint</Application>
  <PresentationFormat>Widescreen</PresentationFormat>
  <Paragraphs>74</Paragraphs>
  <Slides>23</Slides>
  <Notes>6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Dell</cp:lastModifiedBy>
  <cp:revision>219</cp:revision>
  <dcterms:created xsi:type="dcterms:W3CDTF">2020-12-08T03:17:05Z</dcterms:created>
  <dcterms:modified xsi:type="dcterms:W3CDTF">2024-10-16T02:44:42Z</dcterms:modified>
</cp:coreProperties>
</file>