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28"/>
  </p:notesMasterIdLst>
  <p:sldIdLst>
    <p:sldId id="430" r:id="rId2"/>
    <p:sldId id="257" r:id="rId3"/>
    <p:sldId id="361" r:id="rId4"/>
    <p:sldId id="259" r:id="rId5"/>
    <p:sldId id="262" r:id="rId6"/>
    <p:sldId id="359" r:id="rId7"/>
    <p:sldId id="360" r:id="rId8"/>
    <p:sldId id="433" r:id="rId9"/>
    <p:sldId id="261" r:id="rId10"/>
    <p:sldId id="275" r:id="rId11"/>
    <p:sldId id="363" r:id="rId12"/>
    <p:sldId id="364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263" r:id="rId21"/>
    <p:sldId id="349" r:id="rId22"/>
    <p:sldId id="357" r:id="rId23"/>
    <p:sldId id="432" r:id="rId24"/>
    <p:sldId id="352" r:id="rId25"/>
    <p:sldId id="353" r:id="rId26"/>
    <p:sldId id="316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FFECE5"/>
    <a:srgbClr val="6D6EAD"/>
    <a:srgbClr val="6DC04E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65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9246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hyperlink" Target="https://hoc10.vn/doc-sach/toan-3-tap-1/1/132/102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hyperlink" Target="https://hoc10.vn/doc-sach/toan-3-tap-1/1/132/102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hyperlink" Target="https://hoc10.vn/doc-sach/toan-3-tap-1/1/132/102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hyperlink" Target="https://hoc10.vn/doc-sach/toan-3-tap-1/1/132/102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hyperlink" Target="https://hoc10.vn/doc-sach/toan-3-tap-1/1/132/102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https://hoc10.vn/doc-sach/toan-3-tap-1/1/132/102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https://hoc10.vn/doc-sach/toan-3-tap-1/1/132/102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https://hoc10.vn/doc-sach/toan-3-tap-1/1/132/102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https://hoc10.vn/doc-sach/toan-3-tap-1/1/132/102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hoc10.vn/doc-sach/toan-3-tap-1/1/132/102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toan-3-tap-1/1/132/96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toan-3-tap-1/1/132/96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hyperlink" Target="https://hoc10.vn/doc-sach/toan-3-tap-1/1/132/102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toan-3-tap-1/1/132/96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toan-3-tap-1/1/132/96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2043495" y="243525"/>
            <a:ext cx="7507984" cy="212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UBND THÀNH PHỐ QUY NHƠN</a:t>
            </a:r>
          </a:p>
          <a:p>
            <a:pPr algn="ctr"/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HOÀNG QUỐC VIỆT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2622" b="1" dirty="0">
              <a:solidFill>
                <a:srgbClr val="FF0066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2622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165727" y="3203013"/>
            <a:ext cx="9605984" cy="269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899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Aft>
                <a:spcPts val="899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49: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4045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045" b="1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45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45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45" b="1" i="1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045" b="1" i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i="1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45" b="1" i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i="1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4045" b="1" i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i="1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Túy</a:t>
            </a:r>
            <a:r>
              <a:rPr lang="en-US" sz="4045" b="1" i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Nga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586874" y="1431286"/>
            <a:ext cx="8763690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</a:t>
            </a: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 3</a:t>
            </a:r>
            <a:endParaRPr lang="en-US" sz="4494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638" y="6437849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3962093" y="1202976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1" y="4798861"/>
            <a:ext cx="2226024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1632" y="42911"/>
            <a:ext cx="1035721" cy="11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21333"/>
          <a:stretch>
            <a:fillRect/>
          </a:stretch>
        </p:blipFill>
        <p:spPr>
          <a:xfrm>
            <a:off x="488182" y="1955798"/>
            <a:ext cx="10577763" cy="49022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4505" y="837436"/>
            <a:ext cx="9090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tên hình và các đỉnh, cạnh, góc có trong mỗi hình dưới đây: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9398" t="21333" r="65955"/>
          <a:stretch>
            <a:fillRect/>
          </a:stretch>
        </p:blipFill>
        <p:spPr>
          <a:xfrm>
            <a:off x="87087" y="1522185"/>
            <a:ext cx="3472542" cy="43521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79701" y="2122714"/>
            <a:ext cx="7558414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latin typeface="UTM Avo" panose="02040603050506020204" pitchFamily="18" charset="0"/>
              <a:ea typeface="DengXian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A, B, C, D.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AB, BC, CD, DA.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AD.</a:t>
            </a:r>
            <a:endParaRPr lang="en-US" sz="3000" dirty="0">
              <a:latin typeface="UTM Avo" panose="02040603050506020204" pitchFamily="18" charset="0"/>
              <a:ea typeface="DengXian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Góc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BA.</a:t>
            </a:r>
            <a:endParaRPr lang="en-US" sz="3000" dirty="0">
              <a:latin typeface="UTM Avo" panose="02040603050506020204" pitchFamily="18" charset="0"/>
              <a:ea typeface="DengXian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Góc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CB.</a:t>
            </a:r>
            <a:endParaRPr lang="en-US" sz="3000" dirty="0">
              <a:latin typeface="UTM Avo" panose="02040603050506020204" pitchFamily="18" charset="0"/>
              <a:ea typeface="DengXian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D,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DC.</a:t>
            </a:r>
            <a:endParaRPr lang="en-US" sz="3000" dirty="0">
              <a:effectLst/>
              <a:latin typeface="UTM Avo" panose="02040603050506020204" pitchFamily="18" charset="0"/>
              <a:ea typeface="DengXian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4505" y="837436"/>
            <a:ext cx="9090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tên hình và các đỉnh, cạnh, góc có trong mỗi hình dưới đây: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4505" y="837436"/>
            <a:ext cx="9090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tên hình và các đỉnh, cạnh, góc có trong m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r>
              <a:rPr lang="vi-VN" sz="3200" b="1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hình dưới đây: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7972" y="2068286"/>
            <a:ext cx="3733799" cy="2993570"/>
            <a:chOff x="637847" y="1844040"/>
            <a:chExt cx="3202295" cy="14706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l="38292" t="48564" r="34779" b="24727"/>
            <a:stretch>
              <a:fillRect/>
            </a:stretch>
          </p:blipFill>
          <p:spPr>
            <a:xfrm>
              <a:off x="637847" y="2044699"/>
              <a:ext cx="3202295" cy="127000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238500" y="1844040"/>
              <a:ext cx="213360" cy="594360"/>
            </a:xfrm>
            <a:prstGeom prst="rect">
              <a:avLst/>
            </a:prstGeom>
            <a:solidFill>
              <a:srgbClr val="FFFA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035313" y="1869092"/>
            <a:ext cx="776626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EGH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E, G, H.</a:t>
            </a:r>
          </a:p>
          <a:p>
            <a:pPr marL="285750" lvl="0" indent="-285750"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EG, GH, HE.</a:t>
            </a:r>
          </a:p>
          <a:p>
            <a:pPr marL="285750" lvl="0" indent="-285750"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300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Góc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E,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EG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EH.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Góc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G,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GE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GH.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Góc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H,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HE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HG.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DengXian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4505" y="837436"/>
            <a:ext cx="9090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tên hình và các đỉnh, cạnh, góc có trong mỗi hình dưới đây: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7971" y="1871642"/>
            <a:ext cx="4049486" cy="2678588"/>
            <a:chOff x="637847" y="1973241"/>
            <a:chExt cx="2930853" cy="17605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l="51179" t="23250" r="24174" b="46134"/>
            <a:stretch>
              <a:fillRect/>
            </a:stretch>
          </p:blipFill>
          <p:spPr>
            <a:xfrm>
              <a:off x="637847" y="1973241"/>
              <a:ext cx="2930853" cy="145575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060069" y="3139448"/>
              <a:ext cx="249442" cy="594360"/>
            </a:xfrm>
            <a:prstGeom prst="rect">
              <a:avLst/>
            </a:prstGeom>
            <a:solidFill>
              <a:srgbClr val="FFFA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3680583" y="1871641"/>
            <a:ext cx="84134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IKL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3 cạnh,3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I, K, L.</a:t>
            </a:r>
          </a:p>
          <a:p>
            <a:pPr marL="285750" lvl="0" indent="-285750"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IK, KL, IL.</a:t>
            </a:r>
          </a:p>
          <a:p>
            <a:pPr marL="285750" lvl="0" indent="-285750"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I,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IK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IL.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Góc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K,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KL.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Góc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L,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LK.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DengXian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74284" t="32013" r="4475" b="19042"/>
          <a:stretch>
            <a:fillRect/>
          </a:stretch>
        </p:blipFill>
        <p:spPr>
          <a:xfrm>
            <a:off x="-119743" y="1727155"/>
            <a:ext cx="4898572" cy="37265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4505" y="837436"/>
            <a:ext cx="9090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tên hình và các đỉnh, cạnh, góc có trong mỗi hình dưới đây:</a:t>
            </a:r>
          </a:p>
        </p:txBody>
      </p:sp>
      <p:sp>
        <p:nvSpPr>
          <p:cNvPr id="3" name="Rectangle 2"/>
          <p:cNvSpPr/>
          <p:nvPr/>
        </p:nvSpPr>
        <p:spPr>
          <a:xfrm>
            <a:off x="4551493" y="1727155"/>
            <a:ext cx="7002659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4 đỉnh,4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M, N, P, Q.</a:t>
            </a:r>
          </a:p>
          <a:p>
            <a:pPr marL="285750" lvl="0" indent="-285750"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MN, NP, PQ, QM.</a:t>
            </a:r>
          </a:p>
          <a:p>
            <a:pPr marL="285750" lvl="0" indent="-285750"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M,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MQ.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Góc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N,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NM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NP.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Góc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P,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PN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PQ.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Góc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Q,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QP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QM.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DengXian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</p:cNvPr>
          <p:cNvSpPr/>
          <p:nvPr/>
        </p:nvSpPr>
        <p:spPr>
          <a:xfrm>
            <a:off x="637847" y="728669"/>
            <a:ext cx="844444" cy="61098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1709057" y="816429"/>
            <a:ext cx="99930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000" b="1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sát hình vẽ, thực hiện các hoạt động sau: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212"/>
          <a:stretch>
            <a:fillRect/>
          </a:stretch>
        </p:blipFill>
        <p:spPr>
          <a:xfrm>
            <a:off x="1132114" y="1034159"/>
            <a:ext cx="9370766" cy="35160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4376543"/>
            <a:ext cx="10276115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2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tên các hình tam giác, hình tứ giác ở trên.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Dùng ê ke để kiểm tra và nêu tên góc vuông, góc không vuông trong mỗi hình trên.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</p:cNvPr>
          <p:cNvSpPr/>
          <p:nvPr/>
        </p:nvSpPr>
        <p:spPr>
          <a:xfrm>
            <a:off x="637847" y="685801"/>
            <a:ext cx="1006786" cy="536844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1644632" y="685800"/>
            <a:ext cx="102729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sát hình vẽ, thực hiện các hoạt động sau: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212"/>
          <a:stretch>
            <a:fillRect/>
          </a:stretch>
        </p:blipFill>
        <p:spPr>
          <a:xfrm>
            <a:off x="274380" y="870857"/>
            <a:ext cx="10850820" cy="36859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1279" y="4508918"/>
            <a:ext cx="4572000" cy="23576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</a:p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EGHI.</a:t>
            </a:r>
          </a:p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MNKL.</a:t>
            </a:r>
            <a:endParaRPr lang="en-US" sz="3200" dirty="0">
              <a:effectLst/>
              <a:latin typeface="UTM Avo" panose="02040603050506020204" pitchFamily="18" charset="0"/>
              <a:ea typeface="DengXian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7847" y="4590730"/>
            <a:ext cx="663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1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</p:cNvPr>
          <p:cNvSpPr/>
          <p:nvPr/>
        </p:nvSpPr>
        <p:spPr>
          <a:xfrm>
            <a:off x="637847" y="620486"/>
            <a:ext cx="1006786" cy="621191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1644633" y="718457"/>
            <a:ext cx="102643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sát hình vẽ, thực hiện các hoạt động sau: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212" r="75313"/>
          <a:stretch>
            <a:fillRect/>
          </a:stretch>
        </p:blipFill>
        <p:spPr>
          <a:xfrm>
            <a:off x="1012371" y="591356"/>
            <a:ext cx="2525343" cy="4361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9900" r="34652" b="20092"/>
          <a:stretch>
            <a:fillRect/>
          </a:stretch>
        </p:blipFill>
        <p:spPr>
          <a:xfrm>
            <a:off x="163284" y="3733248"/>
            <a:ext cx="4060373" cy="29196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18856" y="1401204"/>
            <a:ext cx="780505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tam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ABC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DengXian"/>
              <a:cs typeface="Times New Roman" panose="02020603050405020304" pitchFamily="18" charset="0"/>
              <a:sym typeface="Arial" panose="020B0604020202020204"/>
            </a:endParaRPr>
          </a:p>
          <a:p>
            <a:pPr marL="342900" marR="0" lvl="0" indent="-342900" algn="just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Tx/>
              <a:buChar char="-"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Góc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đỉnh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góc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vuông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Tx/>
              <a:buChar char="-"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Góc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đỉnh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B, C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góc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vuông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DengXian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08714" y="4472346"/>
            <a:ext cx="661851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EGHI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E, H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G, I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UTM Avo" panose="02040603050506020204" pitchFamily="18" charset="0"/>
              <a:ea typeface="DengXian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628" y="1577882"/>
            <a:ext cx="653031" cy="726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defRPr/>
            </a:pPr>
            <a:r>
              <a:rPr lang="en-US" sz="3200" dirty="0">
                <a:latin typeface="UTM Avo" panose="02040603050506020204" pitchFamily="18" charset="0"/>
                <a:ea typeface="DengXian"/>
                <a:cs typeface="Times New Roman" panose="02020603050405020304" pitchFamily="18" charset="0"/>
              </a:rPr>
              <a:t>b)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DengXian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</p:cNvPr>
          <p:cNvSpPr/>
          <p:nvPr/>
        </p:nvSpPr>
        <p:spPr>
          <a:xfrm>
            <a:off x="637847" y="642257"/>
            <a:ext cx="844444" cy="52322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1644632" y="642257"/>
            <a:ext cx="10231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sát hình vẽ, thực hiện các hoạt động sau: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64513" t="15467" r="1978" b="-953"/>
          <a:stretch>
            <a:fillRect/>
          </a:stretch>
        </p:blipFill>
        <p:spPr>
          <a:xfrm>
            <a:off x="348342" y="1886748"/>
            <a:ext cx="4158344" cy="44196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5628" y="1227032"/>
            <a:ext cx="844444" cy="647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defRPr/>
            </a:pPr>
            <a:r>
              <a:rPr lang="en-US" sz="2800" dirty="0">
                <a:latin typeface="UTM Avo" panose="02040603050506020204" pitchFamily="18" charset="0"/>
                <a:ea typeface="DengXian"/>
                <a:cs typeface="Times New Roman" panose="02020603050405020304" pitchFamily="18" charset="0"/>
              </a:rPr>
              <a:t>b)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DengXian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02123" y="1863122"/>
            <a:ext cx="744964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MNKL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M, N, L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</p:cNvPr>
          <p:cNvSpPr/>
          <p:nvPr/>
        </p:nvSpPr>
        <p:spPr>
          <a:xfrm>
            <a:off x="97971" y="682825"/>
            <a:ext cx="968829" cy="67789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6800" y="682824"/>
            <a:ext cx="107115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 độ dài mỗi cạnh của hình tam giác, hình tứ giác sau rồi viết số đo (theo mẫu):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13118"/>
          <a:stretch>
            <a:fillRect/>
          </a:stretch>
        </p:blipFill>
        <p:spPr>
          <a:xfrm>
            <a:off x="174171" y="1807259"/>
            <a:ext cx="11870872" cy="48396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2779" y="3748310"/>
            <a:ext cx="244021" cy="246747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9" name="Rectangle 8"/>
          <p:cNvSpPr/>
          <p:nvPr/>
        </p:nvSpPr>
        <p:spPr>
          <a:xfrm flipH="1">
            <a:off x="2547254" y="5780314"/>
            <a:ext cx="304802" cy="5334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13579" y="3429000"/>
            <a:ext cx="244021" cy="566057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567057" y="2743199"/>
            <a:ext cx="620486" cy="141515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UTM Avo" panose="02040603050506020204" pitchFamily="18" charset="0"/>
              </a:rPr>
              <a:t>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0047514" y="4245427"/>
                <a:ext cx="576943" cy="108859"/>
              </a:xfrm>
              <a:prstGeom prst="rect">
                <a:avLst/>
              </a:prstGeom>
              <a:solidFill>
                <a:srgbClr val="FFFAF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i="0" dirty="0" smtClean="0">
                          <a:solidFill>
                            <a:schemeClr val="accent2"/>
                          </a:solidFill>
                          <a:latin typeface="UTM Avo" panose="02040603050506020204" pitchFamily="18" charset="0"/>
                        </a:rPr>
                        <m:t>20</m:t>
                      </m:r>
                    </m:oMath>
                  </m:oMathPara>
                </a14:m>
                <a:endParaRPr lang="en-US" sz="2400" b="1" dirty="0">
                  <a:solidFill>
                    <a:schemeClr val="accent2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7514" y="4245427"/>
                <a:ext cx="576943" cy="108859"/>
              </a:xfrm>
              <a:prstGeom prst="rect">
                <a:avLst/>
              </a:prstGeom>
              <a:blipFill>
                <a:blip r:embed="rId6"/>
                <a:stretch>
                  <a:fillRect l="-11579" t="-111111" b="-17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672942" y="4100283"/>
                <a:ext cx="244021" cy="351973"/>
              </a:xfrm>
              <a:prstGeom prst="rect">
                <a:avLst/>
              </a:prstGeom>
              <a:solidFill>
                <a:srgbClr val="FFFAF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i="0" dirty="0" smtClean="0">
                          <a:solidFill>
                            <a:schemeClr val="accent2"/>
                          </a:solidFill>
                          <a:latin typeface="UTM Avo" panose="02040603050506020204" pitchFamily="18" charset="0"/>
                        </a:rPr>
                        <m:t>30</m:t>
                      </m:r>
                    </m:oMath>
                  </m:oMathPara>
                </a14:m>
                <a:endParaRPr lang="en-US" sz="2400" b="1" dirty="0">
                  <a:solidFill>
                    <a:schemeClr val="accent2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942" y="4100283"/>
                <a:ext cx="244021" cy="351973"/>
              </a:xfrm>
              <a:prstGeom prst="rect">
                <a:avLst/>
              </a:prstGeom>
              <a:blipFill>
                <a:blip r:embed="rId7"/>
                <a:stretch>
                  <a:fillRect l="-97500" t="-1754" r="-57500" b="-192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8262255" y="5529944"/>
                <a:ext cx="304802" cy="250370"/>
              </a:xfrm>
              <a:prstGeom prst="rect">
                <a:avLst/>
              </a:prstGeom>
              <a:solidFill>
                <a:srgbClr val="FFFAF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i="0" dirty="0" smtClean="0">
                          <a:solidFill>
                            <a:schemeClr val="accent2"/>
                          </a:solidFill>
                          <a:latin typeface="UTM Avo" panose="02040603050506020204" pitchFamily="18" charset="0"/>
                        </a:rPr>
                        <m:t>35</m:t>
                      </m:r>
                    </m:oMath>
                  </m:oMathPara>
                </a14:m>
                <a:endParaRPr lang="en-US" sz="2400" b="1" dirty="0">
                  <a:solidFill>
                    <a:schemeClr val="accent2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2255" y="5529944"/>
                <a:ext cx="304802" cy="250370"/>
              </a:xfrm>
              <a:prstGeom prst="rect">
                <a:avLst/>
              </a:prstGeom>
              <a:blipFill>
                <a:blip r:embed="rId8"/>
                <a:stretch>
                  <a:fillRect l="-66000" t="-21951" r="-38000" b="-487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47780" y="2882551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>
              <a:fillRect/>
            </a:stretch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47780" y="2882551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>
              <a:fillRect/>
            </a:stretch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60512E-DA7E-7491-4552-75F0A76442DC}"/>
              </a:ext>
            </a:extLst>
          </p:cNvPr>
          <p:cNvSpPr txBox="1"/>
          <p:nvPr/>
        </p:nvSpPr>
        <p:spPr>
          <a:xfrm>
            <a:off x="947057" y="783771"/>
            <a:ext cx="109521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Quan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C67DC9-A866-AF06-C26F-094CA39010D5}"/>
              </a:ext>
            </a:extLst>
          </p:cNvPr>
          <p:cNvSpPr txBox="1"/>
          <p:nvPr/>
        </p:nvSpPr>
        <p:spPr>
          <a:xfrm>
            <a:off x="446314" y="3755571"/>
            <a:ext cx="11179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5" name="3D Model 4" descr="Corner Pylon">
                <a:extLst>
                  <a:ext uri="{FF2B5EF4-FFF2-40B4-BE49-F238E27FC236}">
                    <a16:creationId xmlns:a16="http://schemas.microsoft.com/office/drawing/2014/main" id="{7471C010-E721-33BA-4F7F-23DA98179CA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57097599"/>
                  </p:ext>
                </p:extLst>
              </p:nvPr>
            </p:nvGraphicFramePr>
            <p:xfrm>
              <a:off x="99069" y="783771"/>
              <a:ext cx="1100480" cy="324186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100480" cy="3241863"/>
                    </a:xfrm>
                    <a:prstGeom prst="rect">
                      <a:avLst/>
                    </a:prstGeom>
                  </am3d:spPr>
                  <am3d:camera>
                    <am3d:pos x="0" y="0" z="510772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3528" d="1000000"/>
                    <am3d:preTrans dx="-3346042" dy="-17964432" dz="-53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528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Corner Pylon">
                <a:extLst>
                  <a:ext uri="{FF2B5EF4-FFF2-40B4-BE49-F238E27FC236}">
                    <a16:creationId xmlns:a16="http://schemas.microsoft.com/office/drawing/2014/main" xmlns="" id="{7471C010-E721-33BA-4F7F-23DA98179C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069" y="783771"/>
                <a:ext cx="1100480" cy="324186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</p:cNvPr>
          <p:cNvSpPr/>
          <p:nvPr/>
        </p:nvSpPr>
        <p:spPr>
          <a:xfrm>
            <a:off x="637847" y="620486"/>
            <a:ext cx="1060324" cy="641031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" name="Rectangle 2"/>
          <p:cNvSpPr/>
          <p:nvPr/>
        </p:nvSpPr>
        <p:spPr>
          <a:xfrm>
            <a:off x="1698171" y="620486"/>
            <a:ext cx="103523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em, hình tiếp theo (?) được ghép bởi bao nhiêu que tính?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1822" y="1697704"/>
            <a:ext cx="11561821" cy="470672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95400" y="5834743"/>
            <a:ext cx="865459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3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73441" y="5834743"/>
            <a:ext cx="660359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5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70505" y="5834743"/>
            <a:ext cx="66036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7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160859" y="5550764"/>
            <a:ext cx="457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99261" y="5834743"/>
            <a:ext cx="658942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9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95ABD7-B06F-6137-90C6-05B463A5D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14" y="1184562"/>
            <a:ext cx="3962400" cy="5673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1A4698-C05B-3734-40D5-6B8F4FE69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491342"/>
            <a:ext cx="6324600" cy="53666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14DBFA3-061E-DE37-7F5C-3047FE12E3EF}"/>
              </a:ext>
            </a:extLst>
          </p:cNvPr>
          <p:cNvSpPr txBox="1"/>
          <p:nvPr/>
        </p:nvSpPr>
        <p:spPr>
          <a:xfrm>
            <a:off x="892629" y="304800"/>
            <a:ext cx="1158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00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9068DE-D60E-A123-BAAA-A5C76DCB1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299" y="0"/>
            <a:ext cx="8038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2F4B07-E251-0AEF-206D-CD4959F66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21" y="969255"/>
            <a:ext cx="6598879" cy="5409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64AFCB-5D1D-C15A-5750-EC9D58145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858" y="571500"/>
            <a:ext cx="550817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7596;p55"/>
          <p:cNvSpPr txBox="1"/>
          <p:nvPr/>
        </p:nvSpPr>
        <p:spPr>
          <a:xfrm>
            <a:off x="2013857" y="1826044"/>
            <a:ext cx="6291943" cy="8002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HƯỚNG DẪN VỀ NHÀ</a:t>
            </a:r>
          </a:p>
        </p:txBody>
      </p:sp>
      <p:sp>
        <p:nvSpPr>
          <p:cNvPr id="6" name="Google Shape;4505;p54"/>
          <p:cNvSpPr/>
          <p:nvPr/>
        </p:nvSpPr>
        <p:spPr>
          <a:xfrm rot="10800000">
            <a:off x="435237" y="3891650"/>
            <a:ext cx="1030628" cy="962424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" name="Google Shape;4506;p54"/>
          <p:cNvGrpSpPr/>
          <p:nvPr/>
        </p:nvGrpSpPr>
        <p:grpSpPr>
          <a:xfrm>
            <a:off x="518258" y="2863421"/>
            <a:ext cx="732126" cy="548624"/>
            <a:chOff x="1023550" y="1277100"/>
            <a:chExt cx="362350" cy="444050"/>
          </a:xfrm>
        </p:grpSpPr>
        <p:sp>
          <p:nvSpPr>
            <p:cNvPr id="8" name="Google Shape;4507;p54"/>
            <p:cNvSpPr/>
            <p:nvPr/>
          </p:nvSpPr>
          <p:spPr>
            <a:xfrm>
              <a:off x="1054600" y="1618500"/>
              <a:ext cx="312925" cy="71600"/>
            </a:xfrm>
            <a:custGeom>
              <a:avLst/>
              <a:gdLst/>
              <a:ahLst/>
              <a:cxnLst/>
              <a:rect l="l" t="t" r="r" b="b"/>
              <a:pathLst>
                <a:path w="12517" h="2864" extrusionOk="0">
                  <a:moveTo>
                    <a:pt x="1445" y="1"/>
                  </a:moveTo>
                  <a:lnTo>
                    <a:pt x="1140" y="26"/>
                  </a:lnTo>
                  <a:lnTo>
                    <a:pt x="887" y="102"/>
                  </a:lnTo>
                  <a:lnTo>
                    <a:pt x="634" y="229"/>
                  </a:lnTo>
                  <a:lnTo>
                    <a:pt x="431" y="406"/>
                  </a:lnTo>
                  <a:lnTo>
                    <a:pt x="254" y="634"/>
                  </a:lnTo>
                  <a:lnTo>
                    <a:pt x="127" y="862"/>
                  </a:lnTo>
                  <a:lnTo>
                    <a:pt x="26" y="1141"/>
                  </a:lnTo>
                  <a:lnTo>
                    <a:pt x="0" y="1419"/>
                  </a:lnTo>
                  <a:lnTo>
                    <a:pt x="26" y="1723"/>
                  </a:lnTo>
                  <a:lnTo>
                    <a:pt x="127" y="2002"/>
                  </a:lnTo>
                  <a:lnTo>
                    <a:pt x="254" y="2230"/>
                  </a:lnTo>
                  <a:lnTo>
                    <a:pt x="431" y="2458"/>
                  </a:lnTo>
                  <a:lnTo>
                    <a:pt x="634" y="2636"/>
                  </a:lnTo>
                  <a:lnTo>
                    <a:pt x="887" y="2762"/>
                  </a:lnTo>
                  <a:lnTo>
                    <a:pt x="1140" y="2838"/>
                  </a:lnTo>
                  <a:lnTo>
                    <a:pt x="1445" y="2864"/>
                  </a:lnTo>
                  <a:lnTo>
                    <a:pt x="12517" y="2864"/>
                  </a:lnTo>
                  <a:lnTo>
                    <a:pt x="12517" y="1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4508;p54"/>
            <p:cNvSpPr/>
            <p:nvPr/>
          </p:nvSpPr>
          <p:spPr>
            <a:xfrm>
              <a:off x="1054600" y="1618500"/>
              <a:ext cx="64000" cy="71600"/>
            </a:xfrm>
            <a:custGeom>
              <a:avLst/>
              <a:gdLst/>
              <a:ahLst/>
              <a:cxnLst/>
              <a:rect l="l" t="t" r="r" b="b"/>
              <a:pathLst>
                <a:path w="2560" h="2864" extrusionOk="0">
                  <a:moveTo>
                    <a:pt x="1445" y="1"/>
                  </a:moveTo>
                  <a:lnTo>
                    <a:pt x="1140" y="26"/>
                  </a:lnTo>
                  <a:lnTo>
                    <a:pt x="887" y="102"/>
                  </a:lnTo>
                  <a:lnTo>
                    <a:pt x="634" y="229"/>
                  </a:lnTo>
                  <a:lnTo>
                    <a:pt x="431" y="406"/>
                  </a:lnTo>
                  <a:lnTo>
                    <a:pt x="254" y="634"/>
                  </a:lnTo>
                  <a:lnTo>
                    <a:pt x="127" y="862"/>
                  </a:lnTo>
                  <a:lnTo>
                    <a:pt x="26" y="1141"/>
                  </a:lnTo>
                  <a:lnTo>
                    <a:pt x="0" y="1419"/>
                  </a:lnTo>
                  <a:lnTo>
                    <a:pt x="26" y="1723"/>
                  </a:lnTo>
                  <a:lnTo>
                    <a:pt x="127" y="2002"/>
                  </a:lnTo>
                  <a:lnTo>
                    <a:pt x="254" y="2230"/>
                  </a:lnTo>
                  <a:lnTo>
                    <a:pt x="431" y="2458"/>
                  </a:lnTo>
                  <a:lnTo>
                    <a:pt x="634" y="2636"/>
                  </a:lnTo>
                  <a:lnTo>
                    <a:pt x="887" y="2762"/>
                  </a:lnTo>
                  <a:lnTo>
                    <a:pt x="1140" y="2838"/>
                  </a:lnTo>
                  <a:lnTo>
                    <a:pt x="1445" y="2864"/>
                  </a:lnTo>
                  <a:lnTo>
                    <a:pt x="2559" y="2864"/>
                  </a:lnTo>
                  <a:lnTo>
                    <a:pt x="2255" y="2838"/>
                  </a:lnTo>
                  <a:lnTo>
                    <a:pt x="2002" y="2762"/>
                  </a:lnTo>
                  <a:lnTo>
                    <a:pt x="1749" y="2636"/>
                  </a:lnTo>
                  <a:lnTo>
                    <a:pt x="1546" y="2458"/>
                  </a:lnTo>
                  <a:lnTo>
                    <a:pt x="1369" y="2230"/>
                  </a:lnTo>
                  <a:lnTo>
                    <a:pt x="1216" y="2002"/>
                  </a:lnTo>
                  <a:lnTo>
                    <a:pt x="1140" y="1723"/>
                  </a:lnTo>
                  <a:lnTo>
                    <a:pt x="1115" y="1419"/>
                  </a:lnTo>
                  <a:lnTo>
                    <a:pt x="1140" y="1141"/>
                  </a:lnTo>
                  <a:lnTo>
                    <a:pt x="1216" y="862"/>
                  </a:lnTo>
                  <a:lnTo>
                    <a:pt x="1369" y="634"/>
                  </a:lnTo>
                  <a:lnTo>
                    <a:pt x="1546" y="406"/>
                  </a:lnTo>
                  <a:lnTo>
                    <a:pt x="1749" y="229"/>
                  </a:lnTo>
                  <a:lnTo>
                    <a:pt x="2002" y="102"/>
                  </a:lnTo>
                  <a:lnTo>
                    <a:pt x="2255" y="26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EAD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4509;p54"/>
            <p:cNvSpPr/>
            <p:nvPr/>
          </p:nvSpPr>
          <p:spPr>
            <a:xfrm>
              <a:off x="1023550" y="1277100"/>
              <a:ext cx="362350" cy="444050"/>
            </a:xfrm>
            <a:custGeom>
              <a:avLst/>
              <a:gdLst/>
              <a:ahLst/>
              <a:cxnLst/>
              <a:rect l="l" t="t" r="r" b="b"/>
              <a:pathLst>
                <a:path w="14494" h="17762" extrusionOk="0">
                  <a:moveTo>
                    <a:pt x="2484" y="0"/>
                  </a:moveTo>
                  <a:lnTo>
                    <a:pt x="2230" y="25"/>
                  </a:lnTo>
                  <a:lnTo>
                    <a:pt x="2002" y="51"/>
                  </a:lnTo>
                  <a:lnTo>
                    <a:pt x="1749" y="101"/>
                  </a:lnTo>
                  <a:lnTo>
                    <a:pt x="1521" y="203"/>
                  </a:lnTo>
                  <a:lnTo>
                    <a:pt x="1293" y="304"/>
                  </a:lnTo>
                  <a:lnTo>
                    <a:pt x="1090" y="431"/>
                  </a:lnTo>
                  <a:lnTo>
                    <a:pt x="913" y="583"/>
                  </a:lnTo>
                  <a:lnTo>
                    <a:pt x="736" y="735"/>
                  </a:lnTo>
                  <a:lnTo>
                    <a:pt x="558" y="912"/>
                  </a:lnTo>
                  <a:lnTo>
                    <a:pt x="432" y="1089"/>
                  </a:lnTo>
                  <a:lnTo>
                    <a:pt x="305" y="1318"/>
                  </a:lnTo>
                  <a:lnTo>
                    <a:pt x="204" y="1520"/>
                  </a:lnTo>
                  <a:lnTo>
                    <a:pt x="102" y="1748"/>
                  </a:lnTo>
                  <a:lnTo>
                    <a:pt x="51" y="2002"/>
                  </a:lnTo>
                  <a:lnTo>
                    <a:pt x="1" y="2230"/>
                  </a:lnTo>
                  <a:lnTo>
                    <a:pt x="1" y="2508"/>
                  </a:lnTo>
                  <a:lnTo>
                    <a:pt x="1" y="15278"/>
                  </a:lnTo>
                  <a:lnTo>
                    <a:pt x="1" y="15532"/>
                  </a:lnTo>
                  <a:lnTo>
                    <a:pt x="51" y="15785"/>
                  </a:lnTo>
                  <a:lnTo>
                    <a:pt x="102" y="16013"/>
                  </a:lnTo>
                  <a:lnTo>
                    <a:pt x="204" y="16241"/>
                  </a:lnTo>
                  <a:lnTo>
                    <a:pt x="305" y="16469"/>
                  </a:lnTo>
                  <a:lnTo>
                    <a:pt x="432" y="16672"/>
                  </a:lnTo>
                  <a:lnTo>
                    <a:pt x="558" y="16874"/>
                  </a:lnTo>
                  <a:lnTo>
                    <a:pt x="736" y="17052"/>
                  </a:lnTo>
                  <a:lnTo>
                    <a:pt x="913" y="17204"/>
                  </a:lnTo>
                  <a:lnTo>
                    <a:pt x="1090" y="17356"/>
                  </a:lnTo>
                  <a:lnTo>
                    <a:pt x="1293" y="17457"/>
                  </a:lnTo>
                  <a:lnTo>
                    <a:pt x="1521" y="17584"/>
                  </a:lnTo>
                  <a:lnTo>
                    <a:pt x="1749" y="17660"/>
                  </a:lnTo>
                  <a:lnTo>
                    <a:pt x="2002" y="17710"/>
                  </a:lnTo>
                  <a:lnTo>
                    <a:pt x="2230" y="17761"/>
                  </a:lnTo>
                  <a:lnTo>
                    <a:pt x="13987" y="17761"/>
                  </a:lnTo>
                  <a:lnTo>
                    <a:pt x="14113" y="17710"/>
                  </a:lnTo>
                  <a:lnTo>
                    <a:pt x="14215" y="17660"/>
                  </a:lnTo>
                  <a:lnTo>
                    <a:pt x="14316" y="17584"/>
                  </a:lnTo>
                  <a:lnTo>
                    <a:pt x="14392" y="17508"/>
                  </a:lnTo>
                  <a:lnTo>
                    <a:pt x="14443" y="17381"/>
                  </a:lnTo>
                  <a:lnTo>
                    <a:pt x="14468" y="17280"/>
                  </a:lnTo>
                  <a:lnTo>
                    <a:pt x="14494" y="17153"/>
                  </a:lnTo>
                  <a:lnTo>
                    <a:pt x="14468" y="17026"/>
                  </a:lnTo>
                  <a:lnTo>
                    <a:pt x="14443" y="16900"/>
                  </a:lnTo>
                  <a:lnTo>
                    <a:pt x="14392" y="16798"/>
                  </a:lnTo>
                  <a:lnTo>
                    <a:pt x="14316" y="16697"/>
                  </a:lnTo>
                  <a:lnTo>
                    <a:pt x="14215" y="16621"/>
                  </a:lnTo>
                  <a:lnTo>
                    <a:pt x="14113" y="16570"/>
                  </a:lnTo>
                  <a:lnTo>
                    <a:pt x="13987" y="16545"/>
                  </a:lnTo>
                  <a:lnTo>
                    <a:pt x="13860" y="16520"/>
                  </a:lnTo>
                  <a:lnTo>
                    <a:pt x="2687" y="16520"/>
                  </a:lnTo>
                  <a:lnTo>
                    <a:pt x="2382" y="16494"/>
                  </a:lnTo>
                  <a:lnTo>
                    <a:pt x="2129" y="16418"/>
                  </a:lnTo>
                  <a:lnTo>
                    <a:pt x="1876" y="16292"/>
                  </a:lnTo>
                  <a:lnTo>
                    <a:pt x="1673" y="16114"/>
                  </a:lnTo>
                  <a:lnTo>
                    <a:pt x="1496" y="15886"/>
                  </a:lnTo>
                  <a:lnTo>
                    <a:pt x="1369" y="15658"/>
                  </a:lnTo>
                  <a:lnTo>
                    <a:pt x="1268" y="15379"/>
                  </a:lnTo>
                  <a:lnTo>
                    <a:pt x="1242" y="15075"/>
                  </a:lnTo>
                  <a:lnTo>
                    <a:pt x="1268" y="14797"/>
                  </a:lnTo>
                  <a:lnTo>
                    <a:pt x="1369" y="14518"/>
                  </a:lnTo>
                  <a:lnTo>
                    <a:pt x="1496" y="14290"/>
                  </a:lnTo>
                  <a:lnTo>
                    <a:pt x="1673" y="14062"/>
                  </a:lnTo>
                  <a:lnTo>
                    <a:pt x="1876" y="13885"/>
                  </a:lnTo>
                  <a:lnTo>
                    <a:pt x="2129" y="13758"/>
                  </a:lnTo>
                  <a:lnTo>
                    <a:pt x="2382" y="13682"/>
                  </a:lnTo>
                  <a:lnTo>
                    <a:pt x="2687" y="13657"/>
                  </a:lnTo>
                  <a:lnTo>
                    <a:pt x="13860" y="13657"/>
                  </a:lnTo>
                  <a:lnTo>
                    <a:pt x="13987" y="13631"/>
                  </a:lnTo>
                  <a:lnTo>
                    <a:pt x="14113" y="13606"/>
                  </a:lnTo>
                  <a:lnTo>
                    <a:pt x="14215" y="13530"/>
                  </a:lnTo>
                  <a:lnTo>
                    <a:pt x="14316" y="13454"/>
                  </a:lnTo>
                  <a:lnTo>
                    <a:pt x="14392" y="13378"/>
                  </a:lnTo>
                  <a:lnTo>
                    <a:pt x="14443" y="13277"/>
                  </a:lnTo>
                  <a:lnTo>
                    <a:pt x="14468" y="13150"/>
                  </a:lnTo>
                  <a:lnTo>
                    <a:pt x="14494" y="13023"/>
                  </a:lnTo>
                  <a:lnTo>
                    <a:pt x="14494" y="633"/>
                  </a:lnTo>
                  <a:lnTo>
                    <a:pt x="14468" y="507"/>
                  </a:lnTo>
                  <a:lnTo>
                    <a:pt x="14443" y="380"/>
                  </a:lnTo>
                  <a:lnTo>
                    <a:pt x="14392" y="279"/>
                  </a:lnTo>
                  <a:lnTo>
                    <a:pt x="14316" y="177"/>
                  </a:lnTo>
                  <a:lnTo>
                    <a:pt x="14215" y="101"/>
                  </a:lnTo>
                  <a:lnTo>
                    <a:pt x="14113" y="51"/>
                  </a:lnTo>
                  <a:lnTo>
                    <a:pt x="13987" y="25"/>
                  </a:lnTo>
                  <a:lnTo>
                    <a:pt x="1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4510;p54"/>
            <p:cNvSpPr/>
            <p:nvPr/>
          </p:nvSpPr>
          <p:spPr>
            <a:xfrm>
              <a:off x="1023550" y="1277100"/>
              <a:ext cx="362350" cy="444050"/>
            </a:xfrm>
            <a:custGeom>
              <a:avLst/>
              <a:gdLst/>
              <a:ahLst/>
              <a:cxnLst/>
              <a:rect l="l" t="t" r="r" b="b"/>
              <a:pathLst>
                <a:path w="14494" h="17762" extrusionOk="0">
                  <a:moveTo>
                    <a:pt x="2484" y="0"/>
                  </a:moveTo>
                  <a:lnTo>
                    <a:pt x="2230" y="25"/>
                  </a:lnTo>
                  <a:lnTo>
                    <a:pt x="2002" y="51"/>
                  </a:lnTo>
                  <a:lnTo>
                    <a:pt x="1749" y="101"/>
                  </a:lnTo>
                  <a:lnTo>
                    <a:pt x="1521" y="203"/>
                  </a:lnTo>
                  <a:lnTo>
                    <a:pt x="1293" y="304"/>
                  </a:lnTo>
                  <a:lnTo>
                    <a:pt x="1090" y="431"/>
                  </a:lnTo>
                  <a:lnTo>
                    <a:pt x="913" y="583"/>
                  </a:lnTo>
                  <a:lnTo>
                    <a:pt x="736" y="735"/>
                  </a:lnTo>
                  <a:lnTo>
                    <a:pt x="558" y="912"/>
                  </a:lnTo>
                  <a:lnTo>
                    <a:pt x="432" y="1089"/>
                  </a:lnTo>
                  <a:lnTo>
                    <a:pt x="305" y="1318"/>
                  </a:lnTo>
                  <a:lnTo>
                    <a:pt x="204" y="1520"/>
                  </a:lnTo>
                  <a:lnTo>
                    <a:pt x="102" y="1748"/>
                  </a:lnTo>
                  <a:lnTo>
                    <a:pt x="51" y="2002"/>
                  </a:lnTo>
                  <a:lnTo>
                    <a:pt x="1" y="2230"/>
                  </a:lnTo>
                  <a:lnTo>
                    <a:pt x="1" y="2508"/>
                  </a:lnTo>
                  <a:lnTo>
                    <a:pt x="1" y="15278"/>
                  </a:lnTo>
                  <a:lnTo>
                    <a:pt x="1" y="15532"/>
                  </a:lnTo>
                  <a:lnTo>
                    <a:pt x="51" y="15785"/>
                  </a:lnTo>
                  <a:lnTo>
                    <a:pt x="102" y="16013"/>
                  </a:lnTo>
                  <a:lnTo>
                    <a:pt x="204" y="16241"/>
                  </a:lnTo>
                  <a:lnTo>
                    <a:pt x="305" y="16469"/>
                  </a:lnTo>
                  <a:lnTo>
                    <a:pt x="432" y="16672"/>
                  </a:lnTo>
                  <a:lnTo>
                    <a:pt x="558" y="16874"/>
                  </a:lnTo>
                  <a:lnTo>
                    <a:pt x="736" y="17052"/>
                  </a:lnTo>
                  <a:lnTo>
                    <a:pt x="913" y="17204"/>
                  </a:lnTo>
                  <a:lnTo>
                    <a:pt x="1090" y="17356"/>
                  </a:lnTo>
                  <a:lnTo>
                    <a:pt x="1293" y="17457"/>
                  </a:lnTo>
                  <a:lnTo>
                    <a:pt x="1521" y="17584"/>
                  </a:lnTo>
                  <a:lnTo>
                    <a:pt x="1749" y="17660"/>
                  </a:lnTo>
                  <a:lnTo>
                    <a:pt x="2002" y="17710"/>
                  </a:lnTo>
                  <a:lnTo>
                    <a:pt x="2230" y="17761"/>
                  </a:lnTo>
                  <a:lnTo>
                    <a:pt x="13987" y="17761"/>
                  </a:lnTo>
                  <a:lnTo>
                    <a:pt x="14113" y="17710"/>
                  </a:lnTo>
                  <a:lnTo>
                    <a:pt x="14215" y="17660"/>
                  </a:lnTo>
                  <a:lnTo>
                    <a:pt x="14316" y="17584"/>
                  </a:lnTo>
                  <a:lnTo>
                    <a:pt x="14392" y="17508"/>
                  </a:lnTo>
                  <a:lnTo>
                    <a:pt x="14443" y="17381"/>
                  </a:lnTo>
                  <a:lnTo>
                    <a:pt x="14468" y="17280"/>
                  </a:lnTo>
                  <a:lnTo>
                    <a:pt x="14494" y="17153"/>
                  </a:lnTo>
                  <a:lnTo>
                    <a:pt x="14468" y="17026"/>
                  </a:lnTo>
                  <a:lnTo>
                    <a:pt x="14443" y="16900"/>
                  </a:lnTo>
                  <a:lnTo>
                    <a:pt x="14392" y="16798"/>
                  </a:lnTo>
                  <a:lnTo>
                    <a:pt x="14316" y="16697"/>
                  </a:lnTo>
                  <a:lnTo>
                    <a:pt x="14215" y="16621"/>
                  </a:lnTo>
                  <a:lnTo>
                    <a:pt x="14113" y="16570"/>
                  </a:lnTo>
                  <a:lnTo>
                    <a:pt x="13987" y="16545"/>
                  </a:lnTo>
                  <a:lnTo>
                    <a:pt x="13860" y="16520"/>
                  </a:lnTo>
                  <a:lnTo>
                    <a:pt x="2687" y="16520"/>
                  </a:lnTo>
                  <a:lnTo>
                    <a:pt x="2382" y="16494"/>
                  </a:lnTo>
                  <a:lnTo>
                    <a:pt x="2129" y="16418"/>
                  </a:lnTo>
                  <a:lnTo>
                    <a:pt x="1876" y="16292"/>
                  </a:lnTo>
                  <a:lnTo>
                    <a:pt x="1673" y="16114"/>
                  </a:lnTo>
                  <a:lnTo>
                    <a:pt x="1496" y="15886"/>
                  </a:lnTo>
                  <a:lnTo>
                    <a:pt x="1369" y="15658"/>
                  </a:lnTo>
                  <a:lnTo>
                    <a:pt x="1268" y="15379"/>
                  </a:lnTo>
                  <a:lnTo>
                    <a:pt x="1242" y="15075"/>
                  </a:lnTo>
                  <a:lnTo>
                    <a:pt x="1268" y="14797"/>
                  </a:lnTo>
                  <a:lnTo>
                    <a:pt x="1369" y="14518"/>
                  </a:lnTo>
                  <a:lnTo>
                    <a:pt x="1496" y="14290"/>
                  </a:lnTo>
                  <a:lnTo>
                    <a:pt x="1673" y="14062"/>
                  </a:lnTo>
                  <a:lnTo>
                    <a:pt x="1876" y="13885"/>
                  </a:lnTo>
                  <a:lnTo>
                    <a:pt x="2129" y="13758"/>
                  </a:lnTo>
                  <a:lnTo>
                    <a:pt x="2382" y="13682"/>
                  </a:lnTo>
                  <a:lnTo>
                    <a:pt x="2687" y="13657"/>
                  </a:lnTo>
                  <a:lnTo>
                    <a:pt x="3421" y="13657"/>
                  </a:lnTo>
                  <a:lnTo>
                    <a:pt x="342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" name="Google Shape;4522;p54"/>
          <p:cNvGrpSpPr/>
          <p:nvPr/>
        </p:nvGrpSpPr>
        <p:grpSpPr>
          <a:xfrm>
            <a:off x="562825" y="4095991"/>
            <a:ext cx="770135" cy="512152"/>
            <a:chOff x="2508925" y="1277100"/>
            <a:chExt cx="369325" cy="444050"/>
          </a:xfrm>
        </p:grpSpPr>
        <p:sp>
          <p:nvSpPr>
            <p:cNvPr id="24" name="Google Shape;4523;p54"/>
            <p:cNvSpPr/>
            <p:nvPr/>
          </p:nvSpPr>
          <p:spPr>
            <a:xfrm>
              <a:off x="2550750" y="1660300"/>
              <a:ext cx="288225" cy="34225"/>
            </a:xfrm>
            <a:custGeom>
              <a:avLst/>
              <a:gdLst/>
              <a:ahLst/>
              <a:cxnLst/>
              <a:rect l="l" t="t" r="r" b="b"/>
              <a:pathLst>
                <a:path w="11529" h="1369" extrusionOk="0">
                  <a:moveTo>
                    <a:pt x="684" y="1"/>
                  </a:moveTo>
                  <a:lnTo>
                    <a:pt x="532" y="26"/>
                  </a:lnTo>
                  <a:lnTo>
                    <a:pt x="406" y="51"/>
                  </a:lnTo>
                  <a:lnTo>
                    <a:pt x="304" y="127"/>
                  </a:lnTo>
                  <a:lnTo>
                    <a:pt x="203" y="204"/>
                  </a:lnTo>
                  <a:lnTo>
                    <a:pt x="102" y="305"/>
                  </a:lnTo>
                  <a:lnTo>
                    <a:pt x="51" y="432"/>
                  </a:lnTo>
                  <a:lnTo>
                    <a:pt x="0" y="558"/>
                  </a:lnTo>
                  <a:lnTo>
                    <a:pt x="0" y="685"/>
                  </a:lnTo>
                  <a:lnTo>
                    <a:pt x="0" y="837"/>
                  </a:lnTo>
                  <a:lnTo>
                    <a:pt x="51" y="964"/>
                  </a:lnTo>
                  <a:lnTo>
                    <a:pt x="102" y="1065"/>
                  </a:lnTo>
                  <a:lnTo>
                    <a:pt x="203" y="1166"/>
                  </a:lnTo>
                  <a:lnTo>
                    <a:pt x="304" y="1268"/>
                  </a:lnTo>
                  <a:lnTo>
                    <a:pt x="406" y="1318"/>
                  </a:lnTo>
                  <a:lnTo>
                    <a:pt x="532" y="1369"/>
                  </a:lnTo>
                  <a:lnTo>
                    <a:pt x="11528" y="1369"/>
                  </a:lnTo>
                  <a:lnTo>
                    <a:pt x="11528" y="1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4524;p54"/>
            <p:cNvSpPr/>
            <p:nvPr/>
          </p:nvSpPr>
          <p:spPr>
            <a:xfrm>
              <a:off x="2550750" y="1660300"/>
              <a:ext cx="43725" cy="34225"/>
            </a:xfrm>
            <a:custGeom>
              <a:avLst/>
              <a:gdLst/>
              <a:ahLst/>
              <a:cxnLst/>
              <a:rect l="l" t="t" r="r" b="b"/>
              <a:pathLst>
                <a:path w="1749" h="1369" extrusionOk="0">
                  <a:moveTo>
                    <a:pt x="684" y="1"/>
                  </a:moveTo>
                  <a:lnTo>
                    <a:pt x="532" y="26"/>
                  </a:lnTo>
                  <a:lnTo>
                    <a:pt x="406" y="51"/>
                  </a:lnTo>
                  <a:lnTo>
                    <a:pt x="304" y="127"/>
                  </a:lnTo>
                  <a:lnTo>
                    <a:pt x="203" y="204"/>
                  </a:lnTo>
                  <a:lnTo>
                    <a:pt x="102" y="305"/>
                  </a:lnTo>
                  <a:lnTo>
                    <a:pt x="51" y="432"/>
                  </a:lnTo>
                  <a:lnTo>
                    <a:pt x="0" y="558"/>
                  </a:lnTo>
                  <a:lnTo>
                    <a:pt x="0" y="685"/>
                  </a:lnTo>
                  <a:lnTo>
                    <a:pt x="0" y="837"/>
                  </a:lnTo>
                  <a:lnTo>
                    <a:pt x="51" y="964"/>
                  </a:lnTo>
                  <a:lnTo>
                    <a:pt x="102" y="1065"/>
                  </a:lnTo>
                  <a:lnTo>
                    <a:pt x="203" y="1166"/>
                  </a:lnTo>
                  <a:lnTo>
                    <a:pt x="304" y="1268"/>
                  </a:lnTo>
                  <a:lnTo>
                    <a:pt x="406" y="1318"/>
                  </a:lnTo>
                  <a:lnTo>
                    <a:pt x="532" y="1369"/>
                  </a:lnTo>
                  <a:lnTo>
                    <a:pt x="1622" y="1369"/>
                  </a:lnTo>
                  <a:lnTo>
                    <a:pt x="1495" y="1318"/>
                  </a:lnTo>
                  <a:lnTo>
                    <a:pt x="1368" y="1268"/>
                  </a:lnTo>
                  <a:lnTo>
                    <a:pt x="1267" y="1166"/>
                  </a:lnTo>
                  <a:lnTo>
                    <a:pt x="1191" y="1065"/>
                  </a:lnTo>
                  <a:lnTo>
                    <a:pt x="1115" y="964"/>
                  </a:lnTo>
                  <a:lnTo>
                    <a:pt x="1090" y="837"/>
                  </a:lnTo>
                  <a:lnTo>
                    <a:pt x="1064" y="685"/>
                  </a:lnTo>
                  <a:lnTo>
                    <a:pt x="1090" y="558"/>
                  </a:lnTo>
                  <a:lnTo>
                    <a:pt x="1115" y="432"/>
                  </a:lnTo>
                  <a:lnTo>
                    <a:pt x="1191" y="305"/>
                  </a:lnTo>
                  <a:lnTo>
                    <a:pt x="1267" y="204"/>
                  </a:lnTo>
                  <a:lnTo>
                    <a:pt x="1368" y="127"/>
                  </a:lnTo>
                  <a:lnTo>
                    <a:pt x="1495" y="51"/>
                  </a:lnTo>
                  <a:lnTo>
                    <a:pt x="1622" y="26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EAD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4525;p54"/>
            <p:cNvSpPr/>
            <p:nvPr/>
          </p:nvSpPr>
          <p:spPr>
            <a:xfrm>
              <a:off x="2799050" y="1311925"/>
              <a:ext cx="79200" cy="88700"/>
            </a:xfrm>
            <a:custGeom>
              <a:avLst/>
              <a:gdLst/>
              <a:ahLst/>
              <a:cxnLst/>
              <a:rect l="l" t="t" r="r" b="b"/>
              <a:pathLst>
                <a:path w="3168" h="3548" extrusionOk="0">
                  <a:moveTo>
                    <a:pt x="482" y="1"/>
                  </a:moveTo>
                  <a:lnTo>
                    <a:pt x="380" y="26"/>
                  </a:lnTo>
                  <a:lnTo>
                    <a:pt x="304" y="51"/>
                  </a:lnTo>
                  <a:lnTo>
                    <a:pt x="228" y="102"/>
                  </a:lnTo>
                  <a:lnTo>
                    <a:pt x="152" y="153"/>
                  </a:lnTo>
                  <a:lnTo>
                    <a:pt x="102" y="229"/>
                  </a:lnTo>
                  <a:lnTo>
                    <a:pt x="51" y="305"/>
                  </a:lnTo>
                  <a:lnTo>
                    <a:pt x="26" y="381"/>
                  </a:lnTo>
                  <a:lnTo>
                    <a:pt x="0" y="482"/>
                  </a:lnTo>
                  <a:lnTo>
                    <a:pt x="0" y="3092"/>
                  </a:lnTo>
                  <a:lnTo>
                    <a:pt x="26" y="3193"/>
                  </a:lnTo>
                  <a:lnTo>
                    <a:pt x="51" y="3269"/>
                  </a:lnTo>
                  <a:lnTo>
                    <a:pt x="102" y="3345"/>
                  </a:lnTo>
                  <a:lnTo>
                    <a:pt x="152" y="3421"/>
                  </a:lnTo>
                  <a:lnTo>
                    <a:pt x="228" y="3472"/>
                  </a:lnTo>
                  <a:lnTo>
                    <a:pt x="304" y="3522"/>
                  </a:lnTo>
                  <a:lnTo>
                    <a:pt x="380" y="3548"/>
                  </a:lnTo>
                  <a:lnTo>
                    <a:pt x="2787" y="3548"/>
                  </a:lnTo>
                  <a:lnTo>
                    <a:pt x="2889" y="3522"/>
                  </a:lnTo>
                  <a:lnTo>
                    <a:pt x="2965" y="3472"/>
                  </a:lnTo>
                  <a:lnTo>
                    <a:pt x="3041" y="3421"/>
                  </a:lnTo>
                  <a:lnTo>
                    <a:pt x="3091" y="3345"/>
                  </a:lnTo>
                  <a:lnTo>
                    <a:pt x="3142" y="3269"/>
                  </a:lnTo>
                  <a:lnTo>
                    <a:pt x="3167" y="3193"/>
                  </a:lnTo>
                  <a:lnTo>
                    <a:pt x="3167" y="3092"/>
                  </a:lnTo>
                  <a:lnTo>
                    <a:pt x="3167" y="482"/>
                  </a:lnTo>
                  <a:lnTo>
                    <a:pt x="3167" y="381"/>
                  </a:lnTo>
                  <a:lnTo>
                    <a:pt x="3142" y="305"/>
                  </a:lnTo>
                  <a:lnTo>
                    <a:pt x="3091" y="229"/>
                  </a:lnTo>
                  <a:lnTo>
                    <a:pt x="3041" y="153"/>
                  </a:lnTo>
                  <a:lnTo>
                    <a:pt x="2965" y="102"/>
                  </a:lnTo>
                  <a:lnTo>
                    <a:pt x="2889" y="51"/>
                  </a:lnTo>
                  <a:lnTo>
                    <a:pt x="2787" y="26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6AB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4526;p54"/>
            <p:cNvSpPr/>
            <p:nvPr/>
          </p:nvSpPr>
          <p:spPr>
            <a:xfrm>
              <a:off x="2799050" y="1424675"/>
              <a:ext cx="79200" cy="88700"/>
            </a:xfrm>
            <a:custGeom>
              <a:avLst/>
              <a:gdLst/>
              <a:ahLst/>
              <a:cxnLst/>
              <a:rect l="l" t="t" r="r" b="b"/>
              <a:pathLst>
                <a:path w="3168" h="3548" extrusionOk="0">
                  <a:moveTo>
                    <a:pt x="482" y="0"/>
                  </a:moveTo>
                  <a:lnTo>
                    <a:pt x="380" y="26"/>
                  </a:lnTo>
                  <a:lnTo>
                    <a:pt x="304" y="51"/>
                  </a:lnTo>
                  <a:lnTo>
                    <a:pt x="228" y="102"/>
                  </a:lnTo>
                  <a:lnTo>
                    <a:pt x="152" y="153"/>
                  </a:lnTo>
                  <a:lnTo>
                    <a:pt x="102" y="229"/>
                  </a:lnTo>
                  <a:lnTo>
                    <a:pt x="51" y="305"/>
                  </a:lnTo>
                  <a:lnTo>
                    <a:pt x="26" y="381"/>
                  </a:lnTo>
                  <a:lnTo>
                    <a:pt x="0" y="482"/>
                  </a:lnTo>
                  <a:lnTo>
                    <a:pt x="0" y="3092"/>
                  </a:lnTo>
                  <a:lnTo>
                    <a:pt x="26" y="3168"/>
                  </a:lnTo>
                  <a:lnTo>
                    <a:pt x="51" y="3269"/>
                  </a:lnTo>
                  <a:lnTo>
                    <a:pt x="102" y="3345"/>
                  </a:lnTo>
                  <a:lnTo>
                    <a:pt x="152" y="3421"/>
                  </a:lnTo>
                  <a:lnTo>
                    <a:pt x="228" y="3472"/>
                  </a:lnTo>
                  <a:lnTo>
                    <a:pt x="304" y="3522"/>
                  </a:lnTo>
                  <a:lnTo>
                    <a:pt x="380" y="3548"/>
                  </a:lnTo>
                  <a:lnTo>
                    <a:pt x="2787" y="3548"/>
                  </a:lnTo>
                  <a:lnTo>
                    <a:pt x="2889" y="3522"/>
                  </a:lnTo>
                  <a:lnTo>
                    <a:pt x="2965" y="3472"/>
                  </a:lnTo>
                  <a:lnTo>
                    <a:pt x="3041" y="3421"/>
                  </a:lnTo>
                  <a:lnTo>
                    <a:pt x="3091" y="3345"/>
                  </a:lnTo>
                  <a:lnTo>
                    <a:pt x="3142" y="3269"/>
                  </a:lnTo>
                  <a:lnTo>
                    <a:pt x="3167" y="3168"/>
                  </a:lnTo>
                  <a:lnTo>
                    <a:pt x="3167" y="3092"/>
                  </a:lnTo>
                  <a:lnTo>
                    <a:pt x="3167" y="482"/>
                  </a:lnTo>
                  <a:lnTo>
                    <a:pt x="3167" y="381"/>
                  </a:lnTo>
                  <a:lnTo>
                    <a:pt x="3142" y="305"/>
                  </a:lnTo>
                  <a:lnTo>
                    <a:pt x="3091" y="229"/>
                  </a:lnTo>
                  <a:lnTo>
                    <a:pt x="3041" y="153"/>
                  </a:lnTo>
                  <a:lnTo>
                    <a:pt x="2965" y="102"/>
                  </a:lnTo>
                  <a:lnTo>
                    <a:pt x="2889" y="51"/>
                  </a:lnTo>
                  <a:lnTo>
                    <a:pt x="2787" y="26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81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4527;p54"/>
            <p:cNvSpPr/>
            <p:nvPr/>
          </p:nvSpPr>
          <p:spPr>
            <a:xfrm>
              <a:off x="2524150" y="1277100"/>
              <a:ext cx="323700" cy="444050"/>
            </a:xfrm>
            <a:custGeom>
              <a:avLst/>
              <a:gdLst/>
              <a:ahLst/>
              <a:cxnLst/>
              <a:rect l="l" t="t" r="r" b="b"/>
              <a:pathLst>
                <a:path w="12948" h="17762" extrusionOk="0">
                  <a:moveTo>
                    <a:pt x="1444" y="0"/>
                  </a:moveTo>
                  <a:lnTo>
                    <a:pt x="1292" y="25"/>
                  </a:lnTo>
                  <a:lnTo>
                    <a:pt x="1140" y="76"/>
                  </a:lnTo>
                  <a:lnTo>
                    <a:pt x="988" y="127"/>
                  </a:lnTo>
                  <a:lnTo>
                    <a:pt x="836" y="203"/>
                  </a:lnTo>
                  <a:lnTo>
                    <a:pt x="709" y="279"/>
                  </a:lnTo>
                  <a:lnTo>
                    <a:pt x="481" y="481"/>
                  </a:lnTo>
                  <a:lnTo>
                    <a:pt x="279" y="709"/>
                  </a:lnTo>
                  <a:lnTo>
                    <a:pt x="177" y="861"/>
                  </a:lnTo>
                  <a:lnTo>
                    <a:pt x="127" y="988"/>
                  </a:lnTo>
                  <a:lnTo>
                    <a:pt x="76" y="1140"/>
                  </a:lnTo>
                  <a:lnTo>
                    <a:pt x="25" y="1292"/>
                  </a:lnTo>
                  <a:lnTo>
                    <a:pt x="0" y="1470"/>
                  </a:lnTo>
                  <a:lnTo>
                    <a:pt x="0" y="1622"/>
                  </a:lnTo>
                  <a:lnTo>
                    <a:pt x="0" y="16140"/>
                  </a:lnTo>
                  <a:lnTo>
                    <a:pt x="0" y="16317"/>
                  </a:lnTo>
                  <a:lnTo>
                    <a:pt x="25" y="16469"/>
                  </a:lnTo>
                  <a:lnTo>
                    <a:pt x="76" y="16621"/>
                  </a:lnTo>
                  <a:lnTo>
                    <a:pt x="127" y="16773"/>
                  </a:lnTo>
                  <a:lnTo>
                    <a:pt x="177" y="16925"/>
                  </a:lnTo>
                  <a:lnTo>
                    <a:pt x="279" y="17052"/>
                  </a:lnTo>
                  <a:lnTo>
                    <a:pt x="481" y="17305"/>
                  </a:lnTo>
                  <a:lnTo>
                    <a:pt x="709" y="17482"/>
                  </a:lnTo>
                  <a:lnTo>
                    <a:pt x="836" y="17584"/>
                  </a:lnTo>
                  <a:lnTo>
                    <a:pt x="988" y="17634"/>
                  </a:lnTo>
                  <a:lnTo>
                    <a:pt x="1140" y="17685"/>
                  </a:lnTo>
                  <a:lnTo>
                    <a:pt x="1292" y="17736"/>
                  </a:lnTo>
                  <a:lnTo>
                    <a:pt x="1444" y="17761"/>
                  </a:lnTo>
                  <a:lnTo>
                    <a:pt x="12516" y="17761"/>
                  </a:lnTo>
                  <a:lnTo>
                    <a:pt x="12618" y="17736"/>
                  </a:lnTo>
                  <a:lnTo>
                    <a:pt x="12719" y="17685"/>
                  </a:lnTo>
                  <a:lnTo>
                    <a:pt x="12795" y="17609"/>
                  </a:lnTo>
                  <a:lnTo>
                    <a:pt x="12846" y="17533"/>
                  </a:lnTo>
                  <a:lnTo>
                    <a:pt x="12897" y="17457"/>
                  </a:lnTo>
                  <a:lnTo>
                    <a:pt x="12922" y="17356"/>
                  </a:lnTo>
                  <a:lnTo>
                    <a:pt x="12947" y="17229"/>
                  </a:lnTo>
                  <a:lnTo>
                    <a:pt x="12922" y="17128"/>
                  </a:lnTo>
                  <a:lnTo>
                    <a:pt x="12897" y="17026"/>
                  </a:lnTo>
                  <a:lnTo>
                    <a:pt x="12846" y="16950"/>
                  </a:lnTo>
                  <a:lnTo>
                    <a:pt x="12795" y="16874"/>
                  </a:lnTo>
                  <a:lnTo>
                    <a:pt x="12719" y="16798"/>
                  </a:lnTo>
                  <a:lnTo>
                    <a:pt x="12618" y="16748"/>
                  </a:lnTo>
                  <a:lnTo>
                    <a:pt x="12516" y="16722"/>
                  </a:lnTo>
                  <a:lnTo>
                    <a:pt x="12415" y="16697"/>
                  </a:lnTo>
                  <a:lnTo>
                    <a:pt x="1596" y="16697"/>
                  </a:lnTo>
                  <a:lnTo>
                    <a:pt x="1470" y="16646"/>
                  </a:lnTo>
                  <a:lnTo>
                    <a:pt x="1343" y="16596"/>
                  </a:lnTo>
                  <a:lnTo>
                    <a:pt x="1242" y="16494"/>
                  </a:lnTo>
                  <a:lnTo>
                    <a:pt x="1166" y="16393"/>
                  </a:lnTo>
                  <a:lnTo>
                    <a:pt x="1115" y="16266"/>
                  </a:lnTo>
                  <a:lnTo>
                    <a:pt x="1064" y="16140"/>
                  </a:lnTo>
                  <a:lnTo>
                    <a:pt x="1064" y="15988"/>
                  </a:lnTo>
                  <a:lnTo>
                    <a:pt x="1064" y="15861"/>
                  </a:lnTo>
                  <a:lnTo>
                    <a:pt x="1115" y="15734"/>
                  </a:lnTo>
                  <a:lnTo>
                    <a:pt x="1191" y="15633"/>
                  </a:lnTo>
                  <a:lnTo>
                    <a:pt x="1267" y="15532"/>
                  </a:lnTo>
                  <a:lnTo>
                    <a:pt x="1368" y="15455"/>
                  </a:lnTo>
                  <a:lnTo>
                    <a:pt x="1495" y="15379"/>
                  </a:lnTo>
                  <a:lnTo>
                    <a:pt x="1622" y="15354"/>
                  </a:lnTo>
                  <a:lnTo>
                    <a:pt x="1748" y="15329"/>
                  </a:lnTo>
                  <a:lnTo>
                    <a:pt x="12516" y="15329"/>
                  </a:lnTo>
                  <a:lnTo>
                    <a:pt x="12618" y="15303"/>
                  </a:lnTo>
                  <a:lnTo>
                    <a:pt x="12719" y="15253"/>
                  </a:lnTo>
                  <a:lnTo>
                    <a:pt x="12795" y="15177"/>
                  </a:lnTo>
                  <a:lnTo>
                    <a:pt x="12846" y="15101"/>
                  </a:lnTo>
                  <a:lnTo>
                    <a:pt x="12897" y="15025"/>
                  </a:lnTo>
                  <a:lnTo>
                    <a:pt x="12922" y="14923"/>
                  </a:lnTo>
                  <a:lnTo>
                    <a:pt x="12947" y="14797"/>
                  </a:lnTo>
                  <a:lnTo>
                    <a:pt x="12947" y="532"/>
                  </a:lnTo>
                  <a:lnTo>
                    <a:pt x="12922" y="431"/>
                  </a:lnTo>
                  <a:lnTo>
                    <a:pt x="12897" y="329"/>
                  </a:lnTo>
                  <a:lnTo>
                    <a:pt x="12846" y="228"/>
                  </a:lnTo>
                  <a:lnTo>
                    <a:pt x="12795" y="152"/>
                  </a:lnTo>
                  <a:lnTo>
                    <a:pt x="12719" y="101"/>
                  </a:lnTo>
                  <a:lnTo>
                    <a:pt x="12618" y="51"/>
                  </a:lnTo>
                  <a:lnTo>
                    <a:pt x="12516" y="0"/>
                  </a:lnTo>
                  <a:close/>
                </a:path>
              </a:pathLst>
            </a:custGeom>
            <a:solidFill>
              <a:srgbClr val="C05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4528;p54"/>
            <p:cNvSpPr/>
            <p:nvPr/>
          </p:nvSpPr>
          <p:spPr>
            <a:xfrm>
              <a:off x="2524150" y="1277100"/>
              <a:ext cx="323700" cy="444050"/>
            </a:xfrm>
            <a:custGeom>
              <a:avLst/>
              <a:gdLst/>
              <a:ahLst/>
              <a:cxnLst/>
              <a:rect l="l" t="t" r="r" b="b"/>
              <a:pathLst>
                <a:path w="12948" h="17762" extrusionOk="0">
                  <a:moveTo>
                    <a:pt x="1444" y="0"/>
                  </a:moveTo>
                  <a:lnTo>
                    <a:pt x="1292" y="25"/>
                  </a:lnTo>
                  <a:lnTo>
                    <a:pt x="1140" y="76"/>
                  </a:lnTo>
                  <a:lnTo>
                    <a:pt x="988" y="127"/>
                  </a:lnTo>
                  <a:lnTo>
                    <a:pt x="836" y="203"/>
                  </a:lnTo>
                  <a:lnTo>
                    <a:pt x="709" y="279"/>
                  </a:lnTo>
                  <a:lnTo>
                    <a:pt x="481" y="481"/>
                  </a:lnTo>
                  <a:lnTo>
                    <a:pt x="279" y="709"/>
                  </a:lnTo>
                  <a:lnTo>
                    <a:pt x="177" y="861"/>
                  </a:lnTo>
                  <a:lnTo>
                    <a:pt x="127" y="988"/>
                  </a:lnTo>
                  <a:lnTo>
                    <a:pt x="76" y="1140"/>
                  </a:lnTo>
                  <a:lnTo>
                    <a:pt x="25" y="1292"/>
                  </a:lnTo>
                  <a:lnTo>
                    <a:pt x="0" y="1470"/>
                  </a:lnTo>
                  <a:lnTo>
                    <a:pt x="0" y="1622"/>
                  </a:lnTo>
                  <a:lnTo>
                    <a:pt x="0" y="16140"/>
                  </a:lnTo>
                  <a:lnTo>
                    <a:pt x="0" y="16317"/>
                  </a:lnTo>
                  <a:lnTo>
                    <a:pt x="25" y="16469"/>
                  </a:lnTo>
                  <a:lnTo>
                    <a:pt x="76" y="16621"/>
                  </a:lnTo>
                  <a:lnTo>
                    <a:pt x="127" y="16773"/>
                  </a:lnTo>
                  <a:lnTo>
                    <a:pt x="177" y="16925"/>
                  </a:lnTo>
                  <a:lnTo>
                    <a:pt x="279" y="17052"/>
                  </a:lnTo>
                  <a:lnTo>
                    <a:pt x="481" y="17305"/>
                  </a:lnTo>
                  <a:lnTo>
                    <a:pt x="709" y="17482"/>
                  </a:lnTo>
                  <a:lnTo>
                    <a:pt x="836" y="17584"/>
                  </a:lnTo>
                  <a:lnTo>
                    <a:pt x="988" y="17634"/>
                  </a:lnTo>
                  <a:lnTo>
                    <a:pt x="1140" y="17685"/>
                  </a:lnTo>
                  <a:lnTo>
                    <a:pt x="1292" y="17736"/>
                  </a:lnTo>
                  <a:lnTo>
                    <a:pt x="1444" y="17761"/>
                  </a:lnTo>
                  <a:lnTo>
                    <a:pt x="12516" y="17761"/>
                  </a:lnTo>
                  <a:lnTo>
                    <a:pt x="12618" y="17736"/>
                  </a:lnTo>
                  <a:lnTo>
                    <a:pt x="12719" y="17685"/>
                  </a:lnTo>
                  <a:lnTo>
                    <a:pt x="12795" y="17609"/>
                  </a:lnTo>
                  <a:lnTo>
                    <a:pt x="12846" y="17533"/>
                  </a:lnTo>
                  <a:lnTo>
                    <a:pt x="12897" y="17457"/>
                  </a:lnTo>
                  <a:lnTo>
                    <a:pt x="12922" y="17356"/>
                  </a:lnTo>
                  <a:lnTo>
                    <a:pt x="12947" y="17229"/>
                  </a:lnTo>
                  <a:lnTo>
                    <a:pt x="12922" y="17128"/>
                  </a:lnTo>
                  <a:lnTo>
                    <a:pt x="12897" y="17026"/>
                  </a:lnTo>
                  <a:lnTo>
                    <a:pt x="12846" y="16950"/>
                  </a:lnTo>
                  <a:lnTo>
                    <a:pt x="12795" y="16874"/>
                  </a:lnTo>
                  <a:lnTo>
                    <a:pt x="12719" y="16798"/>
                  </a:lnTo>
                  <a:lnTo>
                    <a:pt x="12618" y="16748"/>
                  </a:lnTo>
                  <a:lnTo>
                    <a:pt x="12516" y="16722"/>
                  </a:lnTo>
                  <a:lnTo>
                    <a:pt x="12415" y="16697"/>
                  </a:lnTo>
                  <a:lnTo>
                    <a:pt x="1596" y="16697"/>
                  </a:lnTo>
                  <a:lnTo>
                    <a:pt x="1470" y="16646"/>
                  </a:lnTo>
                  <a:lnTo>
                    <a:pt x="1343" y="16596"/>
                  </a:lnTo>
                  <a:lnTo>
                    <a:pt x="1242" y="16494"/>
                  </a:lnTo>
                  <a:lnTo>
                    <a:pt x="1166" y="16393"/>
                  </a:lnTo>
                  <a:lnTo>
                    <a:pt x="1115" y="16266"/>
                  </a:lnTo>
                  <a:lnTo>
                    <a:pt x="1064" y="16140"/>
                  </a:lnTo>
                  <a:lnTo>
                    <a:pt x="1064" y="15988"/>
                  </a:lnTo>
                  <a:lnTo>
                    <a:pt x="1064" y="15861"/>
                  </a:lnTo>
                  <a:lnTo>
                    <a:pt x="1115" y="15734"/>
                  </a:lnTo>
                  <a:lnTo>
                    <a:pt x="1191" y="15633"/>
                  </a:lnTo>
                  <a:lnTo>
                    <a:pt x="1267" y="15532"/>
                  </a:lnTo>
                  <a:lnTo>
                    <a:pt x="1368" y="15455"/>
                  </a:lnTo>
                  <a:lnTo>
                    <a:pt x="1495" y="15379"/>
                  </a:lnTo>
                  <a:lnTo>
                    <a:pt x="1622" y="15354"/>
                  </a:lnTo>
                  <a:lnTo>
                    <a:pt x="1748" y="15329"/>
                  </a:lnTo>
                  <a:lnTo>
                    <a:pt x="2230" y="15329"/>
                  </a:lnTo>
                  <a:lnTo>
                    <a:pt x="2230" y="0"/>
                  </a:lnTo>
                  <a:close/>
                </a:path>
              </a:pathLst>
            </a:custGeom>
            <a:solidFill>
              <a:srgbClr val="A83F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4529;p54"/>
            <p:cNvSpPr/>
            <p:nvPr/>
          </p:nvSpPr>
          <p:spPr>
            <a:xfrm>
              <a:off x="2508925" y="1332200"/>
              <a:ext cx="86825" cy="48150"/>
            </a:xfrm>
            <a:custGeom>
              <a:avLst/>
              <a:gdLst/>
              <a:ahLst/>
              <a:cxnLst/>
              <a:rect l="l" t="t" r="r" b="b"/>
              <a:pathLst>
                <a:path w="3473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521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509" y="1926"/>
                  </a:lnTo>
                  <a:lnTo>
                    <a:pt x="2712" y="1901"/>
                  </a:lnTo>
                  <a:lnTo>
                    <a:pt x="2889" y="1850"/>
                  </a:lnTo>
                  <a:lnTo>
                    <a:pt x="3067" y="1774"/>
                  </a:lnTo>
                  <a:lnTo>
                    <a:pt x="3193" y="1647"/>
                  </a:lnTo>
                  <a:lnTo>
                    <a:pt x="3320" y="1521"/>
                  </a:lnTo>
                  <a:lnTo>
                    <a:pt x="3396" y="1343"/>
                  </a:lnTo>
                  <a:lnTo>
                    <a:pt x="3472" y="1166"/>
                  </a:lnTo>
                  <a:lnTo>
                    <a:pt x="3472" y="963"/>
                  </a:lnTo>
                  <a:lnTo>
                    <a:pt x="3472" y="786"/>
                  </a:lnTo>
                  <a:lnTo>
                    <a:pt x="3396" y="608"/>
                  </a:lnTo>
                  <a:lnTo>
                    <a:pt x="3320" y="431"/>
                  </a:lnTo>
                  <a:lnTo>
                    <a:pt x="3193" y="304"/>
                  </a:lnTo>
                  <a:lnTo>
                    <a:pt x="3067" y="178"/>
                  </a:lnTo>
                  <a:lnTo>
                    <a:pt x="2889" y="76"/>
                  </a:lnTo>
                  <a:lnTo>
                    <a:pt x="2712" y="26"/>
                  </a:lnTo>
                  <a:lnTo>
                    <a:pt x="2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4530;p54"/>
            <p:cNvSpPr/>
            <p:nvPr/>
          </p:nvSpPr>
          <p:spPr>
            <a:xfrm>
              <a:off x="2508925" y="1332200"/>
              <a:ext cx="50700" cy="48150"/>
            </a:xfrm>
            <a:custGeom>
              <a:avLst/>
              <a:gdLst/>
              <a:ahLst/>
              <a:cxnLst/>
              <a:rect l="l" t="t" r="r" b="b"/>
              <a:pathLst>
                <a:path w="2028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521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028" y="1926"/>
                  </a:lnTo>
                  <a:lnTo>
                    <a:pt x="1825" y="1901"/>
                  </a:lnTo>
                  <a:lnTo>
                    <a:pt x="1648" y="1850"/>
                  </a:lnTo>
                  <a:lnTo>
                    <a:pt x="1496" y="1774"/>
                  </a:lnTo>
                  <a:lnTo>
                    <a:pt x="1344" y="1647"/>
                  </a:lnTo>
                  <a:lnTo>
                    <a:pt x="1217" y="1521"/>
                  </a:lnTo>
                  <a:lnTo>
                    <a:pt x="1141" y="1343"/>
                  </a:lnTo>
                  <a:lnTo>
                    <a:pt x="1090" y="1166"/>
                  </a:lnTo>
                  <a:lnTo>
                    <a:pt x="1065" y="963"/>
                  </a:lnTo>
                  <a:lnTo>
                    <a:pt x="1090" y="786"/>
                  </a:lnTo>
                  <a:lnTo>
                    <a:pt x="1141" y="608"/>
                  </a:lnTo>
                  <a:lnTo>
                    <a:pt x="1217" y="431"/>
                  </a:lnTo>
                  <a:lnTo>
                    <a:pt x="1344" y="304"/>
                  </a:lnTo>
                  <a:lnTo>
                    <a:pt x="1496" y="178"/>
                  </a:lnTo>
                  <a:lnTo>
                    <a:pt x="1648" y="76"/>
                  </a:lnTo>
                  <a:lnTo>
                    <a:pt x="1825" y="26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4531;p54"/>
            <p:cNvSpPr/>
            <p:nvPr/>
          </p:nvSpPr>
          <p:spPr>
            <a:xfrm>
              <a:off x="2508925" y="1557700"/>
              <a:ext cx="86825" cy="48150"/>
            </a:xfrm>
            <a:custGeom>
              <a:avLst/>
              <a:gdLst/>
              <a:ahLst/>
              <a:cxnLst/>
              <a:rect l="l" t="t" r="r" b="b"/>
              <a:pathLst>
                <a:path w="3473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509" y="1926"/>
                  </a:lnTo>
                  <a:lnTo>
                    <a:pt x="2712" y="1901"/>
                  </a:lnTo>
                  <a:lnTo>
                    <a:pt x="2889" y="1850"/>
                  </a:lnTo>
                  <a:lnTo>
                    <a:pt x="3067" y="1774"/>
                  </a:lnTo>
                  <a:lnTo>
                    <a:pt x="3193" y="1647"/>
                  </a:lnTo>
                  <a:lnTo>
                    <a:pt x="3320" y="1495"/>
                  </a:lnTo>
                  <a:lnTo>
                    <a:pt x="3396" y="1343"/>
                  </a:lnTo>
                  <a:lnTo>
                    <a:pt x="3472" y="1166"/>
                  </a:lnTo>
                  <a:lnTo>
                    <a:pt x="3472" y="963"/>
                  </a:lnTo>
                  <a:lnTo>
                    <a:pt x="3472" y="786"/>
                  </a:lnTo>
                  <a:lnTo>
                    <a:pt x="3396" y="608"/>
                  </a:lnTo>
                  <a:lnTo>
                    <a:pt x="3320" y="431"/>
                  </a:lnTo>
                  <a:lnTo>
                    <a:pt x="3193" y="304"/>
                  </a:lnTo>
                  <a:lnTo>
                    <a:pt x="3067" y="178"/>
                  </a:lnTo>
                  <a:lnTo>
                    <a:pt x="2889" y="76"/>
                  </a:lnTo>
                  <a:lnTo>
                    <a:pt x="2712" y="26"/>
                  </a:lnTo>
                  <a:lnTo>
                    <a:pt x="2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4532;p54"/>
            <p:cNvSpPr/>
            <p:nvPr/>
          </p:nvSpPr>
          <p:spPr>
            <a:xfrm>
              <a:off x="2508925" y="1557700"/>
              <a:ext cx="50700" cy="48150"/>
            </a:xfrm>
            <a:custGeom>
              <a:avLst/>
              <a:gdLst/>
              <a:ahLst/>
              <a:cxnLst/>
              <a:rect l="l" t="t" r="r" b="b"/>
              <a:pathLst>
                <a:path w="2028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279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028" y="1926"/>
                  </a:lnTo>
                  <a:lnTo>
                    <a:pt x="1825" y="1901"/>
                  </a:lnTo>
                  <a:lnTo>
                    <a:pt x="1648" y="1850"/>
                  </a:lnTo>
                  <a:lnTo>
                    <a:pt x="1496" y="1774"/>
                  </a:lnTo>
                  <a:lnTo>
                    <a:pt x="1344" y="1647"/>
                  </a:lnTo>
                  <a:lnTo>
                    <a:pt x="1217" y="1495"/>
                  </a:lnTo>
                  <a:lnTo>
                    <a:pt x="1141" y="1343"/>
                  </a:lnTo>
                  <a:lnTo>
                    <a:pt x="1090" y="1166"/>
                  </a:lnTo>
                  <a:lnTo>
                    <a:pt x="1065" y="963"/>
                  </a:lnTo>
                  <a:lnTo>
                    <a:pt x="1090" y="786"/>
                  </a:lnTo>
                  <a:lnTo>
                    <a:pt x="1141" y="608"/>
                  </a:lnTo>
                  <a:lnTo>
                    <a:pt x="1217" y="431"/>
                  </a:lnTo>
                  <a:lnTo>
                    <a:pt x="1344" y="279"/>
                  </a:lnTo>
                  <a:lnTo>
                    <a:pt x="1496" y="178"/>
                  </a:lnTo>
                  <a:lnTo>
                    <a:pt x="1648" y="76"/>
                  </a:lnTo>
                  <a:lnTo>
                    <a:pt x="1825" y="26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4533;p54"/>
            <p:cNvSpPr/>
            <p:nvPr/>
          </p:nvSpPr>
          <p:spPr>
            <a:xfrm>
              <a:off x="2508925" y="1444950"/>
              <a:ext cx="86825" cy="48150"/>
            </a:xfrm>
            <a:custGeom>
              <a:avLst/>
              <a:gdLst/>
              <a:ahLst/>
              <a:cxnLst/>
              <a:rect l="l" t="t" r="r" b="b"/>
              <a:pathLst>
                <a:path w="3473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509" y="1926"/>
                  </a:lnTo>
                  <a:lnTo>
                    <a:pt x="2712" y="1901"/>
                  </a:lnTo>
                  <a:lnTo>
                    <a:pt x="2889" y="1850"/>
                  </a:lnTo>
                  <a:lnTo>
                    <a:pt x="3067" y="1774"/>
                  </a:lnTo>
                  <a:lnTo>
                    <a:pt x="3193" y="1647"/>
                  </a:lnTo>
                  <a:lnTo>
                    <a:pt x="3320" y="1495"/>
                  </a:lnTo>
                  <a:lnTo>
                    <a:pt x="3396" y="1343"/>
                  </a:lnTo>
                  <a:lnTo>
                    <a:pt x="3472" y="1166"/>
                  </a:lnTo>
                  <a:lnTo>
                    <a:pt x="3472" y="963"/>
                  </a:lnTo>
                  <a:lnTo>
                    <a:pt x="3472" y="786"/>
                  </a:lnTo>
                  <a:lnTo>
                    <a:pt x="3396" y="608"/>
                  </a:lnTo>
                  <a:lnTo>
                    <a:pt x="3320" y="431"/>
                  </a:lnTo>
                  <a:lnTo>
                    <a:pt x="3193" y="304"/>
                  </a:lnTo>
                  <a:lnTo>
                    <a:pt x="3067" y="178"/>
                  </a:lnTo>
                  <a:lnTo>
                    <a:pt x="2889" y="76"/>
                  </a:lnTo>
                  <a:lnTo>
                    <a:pt x="2712" y="26"/>
                  </a:lnTo>
                  <a:lnTo>
                    <a:pt x="2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4534;p54"/>
            <p:cNvSpPr/>
            <p:nvPr/>
          </p:nvSpPr>
          <p:spPr>
            <a:xfrm>
              <a:off x="2508925" y="1444950"/>
              <a:ext cx="50700" cy="48150"/>
            </a:xfrm>
            <a:custGeom>
              <a:avLst/>
              <a:gdLst/>
              <a:ahLst/>
              <a:cxnLst/>
              <a:rect l="l" t="t" r="r" b="b"/>
              <a:pathLst>
                <a:path w="2028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028" y="1926"/>
                  </a:lnTo>
                  <a:lnTo>
                    <a:pt x="1825" y="1901"/>
                  </a:lnTo>
                  <a:lnTo>
                    <a:pt x="1648" y="1850"/>
                  </a:lnTo>
                  <a:lnTo>
                    <a:pt x="1496" y="1774"/>
                  </a:lnTo>
                  <a:lnTo>
                    <a:pt x="1344" y="1647"/>
                  </a:lnTo>
                  <a:lnTo>
                    <a:pt x="1217" y="1495"/>
                  </a:lnTo>
                  <a:lnTo>
                    <a:pt x="1141" y="1343"/>
                  </a:lnTo>
                  <a:lnTo>
                    <a:pt x="1090" y="1166"/>
                  </a:lnTo>
                  <a:lnTo>
                    <a:pt x="1065" y="963"/>
                  </a:lnTo>
                  <a:lnTo>
                    <a:pt x="1090" y="786"/>
                  </a:lnTo>
                  <a:lnTo>
                    <a:pt x="1141" y="608"/>
                  </a:lnTo>
                  <a:lnTo>
                    <a:pt x="1217" y="431"/>
                  </a:lnTo>
                  <a:lnTo>
                    <a:pt x="1344" y="304"/>
                  </a:lnTo>
                  <a:lnTo>
                    <a:pt x="1496" y="178"/>
                  </a:lnTo>
                  <a:lnTo>
                    <a:pt x="1648" y="76"/>
                  </a:lnTo>
                  <a:lnTo>
                    <a:pt x="1825" y="26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0" name="Hộp Văn bản 230"/>
          <p:cNvSpPr txBox="1"/>
          <p:nvPr/>
        </p:nvSpPr>
        <p:spPr>
          <a:xfrm>
            <a:off x="1777377" y="2626264"/>
            <a:ext cx="93260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latin typeface="UTM Avo" panose="02040603050506020204" pitchFamily="18" charset="0"/>
                <a:cs typeface="Arial" panose="020B0604020202020204" pitchFamily="34" charset="0"/>
              </a:rPr>
              <a:t>Ôn lại hình dạng, đặc điểm, tên gọi của hình tam giác, hình tứ giác.</a:t>
            </a:r>
          </a:p>
        </p:txBody>
      </p:sp>
      <p:sp>
        <p:nvSpPr>
          <p:cNvPr id="263" name="Hộp Văn bản 232"/>
          <p:cNvSpPr txBox="1"/>
          <p:nvPr/>
        </p:nvSpPr>
        <p:spPr>
          <a:xfrm>
            <a:off x="1804278" y="3667609"/>
            <a:ext cx="8787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ê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ke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tra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tam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tứ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Google Shape;4505;p54"/>
          <p:cNvSpPr/>
          <p:nvPr/>
        </p:nvSpPr>
        <p:spPr>
          <a:xfrm rot="10800000">
            <a:off x="400263" y="5295780"/>
            <a:ext cx="991985" cy="800220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Hộp Văn bản 232"/>
          <p:cNvSpPr txBox="1"/>
          <p:nvPr/>
        </p:nvSpPr>
        <p:spPr>
          <a:xfrm>
            <a:off x="1772689" y="5141586"/>
            <a:ext cx="9729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Liên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hệ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tiễn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cuộc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tam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tứ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3" name="Google Shape;2137;p80"/>
          <p:cNvGrpSpPr/>
          <p:nvPr/>
        </p:nvGrpSpPr>
        <p:grpSpPr>
          <a:xfrm rot="20853565">
            <a:off x="445772" y="5465853"/>
            <a:ext cx="902157" cy="520786"/>
            <a:chOff x="3269900" y="2002350"/>
            <a:chExt cx="742325" cy="815650"/>
          </a:xfrm>
        </p:grpSpPr>
        <p:sp>
          <p:nvSpPr>
            <p:cNvPr id="34" name="Google Shape;2138;p80"/>
            <p:cNvSpPr/>
            <p:nvPr/>
          </p:nvSpPr>
          <p:spPr>
            <a:xfrm>
              <a:off x="3269900" y="2002625"/>
              <a:ext cx="742325" cy="815075"/>
            </a:xfrm>
            <a:custGeom>
              <a:avLst/>
              <a:gdLst/>
              <a:ahLst/>
              <a:cxnLst/>
              <a:rect l="l" t="t" r="r" b="b"/>
              <a:pathLst>
                <a:path w="29693" h="32603" extrusionOk="0">
                  <a:moveTo>
                    <a:pt x="3162" y="8787"/>
                  </a:moveTo>
                  <a:cubicBezTo>
                    <a:pt x="3526" y="8787"/>
                    <a:pt x="3880" y="8988"/>
                    <a:pt x="4030" y="9334"/>
                  </a:cubicBezTo>
                  <a:cubicBezTo>
                    <a:pt x="4249" y="9803"/>
                    <a:pt x="4030" y="10380"/>
                    <a:pt x="3561" y="10583"/>
                  </a:cubicBezTo>
                  <a:cubicBezTo>
                    <a:pt x="3435" y="10644"/>
                    <a:pt x="3300" y="10674"/>
                    <a:pt x="3165" y="10674"/>
                  </a:cubicBezTo>
                  <a:cubicBezTo>
                    <a:pt x="2816" y="10674"/>
                    <a:pt x="2474" y="10476"/>
                    <a:pt x="2327" y="10115"/>
                  </a:cubicBezTo>
                  <a:cubicBezTo>
                    <a:pt x="2109" y="9646"/>
                    <a:pt x="2327" y="9084"/>
                    <a:pt x="2780" y="8865"/>
                  </a:cubicBezTo>
                  <a:cubicBezTo>
                    <a:pt x="2903" y="8812"/>
                    <a:pt x="3033" y="8787"/>
                    <a:pt x="3162" y="8787"/>
                  </a:cubicBezTo>
                  <a:close/>
                  <a:moveTo>
                    <a:pt x="4652" y="12067"/>
                  </a:moveTo>
                  <a:cubicBezTo>
                    <a:pt x="5010" y="12067"/>
                    <a:pt x="5364" y="12268"/>
                    <a:pt x="5514" y="12614"/>
                  </a:cubicBezTo>
                  <a:cubicBezTo>
                    <a:pt x="5732" y="13083"/>
                    <a:pt x="5514" y="13660"/>
                    <a:pt x="5061" y="13864"/>
                  </a:cubicBezTo>
                  <a:cubicBezTo>
                    <a:pt x="4930" y="13924"/>
                    <a:pt x="4794" y="13954"/>
                    <a:pt x="4660" y="13954"/>
                  </a:cubicBezTo>
                  <a:cubicBezTo>
                    <a:pt x="4312" y="13954"/>
                    <a:pt x="3980" y="13756"/>
                    <a:pt x="3811" y="13395"/>
                  </a:cubicBezTo>
                  <a:cubicBezTo>
                    <a:pt x="3592" y="12926"/>
                    <a:pt x="3811" y="12364"/>
                    <a:pt x="4280" y="12145"/>
                  </a:cubicBezTo>
                  <a:cubicBezTo>
                    <a:pt x="4398" y="12092"/>
                    <a:pt x="4526" y="12067"/>
                    <a:pt x="4652" y="12067"/>
                  </a:cubicBezTo>
                  <a:close/>
                  <a:moveTo>
                    <a:pt x="6159" y="15347"/>
                  </a:moveTo>
                  <a:cubicBezTo>
                    <a:pt x="6519" y="15347"/>
                    <a:pt x="6867" y="15548"/>
                    <a:pt x="7029" y="15894"/>
                  </a:cubicBezTo>
                  <a:cubicBezTo>
                    <a:pt x="7247" y="16363"/>
                    <a:pt x="7029" y="16925"/>
                    <a:pt x="6560" y="17144"/>
                  </a:cubicBezTo>
                  <a:cubicBezTo>
                    <a:pt x="6430" y="17204"/>
                    <a:pt x="6291" y="17234"/>
                    <a:pt x="6154" y="17234"/>
                  </a:cubicBezTo>
                  <a:cubicBezTo>
                    <a:pt x="5799" y="17234"/>
                    <a:pt x="5457" y="17036"/>
                    <a:pt x="5311" y="16675"/>
                  </a:cubicBezTo>
                  <a:cubicBezTo>
                    <a:pt x="5092" y="16206"/>
                    <a:pt x="5311" y="15644"/>
                    <a:pt x="5779" y="15425"/>
                  </a:cubicBezTo>
                  <a:cubicBezTo>
                    <a:pt x="5902" y="15372"/>
                    <a:pt x="6031" y="15347"/>
                    <a:pt x="6159" y="15347"/>
                  </a:cubicBezTo>
                  <a:close/>
                  <a:moveTo>
                    <a:pt x="7658" y="18627"/>
                  </a:moveTo>
                  <a:cubicBezTo>
                    <a:pt x="8018" y="18627"/>
                    <a:pt x="8367" y="18828"/>
                    <a:pt x="8528" y="19174"/>
                  </a:cubicBezTo>
                  <a:cubicBezTo>
                    <a:pt x="8747" y="19643"/>
                    <a:pt x="8528" y="20221"/>
                    <a:pt x="8060" y="20424"/>
                  </a:cubicBezTo>
                  <a:cubicBezTo>
                    <a:pt x="7929" y="20485"/>
                    <a:pt x="7792" y="20514"/>
                    <a:pt x="7656" y="20514"/>
                  </a:cubicBezTo>
                  <a:cubicBezTo>
                    <a:pt x="7305" y="20514"/>
                    <a:pt x="6968" y="20316"/>
                    <a:pt x="6810" y="19955"/>
                  </a:cubicBezTo>
                  <a:cubicBezTo>
                    <a:pt x="6591" y="19487"/>
                    <a:pt x="6810" y="18924"/>
                    <a:pt x="7279" y="18706"/>
                  </a:cubicBezTo>
                  <a:cubicBezTo>
                    <a:pt x="7401" y="18652"/>
                    <a:pt x="7531" y="18627"/>
                    <a:pt x="7658" y="18627"/>
                  </a:cubicBezTo>
                  <a:close/>
                  <a:moveTo>
                    <a:pt x="9160" y="21907"/>
                  </a:moveTo>
                  <a:cubicBezTo>
                    <a:pt x="9524" y="21907"/>
                    <a:pt x="9878" y="22108"/>
                    <a:pt x="10028" y="22454"/>
                  </a:cubicBezTo>
                  <a:cubicBezTo>
                    <a:pt x="10246" y="22923"/>
                    <a:pt x="10028" y="23501"/>
                    <a:pt x="9559" y="23704"/>
                  </a:cubicBezTo>
                  <a:cubicBezTo>
                    <a:pt x="9429" y="23765"/>
                    <a:pt x="9291" y="23794"/>
                    <a:pt x="9156" y="23794"/>
                  </a:cubicBezTo>
                  <a:cubicBezTo>
                    <a:pt x="8804" y="23794"/>
                    <a:pt x="8467" y="23596"/>
                    <a:pt x="8310" y="23235"/>
                  </a:cubicBezTo>
                  <a:cubicBezTo>
                    <a:pt x="8107" y="22767"/>
                    <a:pt x="8310" y="22204"/>
                    <a:pt x="8778" y="21986"/>
                  </a:cubicBezTo>
                  <a:cubicBezTo>
                    <a:pt x="8901" y="21932"/>
                    <a:pt x="9031" y="21907"/>
                    <a:pt x="9160" y="21907"/>
                  </a:cubicBezTo>
                  <a:close/>
                  <a:moveTo>
                    <a:pt x="10660" y="25187"/>
                  </a:moveTo>
                  <a:cubicBezTo>
                    <a:pt x="11023" y="25187"/>
                    <a:pt x="11377" y="25388"/>
                    <a:pt x="11527" y="25734"/>
                  </a:cubicBezTo>
                  <a:cubicBezTo>
                    <a:pt x="11746" y="26203"/>
                    <a:pt x="11527" y="26781"/>
                    <a:pt x="11059" y="26984"/>
                  </a:cubicBezTo>
                  <a:cubicBezTo>
                    <a:pt x="10932" y="27050"/>
                    <a:pt x="10795" y="27081"/>
                    <a:pt x="10659" y="27081"/>
                  </a:cubicBezTo>
                  <a:cubicBezTo>
                    <a:pt x="10311" y="27081"/>
                    <a:pt x="9971" y="26875"/>
                    <a:pt x="9825" y="26515"/>
                  </a:cubicBezTo>
                  <a:cubicBezTo>
                    <a:pt x="9606" y="26047"/>
                    <a:pt x="9825" y="25484"/>
                    <a:pt x="10278" y="25266"/>
                  </a:cubicBezTo>
                  <a:cubicBezTo>
                    <a:pt x="10400" y="25213"/>
                    <a:pt x="10531" y="25187"/>
                    <a:pt x="10660" y="25187"/>
                  </a:cubicBezTo>
                  <a:close/>
                  <a:moveTo>
                    <a:pt x="12172" y="28467"/>
                  </a:moveTo>
                  <a:cubicBezTo>
                    <a:pt x="12532" y="28467"/>
                    <a:pt x="12881" y="28668"/>
                    <a:pt x="13042" y="29014"/>
                  </a:cubicBezTo>
                  <a:cubicBezTo>
                    <a:pt x="13245" y="29483"/>
                    <a:pt x="13042" y="30061"/>
                    <a:pt x="12574" y="30264"/>
                  </a:cubicBezTo>
                  <a:cubicBezTo>
                    <a:pt x="12449" y="30322"/>
                    <a:pt x="12319" y="30349"/>
                    <a:pt x="12189" y="30349"/>
                  </a:cubicBezTo>
                  <a:cubicBezTo>
                    <a:pt x="11831" y="30349"/>
                    <a:pt x="11485" y="30140"/>
                    <a:pt x="11324" y="29795"/>
                  </a:cubicBezTo>
                  <a:cubicBezTo>
                    <a:pt x="11105" y="29327"/>
                    <a:pt x="11324" y="28764"/>
                    <a:pt x="11793" y="28546"/>
                  </a:cubicBezTo>
                  <a:cubicBezTo>
                    <a:pt x="11915" y="28493"/>
                    <a:pt x="12045" y="28467"/>
                    <a:pt x="12172" y="28467"/>
                  </a:cubicBezTo>
                  <a:close/>
                  <a:moveTo>
                    <a:pt x="17988" y="0"/>
                  </a:moveTo>
                  <a:cubicBezTo>
                    <a:pt x="17822" y="0"/>
                    <a:pt x="17653" y="33"/>
                    <a:pt x="17494" y="103"/>
                  </a:cubicBezTo>
                  <a:lnTo>
                    <a:pt x="875" y="7694"/>
                  </a:lnTo>
                  <a:cubicBezTo>
                    <a:pt x="266" y="7975"/>
                    <a:pt x="0" y="8709"/>
                    <a:pt x="266" y="9318"/>
                  </a:cubicBezTo>
                  <a:lnTo>
                    <a:pt x="10574" y="31888"/>
                  </a:lnTo>
                  <a:cubicBezTo>
                    <a:pt x="10780" y="32346"/>
                    <a:pt x="11230" y="32603"/>
                    <a:pt x="11695" y="32603"/>
                  </a:cubicBezTo>
                  <a:cubicBezTo>
                    <a:pt x="11864" y="32603"/>
                    <a:pt x="12036" y="32568"/>
                    <a:pt x="12199" y="32498"/>
                  </a:cubicBezTo>
                  <a:lnTo>
                    <a:pt x="28818" y="24906"/>
                  </a:lnTo>
                  <a:cubicBezTo>
                    <a:pt x="29427" y="24625"/>
                    <a:pt x="29693" y="23891"/>
                    <a:pt x="29427" y="23282"/>
                  </a:cubicBezTo>
                  <a:lnTo>
                    <a:pt x="19118" y="712"/>
                  </a:lnTo>
                  <a:cubicBezTo>
                    <a:pt x="18911" y="263"/>
                    <a:pt x="18457" y="0"/>
                    <a:pt x="17988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39;p80"/>
            <p:cNvSpPr/>
            <p:nvPr/>
          </p:nvSpPr>
          <p:spPr>
            <a:xfrm>
              <a:off x="3269900" y="2002350"/>
              <a:ext cx="742325" cy="815650"/>
            </a:xfrm>
            <a:custGeom>
              <a:avLst/>
              <a:gdLst/>
              <a:ahLst/>
              <a:cxnLst/>
              <a:rect l="l" t="t" r="r" b="b"/>
              <a:pathLst>
                <a:path w="29693" h="32626" extrusionOk="0">
                  <a:moveTo>
                    <a:pt x="3212" y="8812"/>
                  </a:moveTo>
                  <a:cubicBezTo>
                    <a:pt x="3570" y="8812"/>
                    <a:pt x="3916" y="9021"/>
                    <a:pt x="4077" y="9365"/>
                  </a:cubicBezTo>
                  <a:cubicBezTo>
                    <a:pt x="4296" y="9834"/>
                    <a:pt x="4077" y="10381"/>
                    <a:pt x="3609" y="10615"/>
                  </a:cubicBezTo>
                  <a:cubicBezTo>
                    <a:pt x="3486" y="10668"/>
                    <a:pt x="3357" y="10693"/>
                    <a:pt x="3229" y="10693"/>
                  </a:cubicBezTo>
                  <a:cubicBezTo>
                    <a:pt x="2869" y="10693"/>
                    <a:pt x="2520" y="10492"/>
                    <a:pt x="2359" y="10146"/>
                  </a:cubicBezTo>
                  <a:cubicBezTo>
                    <a:pt x="2140" y="9678"/>
                    <a:pt x="2359" y="9100"/>
                    <a:pt x="2828" y="8897"/>
                  </a:cubicBezTo>
                  <a:cubicBezTo>
                    <a:pt x="2952" y="8839"/>
                    <a:pt x="3083" y="8812"/>
                    <a:pt x="3212" y="8812"/>
                  </a:cubicBezTo>
                  <a:close/>
                  <a:moveTo>
                    <a:pt x="4696" y="12092"/>
                  </a:moveTo>
                  <a:cubicBezTo>
                    <a:pt x="5054" y="12092"/>
                    <a:pt x="5400" y="12301"/>
                    <a:pt x="5561" y="12645"/>
                  </a:cubicBezTo>
                  <a:cubicBezTo>
                    <a:pt x="5795" y="13114"/>
                    <a:pt x="5577" y="13661"/>
                    <a:pt x="5092" y="13895"/>
                  </a:cubicBezTo>
                  <a:cubicBezTo>
                    <a:pt x="4970" y="13948"/>
                    <a:pt x="4841" y="13973"/>
                    <a:pt x="4713" y="13973"/>
                  </a:cubicBezTo>
                  <a:cubicBezTo>
                    <a:pt x="4353" y="13973"/>
                    <a:pt x="4004" y="13772"/>
                    <a:pt x="3843" y="13426"/>
                  </a:cubicBezTo>
                  <a:cubicBezTo>
                    <a:pt x="3624" y="12958"/>
                    <a:pt x="3843" y="12380"/>
                    <a:pt x="4311" y="12177"/>
                  </a:cubicBezTo>
                  <a:cubicBezTo>
                    <a:pt x="4436" y="12119"/>
                    <a:pt x="4566" y="12092"/>
                    <a:pt x="4696" y="12092"/>
                  </a:cubicBezTo>
                  <a:close/>
                  <a:moveTo>
                    <a:pt x="6195" y="15372"/>
                  </a:moveTo>
                  <a:cubicBezTo>
                    <a:pt x="6553" y="15372"/>
                    <a:pt x="6900" y="15581"/>
                    <a:pt x="7060" y="15925"/>
                  </a:cubicBezTo>
                  <a:cubicBezTo>
                    <a:pt x="7279" y="16394"/>
                    <a:pt x="7076" y="16941"/>
                    <a:pt x="6592" y="17175"/>
                  </a:cubicBezTo>
                  <a:cubicBezTo>
                    <a:pt x="6469" y="17228"/>
                    <a:pt x="6340" y="17253"/>
                    <a:pt x="6212" y="17253"/>
                  </a:cubicBezTo>
                  <a:cubicBezTo>
                    <a:pt x="5852" y="17253"/>
                    <a:pt x="5504" y="17052"/>
                    <a:pt x="5342" y="16706"/>
                  </a:cubicBezTo>
                  <a:cubicBezTo>
                    <a:pt x="5124" y="16238"/>
                    <a:pt x="5342" y="15660"/>
                    <a:pt x="5811" y="15457"/>
                  </a:cubicBezTo>
                  <a:cubicBezTo>
                    <a:pt x="5935" y="15399"/>
                    <a:pt x="6066" y="15372"/>
                    <a:pt x="6195" y="15372"/>
                  </a:cubicBezTo>
                  <a:close/>
                  <a:moveTo>
                    <a:pt x="7697" y="18652"/>
                  </a:moveTo>
                  <a:cubicBezTo>
                    <a:pt x="8059" y="18652"/>
                    <a:pt x="8411" y="18861"/>
                    <a:pt x="8560" y="19206"/>
                  </a:cubicBezTo>
                  <a:cubicBezTo>
                    <a:pt x="8779" y="19674"/>
                    <a:pt x="8560" y="20236"/>
                    <a:pt x="8091" y="20455"/>
                  </a:cubicBezTo>
                  <a:cubicBezTo>
                    <a:pt x="7969" y="20508"/>
                    <a:pt x="7839" y="20534"/>
                    <a:pt x="7712" y="20534"/>
                  </a:cubicBezTo>
                  <a:cubicBezTo>
                    <a:pt x="7352" y="20534"/>
                    <a:pt x="7003" y="20332"/>
                    <a:pt x="6842" y="19986"/>
                  </a:cubicBezTo>
                  <a:cubicBezTo>
                    <a:pt x="6639" y="19518"/>
                    <a:pt x="6842" y="18940"/>
                    <a:pt x="7310" y="18737"/>
                  </a:cubicBezTo>
                  <a:cubicBezTo>
                    <a:pt x="7435" y="18679"/>
                    <a:pt x="7566" y="18652"/>
                    <a:pt x="7697" y="18652"/>
                  </a:cubicBezTo>
                  <a:close/>
                  <a:moveTo>
                    <a:pt x="9203" y="21932"/>
                  </a:moveTo>
                  <a:cubicBezTo>
                    <a:pt x="9568" y="21932"/>
                    <a:pt x="9914" y="22141"/>
                    <a:pt x="10075" y="22486"/>
                  </a:cubicBezTo>
                  <a:cubicBezTo>
                    <a:pt x="10278" y="22954"/>
                    <a:pt x="10075" y="23516"/>
                    <a:pt x="9591" y="23735"/>
                  </a:cubicBezTo>
                  <a:cubicBezTo>
                    <a:pt x="9468" y="23788"/>
                    <a:pt x="9339" y="23814"/>
                    <a:pt x="9211" y="23814"/>
                  </a:cubicBezTo>
                  <a:cubicBezTo>
                    <a:pt x="8851" y="23814"/>
                    <a:pt x="8503" y="23612"/>
                    <a:pt x="8341" y="23267"/>
                  </a:cubicBezTo>
                  <a:cubicBezTo>
                    <a:pt x="8138" y="22798"/>
                    <a:pt x="8341" y="22220"/>
                    <a:pt x="8810" y="22017"/>
                  </a:cubicBezTo>
                  <a:cubicBezTo>
                    <a:pt x="8938" y="21959"/>
                    <a:pt x="9072" y="21932"/>
                    <a:pt x="9203" y="21932"/>
                  </a:cubicBezTo>
                  <a:close/>
                  <a:moveTo>
                    <a:pt x="10709" y="25212"/>
                  </a:moveTo>
                  <a:cubicBezTo>
                    <a:pt x="11067" y="25212"/>
                    <a:pt x="11414" y="25421"/>
                    <a:pt x="11574" y="25766"/>
                  </a:cubicBezTo>
                  <a:cubicBezTo>
                    <a:pt x="11793" y="26234"/>
                    <a:pt x="11574" y="26797"/>
                    <a:pt x="11106" y="27015"/>
                  </a:cubicBezTo>
                  <a:cubicBezTo>
                    <a:pt x="10983" y="27068"/>
                    <a:pt x="10854" y="27094"/>
                    <a:pt x="10726" y="27094"/>
                  </a:cubicBezTo>
                  <a:cubicBezTo>
                    <a:pt x="10366" y="27094"/>
                    <a:pt x="10018" y="26893"/>
                    <a:pt x="9856" y="26547"/>
                  </a:cubicBezTo>
                  <a:cubicBezTo>
                    <a:pt x="9638" y="26078"/>
                    <a:pt x="9856" y="25500"/>
                    <a:pt x="10325" y="25297"/>
                  </a:cubicBezTo>
                  <a:cubicBezTo>
                    <a:pt x="10449" y="25239"/>
                    <a:pt x="10580" y="25212"/>
                    <a:pt x="10709" y="25212"/>
                  </a:cubicBezTo>
                  <a:close/>
                  <a:moveTo>
                    <a:pt x="12193" y="28492"/>
                  </a:moveTo>
                  <a:cubicBezTo>
                    <a:pt x="12551" y="28492"/>
                    <a:pt x="12898" y="28701"/>
                    <a:pt x="13058" y="29046"/>
                  </a:cubicBezTo>
                  <a:cubicBezTo>
                    <a:pt x="13277" y="29514"/>
                    <a:pt x="13074" y="30077"/>
                    <a:pt x="12590" y="30295"/>
                  </a:cubicBezTo>
                  <a:cubicBezTo>
                    <a:pt x="12467" y="30348"/>
                    <a:pt x="12337" y="30374"/>
                    <a:pt x="12208" y="30374"/>
                  </a:cubicBezTo>
                  <a:cubicBezTo>
                    <a:pt x="11844" y="30374"/>
                    <a:pt x="11490" y="30173"/>
                    <a:pt x="11340" y="29827"/>
                  </a:cubicBezTo>
                  <a:cubicBezTo>
                    <a:pt x="11121" y="29358"/>
                    <a:pt x="11340" y="28780"/>
                    <a:pt x="11809" y="28577"/>
                  </a:cubicBezTo>
                  <a:cubicBezTo>
                    <a:pt x="11933" y="28519"/>
                    <a:pt x="12064" y="28492"/>
                    <a:pt x="12193" y="28492"/>
                  </a:cubicBezTo>
                  <a:close/>
                  <a:moveTo>
                    <a:pt x="18002" y="0"/>
                  </a:moveTo>
                  <a:cubicBezTo>
                    <a:pt x="17837" y="0"/>
                    <a:pt x="17669" y="33"/>
                    <a:pt x="17510" y="103"/>
                  </a:cubicBezTo>
                  <a:lnTo>
                    <a:pt x="875" y="7725"/>
                  </a:lnTo>
                  <a:cubicBezTo>
                    <a:pt x="266" y="7991"/>
                    <a:pt x="0" y="8741"/>
                    <a:pt x="266" y="9334"/>
                  </a:cubicBezTo>
                  <a:lnTo>
                    <a:pt x="10575" y="31904"/>
                  </a:lnTo>
                  <a:cubicBezTo>
                    <a:pt x="10780" y="32360"/>
                    <a:pt x="11227" y="32625"/>
                    <a:pt x="11691" y="32625"/>
                  </a:cubicBezTo>
                  <a:cubicBezTo>
                    <a:pt x="11862" y="32625"/>
                    <a:pt x="12035" y="32589"/>
                    <a:pt x="12199" y="32513"/>
                  </a:cubicBezTo>
                  <a:lnTo>
                    <a:pt x="28818" y="24922"/>
                  </a:lnTo>
                  <a:cubicBezTo>
                    <a:pt x="29412" y="24641"/>
                    <a:pt x="29693" y="23907"/>
                    <a:pt x="29412" y="23298"/>
                  </a:cubicBezTo>
                  <a:lnTo>
                    <a:pt x="19134" y="712"/>
                  </a:lnTo>
                  <a:cubicBezTo>
                    <a:pt x="18915" y="263"/>
                    <a:pt x="18467" y="0"/>
                    <a:pt x="180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40;p80"/>
            <p:cNvSpPr/>
            <p:nvPr/>
          </p:nvSpPr>
          <p:spPr>
            <a:xfrm>
              <a:off x="3413200" y="20763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9" y="0"/>
                  </a:moveTo>
                  <a:lnTo>
                    <a:pt x="1" y="5108"/>
                  </a:lnTo>
                  <a:lnTo>
                    <a:pt x="329" y="5795"/>
                  </a:lnTo>
                  <a:lnTo>
                    <a:pt x="11497" y="688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41;p80"/>
            <p:cNvSpPr/>
            <p:nvPr/>
          </p:nvSpPr>
          <p:spPr>
            <a:xfrm>
              <a:off x="3449900" y="2155650"/>
              <a:ext cx="287050" cy="145275"/>
            </a:xfrm>
            <a:custGeom>
              <a:avLst/>
              <a:gdLst/>
              <a:ahLst/>
              <a:cxnLst/>
              <a:rect l="l" t="t" r="r" b="b"/>
              <a:pathLst>
                <a:path w="11482" h="5811" extrusionOk="0">
                  <a:moveTo>
                    <a:pt x="11169" y="0"/>
                  </a:moveTo>
                  <a:lnTo>
                    <a:pt x="1" y="5108"/>
                  </a:lnTo>
                  <a:lnTo>
                    <a:pt x="313" y="5810"/>
                  </a:lnTo>
                  <a:lnTo>
                    <a:pt x="11481" y="703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42;p80"/>
            <p:cNvSpPr/>
            <p:nvPr/>
          </p:nvSpPr>
          <p:spPr>
            <a:xfrm>
              <a:off x="3486625" y="223530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0" y="5108"/>
                  </a:lnTo>
                  <a:lnTo>
                    <a:pt x="313" y="5795"/>
                  </a:lnTo>
                  <a:lnTo>
                    <a:pt x="11480" y="688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43;p80"/>
            <p:cNvSpPr/>
            <p:nvPr/>
          </p:nvSpPr>
          <p:spPr>
            <a:xfrm>
              <a:off x="3522550" y="23149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13" y="5796"/>
                  </a:lnTo>
                  <a:lnTo>
                    <a:pt x="11480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44;p80"/>
            <p:cNvSpPr/>
            <p:nvPr/>
          </p:nvSpPr>
          <p:spPr>
            <a:xfrm>
              <a:off x="3559250" y="2394625"/>
              <a:ext cx="287025" cy="144875"/>
            </a:xfrm>
            <a:custGeom>
              <a:avLst/>
              <a:gdLst/>
              <a:ahLst/>
              <a:cxnLst/>
              <a:rect l="l" t="t" r="r" b="b"/>
              <a:pathLst>
                <a:path w="11481" h="5795" extrusionOk="0">
                  <a:moveTo>
                    <a:pt x="11168" y="0"/>
                  </a:moveTo>
                  <a:lnTo>
                    <a:pt x="0" y="5092"/>
                  </a:lnTo>
                  <a:lnTo>
                    <a:pt x="313" y="5795"/>
                  </a:lnTo>
                  <a:lnTo>
                    <a:pt x="11481" y="687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45;p80"/>
            <p:cNvSpPr/>
            <p:nvPr/>
          </p:nvSpPr>
          <p:spPr>
            <a:xfrm>
              <a:off x="3595175" y="24742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28" y="5795"/>
                  </a:lnTo>
                  <a:lnTo>
                    <a:pt x="11496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46;p80"/>
            <p:cNvSpPr/>
            <p:nvPr/>
          </p:nvSpPr>
          <p:spPr>
            <a:xfrm>
              <a:off x="3631875" y="25535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1" y="5108"/>
                  </a:lnTo>
                  <a:lnTo>
                    <a:pt x="313" y="5795"/>
                  </a:lnTo>
                  <a:lnTo>
                    <a:pt x="11481" y="703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E2579D-F923-F009-DC7A-D7AA829494D0}"/>
              </a:ext>
            </a:extLst>
          </p:cNvPr>
          <p:cNvSpPr txBox="1"/>
          <p:nvPr/>
        </p:nvSpPr>
        <p:spPr>
          <a:xfrm>
            <a:off x="426698" y="949609"/>
            <a:ext cx="1190681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vi-VN" sz="3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đã biết thêm được điều gì?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 panose="020B0604020202020204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/>
      <p:bldP spid="6" grpId="0" animBg="1"/>
      <p:bldP spid="260" grpId="0"/>
      <p:bldP spid="263" grpId="0"/>
      <p:bldP spid="2" grpId="0" animBg="1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971" y="544286"/>
            <a:ext cx="119960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giác,hình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UTM Avo" panose="02040603050506020204" pitchFamily="18" charset="0"/>
              <a:ea typeface="DengXian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972" y="1164772"/>
            <a:ext cx="120940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từng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cùng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750" t="6017" r="8230" b="6552"/>
          <a:stretch>
            <a:fillRect/>
          </a:stretch>
        </p:blipFill>
        <p:spPr>
          <a:xfrm>
            <a:off x="500743" y="2180435"/>
            <a:ext cx="10896600" cy="4677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47780" y="2882551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>
              <a:fillRect/>
            </a:stretch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1274" y="831068"/>
            <a:ext cx="62712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vẽ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UTM Avo" panose="02040603050506020204" pitchFamily="18" charset="0"/>
                <a:ea typeface="Times New Roman" panose="02020603050405020304" pitchFamily="18" charset="0"/>
              </a:rPr>
              <a:t> SGK 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6563" y="4383348"/>
            <a:ext cx="2948639" cy="52322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giác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3908" y="4383348"/>
            <a:ext cx="2574723" cy="52322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giác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26260" y="1628318"/>
            <a:ext cx="3612358" cy="2600596"/>
            <a:chOff x="1463888" y="1501318"/>
            <a:chExt cx="2836914" cy="2042341"/>
          </a:xfrm>
        </p:grpSpPr>
        <p:sp>
          <p:nvSpPr>
            <p:cNvPr id="9" name="Isosceles Triangle 8"/>
            <p:cNvSpPr/>
            <p:nvPr/>
          </p:nvSpPr>
          <p:spPr>
            <a:xfrm>
              <a:off x="1684020" y="1958340"/>
              <a:ext cx="2430780" cy="1174416"/>
            </a:xfrm>
            <a:prstGeom prst="triangle">
              <a:avLst>
                <a:gd name="adj" fmla="val 30762"/>
              </a:avLst>
            </a:prstGeom>
            <a:noFill/>
            <a:ln>
              <a:solidFill>
                <a:srgbClr val="6DC0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63888" y="3132756"/>
              <a:ext cx="354001" cy="4109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26659" y="3132756"/>
              <a:ext cx="374143" cy="4109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219779" y="1501318"/>
              <a:ext cx="307423" cy="4109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UTM Avo" panose="02040603050506020204" pitchFamily="18" charset="0"/>
                </a:rPr>
                <a:t>B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51540" y="1681398"/>
            <a:ext cx="3366420" cy="2471566"/>
            <a:chOff x="6289169" y="1554398"/>
            <a:chExt cx="2643770" cy="1941009"/>
          </a:xfrm>
        </p:grpSpPr>
        <p:sp>
          <p:nvSpPr>
            <p:cNvPr id="10" name="Trapezoid 9"/>
            <p:cNvSpPr/>
            <p:nvPr/>
          </p:nvSpPr>
          <p:spPr>
            <a:xfrm>
              <a:off x="6499860" y="1958340"/>
              <a:ext cx="2270760" cy="1135380"/>
            </a:xfrm>
            <a:custGeom>
              <a:avLst/>
              <a:gdLst>
                <a:gd name="connsiteX0" fmla="*/ 0 w 2270760"/>
                <a:gd name="connsiteY0" fmla="*/ 1051560 h 1051560"/>
                <a:gd name="connsiteX1" fmla="*/ 262890 w 2270760"/>
                <a:gd name="connsiteY1" fmla="*/ 0 h 1051560"/>
                <a:gd name="connsiteX2" fmla="*/ 2007870 w 2270760"/>
                <a:gd name="connsiteY2" fmla="*/ 0 h 1051560"/>
                <a:gd name="connsiteX3" fmla="*/ 2270760 w 2270760"/>
                <a:gd name="connsiteY3" fmla="*/ 1051560 h 1051560"/>
                <a:gd name="connsiteX4" fmla="*/ 0 w 2270760"/>
                <a:gd name="connsiteY4" fmla="*/ 1051560 h 1051560"/>
                <a:gd name="connsiteX0-1" fmla="*/ 0 w 2270760"/>
                <a:gd name="connsiteY0-2" fmla="*/ 1135380 h 1135380"/>
                <a:gd name="connsiteX1-3" fmla="*/ 369570 w 2270760"/>
                <a:gd name="connsiteY1-4" fmla="*/ 0 h 1135380"/>
                <a:gd name="connsiteX2-5" fmla="*/ 2007870 w 2270760"/>
                <a:gd name="connsiteY2-6" fmla="*/ 83820 h 1135380"/>
                <a:gd name="connsiteX3-7" fmla="*/ 2270760 w 2270760"/>
                <a:gd name="connsiteY3-8" fmla="*/ 1135380 h 1135380"/>
                <a:gd name="connsiteX4-9" fmla="*/ 0 w 2270760"/>
                <a:gd name="connsiteY4-10" fmla="*/ 1135380 h 1135380"/>
                <a:gd name="connsiteX0-11" fmla="*/ 0 w 2270760"/>
                <a:gd name="connsiteY0-12" fmla="*/ 1135380 h 1135380"/>
                <a:gd name="connsiteX1-13" fmla="*/ 369570 w 2270760"/>
                <a:gd name="connsiteY1-14" fmla="*/ 0 h 1135380"/>
                <a:gd name="connsiteX2-15" fmla="*/ 1169670 w 2270760"/>
                <a:gd name="connsiteY2-16" fmla="*/ 617220 h 1135380"/>
                <a:gd name="connsiteX3-17" fmla="*/ 2270760 w 2270760"/>
                <a:gd name="connsiteY3-18" fmla="*/ 1135380 h 1135380"/>
                <a:gd name="connsiteX4-19" fmla="*/ 0 w 2270760"/>
                <a:gd name="connsiteY4-20" fmla="*/ 1135380 h 1135380"/>
                <a:gd name="connsiteX0-21" fmla="*/ 0 w 2270760"/>
                <a:gd name="connsiteY0-22" fmla="*/ 1135380 h 1135380"/>
                <a:gd name="connsiteX1-23" fmla="*/ 369570 w 2270760"/>
                <a:gd name="connsiteY1-24" fmla="*/ 0 h 1135380"/>
                <a:gd name="connsiteX2-25" fmla="*/ 1504950 w 2270760"/>
                <a:gd name="connsiteY2-26" fmla="*/ 236220 h 1135380"/>
                <a:gd name="connsiteX3-27" fmla="*/ 2270760 w 2270760"/>
                <a:gd name="connsiteY3-28" fmla="*/ 1135380 h 1135380"/>
                <a:gd name="connsiteX4-29" fmla="*/ 0 w 2270760"/>
                <a:gd name="connsiteY4-30" fmla="*/ 1135380 h 11353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270760" h="1135380">
                  <a:moveTo>
                    <a:pt x="0" y="1135380"/>
                  </a:moveTo>
                  <a:lnTo>
                    <a:pt x="369570" y="0"/>
                  </a:lnTo>
                  <a:lnTo>
                    <a:pt x="1504950" y="236220"/>
                  </a:lnTo>
                  <a:lnTo>
                    <a:pt x="2270760" y="1135380"/>
                  </a:lnTo>
                  <a:lnTo>
                    <a:pt x="0" y="1135380"/>
                  </a:lnTo>
                  <a:close/>
                </a:path>
              </a:pathLst>
            </a:custGeom>
            <a:noFill/>
            <a:ln>
              <a:solidFill>
                <a:srgbClr val="6D6EA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83829" y="1554398"/>
              <a:ext cx="296092" cy="4109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UTM Avo" panose="02040603050506020204" pitchFamily="18" charset="0"/>
                </a:rPr>
                <a:t>E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831794" y="1785230"/>
              <a:ext cx="390510" cy="4109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UTM Avo" panose="02040603050506020204" pitchFamily="18" charset="0"/>
                </a:rPr>
                <a:t>G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595303" y="3084504"/>
              <a:ext cx="337636" cy="4109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UTM Avo" panose="02040603050506020204" pitchFamily="18" charset="0"/>
                </a:rPr>
                <a:t>H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289169" y="3084504"/>
              <a:ext cx="355261" cy="4109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UTM Avo" panose="02040603050506020204" pitchFamily="18" charset="0"/>
                </a:rPr>
                <a:t>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2944" y="511629"/>
            <a:ext cx="9154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err="1">
                <a:latin typeface="UTM Avo" panose="02040603050506020204" pitchFamily="18" charset="0"/>
              </a:rPr>
              <a:t>Hình</a:t>
            </a:r>
            <a:r>
              <a:rPr lang="en-US" sz="3200" dirty="0">
                <a:latin typeface="UTM Avo" panose="02040603050506020204" pitchFamily="18" charset="0"/>
              </a:rPr>
              <a:t> tam </a:t>
            </a:r>
            <a:r>
              <a:rPr lang="en-US" sz="3200" dirty="0" err="1">
                <a:latin typeface="UTM Avo" panose="02040603050506020204" pitchFamily="18" charset="0"/>
              </a:rPr>
              <a:t>giác</a:t>
            </a:r>
            <a:r>
              <a:rPr lang="en-US" sz="3200" dirty="0">
                <a:latin typeface="UTM Avo" panose="02040603050506020204" pitchFamily="18" charset="0"/>
              </a:rPr>
              <a:t> ABC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3 </a:t>
            </a:r>
            <a:r>
              <a:rPr lang="en-US" sz="3200" dirty="0" err="1">
                <a:latin typeface="UTM Avo" panose="02040603050506020204" pitchFamily="18" charset="0"/>
              </a:rPr>
              <a:t>đỉnh</a:t>
            </a:r>
            <a:r>
              <a:rPr lang="en-US" sz="3200" dirty="0">
                <a:latin typeface="UTM Avo" panose="02040603050506020204" pitchFamily="18" charset="0"/>
              </a:rPr>
              <a:t>, 3 </a:t>
            </a:r>
            <a:r>
              <a:rPr lang="en-US" sz="3200" dirty="0" err="1">
                <a:latin typeface="UTM Avo" panose="02040603050506020204" pitchFamily="18" charset="0"/>
              </a:rPr>
              <a:t>cạnh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3 </a:t>
            </a:r>
            <a:r>
              <a:rPr lang="en-US" sz="3200" dirty="0" err="1">
                <a:latin typeface="UTM Avo" panose="02040603050506020204" pitchFamily="18" charset="0"/>
              </a:rPr>
              <a:t>góc</a:t>
            </a:r>
            <a:r>
              <a:rPr lang="en-US" sz="3200" dirty="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02019" y="1703520"/>
            <a:ext cx="7385181" cy="3443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UTM Avo" panose="02040603050506020204" pitchFamily="18" charset="0"/>
              </a:rPr>
              <a:t>3 </a:t>
            </a:r>
            <a:r>
              <a:rPr lang="en-US" sz="3200" dirty="0" err="1">
                <a:latin typeface="UTM Avo" panose="02040603050506020204" pitchFamily="18" charset="0"/>
              </a:rPr>
              <a:t>đỉnh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: A, B, 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UTM Avo" panose="02040603050506020204" pitchFamily="18" charset="0"/>
              </a:rPr>
              <a:t>3 </a:t>
            </a:r>
            <a:r>
              <a:rPr lang="en-US" sz="3200" dirty="0" err="1">
                <a:latin typeface="UTM Avo" panose="02040603050506020204" pitchFamily="18" charset="0"/>
              </a:rPr>
              <a:t>cạnh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: AB, BC, CA.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UTM Avo" panose="02040603050506020204" pitchFamily="18" charset="0"/>
              </a:rPr>
              <a:t>3 </a:t>
            </a:r>
            <a:r>
              <a:rPr lang="en-US" sz="3200" dirty="0" err="1">
                <a:latin typeface="UTM Avo" panose="02040603050506020204" pitchFamily="18" charset="0"/>
              </a:rPr>
              <a:t>góc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UTM Avo" panose="02040603050506020204" pitchFamily="18" charset="0"/>
              </a:rPr>
              <a:t>Góc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đỉnh</a:t>
            </a:r>
            <a:r>
              <a:rPr lang="en-US" sz="3200" dirty="0">
                <a:latin typeface="UTM Avo" panose="02040603050506020204" pitchFamily="18" charset="0"/>
              </a:rPr>
              <a:t> A, </a:t>
            </a:r>
            <a:r>
              <a:rPr lang="en-US" sz="3200" dirty="0" err="1">
                <a:latin typeface="UTM Avo" panose="02040603050506020204" pitchFamily="18" charset="0"/>
              </a:rPr>
              <a:t>cạnh</a:t>
            </a:r>
            <a:r>
              <a:rPr lang="en-US" sz="3200" dirty="0">
                <a:latin typeface="UTM Avo" panose="02040603050506020204" pitchFamily="18" charset="0"/>
              </a:rPr>
              <a:t> AB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AC;</a:t>
            </a:r>
          </a:p>
          <a:p>
            <a:r>
              <a:rPr lang="en-US" sz="3200" dirty="0">
                <a:latin typeface="UTM Avo" panose="02040603050506020204" pitchFamily="18" charset="0"/>
              </a:rPr>
              <a:t>    Góc </a:t>
            </a:r>
            <a:r>
              <a:rPr lang="en-US" sz="3200" dirty="0" err="1">
                <a:latin typeface="UTM Avo" panose="02040603050506020204" pitchFamily="18" charset="0"/>
              </a:rPr>
              <a:t>đỉnh</a:t>
            </a:r>
            <a:r>
              <a:rPr lang="en-US" sz="3200" dirty="0">
                <a:latin typeface="UTM Avo" panose="02040603050506020204" pitchFamily="18" charset="0"/>
              </a:rPr>
              <a:t> B, </a:t>
            </a:r>
            <a:r>
              <a:rPr lang="en-US" sz="3200" dirty="0" err="1">
                <a:latin typeface="UTM Avo" panose="02040603050506020204" pitchFamily="18" charset="0"/>
              </a:rPr>
              <a:t>cạnh</a:t>
            </a:r>
            <a:r>
              <a:rPr lang="en-US" sz="3200" dirty="0">
                <a:latin typeface="UTM Avo" panose="02040603050506020204" pitchFamily="18" charset="0"/>
              </a:rPr>
              <a:t> BA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BC;</a:t>
            </a:r>
          </a:p>
          <a:p>
            <a:r>
              <a:rPr lang="en-US" sz="3200" dirty="0">
                <a:latin typeface="UTM Avo" panose="02040603050506020204" pitchFamily="18" charset="0"/>
              </a:rPr>
              <a:t>    Góc </a:t>
            </a:r>
            <a:r>
              <a:rPr lang="en-US" sz="3200" dirty="0" err="1">
                <a:latin typeface="UTM Avo" panose="02040603050506020204" pitchFamily="18" charset="0"/>
              </a:rPr>
              <a:t>đỉnh</a:t>
            </a:r>
            <a:r>
              <a:rPr lang="en-US" sz="3200" dirty="0">
                <a:latin typeface="UTM Avo" panose="02040603050506020204" pitchFamily="18" charset="0"/>
              </a:rPr>
              <a:t> C, </a:t>
            </a:r>
            <a:r>
              <a:rPr lang="en-US" sz="3200" dirty="0" err="1">
                <a:latin typeface="UTM Avo" panose="02040603050506020204" pitchFamily="18" charset="0"/>
              </a:rPr>
              <a:t>cạnh</a:t>
            </a:r>
            <a:r>
              <a:rPr lang="en-US" sz="3200" dirty="0">
                <a:latin typeface="UTM Avo" panose="02040603050506020204" pitchFamily="18" charset="0"/>
              </a:rPr>
              <a:t> CA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CB.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89660" y="1121575"/>
            <a:ext cx="3612358" cy="2600596"/>
            <a:chOff x="1463888" y="1501318"/>
            <a:chExt cx="2836914" cy="2042341"/>
          </a:xfrm>
        </p:grpSpPr>
        <p:sp>
          <p:nvSpPr>
            <p:cNvPr id="6" name="Isosceles Triangle 5"/>
            <p:cNvSpPr/>
            <p:nvPr/>
          </p:nvSpPr>
          <p:spPr>
            <a:xfrm>
              <a:off x="1684020" y="1958340"/>
              <a:ext cx="2430780" cy="1174416"/>
            </a:xfrm>
            <a:prstGeom prst="triangle">
              <a:avLst>
                <a:gd name="adj" fmla="val 30762"/>
              </a:avLst>
            </a:prstGeom>
            <a:noFill/>
            <a:ln>
              <a:solidFill>
                <a:srgbClr val="6DC0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63888" y="3132756"/>
              <a:ext cx="354001" cy="4109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26659" y="3132756"/>
              <a:ext cx="374143" cy="4109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9779" y="1501318"/>
              <a:ext cx="307423" cy="4109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UTM Avo" panose="02040603050506020204" pitchFamily="18" charset="0"/>
                </a:rPr>
                <a:t>B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750629" y="1055913"/>
            <a:ext cx="3854724" cy="2362225"/>
            <a:chOff x="6289169" y="1554398"/>
            <a:chExt cx="2643770" cy="1941009"/>
          </a:xfrm>
        </p:grpSpPr>
        <p:sp>
          <p:nvSpPr>
            <p:cNvPr id="7" name="Trapezoid 9"/>
            <p:cNvSpPr/>
            <p:nvPr/>
          </p:nvSpPr>
          <p:spPr>
            <a:xfrm>
              <a:off x="6499860" y="1958340"/>
              <a:ext cx="2270760" cy="1135380"/>
            </a:xfrm>
            <a:custGeom>
              <a:avLst/>
              <a:gdLst>
                <a:gd name="connsiteX0" fmla="*/ 0 w 2270760"/>
                <a:gd name="connsiteY0" fmla="*/ 1051560 h 1051560"/>
                <a:gd name="connsiteX1" fmla="*/ 262890 w 2270760"/>
                <a:gd name="connsiteY1" fmla="*/ 0 h 1051560"/>
                <a:gd name="connsiteX2" fmla="*/ 2007870 w 2270760"/>
                <a:gd name="connsiteY2" fmla="*/ 0 h 1051560"/>
                <a:gd name="connsiteX3" fmla="*/ 2270760 w 2270760"/>
                <a:gd name="connsiteY3" fmla="*/ 1051560 h 1051560"/>
                <a:gd name="connsiteX4" fmla="*/ 0 w 2270760"/>
                <a:gd name="connsiteY4" fmla="*/ 1051560 h 1051560"/>
                <a:gd name="connsiteX0-1" fmla="*/ 0 w 2270760"/>
                <a:gd name="connsiteY0-2" fmla="*/ 1135380 h 1135380"/>
                <a:gd name="connsiteX1-3" fmla="*/ 369570 w 2270760"/>
                <a:gd name="connsiteY1-4" fmla="*/ 0 h 1135380"/>
                <a:gd name="connsiteX2-5" fmla="*/ 2007870 w 2270760"/>
                <a:gd name="connsiteY2-6" fmla="*/ 83820 h 1135380"/>
                <a:gd name="connsiteX3-7" fmla="*/ 2270760 w 2270760"/>
                <a:gd name="connsiteY3-8" fmla="*/ 1135380 h 1135380"/>
                <a:gd name="connsiteX4-9" fmla="*/ 0 w 2270760"/>
                <a:gd name="connsiteY4-10" fmla="*/ 1135380 h 1135380"/>
                <a:gd name="connsiteX0-11" fmla="*/ 0 w 2270760"/>
                <a:gd name="connsiteY0-12" fmla="*/ 1135380 h 1135380"/>
                <a:gd name="connsiteX1-13" fmla="*/ 369570 w 2270760"/>
                <a:gd name="connsiteY1-14" fmla="*/ 0 h 1135380"/>
                <a:gd name="connsiteX2-15" fmla="*/ 1169670 w 2270760"/>
                <a:gd name="connsiteY2-16" fmla="*/ 617220 h 1135380"/>
                <a:gd name="connsiteX3-17" fmla="*/ 2270760 w 2270760"/>
                <a:gd name="connsiteY3-18" fmla="*/ 1135380 h 1135380"/>
                <a:gd name="connsiteX4-19" fmla="*/ 0 w 2270760"/>
                <a:gd name="connsiteY4-20" fmla="*/ 1135380 h 1135380"/>
                <a:gd name="connsiteX0-21" fmla="*/ 0 w 2270760"/>
                <a:gd name="connsiteY0-22" fmla="*/ 1135380 h 1135380"/>
                <a:gd name="connsiteX1-23" fmla="*/ 369570 w 2270760"/>
                <a:gd name="connsiteY1-24" fmla="*/ 0 h 1135380"/>
                <a:gd name="connsiteX2-25" fmla="*/ 1504950 w 2270760"/>
                <a:gd name="connsiteY2-26" fmla="*/ 236220 h 1135380"/>
                <a:gd name="connsiteX3-27" fmla="*/ 2270760 w 2270760"/>
                <a:gd name="connsiteY3-28" fmla="*/ 1135380 h 1135380"/>
                <a:gd name="connsiteX4-29" fmla="*/ 0 w 2270760"/>
                <a:gd name="connsiteY4-30" fmla="*/ 1135380 h 11353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270760" h="1135380">
                  <a:moveTo>
                    <a:pt x="0" y="1135380"/>
                  </a:moveTo>
                  <a:lnTo>
                    <a:pt x="369570" y="0"/>
                  </a:lnTo>
                  <a:lnTo>
                    <a:pt x="1504950" y="236220"/>
                  </a:lnTo>
                  <a:lnTo>
                    <a:pt x="2270760" y="1135380"/>
                  </a:lnTo>
                  <a:lnTo>
                    <a:pt x="0" y="1135380"/>
                  </a:lnTo>
                  <a:close/>
                </a:path>
              </a:pathLst>
            </a:custGeom>
            <a:noFill/>
            <a:ln>
              <a:solidFill>
                <a:srgbClr val="6D6EA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683829" y="1554398"/>
              <a:ext cx="296092" cy="4109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UTM Avo" panose="02040603050506020204" pitchFamily="18" charset="0"/>
                </a:rPr>
                <a:t>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831794" y="1785230"/>
              <a:ext cx="390510" cy="4109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UTM Avo" panose="02040603050506020204" pitchFamily="18" charset="0"/>
                </a:rPr>
                <a:t>G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95303" y="3084504"/>
              <a:ext cx="337636" cy="4109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UTM Avo" panose="02040603050506020204" pitchFamily="18" charset="0"/>
                </a:rPr>
                <a:t>H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89169" y="3084504"/>
              <a:ext cx="355261" cy="4109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UTM Avo" panose="02040603050506020204" pitchFamily="18" charset="0"/>
                </a:rPr>
                <a:t>D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86647" y="816429"/>
            <a:ext cx="747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Hình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tứ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giác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DEGH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4 đỉnh,4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cạnh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4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góc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6648" y="1970314"/>
            <a:ext cx="704423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4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đỉnh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: D, E, G,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4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cạnh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: DE, EG, GH, HD.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UTM Avo" panose="02040603050506020204" pitchFamily="18" charset="0"/>
              </a:rPr>
              <a:t>4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góc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: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defRPr/>
            </a:pPr>
            <a:r>
              <a:rPr lang="en-US" sz="2800" dirty="0">
                <a:latin typeface="UTM Avo" panose="02040603050506020204" pitchFamily="18" charset="0"/>
              </a:rPr>
              <a:t>   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Góc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đỉnh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D,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cạnh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DE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DH;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             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Góc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đỉnh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E,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cạnh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ED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EG;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2800" dirty="0">
                <a:latin typeface="UTM Avo" panose="02040603050506020204" pitchFamily="18" charset="0"/>
              </a:rPr>
              <a:t>              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Góc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đỉnh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G,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cạnh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GE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 panose="020B0604020202020204"/>
              </a:rPr>
              <a:t> GH</a:t>
            </a:r>
            <a:endParaRPr lang="en-US" sz="2800" dirty="0">
              <a:latin typeface="UTM Avo" panose="020406030505060202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2800" dirty="0">
                <a:latin typeface="UTM Avo" panose="02040603050506020204" pitchFamily="18" charset="0"/>
              </a:rPr>
              <a:t>                   </a:t>
            </a:r>
            <a:r>
              <a:rPr lang="en-US" sz="2800" dirty="0" err="1">
                <a:latin typeface="UTM Avo" panose="02040603050506020204" pitchFamily="18" charset="0"/>
              </a:rPr>
              <a:t>Góc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đỉnh</a:t>
            </a:r>
            <a:r>
              <a:rPr lang="en-US" sz="2800" dirty="0">
                <a:latin typeface="UTM Avo" panose="02040603050506020204" pitchFamily="18" charset="0"/>
              </a:rPr>
              <a:t> H, </a:t>
            </a:r>
            <a:r>
              <a:rPr lang="en-US" sz="2800" dirty="0" err="1">
                <a:latin typeface="UTM Avo" panose="02040603050506020204" pitchFamily="18" charset="0"/>
              </a:rPr>
              <a:t>cạnh</a:t>
            </a:r>
            <a:r>
              <a:rPr lang="en-US" sz="2800" dirty="0">
                <a:latin typeface="UTM Avo" panose="02040603050506020204" pitchFamily="18" charset="0"/>
              </a:rPr>
              <a:t> HG </a:t>
            </a:r>
            <a:r>
              <a:rPr lang="en-US" sz="2800" dirty="0" err="1">
                <a:latin typeface="UTM Avo" panose="02040603050506020204" pitchFamily="18" charset="0"/>
              </a:rPr>
              <a:t>và</a:t>
            </a:r>
            <a:r>
              <a:rPr lang="en-US" sz="2800" dirty="0">
                <a:latin typeface="UTM Avo" panose="02040603050506020204" pitchFamily="18" charset="0"/>
              </a:rPr>
              <a:t> HD.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A9D7C9-E5FC-D6CA-B88C-DFD29233C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GHI NHỚ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6C3E78B-A7D1-59A7-C785-C53C430B4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57" y="1825625"/>
            <a:ext cx="11941629" cy="192994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tam </a:t>
            </a:r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giác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đỉnh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cạnh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góc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tứ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giác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đỉnh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cạnh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góc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460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47780" y="2882551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>
              <a:fillRect/>
            </a:stretch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1059</Words>
  <Application>Microsoft Office PowerPoint</Application>
  <PresentationFormat>Custom</PresentationFormat>
  <Paragraphs>139</Paragraphs>
  <Slides>26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</cp:lastModifiedBy>
  <cp:revision>59</cp:revision>
  <dcterms:created xsi:type="dcterms:W3CDTF">2023-12-06T07:23:58Z</dcterms:created>
  <dcterms:modified xsi:type="dcterms:W3CDTF">2025-03-09T14:38:26Z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2528047C7A7741EB8791B53E76780955_12</vt:lpwstr>
  </property>
  <property fmtid="{D5CDD505-2E9C-101B-9397-08002B2CF9AE}" pid="3" name="KSOProductBuildVer">
    <vt:lpwstr>1033-12.2.0.13306</vt:lpwstr>
  </property>
</Properties>
</file>