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  <p:sldMasterId id="2147483672" r:id="rId3"/>
  </p:sldMasterIdLst>
  <p:notesMasterIdLst>
    <p:notesMasterId r:id="rId18"/>
  </p:notesMasterIdLst>
  <p:sldIdLst>
    <p:sldId id="289" r:id="rId4"/>
    <p:sldId id="287" r:id="rId5"/>
    <p:sldId id="271" r:id="rId6"/>
    <p:sldId id="265" r:id="rId7"/>
    <p:sldId id="266" r:id="rId8"/>
    <p:sldId id="272" r:id="rId9"/>
    <p:sldId id="268" r:id="rId10"/>
    <p:sldId id="273" r:id="rId11"/>
    <p:sldId id="274" r:id="rId12"/>
    <p:sldId id="275" r:id="rId13"/>
    <p:sldId id="290" r:id="rId14"/>
    <p:sldId id="294" r:id="rId15"/>
    <p:sldId id="293" r:id="rId16"/>
    <p:sldId id="292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312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31777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Bấm vào hàng số bên trái để chọn câu hỏi, sau khi giải xong thì bấm chìa khóa tương ứng để mở một miếng hình tròn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75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D46B89-F200-43AA-B36B-6A2EF4B500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48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D46B89-F200-43AA-B36B-6A2EF4B500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397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D46B89-F200-43AA-B36B-6A2EF4B500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397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D46B89-F200-43AA-B36B-6A2EF4B500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Click 1 lần để hiện đáp án, bấm Back để quay lại trang chính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477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/>
              <a:t>Click 1 lần để hiện đáp án, bấm Back để quay lại trang chính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96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/>
              <a:t>Click 1 lần để hiện đáp án, bấm Back để quay lại trang chính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11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/>
              <a:t>Click 1 lần để hiện đáp án, bấm Back để quay lại trang chính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485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/>
              <a:t>Click 1 lần để hiện đáp án, bấm Back để quay lại trang chính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56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/>
              <a:t>Click 1 lần để hiện đáp án, bấm Back để quay lại trang chính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66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/>
              <a:t>Click 1 lần để hiện đáp án, bấm Back để quay lại trang chính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607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/>
              <a:t>Click 1 lần để hiện đáp án, bấm Back để quay lại trang chính</a:t>
            </a:r>
            <a:endParaRPr lang="en-US"/>
          </a:p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6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420E82C-3B5B-9E8E-13A9-444E32B14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AECC3-7D37-4916-93D5-22455954FA46}" type="datetimeFigureOut">
              <a:rPr lang="en-US" smtClean="0"/>
              <a:pPr>
                <a:defRPr/>
              </a:pPr>
              <a:t>13/11/2023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B8A214A-EC79-A302-58EA-9BDB96C70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CE828D2-FF4C-FB1A-827C-F5C09B75A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9F23C-C108-4790-96AB-D421FA827C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3705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34550D6-7DDD-A1F3-80D9-E5DF0CC29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98DC8-1790-480E-9D84-13BDF04190E2}" type="datetimeFigureOut">
              <a:rPr lang="en-US" smtClean="0"/>
              <a:pPr>
                <a:defRPr/>
              </a:pPr>
              <a:t>13/11/2023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1F9DBC2-B75E-6F87-C82E-6194AB006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1DAFF6D-D3BA-8681-4418-C43F5310E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A1666-5079-4528-B8A5-1454442EFD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7429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B4B5B9E-0031-CA52-FA3C-272F8FABB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6F826-D941-4628-B210-3A7B6030E361}" type="datetimeFigureOut">
              <a:rPr lang="en-US" smtClean="0"/>
              <a:pPr>
                <a:defRPr/>
              </a:pPr>
              <a:t>13/11/2023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9FC8D5-226F-0838-0286-3AAF518C4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38B7DF6-B6AB-DAC4-F5BB-5CFD4361C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6E144-BAFB-4DE1-A100-77AD86447E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6592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13910E44-84C7-71CB-A25B-9FB6EF35F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2809E-441B-41D4-B9A6-FAC78E7E3B54}" type="datetimeFigureOut">
              <a:rPr lang="en-US" smtClean="0"/>
              <a:pPr>
                <a:defRPr/>
              </a:pPr>
              <a:t>13/11/2023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9F22ECF3-E06A-3CB0-8417-1637CD8AB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AB61E724-91DA-5C5D-AA49-35C669DF3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EE743-C0D8-474F-AA7E-57C7F0C771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9574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FEDEF7B7-BC87-460A-1936-EF77DF6AA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4D502-D27B-4323-8884-6AB760F02ACE}" type="datetimeFigureOut">
              <a:rPr lang="en-US" smtClean="0"/>
              <a:pPr>
                <a:defRPr/>
              </a:pPr>
              <a:t>13/11/2023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CFE2A2BD-D0E5-B446-EA1A-6F62ACFCA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8FB36B11-C330-A69D-D51F-23F0E9A0D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2B118-6FC4-460A-9EF7-920C2E5948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2680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AF15A9EE-FF43-9731-9F75-A823C319C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93FB2-CAAA-4EF9-B9B9-20EB3722B4AD}" type="datetimeFigureOut">
              <a:rPr lang="en-US" smtClean="0"/>
              <a:pPr>
                <a:defRPr/>
              </a:pPr>
              <a:t>13/11/2023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C6EBCC28-8462-BD48-08D3-3DD23F373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959AC267-3E21-38EE-5B31-383797BC4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B3829-838C-452D-B2AB-66A64F730C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3237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2A08026A-4C15-1408-C1CF-4992E842F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95F16-30D4-4154-9818-A8F97145177A}" type="datetimeFigureOut">
              <a:rPr lang="en-US" smtClean="0"/>
              <a:pPr>
                <a:defRPr/>
              </a:pPr>
              <a:t>13/11/2023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7AB3A92E-3522-DA1F-1D9A-FAC6D4FDD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90F113D7-E085-CF87-268C-AF3D03402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2CCCE-4733-4402-8E71-288C01C6D0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7945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837A79BB-BACB-78D9-7EDB-9DAAEF767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4962F-2D22-47A4-9828-2F202E661060}" type="datetimeFigureOut">
              <a:rPr lang="en-US" smtClean="0"/>
              <a:pPr>
                <a:defRPr/>
              </a:pPr>
              <a:t>13/11/2023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F28A5E29-A96A-C169-A30A-18D3B583F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8C8AB129-44C4-872D-BCE8-97B38F39D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3E4EE-8CE8-44A7-8F6B-23B6AFD540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91918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C354C3AC-930A-6F0F-F504-1891D5289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34CD2-A27D-476D-93F7-16C8090D1FA1}" type="datetimeFigureOut">
              <a:rPr lang="en-US" smtClean="0"/>
              <a:pPr>
                <a:defRPr/>
              </a:pPr>
              <a:t>13/11/2023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89A11A56-2073-5032-7067-D47F3FF47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8162530D-3858-9178-45F7-12BBCB9A9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76ABC-A62A-4A96-BF70-72EBD29BE0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26889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C79A3FD-3807-5200-AAA4-4D837845A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1EA1E-4C71-4A07-87BD-BA30445888D7}" type="datetimeFigureOut">
              <a:rPr lang="en-US" smtClean="0"/>
              <a:pPr>
                <a:defRPr/>
              </a:pPr>
              <a:t>13/11/2023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880DA86-DABC-A07E-43F0-593359524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EFDEEAB-52E5-E9ED-7800-4C5923F6E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066D4-BBA4-45F5-BFBB-E779A395CF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9091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C119C1-E75F-B80B-B2DB-2B8872413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441DE-03A2-4452-B4BB-976D8970223B}" type="datetimeFigureOut">
              <a:rPr lang="en-US" smtClean="0"/>
              <a:pPr>
                <a:defRPr/>
              </a:pPr>
              <a:t>13/11/2023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35FF760-9700-67F7-1E79-5C8F60A4E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9FE2ABC-9AB3-377A-4E3C-54EC91D00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ED32E-0797-4ABA-88D3-7A62B90465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07865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7A67662-74FB-5414-0B02-1FD098DC2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22969-55DC-4529-967A-3D694E2CE6E7}" type="datetimeFigureOut">
              <a:rPr lang="en-US" smtClean="0"/>
              <a:pPr>
                <a:defRPr/>
              </a:pPr>
              <a:t>13/11/2023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D9F895D-27CC-9348-AD84-7515AC7A8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70E29E5-1B6D-1F18-0FB8-037A0B70B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03BBB-684E-433E-A8AC-A9536B37F4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84765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A262C74-BC27-6E91-0D0D-6A4336931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B7D01-0D92-4FB0-ADD1-02C0A2D1E1A1}" type="datetimeFigureOut">
              <a:rPr lang="en-US" smtClean="0"/>
              <a:pPr>
                <a:defRPr/>
              </a:pPr>
              <a:t>13/11/2023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6F4F560-49C1-4B8F-8143-839EDF9EF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8A6E504-AF3D-2B9D-4765-5818654A1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BB2A2-FC78-4E37-8E49-E6820CD74F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75548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86671DD-4952-D3DC-C572-BBEC11442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76C87-035E-4771-AFBC-DBD9889B3457}" type="datetimeFigureOut">
              <a:rPr lang="en-US" smtClean="0"/>
              <a:pPr>
                <a:defRPr/>
              </a:pPr>
              <a:t>13/11/2023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4E9CE11-878B-CC53-2AE2-C4612528C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D38FB1C-BC6D-EEAB-C134-0AC533D46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85DA8-927E-45BF-AC38-B55A961D06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10930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90119BAB-1567-D54D-6D85-008DE1E53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7E297-841C-4DFA-A90C-004DDE35E7A8}" type="datetimeFigureOut">
              <a:rPr lang="en-US" smtClean="0"/>
              <a:pPr>
                <a:defRPr/>
              </a:pPr>
              <a:t>13/11/2023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5B7550F3-9F10-C44B-29D8-7E3E7B68B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4D3F7BE8-C285-77DC-8A3A-DD473C593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FC0BA-49EF-485E-A558-B75D88710A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35879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45EDDFC2-7338-984B-9615-6177FF721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4869B-A359-4B05-BEFF-109D2C5BFFFB}" type="datetimeFigureOut">
              <a:rPr lang="en-US" smtClean="0"/>
              <a:pPr>
                <a:defRPr/>
              </a:pPr>
              <a:t>13/11/2023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B1CBF1D2-1FD1-B639-93D1-734747596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71254218-C70B-2102-DEE2-12167D2DE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5A996-13B5-4A4F-B241-295880A64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52178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16BBC7D3-C1C3-FA86-3E47-ACA42D4DC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28EC0-4E50-4B53-9114-50F4045167D1}" type="datetimeFigureOut">
              <a:rPr lang="en-US" smtClean="0"/>
              <a:pPr>
                <a:defRPr/>
              </a:pPr>
              <a:t>13/11/2023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F1FB5586-A9B3-504E-B7C2-84E044458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F30A0575-F657-5BC5-C913-7327F09AF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47AEA-2F53-4278-8A00-C925D03089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62440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EF16EACD-EA2B-14C4-1F43-F7683CEA2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32C6A-45BF-4048-A3B9-0EDBAA74C60E}" type="datetimeFigureOut">
              <a:rPr lang="en-US" smtClean="0"/>
              <a:pPr>
                <a:defRPr/>
              </a:pPr>
              <a:t>13/11/2023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4694C7CB-A66D-F968-B0DD-55BFA6B5C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CF71E7F5-8C78-77B6-D0FE-A1C9845C1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EE3F6-6E0B-4F5C-B254-55C859321B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37658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89CC16E4-6925-B3D1-199E-06ECBAF42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92A37-1948-408B-8CC8-200108B049B8}" type="datetimeFigureOut">
              <a:rPr lang="en-US" smtClean="0"/>
              <a:pPr>
                <a:defRPr/>
              </a:pPr>
              <a:t>13/11/2023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921DB2FF-94D0-F530-519C-C36EE9C96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44C160AB-FD74-625A-5DA4-EBF3A026F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6EB6E-D2B3-44CD-B57A-9880524C53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45959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1063EC8E-A1B3-EA10-372A-D6CA41BD8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F170D-D156-45F7-887C-D54ECDE6AE06}" type="datetimeFigureOut">
              <a:rPr lang="en-US" smtClean="0"/>
              <a:pPr>
                <a:defRPr/>
              </a:pPr>
              <a:t>13/11/2023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1CCA8EC0-A3F8-411F-E054-49EF7B20D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D56F418D-83C1-53FC-4974-6FC9DCBBB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9CB09-CB88-417F-8A7E-8F6C119D15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8823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CC6883-883C-37B5-1AD7-E0D5C60B2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7E662-8ECA-4683-9DA3-9918A0946960}" type="datetimeFigureOut">
              <a:rPr lang="en-US" smtClean="0"/>
              <a:pPr>
                <a:defRPr/>
              </a:pPr>
              <a:t>13/11/2023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7461CAA-DC9D-7D7B-2756-AC69DF3E2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3E6EC3E-F549-F92B-2DB3-BE1E09B9A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651EA-BB4A-44DC-8D2C-96FDD37CF9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91433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541213D-A0E3-0354-A285-E4C20CCA5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B7F89-4B39-42B5-9D50-EED626FBC049}" type="datetimeFigureOut">
              <a:rPr lang="en-US" smtClean="0"/>
              <a:pPr>
                <a:defRPr/>
              </a:pPr>
              <a:t>13/11/2023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4FDCCA3-0648-DCF0-E712-A3DE20F37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884C64E-7331-DA35-F970-8D74AA04E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F173F-0A4A-4824-A347-8E50F2C186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6531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>
            <a:alpha val="4784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985EEBE8-E06B-681E-7DE1-50E04C68E29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58639821-26E7-805E-2AF2-797F8A935F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AE66E6D-9A30-817F-E9FB-1163FC4853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36852F-B0D0-4ACF-B601-79238590936D}" type="datetimeFigureOut">
              <a:rPr lang="en-US" smtClean="0"/>
              <a:pPr>
                <a:defRPr/>
              </a:pPr>
              <a:t>13/11/2023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72892F2-1E40-F67B-C6D0-BBF7657BB5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3CA390-B086-EAF9-EB8C-81C8AE32AF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3CE33F7-E700-464D-87DA-AFD8704F7C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7188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>
            <a:alpha val="4784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641DB5DD-F201-44D2-92D7-6F8603137ED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4231DEAD-A3EA-08E8-7BF8-A56461A51F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B4A5A0A-0994-F845-23E0-CD9E962288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5177A2-01AD-4CEF-BFFD-B18DEBD0510B}" type="datetimeFigureOut">
              <a:rPr lang="en-US" smtClean="0"/>
              <a:pPr>
                <a:defRPr/>
              </a:pPr>
              <a:t>13/11/2023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6338C21-5649-AA7E-E871-8990170CEE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E44C922-BD77-F9AD-F0E5-180AD0F54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4C3443A-D6CD-438B-82D6-0221C66EA9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5460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jpeg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hoc10.vn/doc-sach/toan-3-tap-1/1/132/74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hoc10.vn/doc-sach/toan-3-tap-1/1/132/74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9.xml"/><Relationship Id="rId3" Type="http://schemas.openxmlformats.org/officeDocument/2006/relationships/image" Target="../media/image6.png"/><Relationship Id="rId7" Type="http://schemas.openxmlformats.org/officeDocument/2006/relationships/image" Target="../media/image7.jpeg"/><Relationship Id="rId12" Type="http://schemas.openxmlformats.org/officeDocument/2006/relationships/slide" Target="slide8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21.xml"/><Relationship Id="rId6" Type="http://schemas.openxmlformats.org/officeDocument/2006/relationships/slide" Target="slide3.xml"/><Relationship Id="rId11" Type="http://schemas.openxmlformats.org/officeDocument/2006/relationships/slide" Target="slide7.xml"/><Relationship Id="rId5" Type="http://schemas.openxmlformats.org/officeDocument/2006/relationships/slide" Target="slide12.xml"/><Relationship Id="rId15" Type="http://schemas.openxmlformats.org/officeDocument/2006/relationships/image" Target="../media/image8.jpeg"/><Relationship Id="rId10" Type="http://schemas.openxmlformats.org/officeDocument/2006/relationships/slide" Target="slide6.xml"/><Relationship Id="rId4" Type="http://schemas.microsoft.com/office/2007/relationships/hdphoto" Target="../media/hdphoto1.wdp"/><Relationship Id="rId9" Type="http://schemas.openxmlformats.org/officeDocument/2006/relationships/slide" Target="slide5.xml"/><Relationship Id="rId14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jpeg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jpeg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jpeg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jpeg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jpeg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jpeg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jpeg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55" y="4908621"/>
            <a:ext cx="2187972" cy="192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673634" y="2602234"/>
            <a:ext cx="11069232" cy="2163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9"/>
              </a:spcBef>
              <a:defRPr/>
            </a:pPr>
            <a:r>
              <a:rPr lang="en-US" sz="30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Toán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349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34: PHÉP CHIA HẾT. PHÉP CHIA CÓ DƯ</a:t>
            </a:r>
          </a:p>
          <a:p>
            <a:pPr algn="ctr" eaLnBrk="1" hangingPunct="1">
              <a:spcBef>
                <a:spcPts val="1349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935070" y="685800"/>
            <a:ext cx="8592457" cy="1494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5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5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 3C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695" y="5445663"/>
            <a:ext cx="4206724" cy="15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228636" y="5064955"/>
            <a:ext cx="870958" cy="11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534578" y="4458132"/>
            <a:ext cx="800984" cy="58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04682" y="-81642"/>
            <a:ext cx="1037036" cy="12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443038" y="5754587"/>
            <a:ext cx="6800550" cy="504825"/>
          </a:xfrm>
          <a:prstGeom prst="rect">
            <a:avLst/>
          </a:prstGeom>
          <a:noFill/>
        </p:spPr>
        <p:txBody>
          <a:bodyPr lIns="87679" tIns="43839" rIns="87679" bIns="43839">
            <a:spAutoFit/>
          </a:bodyPr>
          <a:lstStyle/>
          <a:p>
            <a:pPr algn="ctr" defTabSz="685027">
              <a:defRPr/>
            </a:pPr>
            <a:r>
              <a:rPr lang="en-US" sz="2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7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Hồng Minh</a:t>
            </a:r>
            <a:endParaRPr lang="en-US" sz="27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06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4" name="Picture 10253" descr="CHIA KHOA 2.jpg">
            <a:extLst>
              <a:ext uri="{FF2B5EF4-FFF2-40B4-BE49-F238E27FC236}">
                <a16:creationId xmlns="" xmlns:a16="http://schemas.microsoft.com/office/drawing/2014/main" id="{23E80DC0-2FE0-DA6F-EBEA-077110ADF31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611730">
            <a:off x="7408069" y="3447256"/>
            <a:ext cx="355600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5" name="Group 10256">
            <a:extLst>
              <a:ext uri="{FF2B5EF4-FFF2-40B4-BE49-F238E27FC236}">
                <a16:creationId xmlns="" xmlns:a16="http://schemas.microsoft.com/office/drawing/2014/main" id="{01F7F83D-8FD8-A28E-1CC6-60CD288A1AB8}"/>
              </a:ext>
            </a:extLst>
          </p:cNvPr>
          <p:cNvGrpSpPr>
            <a:grpSpLocks/>
          </p:cNvGrpSpPr>
          <p:nvPr/>
        </p:nvGrpSpPr>
        <p:grpSpPr bwMode="auto">
          <a:xfrm>
            <a:off x="1009650" y="598488"/>
            <a:ext cx="1047750" cy="696912"/>
            <a:chOff x="1009962" y="598488"/>
            <a:chExt cx="1047438" cy="696912"/>
          </a:xfrm>
        </p:grpSpPr>
        <p:sp>
          <p:nvSpPr>
            <p:cNvPr id="2" name="Up Arrow 10">
              <a:hlinkClick r:id="rId4" action="ppaction://hlinksldjump"/>
              <a:extLst>
                <a:ext uri="{FF2B5EF4-FFF2-40B4-BE49-F238E27FC236}">
                  <a16:creationId xmlns="" xmlns:a16="http://schemas.microsoft.com/office/drawing/2014/main" id="{15041CFC-1C8F-356D-63C5-C447ED189916}"/>
                </a:ext>
              </a:extLst>
            </p:cNvPr>
            <p:cNvSpPr/>
            <p:nvPr/>
          </p:nvSpPr>
          <p:spPr>
            <a:xfrm rot="16200000">
              <a:off x="1147136" y="461314"/>
              <a:ext cx="696912" cy="971261"/>
            </a:xfrm>
            <a:prstGeom prst="up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3" name="TextBox 10258">
              <a:hlinkClick r:id="rId4" action="ppaction://hlinksldjump"/>
              <a:extLst>
                <a:ext uri="{FF2B5EF4-FFF2-40B4-BE49-F238E27FC236}">
                  <a16:creationId xmlns="" xmlns:a16="http://schemas.microsoft.com/office/drawing/2014/main" id="{E4AE0C77-E92F-FAC4-8D30-C92B53FEE3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0" y="762277"/>
              <a:ext cx="914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BACK</a:t>
              </a:r>
            </a:p>
          </p:txBody>
        </p:sp>
      </p:grpSp>
      <p:pic>
        <p:nvPicPr>
          <p:cNvPr id="10281" name="Picture 3" descr="C:\Users\ADMIN\Desktop\Tai nguyen thiet ke tro choi\Bảng gỗ\wooden-blank-sign-clipart-1.jpg">
            <a:extLst>
              <a:ext uri="{FF2B5EF4-FFF2-40B4-BE49-F238E27FC236}">
                <a16:creationId xmlns="" xmlns:a16="http://schemas.microsoft.com/office/drawing/2014/main" id="{D4F88F9F-B65C-CB57-F657-7EBEC4101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-2133600"/>
            <a:ext cx="8585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2" name="TextBox 10281">
            <a:extLst>
              <a:ext uri="{FF2B5EF4-FFF2-40B4-BE49-F238E27FC236}">
                <a16:creationId xmlns="" xmlns:a16="http://schemas.microsoft.com/office/drawing/2014/main" id="{180DB840-1E45-EDE5-EBF7-FD931BA3D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8350" y="1447800"/>
            <a:ext cx="532946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BR" altLang="en-US" sz="4400" b="1" kern="1200" smtClean="0">
                <a:solidFill>
                  <a:prstClr val="white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16 </a:t>
            </a:r>
            <a:r>
              <a:rPr lang="pt-BR" altLang="en-US" sz="4400" b="1" kern="120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:</a:t>
            </a:r>
            <a:r>
              <a:rPr lang="pt-BR" altLang="en-US" sz="4400" b="1" kern="1200">
                <a:solidFill>
                  <a:prstClr val="white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pt-BR" altLang="en-US" sz="4400" b="1" kern="1200" smtClean="0">
                <a:solidFill>
                  <a:prstClr val="white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4 </a:t>
            </a:r>
            <a:r>
              <a:rPr lang="pt-BR" altLang="en-US" sz="4400" b="1" kern="1200" dirty="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= </a:t>
            </a:r>
            <a:r>
              <a:rPr lang="pt-BR" altLang="en-US" sz="4400" b="1" kern="1200" dirty="0">
                <a:solidFill>
                  <a:prstClr val="white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?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51" name="Picture 10282" descr="Logo, company name&#10;&#10;Description automatically generated">
            <a:extLst>
              <a:ext uri="{FF2B5EF4-FFF2-40B4-BE49-F238E27FC236}">
                <a16:creationId xmlns="" xmlns:a16="http://schemas.microsoft.com/office/drawing/2014/main" id="{83F8913E-8245-F421-3F61-06FCE74F1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3438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peech Bubble: Rectangle with Corners Rounded 8">
            <a:extLst>
              <a:ext uri="{FF2B5EF4-FFF2-40B4-BE49-F238E27FC236}">
                <a16:creationId xmlns="" xmlns:a16="http://schemas.microsoft.com/office/drawing/2014/main" id="{45F052E5-2100-8C47-186C-893C22E621F5}"/>
              </a:ext>
            </a:extLst>
          </p:cNvPr>
          <p:cNvSpPr/>
          <p:nvPr/>
        </p:nvSpPr>
        <p:spPr>
          <a:xfrm>
            <a:off x="2137008" y="3733801"/>
            <a:ext cx="4550074" cy="2404153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s-ES" sz="4400" b="1" smtClean="0">
                <a:solidFill>
                  <a:schemeClr val="tx1"/>
                </a:solidFill>
              </a:rPr>
              <a:t>16 : 4 = 4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2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443038" y="988243"/>
            <a:ext cx="7182257" cy="431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1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1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34: PHÉP CHIA HẾT. PHÉP CHIA CÓ DƯ( </a:t>
            </a:r>
            <a:r>
              <a:rPr lang="en-US" sz="2100" b="1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21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2)</a:t>
            </a:r>
            <a:endParaRPr lang="en-US" sz="21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7889" t="28125" r="18921" b="18558"/>
          <a:stretch/>
        </p:blipFill>
        <p:spPr>
          <a:xfrm>
            <a:off x="1358564" y="1699699"/>
            <a:ext cx="10388112" cy="417195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994871" y="3657600"/>
            <a:ext cx="377027" cy="507831"/>
            <a:chOff x="-50814" y="3435936"/>
            <a:chExt cx="1493172" cy="1329041"/>
          </a:xfrm>
        </p:grpSpPr>
        <p:sp>
          <p:nvSpPr>
            <p:cNvPr id="13" name="Rounded Rectangle 12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-50814" y="3435936"/>
              <a:ext cx="1493172" cy="13290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700" b="1" dirty="0"/>
                <a:t>1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819933" y="3672271"/>
            <a:ext cx="377027" cy="507831"/>
            <a:chOff x="-786704" y="3508033"/>
            <a:chExt cx="1493173" cy="1329041"/>
          </a:xfrm>
        </p:grpSpPr>
        <p:sp>
          <p:nvSpPr>
            <p:cNvPr id="16" name="Rounded Rectangle 15"/>
            <p:cNvSpPr/>
            <p:nvPr/>
          </p:nvSpPr>
          <p:spPr>
            <a:xfrm>
              <a:off x="-458823" y="3657600"/>
              <a:ext cx="935519" cy="9143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-786704" y="3508033"/>
              <a:ext cx="1493173" cy="13290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700" b="1" dirty="0"/>
                <a:t>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990838" y="4069996"/>
            <a:ext cx="377027" cy="507831"/>
            <a:chOff x="-786702" y="3508031"/>
            <a:chExt cx="1493170" cy="1329041"/>
          </a:xfrm>
        </p:grpSpPr>
        <p:sp>
          <p:nvSpPr>
            <p:cNvPr id="19" name="Rounded Rectangle 18"/>
            <p:cNvSpPr/>
            <p:nvPr/>
          </p:nvSpPr>
          <p:spPr>
            <a:xfrm>
              <a:off x="-458823" y="3657600"/>
              <a:ext cx="935519" cy="9143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-786702" y="3508031"/>
              <a:ext cx="1493170" cy="13290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700" b="1" dirty="0"/>
                <a:t>1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838918" y="4069996"/>
            <a:ext cx="377027" cy="507831"/>
            <a:chOff x="-779111" y="3533283"/>
            <a:chExt cx="1493170" cy="1329041"/>
          </a:xfrm>
        </p:grpSpPr>
        <p:sp>
          <p:nvSpPr>
            <p:cNvPr id="22" name="Rounded Rectangle 21"/>
            <p:cNvSpPr/>
            <p:nvPr/>
          </p:nvSpPr>
          <p:spPr>
            <a:xfrm>
              <a:off x="-458823" y="3657600"/>
              <a:ext cx="935519" cy="9143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-779111" y="3533283"/>
              <a:ext cx="1493170" cy="13290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700" b="1" dirty="0"/>
                <a:t>3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661626" y="2871689"/>
            <a:ext cx="377027" cy="507831"/>
            <a:chOff x="-786702" y="3508033"/>
            <a:chExt cx="1493170" cy="1155998"/>
          </a:xfrm>
        </p:grpSpPr>
        <p:sp>
          <p:nvSpPr>
            <p:cNvPr id="25" name="Rounded Rectangle 24"/>
            <p:cNvSpPr/>
            <p:nvPr/>
          </p:nvSpPr>
          <p:spPr>
            <a:xfrm>
              <a:off x="-458823" y="3657600"/>
              <a:ext cx="935519" cy="9143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-786702" y="3508033"/>
              <a:ext cx="1493170" cy="1155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700" b="1" dirty="0"/>
                <a:t>2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676530" y="3300511"/>
            <a:ext cx="377027" cy="507831"/>
            <a:chOff x="-786702" y="3508033"/>
            <a:chExt cx="1493170" cy="1329041"/>
          </a:xfrm>
        </p:grpSpPr>
        <p:sp>
          <p:nvSpPr>
            <p:cNvPr id="28" name="Rounded Rectangle 27"/>
            <p:cNvSpPr/>
            <p:nvPr/>
          </p:nvSpPr>
          <p:spPr>
            <a:xfrm>
              <a:off x="-458823" y="3657600"/>
              <a:ext cx="935519" cy="9143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-786702" y="3508033"/>
              <a:ext cx="1493170" cy="13290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700" b="1" dirty="0"/>
                <a:t>2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510085" y="3357661"/>
            <a:ext cx="377027" cy="507831"/>
            <a:chOff x="-786702" y="3508033"/>
            <a:chExt cx="1493170" cy="1329041"/>
          </a:xfrm>
        </p:grpSpPr>
        <p:sp>
          <p:nvSpPr>
            <p:cNvPr id="31" name="Rounded Rectangle 30"/>
            <p:cNvSpPr/>
            <p:nvPr/>
          </p:nvSpPr>
          <p:spPr>
            <a:xfrm>
              <a:off x="-458823" y="3657600"/>
              <a:ext cx="935519" cy="9143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-786702" y="3508033"/>
              <a:ext cx="1493170" cy="13290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700" b="1" dirty="0"/>
                <a:t>1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676530" y="3691480"/>
            <a:ext cx="377027" cy="507831"/>
            <a:chOff x="-786702" y="3508033"/>
            <a:chExt cx="1493170" cy="1329041"/>
          </a:xfrm>
        </p:grpSpPr>
        <p:sp>
          <p:nvSpPr>
            <p:cNvPr id="37" name="Rounded Rectangle 36"/>
            <p:cNvSpPr/>
            <p:nvPr/>
          </p:nvSpPr>
          <p:spPr>
            <a:xfrm>
              <a:off x="-458823" y="3657600"/>
              <a:ext cx="935519" cy="9143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-786702" y="3508033"/>
              <a:ext cx="1493170" cy="13290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700" b="1" dirty="0"/>
                <a:t>2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9492947" y="3698073"/>
            <a:ext cx="377027" cy="507831"/>
            <a:chOff x="-786702" y="3508033"/>
            <a:chExt cx="1493170" cy="1329041"/>
          </a:xfrm>
        </p:grpSpPr>
        <p:sp>
          <p:nvSpPr>
            <p:cNvPr id="40" name="Rounded Rectangle 39"/>
            <p:cNvSpPr/>
            <p:nvPr/>
          </p:nvSpPr>
          <p:spPr>
            <a:xfrm>
              <a:off x="-458823" y="3657600"/>
              <a:ext cx="935519" cy="9143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-786702" y="3508033"/>
              <a:ext cx="1493170" cy="13290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700" b="1" dirty="0"/>
                <a:t>2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8690462" y="4049821"/>
            <a:ext cx="377027" cy="507831"/>
            <a:chOff x="-786702" y="3508033"/>
            <a:chExt cx="1493170" cy="1329041"/>
          </a:xfrm>
        </p:grpSpPr>
        <p:sp>
          <p:nvSpPr>
            <p:cNvPr id="43" name="Rounded Rectangle 42"/>
            <p:cNvSpPr/>
            <p:nvPr/>
          </p:nvSpPr>
          <p:spPr>
            <a:xfrm>
              <a:off x="-458823" y="3657600"/>
              <a:ext cx="935519" cy="9143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-786702" y="3508033"/>
              <a:ext cx="1493170" cy="13290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700" b="1" dirty="0"/>
                <a:t>2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9489547" y="4059470"/>
            <a:ext cx="377027" cy="507831"/>
            <a:chOff x="-786702" y="3508033"/>
            <a:chExt cx="1493170" cy="1329041"/>
          </a:xfrm>
        </p:grpSpPr>
        <p:sp>
          <p:nvSpPr>
            <p:cNvPr id="46" name="Rounded Rectangle 45"/>
            <p:cNvSpPr/>
            <p:nvPr/>
          </p:nvSpPr>
          <p:spPr>
            <a:xfrm>
              <a:off x="-458823" y="3657600"/>
              <a:ext cx="935519" cy="9143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-786702" y="3508033"/>
              <a:ext cx="1493170" cy="13290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700" b="1" dirty="0"/>
                <a:t>3</a:t>
              </a:r>
            </a:p>
          </p:txBody>
        </p:sp>
      </p:grpSp>
      <p:sp>
        <p:nvSpPr>
          <p:cNvPr id="49" name="TextBox 4"/>
          <p:cNvSpPr txBox="1">
            <a:spLocks noChangeArrowheads="1"/>
          </p:cNvSpPr>
          <p:nvPr/>
        </p:nvSpPr>
        <p:spPr bwMode="auto">
          <a:xfrm>
            <a:off x="2848365" y="57150"/>
            <a:ext cx="6164374" cy="80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16" tIns="34258" rIns="68516" bIns="342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Thứ tư ngày 15 tháng 11 năm 2023</a:t>
            </a:r>
          </a:p>
          <a:p>
            <a:pPr algn="ctr"/>
            <a:r>
              <a:rPr lang="en-US" sz="24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50" name="Text Box 14"/>
          <p:cNvSpPr txBox="1">
            <a:spLocks noChangeArrowheads="1"/>
          </p:cNvSpPr>
          <p:nvPr/>
        </p:nvSpPr>
        <p:spPr bwMode="auto">
          <a:xfrm>
            <a:off x="1073177" y="6057900"/>
            <a:ext cx="10958887" cy="570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Nhận xét: Số dư trong phép chia hết bao giờ cũng </a:t>
            </a:r>
            <a:r>
              <a:rPr lang="en-US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bé hơn </a:t>
            </a:r>
            <a:r>
              <a:rPr lang="en-US" sz="3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số chia</a:t>
            </a:r>
            <a:endParaRPr lang="en-US" sz="3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98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852093" y="781050"/>
            <a:ext cx="7182257" cy="431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1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1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34: PHÉP CHIA HẾT. PHÉP CHIA </a:t>
            </a:r>
            <a:r>
              <a:rPr lang="en-US" sz="21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CÓ </a:t>
            </a:r>
            <a:r>
              <a:rPr lang="en-US" sz="21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DƯ (Tiết </a:t>
            </a:r>
            <a:r>
              <a:rPr lang="en-US" sz="21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2)</a:t>
            </a:r>
            <a:endParaRPr lang="en-US" sz="21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17789" t="44000" r="18375" b="11459"/>
          <a:stretch/>
        </p:blipFill>
        <p:spPr>
          <a:xfrm>
            <a:off x="7762875" y="1615072"/>
            <a:ext cx="4448962" cy="1899961"/>
          </a:xfrm>
          <a:prstGeom prst="rect">
            <a:avLst/>
          </a:prstGeom>
        </p:spPr>
      </p:pic>
      <p:sp>
        <p:nvSpPr>
          <p:cNvPr id="18" name="Hộp Văn bản 22">
            <a:hlinkClick r:id="rId4"/>
            <a:extLst>
              <a:ext uri="{FF2B5EF4-FFF2-40B4-BE49-F238E27FC236}">
                <a16:creationId xmlns="" xmlns:a16="http://schemas.microsoft.com/office/drawing/2014/main" id="{7251EF67-1A36-60F6-497D-8801259798B1}"/>
              </a:ext>
            </a:extLst>
          </p:cNvPr>
          <p:cNvSpPr txBox="1"/>
          <p:nvPr/>
        </p:nvSpPr>
        <p:spPr>
          <a:xfrm>
            <a:off x="41206" y="1381668"/>
            <a:ext cx="7637094" cy="2531398"/>
          </a:xfrm>
          <a:prstGeom prst="rect">
            <a:avLst/>
          </a:prstGeom>
          <a:noFill/>
        </p:spPr>
        <p:txBody>
          <a:bodyPr wrap="square" lIns="68516" tIns="34258" rIns="68516" bIns="34258">
            <a:spAutoFit/>
          </a:bodyPr>
          <a:lstStyle/>
          <a:p>
            <a:pPr algn="just">
              <a:spcBef>
                <a:spcPts val="150"/>
              </a:spcBef>
              <a:spcAft>
                <a:spcPts val="150"/>
              </a:spcAft>
            </a:pPr>
            <a:r>
              <a:rPr lang="en-US" sz="3200" b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3.</a:t>
            </a:r>
            <a:r>
              <a:rPr lang="en-US" sz="320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14 </a:t>
            </a:r>
            <a:r>
              <a:rPr lang="en-US" sz="32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khách</a:t>
            </a:r>
            <a:r>
              <a:rPr lang="en-US" sz="3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sang </a:t>
            </a:r>
            <a:r>
              <a:rPr lang="en-US" sz="32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sông</a:t>
            </a:r>
            <a:r>
              <a:rPr lang="en-US" sz="3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chuyến</a:t>
            </a:r>
            <a:r>
              <a:rPr lang="en-US" sz="3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thuyền</a:t>
            </a:r>
            <a:r>
              <a:rPr lang="en-US" sz="3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chở</a:t>
            </a:r>
            <a:r>
              <a:rPr lang="en-US" sz="3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nhiều</a:t>
            </a:r>
            <a:r>
              <a:rPr lang="en-US" sz="3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 </a:t>
            </a:r>
            <a:r>
              <a:rPr lang="en-US" sz="32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khách</a:t>
            </a:r>
            <a:r>
              <a:rPr lang="en-US" sz="3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chèo</a:t>
            </a:r>
            <a:r>
              <a:rPr lang="en-US" sz="3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thuyền</a:t>
            </a:r>
            <a:r>
              <a:rPr lang="en-US" sz="3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Theo </a:t>
            </a:r>
            <a:r>
              <a:rPr lang="en-US" sz="32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ít</a:t>
            </a:r>
            <a:r>
              <a:rPr lang="en-US" sz="3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chuyến</a:t>
            </a:r>
            <a:r>
              <a:rPr lang="en-US" sz="3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thuyền</a:t>
            </a:r>
            <a:r>
              <a:rPr lang="en-US" sz="3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chở</a:t>
            </a:r>
            <a:r>
              <a:rPr lang="en-US" sz="3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hết</a:t>
            </a:r>
            <a:r>
              <a:rPr lang="en-US" sz="3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khách</a:t>
            </a:r>
            <a:r>
              <a:rPr lang="en-US" sz="3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ea typeface="DengXian" panose="02010600030101010101" pitchFamily="2" charset="-122"/>
              <a:cs typeface="Times New Roman" pitchFamily="18" charset="0"/>
            </a:endParaRPr>
          </a:p>
        </p:txBody>
      </p: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2848365" y="57150"/>
            <a:ext cx="6164374" cy="80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16" tIns="34258" rIns="68516" bIns="342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Thứ tư ngày 15 tháng 11 năm 2023</a:t>
            </a:r>
          </a:p>
          <a:p>
            <a:pPr algn="ctr"/>
            <a:r>
              <a:rPr lang="en-US" sz="24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83742" y="3970410"/>
            <a:ext cx="1539395" cy="561628"/>
          </a:xfrm>
          <a:prstGeom prst="rect">
            <a:avLst/>
          </a:prstGeom>
          <a:noFill/>
        </p:spPr>
        <p:txBody>
          <a:bodyPr wrap="none" lIns="68516" tIns="34258" rIns="68516" bIns="34258" rtlCol="0">
            <a:spAutoFit/>
          </a:bodyPr>
          <a:lstStyle/>
          <a:p>
            <a:r>
              <a:rPr lang="en-US" sz="3200" b="1" u="sng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200" b="1" u="sng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endParaRPr lang="en-US" sz="3200" b="1" u="sng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9272" y="4735972"/>
            <a:ext cx="4008019" cy="1674753"/>
          </a:xfrm>
          <a:prstGeom prst="rect">
            <a:avLst/>
          </a:prstGeom>
          <a:noFill/>
        </p:spPr>
        <p:txBody>
          <a:bodyPr wrap="none" lIns="68516" tIns="34258" rIns="68516" bIns="34258" rtlCol="0">
            <a:spAutoFit/>
          </a:bodyPr>
          <a:lstStyle/>
          <a:p>
            <a:pPr>
              <a:spcBef>
                <a:spcPts val="450"/>
              </a:spcBef>
            </a:pPr>
            <a:r>
              <a:rPr lang="en-US" sz="32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: 14 </a:t>
            </a:r>
            <a:r>
              <a:rPr lang="en-US" sz="32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32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450"/>
              </a:spcBef>
            </a:pPr>
            <a:r>
              <a:rPr lang="en-US" sz="32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2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32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2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: 4 </a:t>
            </a:r>
            <a:r>
              <a:rPr lang="en-US" sz="32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32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450"/>
              </a:spcBef>
            </a:pPr>
            <a:r>
              <a:rPr lang="en-US" sz="32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2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: …. </a:t>
            </a:r>
            <a:r>
              <a:rPr lang="en-US" sz="32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32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00451" y="3970475"/>
            <a:ext cx="3681007" cy="561628"/>
          </a:xfrm>
          <a:prstGeom prst="rect">
            <a:avLst/>
          </a:prstGeom>
          <a:noFill/>
        </p:spPr>
        <p:txBody>
          <a:bodyPr wrap="none" lIns="68516" tIns="34258" rIns="68516" bIns="34258" rtlCol="0">
            <a:spAutoFit/>
          </a:bodyPr>
          <a:lstStyle/>
          <a:p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Thảo luận nhóm đôi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31815" y="4665979"/>
            <a:ext cx="6874459" cy="1638846"/>
          </a:xfrm>
          <a:prstGeom prst="rect">
            <a:avLst/>
          </a:prstGeom>
          <a:noFill/>
        </p:spPr>
        <p:txBody>
          <a:bodyPr wrap="square" lIns="68516" tIns="34258" rIns="68516" bIns="34258" rtlCol="0">
            <a:spAutoFit/>
          </a:bodyPr>
          <a:lstStyle/>
          <a:p>
            <a:r>
              <a:rPr lang="nl-NL" sz="3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nl-NL" sz="3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Muốn tìm số </a:t>
            </a:r>
            <a:r>
              <a:rPr lang="en-US" sz="3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chuyến ít nhất để thuyền chở hết số khách đó em làm như thế nào </a:t>
            </a:r>
            <a:r>
              <a:rPr lang="en-US" sz="3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729272" y="1895475"/>
            <a:ext cx="6861754" cy="1588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auto">
          <a:xfrm>
            <a:off x="114300" y="2352675"/>
            <a:ext cx="7476726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auto">
          <a:xfrm>
            <a:off x="114300" y="2847975"/>
            <a:ext cx="2514600" cy="1588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auto">
          <a:xfrm>
            <a:off x="1674124" y="3343275"/>
            <a:ext cx="5916902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 bwMode="auto">
          <a:xfrm>
            <a:off x="145330" y="3819525"/>
            <a:ext cx="5169620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88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852093" y="781050"/>
            <a:ext cx="7182257" cy="431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1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1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34: PHÉP CHIA HẾT. PHÉP CHIA CÓ DƯ( </a:t>
            </a:r>
            <a:r>
              <a:rPr lang="en-US" sz="2100" b="1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21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2)</a:t>
            </a:r>
            <a:endParaRPr lang="en-US" sz="21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17789" t="44000" r="18375" b="11459"/>
          <a:stretch/>
        </p:blipFill>
        <p:spPr>
          <a:xfrm>
            <a:off x="7678300" y="1443622"/>
            <a:ext cx="4533537" cy="189996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64692" y="3741941"/>
            <a:ext cx="1387081" cy="484748"/>
          </a:xfrm>
          <a:prstGeom prst="rect">
            <a:avLst/>
          </a:prstGeom>
          <a:noFill/>
        </p:spPr>
        <p:txBody>
          <a:bodyPr wrap="none" lIns="68516" tIns="34258" rIns="68516" bIns="34258" rtlCol="0">
            <a:spAutoFit/>
          </a:bodyPr>
          <a:lstStyle/>
          <a:p>
            <a:r>
              <a:rPr lang="en-US" sz="2700" b="1" u="sng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2700" b="1" u="sng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u="sng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tắt</a:t>
            </a:r>
            <a:endParaRPr lang="en-US" sz="2700" b="1" u="sng" dirty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400138" y="4226689"/>
            <a:ext cx="0" cy="224671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47063" y="4362614"/>
            <a:ext cx="4008019" cy="1674753"/>
          </a:xfrm>
          <a:prstGeom prst="rect">
            <a:avLst/>
          </a:prstGeom>
          <a:noFill/>
        </p:spPr>
        <p:txBody>
          <a:bodyPr wrap="none" lIns="68516" tIns="34258" rIns="68516" bIns="34258" rtlCol="0">
            <a:spAutoFit/>
          </a:bodyPr>
          <a:lstStyle/>
          <a:p>
            <a:pPr>
              <a:spcBef>
                <a:spcPts val="450"/>
              </a:spcBef>
            </a:pPr>
            <a:r>
              <a:rPr lang="en-US" sz="32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: 14 </a:t>
            </a:r>
            <a:r>
              <a:rPr lang="en-US" sz="32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32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450"/>
              </a:spcBef>
            </a:pPr>
            <a:r>
              <a:rPr lang="en-US" sz="32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2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32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2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: 4 </a:t>
            </a:r>
            <a:r>
              <a:rPr lang="en-US" sz="32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32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450"/>
              </a:spcBef>
            </a:pPr>
            <a:r>
              <a:rPr lang="en-US" sz="32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2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: …. </a:t>
            </a:r>
            <a:r>
              <a:rPr lang="en-US" sz="32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32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81551" y="3601477"/>
            <a:ext cx="1367869" cy="484748"/>
          </a:xfrm>
          <a:prstGeom prst="rect">
            <a:avLst/>
          </a:prstGeom>
          <a:noFill/>
        </p:spPr>
        <p:txBody>
          <a:bodyPr wrap="none" lIns="68516" tIns="34258" rIns="68516" bIns="34258" rtlCol="0">
            <a:spAutoFit/>
          </a:bodyPr>
          <a:lstStyle/>
          <a:p>
            <a:r>
              <a:rPr lang="en-US" sz="2700" b="1" u="sng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700" b="1" u="sng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u="sng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giải</a:t>
            </a:r>
            <a:endParaRPr lang="en-US" sz="2700" b="1" u="sng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90346" y="4267275"/>
            <a:ext cx="5813408" cy="2269788"/>
          </a:xfrm>
          <a:prstGeom prst="rect">
            <a:avLst/>
          </a:prstGeom>
          <a:noFill/>
        </p:spPr>
        <p:txBody>
          <a:bodyPr wrap="square" lIns="68516" tIns="34258" rIns="68516" bIns="34258" rtlCol="0">
            <a:spAutoFit/>
          </a:bodyPr>
          <a:lstStyle/>
          <a:p>
            <a:pPr algn="ctr">
              <a:spcBef>
                <a:spcPts val="1349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14 : 4 = 3 (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  <a:p>
            <a:pPr>
              <a:spcBef>
                <a:spcPts val="1349"/>
              </a:spcBef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45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2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4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chuyến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Hộp Văn bản 22">
            <a:hlinkClick r:id="rId4"/>
            <a:extLst>
              <a:ext uri="{FF2B5EF4-FFF2-40B4-BE49-F238E27FC236}">
                <a16:creationId xmlns="" xmlns:a16="http://schemas.microsoft.com/office/drawing/2014/main" id="{7251EF67-1A36-60F6-497D-8801259798B1}"/>
              </a:ext>
            </a:extLst>
          </p:cNvPr>
          <p:cNvSpPr txBox="1"/>
          <p:nvPr/>
        </p:nvSpPr>
        <p:spPr>
          <a:xfrm>
            <a:off x="41206" y="1381668"/>
            <a:ext cx="7637094" cy="2377509"/>
          </a:xfrm>
          <a:prstGeom prst="rect">
            <a:avLst/>
          </a:prstGeom>
          <a:noFill/>
        </p:spPr>
        <p:txBody>
          <a:bodyPr wrap="square" lIns="68516" tIns="34258" rIns="68516" bIns="34258">
            <a:spAutoFit/>
          </a:bodyPr>
          <a:lstStyle/>
          <a:p>
            <a:pPr algn="just">
              <a:spcBef>
                <a:spcPts val="150"/>
              </a:spcBef>
              <a:spcAft>
                <a:spcPts val="150"/>
              </a:spcAft>
            </a:pPr>
            <a:r>
              <a:rPr lang="en-US" sz="3000" b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3.</a:t>
            </a:r>
            <a:r>
              <a:rPr lang="en-US" sz="300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14 </a:t>
            </a:r>
            <a:r>
              <a:rPr lang="en-US" sz="30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khách</a:t>
            </a:r>
            <a:r>
              <a:rPr lang="en-US" sz="3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cần</a:t>
            </a:r>
            <a:r>
              <a:rPr lang="en-US" sz="3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sang </a:t>
            </a:r>
            <a:r>
              <a:rPr lang="en-US" sz="30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sông</a:t>
            </a:r>
            <a:r>
              <a:rPr lang="en-US" sz="3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mỗi</a:t>
            </a:r>
            <a:r>
              <a:rPr lang="en-US" sz="3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chuyến</a:t>
            </a:r>
            <a:r>
              <a:rPr lang="en-US" sz="3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thuyền</a:t>
            </a:r>
            <a:r>
              <a:rPr lang="en-US" sz="3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chở</a:t>
            </a:r>
            <a:r>
              <a:rPr lang="en-US" sz="3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lang="en-US" sz="3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nhiều</a:t>
            </a:r>
            <a:r>
              <a:rPr lang="en-US" sz="3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nhất</a:t>
            </a:r>
            <a:r>
              <a:rPr lang="en-US" sz="3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 </a:t>
            </a:r>
            <a:r>
              <a:rPr lang="en-US" sz="30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khách</a:t>
            </a:r>
            <a:r>
              <a:rPr lang="en-US" sz="3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en-US" sz="30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kể</a:t>
            </a:r>
            <a:r>
              <a:rPr lang="en-US" sz="3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chèo</a:t>
            </a:r>
            <a:r>
              <a:rPr lang="en-US" sz="3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thuyền</a:t>
            </a:r>
            <a:r>
              <a:rPr lang="en-US" sz="3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Theo </a:t>
            </a:r>
            <a:r>
              <a:rPr lang="en-US" sz="30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lang="en-US" sz="3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cần</a:t>
            </a:r>
            <a:r>
              <a:rPr lang="en-US" sz="3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ít</a:t>
            </a:r>
            <a:r>
              <a:rPr lang="en-US" sz="3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nhất</a:t>
            </a:r>
            <a:r>
              <a:rPr lang="en-US" sz="3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mấy</a:t>
            </a:r>
            <a:r>
              <a:rPr lang="en-US" sz="3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chuyến</a:t>
            </a:r>
            <a:r>
              <a:rPr lang="en-US" sz="3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lang="en-US" sz="3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thuyền</a:t>
            </a:r>
            <a:r>
              <a:rPr lang="en-US" sz="3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chở</a:t>
            </a:r>
            <a:r>
              <a:rPr lang="en-US" sz="3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hết</a:t>
            </a:r>
            <a:r>
              <a:rPr lang="en-US" sz="3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lang="en-US" sz="3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khách</a:t>
            </a:r>
            <a:r>
              <a:rPr lang="en-US" sz="3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đó</a:t>
            </a:r>
            <a:r>
              <a:rPr lang="en-US" sz="3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lang="en-US" sz="3000" b="1" dirty="0">
              <a:latin typeface="Times New Roman" pitchFamily="18" charset="0"/>
              <a:ea typeface="DengXian" panose="02010600030101010101" pitchFamily="2" charset="-122"/>
              <a:cs typeface="Times New Roman" pitchFamily="18" charset="0"/>
            </a:endParaRPr>
          </a:p>
        </p:txBody>
      </p: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2848365" y="57150"/>
            <a:ext cx="6164374" cy="80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16" tIns="34258" rIns="68516" bIns="3425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Thứ tư ngày 15 tháng 11 năm 2023</a:t>
            </a:r>
          </a:p>
          <a:p>
            <a:pPr algn="ctr"/>
            <a:r>
              <a:rPr lang="en-US" sz="24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386376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90" y="164241"/>
            <a:ext cx="10799298" cy="634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472720" y="2743200"/>
            <a:ext cx="9474871" cy="1187054"/>
          </a:xfrm>
          <a:prstGeom prst="rect">
            <a:avLst/>
          </a:prstGeom>
        </p:spPr>
        <p:txBody>
          <a:bodyPr wrap="none" lIns="68516" tIns="34258" rIns="68516" bIns="342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3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XIN CHÂN THÀNH CẢM ƠN </a:t>
            </a:r>
          </a:p>
          <a:p>
            <a:pPr algn="ctr"/>
            <a:r>
              <a:rPr lang="vi-VN" sz="43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QUÝ THẦY CÔ GIÁO VÀ CÁC EM</a:t>
            </a:r>
            <a:endParaRPr lang="en-US" sz="43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621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hôn kho báu Đảo kho báu, rương kho báu, Kho báu bị chôn vùi, ngực png |  PNGEgg">
            <a:extLst>
              <a:ext uri="{FF2B5EF4-FFF2-40B4-BE49-F238E27FC236}">
                <a16:creationId xmlns="" xmlns:a16="http://schemas.microsoft.com/office/drawing/2014/main" id="{D559BFB9-B49E-767E-2E40-CAF4C6303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73" b="89844" l="10000" r="90000">
                        <a14:foregroundMark x1="35333" y1="9961" x2="51000" y2="7422"/>
                        <a14:foregroundMark x1="51000" y1="7422" x2="52778" y2="5273"/>
                        <a14:foregroundMark x1="66556" y1="70313" x2="73000" y2="63867"/>
                        <a14:foregroundMark x1="68222" y1="70117" x2="72111" y2="669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163" y="1884354"/>
            <a:ext cx="7118350" cy="404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B66640-1626-2665-B9B9-A19D6E2FC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7112" y="0"/>
            <a:ext cx="6948487" cy="1371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  <a:hlinkClick r:id="rId5" action="ppaction://hlinksldjump"/>
              </a:rPr>
              <a:t>ĐI TÌM KHO BÁU</a:t>
            </a:r>
            <a:endParaRPr lang="en-US" b="1" dirty="0">
              <a:solidFill>
                <a:srgbClr val="FF0000"/>
              </a:solidFill>
              <a:latin typeface="UTM Avo" panose="02040603050506020204" pitchFamily="18" charset="0"/>
              <a:cs typeface="Times New Roman" pitchFamily="18" charset="0"/>
              <a:hlinkClick r:id="rId5" action="ppaction://hlinksldjump"/>
            </a:endParaRPr>
          </a:p>
        </p:txBody>
      </p:sp>
      <p:sp>
        <p:nvSpPr>
          <p:cNvPr id="74" name="Hexagon 73">
            <a:hlinkClick r:id="rId6" action="ppaction://hlinksldjump"/>
            <a:extLst>
              <a:ext uri="{FF2B5EF4-FFF2-40B4-BE49-F238E27FC236}">
                <a16:creationId xmlns="" xmlns:a16="http://schemas.microsoft.com/office/drawing/2014/main" id="{82323C59-56A6-CD99-FEEE-43FD0AA356E3}"/>
              </a:ext>
            </a:extLst>
          </p:cNvPr>
          <p:cNvSpPr/>
          <p:nvPr/>
        </p:nvSpPr>
        <p:spPr>
          <a:xfrm>
            <a:off x="1905000" y="1828800"/>
            <a:ext cx="1066800" cy="457200"/>
          </a:xfrm>
          <a:prstGeom prst="hex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1/8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="" xmlns:a16="http://schemas.microsoft.com/office/drawing/2014/main" id="{2881825D-A578-B5B7-1077-8EF2F28AF923}"/>
              </a:ext>
            </a:extLst>
          </p:cNvPr>
          <p:cNvSpPr/>
          <p:nvPr/>
        </p:nvSpPr>
        <p:spPr>
          <a:xfrm>
            <a:off x="9296400" y="1447800"/>
            <a:ext cx="1066800" cy="533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1/8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="" xmlns:a16="http://schemas.microsoft.com/office/drawing/2014/main" id="{E159850E-4A94-2257-E92B-323D18CEC61B}"/>
              </a:ext>
            </a:extLst>
          </p:cNvPr>
          <p:cNvSpPr/>
          <p:nvPr/>
        </p:nvSpPr>
        <p:spPr>
          <a:xfrm>
            <a:off x="9296400" y="2057400"/>
            <a:ext cx="1066800" cy="533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2/8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="" xmlns:a16="http://schemas.microsoft.com/office/drawing/2014/main" id="{38A4A98D-B0DD-52B2-9174-F9A18B5B9434}"/>
              </a:ext>
            </a:extLst>
          </p:cNvPr>
          <p:cNvSpPr/>
          <p:nvPr/>
        </p:nvSpPr>
        <p:spPr>
          <a:xfrm>
            <a:off x="9296400" y="2667000"/>
            <a:ext cx="1066800" cy="533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3/8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0BDA68C2-BB55-6418-535E-5DD6EA7D3ED8}"/>
              </a:ext>
            </a:extLst>
          </p:cNvPr>
          <p:cNvSpPr/>
          <p:nvPr/>
        </p:nvSpPr>
        <p:spPr>
          <a:xfrm>
            <a:off x="9296400" y="3276600"/>
            <a:ext cx="1066800" cy="533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4/8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="" xmlns:a16="http://schemas.microsoft.com/office/drawing/2014/main" id="{057843CD-4BC7-B91E-4305-2E59F774881D}"/>
              </a:ext>
            </a:extLst>
          </p:cNvPr>
          <p:cNvSpPr/>
          <p:nvPr/>
        </p:nvSpPr>
        <p:spPr>
          <a:xfrm>
            <a:off x="9296400" y="3886200"/>
            <a:ext cx="1066800" cy="533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5/8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="" xmlns:a16="http://schemas.microsoft.com/office/drawing/2014/main" id="{FFD6F95B-83FF-E03C-F589-15170793DBEB}"/>
              </a:ext>
            </a:extLst>
          </p:cNvPr>
          <p:cNvSpPr/>
          <p:nvPr/>
        </p:nvSpPr>
        <p:spPr>
          <a:xfrm>
            <a:off x="9296400" y="4495800"/>
            <a:ext cx="1066800" cy="533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6/8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="" xmlns:a16="http://schemas.microsoft.com/office/drawing/2014/main" id="{C132CDD5-A1AE-0DCB-086A-7FED73BD89E5}"/>
              </a:ext>
            </a:extLst>
          </p:cNvPr>
          <p:cNvSpPr/>
          <p:nvPr/>
        </p:nvSpPr>
        <p:spPr>
          <a:xfrm>
            <a:off x="9296400" y="5105400"/>
            <a:ext cx="1066800" cy="533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7/8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="" xmlns:a16="http://schemas.microsoft.com/office/drawing/2014/main" id="{F573DFBF-F0D9-AE0C-8FD0-172C5A4088F4}"/>
              </a:ext>
            </a:extLst>
          </p:cNvPr>
          <p:cNvSpPr/>
          <p:nvPr/>
        </p:nvSpPr>
        <p:spPr>
          <a:xfrm>
            <a:off x="9296400" y="5715000"/>
            <a:ext cx="1066800" cy="533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8/8</a:t>
            </a:r>
          </a:p>
        </p:txBody>
      </p:sp>
      <p:sp>
        <p:nvSpPr>
          <p:cNvPr id="84" name="Hexagon 83">
            <a:hlinkClick r:id="rId8" action="ppaction://hlinksldjump"/>
            <a:extLst>
              <a:ext uri="{FF2B5EF4-FFF2-40B4-BE49-F238E27FC236}">
                <a16:creationId xmlns="" xmlns:a16="http://schemas.microsoft.com/office/drawing/2014/main" id="{07F375BE-205D-86D2-1E68-6DBDCEF6EC73}"/>
              </a:ext>
            </a:extLst>
          </p:cNvPr>
          <p:cNvSpPr/>
          <p:nvPr/>
        </p:nvSpPr>
        <p:spPr>
          <a:xfrm>
            <a:off x="1905000" y="2362200"/>
            <a:ext cx="1066800" cy="457200"/>
          </a:xfrm>
          <a:prstGeom prst="hex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2/8</a:t>
            </a:r>
          </a:p>
        </p:txBody>
      </p:sp>
      <p:sp>
        <p:nvSpPr>
          <p:cNvPr id="85" name="Hexagon 84">
            <a:hlinkClick r:id="rId9" action="ppaction://hlinksldjump"/>
            <a:extLst>
              <a:ext uri="{FF2B5EF4-FFF2-40B4-BE49-F238E27FC236}">
                <a16:creationId xmlns="" xmlns:a16="http://schemas.microsoft.com/office/drawing/2014/main" id="{222F8F00-D62E-A315-6685-08732EA89358}"/>
              </a:ext>
            </a:extLst>
          </p:cNvPr>
          <p:cNvSpPr/>
          <p:nvPr/>
        </p:nvSpPr>
        <p:spPr>
          <a:xfrm>
            <a:off x="1905000" y="2895600"/>
            <a:ext cx="1066800" cy="457200"/>
          </a:xfrm>
          <a:prstGeom prst="hex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3/8</a:t>
            </a:r>
          </a:p>
        </p:txBody>
      </p:sp>
      <p:sp>
        <p:nvSpPr>
          <p:cNvPr id="86" name="Hexagon 85">
            <a:hlinkClick r:id="rId10" action="ppaction://hlinksldjump"/>
            <a:extLst>
              <a:ext uri="{FF2B5EF4-FFF2-40B4-BE49-F238E27FC236}">
                <a16:creationId xmlns="" xmlns:a16="http://schemas.microsoft.com/office/drawing/2014/main" id="{9EE8A39D-F241-5318-4ACD-27C400B3D66E}"/>
              </a:ext>
            </a:extLst>
          </p:cNvPr>
          <p:cNvSpPr/>
          <p:nvPr/>
        </p:nvSpPr>
        <p:spPr>
          <a:xfrm>
            <a:off x="1905000" y="3429000"/>
            <a:ext cx="1066800" cy="457200"/>
          </a:xfrm>
          <a:prstGeom prst="hex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4/8</a:t>
            </a:r>
          </a:p>
        </p:txBody>
      </p:sp>
      <p:sp>
        <p:nvSpPr>
          <p:cNvPr id="87" name="Hexagon 86">
            <a:hlinkClick r:id="rId11" action="ppaction://hlinksldjump"/>
            <a:extLst>
              <a:ext uri="{FF2B5EF4-FFF2-40B4-BE49-F238E27FC236}">
                <a16:creationId xmlns="" xmlns:a16="http://schemas.microsoft.com/office/drawing/2014/main" id="{EF34F774-8426-8E02-A979-1BE57412C261}"/>
              </a:ext>
            </a:extLst>
          </p:cNvPr>
          <p:cNvSpPr/>
          <p:nvPr/>
        </p:nvSpPr>
        <p:spPr>
          <a:xfrm>
            <a:off x="1905000" y="3962400"/>
            <a:ext cx="1066800" cy="457200"/>
          </a:xfrm>
          <a:prstGeom prst="hex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5/8</a:t>
            </a:r>
          </a:p>
        </p:txBody>
      </p:sp>
      <p:sp>
        <p:nvSpPr>
          <p:cNvPr id="88" name="Hexagon 87">
            <a:hlinkClick r:id="rId12" action="ppaction://hlinksldjump"/>
            <a:extLst>
              <a:ext uri="{FF2B5EF4-FFF2-40B4-BE49-F238E27FC236}">
                <a16:creationId xmlns="" xmlns:a16="http://schemas.microsoft.com/office/drawing/2014/main" id="{C2DAB270-72CE-DA03-442F-87FBAC23FFBF}"/>
              </a:ext>
            </a:extLst>
          </p:cNvPr>
          <p:cNvSpPr/>
          <p:nvPr/>
        </p:nvSpPr>
        <p:spPr>
          <a:xfrm>
            <a:off x="1905000" y="4495800"/>
            <a:ext cx="1066800" cy="457200"/>
          </a:xfrm>
          <a:prstGeom prst="hex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6/8</a:t>
            </a:r>
          </a:p>
        </p:txBody>
      </p:sp>
      <p:sp>
        <p:nvSpPr>
          <p:cNvPr id="89" name="Hexagon 88">
            <a:hlinkClick r:id="rId13" action="ppaction://hlinksldjump"/>
            <a:extLst>
              <a:ext uri="{FF2B5EF4-FFF2-40B4-BE49-F238E27FC236}">
                <a16:creationId xmlns="" xmlns:a16="http://schemas.microsoft.com/office/drawing/2014/main" id="{97F9E542-33F7-E3D3-37D7-52DB3B5BEA18}"/>
              </a:ext>
            </a:extLst>
          </p:cNvPr>
          <p:cNvSpPr/>
          <p:nvPr/>
        </p:nvSpPr>
        <p:spPr>
          <a:xfrm>
            <a:off x="1905000" y="5029200"/>
            <a:ext cx="1066800" cy="457200"/>
          </a:xfrm>
          <a:prstGeom prst="hex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7/8</a:t>
            </a:r>
          </a:p>
        </p:txBody>
      </p:sp>
      <p:sp>
        <p:nvSpPr>
          <p:cNvPr id="90" name="Hexagon 89">
            <a:hlinkClick r:id="rId14" action="ppaction://hlinksldjump"/>
            <a:extLst>
              <a:ext uri="{FF2B5EF4-FFF2-40B4-BE49-F238E27FC236}">
                <a16:creationId xmlns="" xmlns:a16="http://schemas.microsoft.com/office/drawing/2014/main" id="{2FD4FF3B-0E4D-1B2B-117B-2CEBA8967B03}"/>
              </a:ext>
            </a:extLst>
          </p:cNvPr>
          <p:cNvSpPr/>
          <p:nvPr/>
        </p:nvSpPr>
        <p:spPr>
          <a:xfrm>
            <a:off x="1905000" y="5562600"/>
            <a:ext cx="1066800" cy="457200"/>
          </a:xfrm>
          <a:prstGeom prst="hex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8/8</a:t>
            </a:r>
          </a:p>
        </p:txBody>
      </p:sp>
      <p:pic>
        <p:nvPicPr>
          <p:cNvPr id="91" name="Picture 90" descr="CHIA KHOA 2.jpg">
            <a:extLst>
              <a:ext uri="{FF2B5EF4-FFF2-40B4-BE49-F238E27FC236}">
                <a16:creationId xmlns="" xmlns:a16="http://schemas.microsoft.com/office/drawing/2014/main" id="{B88461E4-53DB-804A-8755-69607B33AE8C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242648">
            <a:off x="7939088" y="400049"/>
            <a:ext cx="2033588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6" descr="Logo, company name&#10;&#10;Description automatically generated">
            <a:extLst>
              <a:ext uri="{FF2B5EF4-FFF2-40B4-BE49-F238E27FC236}">
                <a16:creationId xmlns="" xmlns:a16="http://schemas.microsoft.com/office/drawing/2014/main" id="{53EF25A6-B7E8-549E-4BBD-3A2EE8A36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34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Isosceles Triangle 14">
            <a:extLst>
              <a:ext uri="{FF2B5EF4-FFF2-40B4-BE49-F238E27FC236}">
                <a16:creationId xmlns="" xmlns:a16="http://schemas.microsoft.com/office/drawing/2014/main" id="{34C93469-28EE-CB1A-DAD7-2B081E9DA9CB}"/>
              </a:ext>
            </a:extLst>
          </p:cNvPr>
          <p:cNvSpPr>
            <a:spLocks/>
          </p:cNvSpPr>
          <p:nvPr/>
        </p:nvSpPr>
        <p:spPr>
          <a:xfrm>
            <a:off x="5160855" y="3584956"/>
            <a:ext cx="1808162" cy="2362200"/>
          </a:xfrm>
          <a:custGeom>
            <a:avLst/>
            <a:gdLst>
              <a:gd name="connsiteX0" fmla="*/ 0 w 1752600"/>
              <a:gd name="connsiteY0" fmla="*/ 2133600 h 2133600"/>
              <a:gd name="connsiteX1" fmla="*/ 876300 w 1752600"/>
              <a:gd name="connsiteY1" fmla="*/ 0 h 2133600"/>
              <a:gd name="connsiteX2" fmla="*/ 1752600 w 1752600"/>
              <a:gd name="connsiteY2" fmla="*/ 2133600 h 2133600"/>
              <a:gd name="connsiteX3" fmla="*/ 0 w 1752600"/>
              <a:gd name="connsiteY3" fmla="*/ 2133600 h 2133600"/>
              <a:gd name="connsiteX0" fmla="*/ 0 w 1752600"/>
              <a:gd name="connsiteY0" fmla="*/ 2133600 h 2315633"/>
              <a:gd name="connsiteX1" fmla="*/ 876300 w 1752600"/>
              <a:gd name="connsiteY1" fmla="*/ 0 h 2315633"/>
              <a:gd name="connsiteX2" fmla="*/ 1752600 w 1752600"/>
              <a:gd name="connsiteY2" fmla="*/ 2133600 h 2315633"/>
              <a:gd name="connsiteX3" fmla="*/ 0 w 1752600"/>
              <a:gd name="connsiteY3" fmla="*/ 2133600 h 2315633"/>
              <a:gd name="connsiteX0" fmla="*/ 0 w 1752600"/>
              <a:gd name="connsiteY0" fmla="*/ 2133600 h 2359982"/>
              <a:gd name="connsiteX1" fmla="*/ 876300 w 1752600"/>
              <a:gd name="connsiteY1" fmla="*/ 0 h 2359982"/>
              <a:gd name="connsiteX2" fmla="*/ 1752600 w 1752600"/>
              <a:gd name="connsiteY2" fmla="*/ 2133600 h 2359982"/>
              <a:gd name="connsiteX3" fmla="*/ 0 w 1752600"/>
              <a:gd name="connsiteY3" fmla="*/ 2133600 h 2359982"/>
              <a:gd name="connsiteX0" fmla="*/ 0 w 1790700"/>
              <a:gd name="connsiteY0" fmla="*/ 2133600 h 2397875"/>
              <a:gd name="connsiteX1" fmla="*/ 876300 w 1790700"/>
              <a:gd name="connsiteY1" fmla="*/ 0 h 2397875"/>
              <a:gd name="connsiteX2" fmla="*/ 1790700 w 1790700"/>
              <a:gd name="connsiteY2" fmla="*/ 2190750 h 2397875"/>
              <a:gd name="connsiteX3" fmla="*/ 0 w 1790700"/>
              <a:gd name="connsiteY3" fmla="*/ 2133600 h 2397875"/>
              <a:gd name="connsiteX0" fmla="*/ 0 w 1790700"/>
              <a:gd name="connsiteY0" fmla="*/ 2133600 h 2347738"/>
              <a:gd name="connsiteX1" fmla="*/ 876300 w 1790700"/>
              <a:gd name="connsiteY1" fmla="*/ 0 h 2347738"/>
              <a:gd name="connsiteX2" fmla="*/ 1790700 w 1790700"/>
              <a:gd name="connsiteY2" fmla="*/ 2190750 h 2347738"/>
              <a:gd name="connsiteX3" fmla="*/ 0 w 1790700"/>
              <a:gd name="connsiteY3" fmla="*/ 2133600 h 2347738"/>
              <a:gd name="connsiteX0" fmla="*/ 0 w 1790700"/>
              <a:gd name="connsiteY0" fmla="*/ 2133600 h 2286222"/>
              <a:gd name="connsiteX1" fmla="*/ 876300 w 1790700"/>
              <a:gd name="connsiteY1" fmla="*/ 0 h 2286222"/>
              <a:gd name="connsiteX2" fmla="*/ 1790700 w 1790700"/>
              <a:gd name="connsiteY2" fmla="*/ 2190750 h 2286222"/>
              <a:gd name="connsiteX3" fmla="*/ 0 w 1790700"/>
              <a:gd name="connsiteY3" fmla="*/ 2133600 h 2286222"/>
              <a:gd name="connsiteX0" fmla="*/ 0 w 1790700"/>
              <a:gd name="connsiteY0" fmla="*/ 2133600 h 2351898"/>
              <a:gd name="connsiteX1" fmla="*/ 876300 w 1790700"/>
              <a:gd name="connsiteY1" fmla="*/ 0 h 2351898"/>
              <a:gd name="connsiteX2" fmla="*/ 1790700 w 1790700"/>
              <a:gd name="connsiteY2" fmla="*/ 2190750 h 2351898"/>
              <a:gd name="connsiteX3" fmla="*/ 0 w 1790700"/>
              <a:gd name="connsiteY3" fmla="*/ 2133600 h 2351898"/>
              <a:gd name="connsiteX0" fmla="*/ 0 w 1790700"/>
              <a:gd name="connsiteY0" fmla="*/ 2133600 h 2357194"/>
              <a:gd name="connsiteX1" fmla="*/ 876300 w 1790700"/>
              <a:gd name="connsiteY1" fmla="*/ 0 h 2357194"/>
              <a:gd name="connsiteX2" fmla="*/ 1790700 w 1790700"/>
              <a:gd name="connsiteY2" fmla="*/ 2190750 h 2357194"/>
              <a:gd name="connsiteX3" fmla="*/ 0 w 1790700"/>
              <a:gd name="connsiteY3" fmla="*/ 2133600 h 2357194"/>
              <a:gd name="connsiteX0" fmla="*/ 0 w 1790700"/>
              <a:gd name="connsiteY0" fmla="*/ 2133600 h 2357194"/>
              <a:gd name="connsiteX1" fmla="*/ 876300 w 1790700"/>
              <a:gd name="connsiteY1" fmla="*/ 0 h 2357194"/>
              <a:gd name="connsiteX2" fmla="*/ 1790700 w 1790700"/>
              <a:gd name="connsiteY2" fmla="*/ 2190750 h 2357194"/>
              <a:gd name="connsiteX3" fmla="*/ 0 w 1790700"/>
              <a:gd name="connsiteY3" fmla="*/ 2133600 h 2357194"/>
              <a:gd name="connsiteX0" fmla="*/ 0 w 1807369"/>
              <a:gd name="connsiteY0" fmla="*/ 2145506 h 2361380"/>
              <a:gd name="connsiteX1" fmla="*/ 892969 w 1807369"/>
              <a:gd name="connsiteY1" fmla="*/ 0 h 2361380"/>
              <a:gd name="connsiteX2" fmla="*/ 1807369 w 1807369"/>
              <a:gd name="connsiteY2" fmla="*/ 2190750 h 2361380"/>
              <a:gd name="connsiteX3" fmla="*/ 0 w 1807369"/>
              <a:gd name="connsiteY3" fmla="*/ 2145506 h 236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7369" h="2361380">
                <a:moveTo>
                  <a:pt x="0" y="2145506"/>
                </a:moveTo>
                <a:lnTo>
                  <a:pt x="892969" y="0"/>
                </a:lnTo>
                <a:lnTo>
                  <a:pt x="1807369" y="2190750"/>
                </a:lnTo>
                <a:cubicBezTo>
                  <a:pt x="1175544" y="2495550"/>
                  <a:pt x="365125" y="2336006"/>
                  <a:pt x="0" y="2145506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="" xmlns:a16="http://schemas.microsoft.com/office/drawing/2014/main" id="{9B5D85FA-29FB-3CBB-4C9B-1F8D6C77DC38}"/>
              </a:ext>
            </a:extLst>
          </p:cNvPr>
          <p:cNvSpPr>
            <a:spLocks/>
          </p:cNvSpPr>
          <p:nvPr/>
        </p:nvSpPr>
        <p:spPr>
          <a:xfrm rot="18909569">
            <a:off x="5999468" y="3240366"/>
            <a:ext cx="1789113" cy="2376487"/>
          </a:xfrm>
          <a:custGeom>
            <a:avLst/>
            <a:gdLst>
              <a:gd name="connsiteX0" fmla="*/ 0 w 1752600"/>
              <a:gd name="connsiteY0" fmla="*/ 2133600 h 2133600"/>
              <a:gd name="connsiteX1" fmla="*/ 876300 w 1752600"/>
              <a:gd name="connsiteY1" fmla="*/ 0 h 2133600"/>
              <a:gd name="connsiteX2" fmla="*/ 1752600 w 1752600"/>
              <a:gd name="connsiteY2" fmla="*/ 2133600 h 2133600"/>
              <a:gd name="connsiteX3" fmla="*/ 0 w 1752600"/>
              <a:gd name="connsiteY3" fmla="*/ 2133600 h 2133600"/>
              <a:gd name="connsiteX0" fmla="*/ 0 w 1752488"/>
              <a:gd name="connsiteY0" fmla="*/ 2174011 h 2174011"/>
              <a:gd name="connsiteX1" fmla="*/ 876188 w 1752488"/>
              <a:gd name="connsiteY1" fmla="*/ 0 h 2174011"/>
              <a:gd name="connsiteX2" fmla="*/ 1752488 w 1752488"/>
              <a:gd name="connsiteY2" fmla="*/ 2133600 h 2174011"/>
              <a:gd name="connsiteX3" fmla="*/ 0 w 1752488"/>
              <a:gd name="connsiteY3" fmla="*/ 2174011 h 2174011"/>
              <a:gd name="connsiteX0" fmla="*/ 0 w 1774298"/>
              <a:gd name="connsiteY0" fmla="*/ 2202696 h 2202696"/>
              <a:gd name="connsiteX1" fmla="*/ 897998 w 1774298"/>
              <a:gd name="connsiteY1" fmla="*/ 0 h 2202696"/>
              <a:gd name="connsiteX2" fmla="*/ 1774298 w 1774298"/>
              <a:gd name="connsiteY2" fmla="*/ 2133600 h 2202696"/>
              <a:gd name="connsiteX3" fmla="*/ 0 w 1774298"/>
              <a:gd name="connsiteY3" fmla="*/ 2202696 h 2202696"/>
              <a:gd name="connsiteX0" fmla="*/ 0 w 1789532"/>
              <a:gd name="connsiteY0" fmla="*/ 2202696 h 2202696"/>
              <a:gd name="connsiteX1" fmla="*/ 897998 w 1789532"/>
              <a:gd name="connsiteY1" fmla="*/ 0 h 2202696"/>
              <a:gd name="connsiteX2" fmla="*/ 1789532 w 1789532"/>
              <a:gd name="connsiteY2" fmla="*/ 2162183 h 2202696"/>
              <a:gd name="connsiteX3" fmla="*/ 0 w 1789532"/>
              <a:gd name="connsiteY3" fmla="*/ 2202696 h 2202696"/>
              <a:gd name="connsiteX0" fmla="*/ 0 w 1789532"/>
              <a:gd name="connsiteY0" fmla="*/ 2202696 h 2328882"/>
              <a:gd name="connsiteX1" fmla="*/ 897998 w 1789532"/>
              <a:gd name="connsiteY1" fmla="*/ 0 h 2328882"/>
              <a:gd name="connsiteX2" fmla="*/ 1789532 w 1789532"/>
              <a:gd name="connsiteY2" fmla="*/ 2162183 h 2328882"/>
              <a:gd name="connsiteX3" fmla="*/ 0 w 1789532"/>
              <a:gd name="connsiteY3" fmla="*/ 2202696 h 2328882"/>
              <a:gd name="connsiteX0" fmla="*/ 0 w 1789532"/>
              <a:gd name="connsiteY0" fmla="*/ 2202696 h 2377247"/>
              <a:gd name="connsiteX1" fmla="*/ 897998 w 1789532"/>
              <a:gd name="connsiteY1" fmla="*/ 0 h 2377247"/>
              <a:gd name="connsiteX2" fmla="*/ 1789532 w 1789532"/>
              <a:gd name="connsiteY2" fmla="*/ 2162183 h 2377247"/>
              <a:gd name="connsiteX3" fmla="*/ 0 w 1789532"/>
              <a:gd name="connsiteY3" fmla="*/ 2202696 h 2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9532" h="2377247">
                <a:moveTo>
                  <a:pt x="0" y="2202696"/>
                </a:moveTo>
                <a:lnTo>
                  <a:pt x="897998" y="0"/>
                </a:lnTo>
                <a:lnTo>
                  <a:pt x="1789532" y="2162183"/>
                </a:lnTo>
                <a:cubicBezTo>
                  <a:pt x="1092950" y="2519462"/>
                  <a:pt x="428600" y="2358040"/>
                  <a:pt x="0" y="2202696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Isosceles Triangle 24">
            <a:extLst>
              <a:ext uri="{FF2B5EF4-FFF2-40B4-BE49-F238E27FC236}">
                <a16:creationId xmlns="" xmlns:a16="http://schemas.microsoft.com/office/drawing/2014/main" id="{D6453421-632A-FCBB-B142-1050DDB430F4}"/>
              </a:ext>
            </a:extLst>
          </p:cNvPr>
          <p:cNvSpPr/>
          <p:nvPr/>
        </p:nvSpPr>
        <p:spPr>
          <a:xfrm rot="16200000">
            <a:off x="6285947" y="2468563"/>
            <a:ext cx="1776413" cy="2303462"/>
          </a:xfrm>
          <a:custGeom>
            <a:avLst/>
            <a:gdLst>
              <a:gd name="connsiteX0" fmla="*/ 0 w 1752600"/>
              <a:gd name="connsiteY0" fmla="*/ 2133600 h 2133600"/>
              <a:gd name="connsiteX1" fmla="*/ 876300 w 1752600"/>
              <a:gd name="connsiteY1" fmla="*/ 0 h 2133600"/>
              <a:gd name="connsiteX2" fmla="*/ 1752600 w 1752600"/>
              <a:gd name="connsiteY2" fmla="*/ 2133600 h 2133600"/>
              <a:gd name="connsiteX3" fmla="*/ 0 w 1752600"/>
              <a:gd name="connsiteY3" fmla="*/ 2133600 h 2133600"/>
              <a:gd name="connsiteX0" fmla="*/ 0 w 1833562"/>
              <a:gd name="connsiteY0" fmla="*/ 2095500 h 2133600"/>
              <a:gd name="connsiteX1" fmla="*/ 957262 w 1833562"/>
              <a:gd name="connsiteY1" fmla="*/ 0 h 2133600"/>
              <a:gd name="connsiteX2" fmla="*/ 1833562 w 1833562"/>
              <a:gd name="connsiteY2" fmla="*/ 2133600 h 2133600"/>
              <a:gd name="connsiteX3" fmla="*/ 0 w 1833562"/>
              <a:gd name="connsiteY3" fmla="*/ 2095500 h 2133600"/>
              <a:gd name="connsiteX0" fmla="*/ 0 w 1833562"/>
              <a:gd name="connsiteY0" fmla="*/ 2181225 h 2219325"/>
              <a:gd name="connsiteX1" fmla="*/ 914399 w 1833562"/>
              <a:gd name="connsiteY1" fmla="*/ 0 h 2219325"/>
              <a:gd name="connsiteX2" fmla="*/ 1833562 w 1833562"/>
              <a:gd name="connsiteY2" fmla="*/ 2219325 h 2219325"/>
              <a:gd name="connsiteX3" fmla="*/ 0 w 1833562"/>
              <a:gd name="connsiteY3" fmla="*/ 2181225 h 2219325"/>
              <a:gd name="connsiteX0" fmla="*/ 0 w 1747836"/>
              <a:gd name="connsiteY0" fmla="*/ 2181225 h 2181225"/>
              <a:gd name="connsiteX1" fmla="*/ 914399 w 1747836"/>
              <a:gd name="connsiteY1" fmla="*/ 0 h 2181225"/>
              <a:gd name="connsiteX2" fmla="*/ 1747836 w 1747836"/>
              <a:gd name="connsiteY2" fmla="*/ 1900240 h 2181225"/>
              <a:gd name="connsiteX3" fmla="*/ 0 w 1747836"/>
              <a:gd name="connsiteY3" fmla="*/ 2181225 h 2181225"/>
              <a:gd name="connsiteX0" fmla="*/ 0 w 1776413"/>
              <a:gd name="connsiteY0" fmla="*/ 2181225 h 2181225"/>
              <a:gd name="connsiteX1" fmla="*/ 914399 w 1776413"/>
              <a:gd name="connsiteY1" fmla="*/ 0 h 2181225"/>
              <a:gd name="connsiteX2" fmla="*/ 1776413 w 1776413"/>
              <a:gd name="connsiteY2" fmla="*/ 2071693 h 2181225"/>
              <a:gd name="connsiteX3" fmla="*/ 0 w 1776413"/>
              <a:gd name="connsiteY3" fmla="*/ 2181225 h 2181225"/>
              <a:gd name="connsiteX0" fmla="*/ 0 w 1776413"/>
              <a:gd name="connsiteY0" fmla="*/ 2181225 h 2228756"/>
              <a:gd name="connsiteX1" fmla="*/ 914399 w 1776413"/>
              <a:gd name="connsiteY1" fmla="*/ 0 h 2228756"/>
              <a:gd name="connsiteX2" fmla="*/ 1776413 w 1776413"/>
              <a:gd name="connsiteY2" fmla="*/ 2071693 h 2228756"/>
              <a:gd name="connsiteX3" fmla="*/ 0 w 1776413"/>
              <a:gd name="connsiteY3" fmla="*/ 2181225 h 2228756"/>
              <a:gd name="connsiteX0" fmla="*/ 0 w 1776413"/>
              <a:gd name="connsiteY0" fmla="*/ 2181225 h 2308935"/>
              <a:gd name="connsiteX1" fmla="*/ 914399 w 1776413"/>
              <a:gd name="connsiteY1" fmla="*/ 0 h 2308935"/>
              <a:gd name="connsiteX2" fmla="*/ 1776413 w 1776413"/>
              <a:gd name="connsiteY2" fmla="*/ 2071693 h 2308935"/>
              <a:gd name="connsiteX3" fmla="*/ 0 w 1776413"/>
              <a:gd name="connsiteY3" fmla="*/ 2181225 h 2308935"/>
              <a:gd name="connsiteX0" fmla="*/ 0 w 1776413"/>
              <a:gd name="connsiteY0" fmla="*/ 2157413 h 2285123"/>
              <a:gd name="connsiteX1" fmla="*/ 912017 w 1776413"/>
              <a:gd name="connsiteY1" fmla="*/ 0 h 2285123"/>
              <a:gd name="connsiteX2" fmla="*/ 1776413 w 1776413"/>
              <a:gd name="connsiteY2" fmla="*/ 2047881 h 2285123"/>
              <a:gd name="connsiteX3" fmla="*/ 0 w 1776413"/>
              <a:gd name="connsiteY3" fmla="*/ 2157413 h 2285123"/>
              <a:gd name="connsiteX0" fmla="*/ 0 w 1776413"/>
              <a:gd name="connsiteY0" fmla="*/ 2176463 h 2304173"/>
              <a:gd name="connsiteX1" fmla="*/ 916780 w 1776413"/>
              <a:gd name="connsiteY1" fmla="*/ 0 h 2304173"/>
              <a:gd name="connsiteX2" fmla="*/ 1776413 w 1776413"/>
              <a:gd name="connsiteY2" fmla="*/ 2066931 h 2304173"/>
              <a:gd name="connsiteX3" fmla="*/ 0 w 1776413"/>
              <a:gd name="connsiteY3" fmla="*/ 2176463 h 2304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6413" h="2304173">
                <a:moveTo>
                  <a:pt x="0" y="2176463"/>
                </a:moveTo>
                <a:lnTo>
                  <a:pt x="916780" y="0"/>
                </a:lnTo>
                <a:lnTo>
                  <a:pt x="1776413" y="2066931"/>
                </a:lnTo>
                <a:cubicBezTo>
                  <a:pt x="1179512" y="2365380"/>
                  <a:pt x="406402" y="2359030"/>
                  <a:pt x="0" y="2176463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Isosceles Triangle 25">
            <a:extLst>
              <a:ext uri="{FF2B5EF4-FFF2-40B4-BE49-F238E27FC236}">
                <a16:creationId xmlns="" xmlns:a16="http://schemas.microsoft.com/office/drawing/2014/main" id="{92DCBFB4-62E1-73F0-2E7A-85DD5BDD7FC3}"/>
              </a:ext>
            </a:extLst>
          </p:cNvPr>
          <p:cNvSpPr/>
          <p:nvPr/>
        </p:nvSpPr>
        <p:spPr>
          <a:xfrm rot="13543288">
            <a:off x="6016867" y="1754980"/>
            <a:ext cx="1606550" cy="2157413"/>
          </a:xfrm>
          <a:custGeom>
            <a:avLst/>
            <a:gdLst>
              <a:gd name="connsiteX0" fmla="*/ 0 w 1752600"/>
              <a:gd name="connsiteY0" fmla="*/ 2062938 h 2062938"/>
              <a:gd name="connsiteX1" fmla="*/ 876300 w 1752600"/>
              <a:gd name="connsiteY1" fmla="*/ 0 h 2062938"/>
              <a:gd name="connsiteX2" fmla="*/ 1752600 w 1752600"/>
              <a:gd name="connsiteY2" fmla="*/ 2062938 h 2062938"/>
              <a:gd name="connsiteX3" fmla="*/ 0 w 1752600"/>
              <a:gd name="connsiteY3" fmla="*/ 2062938 h 2062938"/>
              <a:gd name="connsiteX0" fmla="*/ 0 w 1629971"/>
              <a:gd name="connsiteY0" fmla="*/ 1959010 h 2062938"/>
              <a:gd name="connsiteX1" fmla="*/ 753671 w 1629971"/>
              <a:gd name="connsiteY1" fmla="*/ 0 h 2062938"/>
              <a:gd name="connsiteX2" fmla="*/ 1629971 w 1629971"/>
              <a:gd name="connsiteY2" fmla="*/ 2062938 h 2062938"/>
              <a:gd name="connsiteX3" fmla="*/ 0 w 1629971"/>
              <a:gd name="connsiteY3" fmla="*/ 1959010 h 2062938"/>
              <a:gd name="connsiteX0" fmla="*/ 0 w 1682762"/>
              <a:gd name="connsiteY0" fmla="*/ 2045892 h 2062938"/>
              <a:gd name="connsiteX1" fmla="*/ 806462 w 1682762"/>
              <a:gd name="connsiteY1" fmla="*/ 0 h 2062938"/>
              <a:gd name="connsiteX2" fmla="*/ 1682762 w 1682762"/>
              <a:gd name="connsiteY2" fmla="*/ 2062938 h 2062938"/>
              <a:gd name="connsiteX3" fmla="*/ 0 w 1682762"/>
              <a:gd name="connsiteY3" fmla="*/ 2045892 h 2062938"/>
              <a:gd name="connsiteX0" fmla="*/ 0 w 1594116"/>
              <a:gd name="connsiteY0" fmla="*/ 2045892 h 2045892"/>
              <a:gd name="connsiteX1" fmla="*/ 806462 w 1594116"/>
              <a:gd name="connsiteY1" fmla="*/ 0 h 2045892"/>
              <a:gd name="connsiteX2" fmla="*/ 1594116 w 1594116"/>
              <a:gd name="connsiteY2" fmla="*/ 1870065 h 2045892"/>
              <a:gd name="connsiteX3" fmla="*/ 0 w 1594116"/>
              <a:gd name="connsiteY3" fmla="*/ 2045892 h 2045892"/>
              <a:gd name="connsiteX0" fmla="*/ 0 w 1600521"/>
              <a:gd name="connsiteY0" fmla="*/ 2045892 h 2045892"/>
              <a:gd name="connsiteX1" fmla="*/ 806462 w 1600521"/>
              <a:gd name="connsiteY1" fmla="*/ 0 h 2045892"/>
              <a:gd name="connsiteX2" fmla="*/ 1600521 w 1600521"/>
              <a:gd name="connsiteY2" fmla="*/ 1950813 h 2045892"/>
              <a:gd name="connsiteX3" fmla="*/ 0 w 1600521"/>
              <a:gd name="connsiteY3" fmla="*/ 2045892 h 2045892"/>
              <a:gd name="connsiteX0" fmla="*/ 0 w 1600521"/>
              <a:gd name="connsiteY0" fmla="*/ 2045892 h 2110416"/>
              <a:gd name="connsiteX1" fmla="*/ 806462 w 1600521"/>
              <a:gd name="connsiteY1" fmla="*/ 0 h 2110416"/>
              <a:gd name="connsiteX2" fmla="*/ 1600521 w 1600521"/>
              <a:gd name="connsiteY2" fmla="*/ 1950813 h 2110416"/>
              <a:gd name="connsiteX3" fmla="*/ 0 w 1600521"/>
              <a:gd name="connsiteY3" fmla="*/ 2045892 h 2110416"/>
              <a:gd name="connsiteX0" fmla="*/ 0 w 1600521"/>
              <a:gd name="connsiteY0" fmla="*/ 2045892 h 2149787"/>
              <a:gd name="connsiteX1" fmla="*/ 806462 w 1600521"/>
              <a:gd name="connsiteY1" fmla="*/ 0 h 2149787"/>
              <a:gd name="connsiteX2" fmla="*/ 1600521 w 1600521"/>
              <a:gd name="connsiteY2" fmla="*/ 1950813 h 2149787"/>
              <a:gd name="connsiteX3" fmla="*/ 0 w 1600521"/>
              <a:gd name="connsiteY3" fmla="*/ 2045892 h 2149787"/>
              <a:gd name="connsiteX0" fmla="*/ 0 w 1607086"/>
              <a:gd name="connsiteY0" fmla="*/ 2059447 h 2156325"/>
              <a:gd name="connsiteX1" fmla="*/ 813027 w 1607086"/>
              <a:gd name="connsiteY1" fmla="*/ 0 h 2156325"/>
              <a:gd name="connsiteX2" fmla="*/ 1607086 w 1607086"/>
              <a:gd name="connsiteY2" fmla="*/ 1950813 h 2156325"/>
              <a:gd name="connsiteX3" fmla="*/ 0 w 1607086"/>
              <a:gd name="connsiteY3" fmla="*/ 2059447 h 215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7086" h="2156325">
                <a:moveTo>
                  <a:pt x="0" y="2059447"/>
                </a:moveTo>
                <a:lnTo>
                  <a:pt x="813027" y="0"/>
                </a:lnTo>
                <a:lnTo>
                  <a:pt x="1607086" y="1950813"/>
                </a:lnTo>
                <a:cubicBezTo>
                  <a:pt x="980127" y="2263889"/>
                  <a:pt x="276389" y="2149540"/>
                  <a:pt x="0" y="2059447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Isosceles Triangle 27">
            <a:extLst>
              <a:ext uri="{FF2B5EF4-FFF2-40B4-BE49-F238E27FC236}">
                <a16:creationId xmlns="" xmlns:a16="http://schemas.microsoft.com/office/drawing/2014/main" id="{9710C13E-2456-4CD5-0789-A10E232B186F}"/>
              </a:ext>
            </a:extLst>
          </p:cNvPr>
          <p:cNvSpPr/>
          <p:nvPr/>
        </p:nvSpPr>
        <p:spPr>
          <a:xfrm rot="2745268">
            <a:off x="4296811" y="3249612"/>
            <a:ext cx="1835150" cy="2276475"/>
          </a:xfrm>
          <a:custGeom>
            <a:avLst/>
            <a:gdLst>
              <a:gd name="connsiteX0" fmla="*/ 0 w 1752600"/>
              <a:gd name="connsiteY0" fmla="*/ 2062938 h 2062938"/>
              <a:gd name="connsiteX1" fmla="*/ 876300 w 1752600"/>
              <a:gd name="connsiteY1" fmla="*/ 0 h 2062938"/>
              <a:gd name="connsiteX2" fmla="*/ 1752600 w 1752600"/>
              <a:gd name="connsiteY2" fmla="*/ 2062938 h 2062938"/>
              <a:gd name="connsiteX3" fmla="*/ 0 w 1752600"/>
              <a:gd name="connsiteY3" fmla="*/ 2062938 h 2062938"/>
              <a:gd name="connsiteX0" fmla="*/ 0 w 1797394"/>
              <a:gd name="connsiteY0" fmla="*/ 1986066 h 2062938"/>
              <a:gd name="connsiteX1" fmla="*/ 921094 w 1797394"/>
              <a:gd name="connsiteY1" fmla="*/ 0 h 2062938"/>
              <a:gd name="connsiteX2" fmla="*/ 1797394 w 1797394"/>
              <a:gd name="connsiteY2" fmla="*/ 2062938 h 2062938"/>
              <a:gd name="connsiteX3" fmla="*/ 0 w 1797394"/>
              <a:gd name="connsiteY3" fmla="*/ 1986066 h 2062938"/>
              <a:gd name="connsiteX0" fmla="*/ 0 w 1828541"/>
              <a:gd name="connsiteY0" fmla="*/ 1986066 h 2126518"/>
              <a:gd name="connsiteX1" fmla="*/ 921094 w 1828541"/>
              <a:gd name="connsiteY1" fmla="*/ 0 h 2126518"/>
              <a:gd name="connsiteX2" fmla="*/ 1828541 w 1828541"/>
              <a:gd name="connsiteY2" fmla="*/ 2126518 h 2126518"/>
              <a:gd name="connsiteX3" fmla="*/ 0 w 1828541"/>
              <a:gd name="connsiteY3" fmla="*/ 1986066 h 2126518"/>
              <a:gd name="connsiteX0" fmla="*/ 0 w 1828541"/>
              <a:gd name="connsiteY0" fmla="*/ 1986066 h 2185862"/>
              <a:gd name="connsiteX1" fmla="*/ 921094 w 1828541"/>
              <a:gd name="connsiteY1" fmla="*/ 0 h 2185862"/>
              <a:gd name="connsiteX2" fmla="*/ 1828541 w 1828541"/>
              <a:gd name="connsiteY2" fmla="*/ 2126518 h 2185862"/>
              <a:gd name="connsiteX3" fmla="*/ 0 w 1828541"/>
              <a:gd name="connsiteY3" fmla="*/ 1986066 h 2185862"/>
              <a:gd name="connsiteX0" fmla="*/ 0 w 1828541"/>
              <a:gd name="connsiteY0" fmla="*/ 1986066 h 2249582"/>
              <a:gd name="connsiteX1" fmla="*/ 921094 w 1828541"/>
              <a:gd name="connsiteY1" fmla="*/ 0 h 2249582"/>
              <a:gd name="connsiteX2" fmla="*/ 1828541 w 1828541"/>
              <a:gd name="connsiteY2" fmla="*/ 2126518 h 2249582"/>
              <a:gd name="connsiteX3" fmla="*/ 0 w 1828541"/>
              <a:gd name="connsiteY3" fmla="*/ 1986066 h 2249582"/>
              <a:gd name="connsiteX0" fmla="*/ 0 w 1828541"/>
              <a:gd name="connsiteY0" fmla="*/ 1986066 h 2273593"/>
              <a:gd name="connsiteX1" fmla="*/ 921094 w 1828541"/>
              <a:gd name="connsiteY1" fmla="*/ 0 h 2273593"/>
              <a:gd name="connsiteX2" fmla="*/ 1828541 w 1828541"/>
              <a:gd name="connsiteY2" fmla="*/ 2126518 h 2273593"/>
              <a:gd name="connsiteX3" fmla="*/ 0 w 1828541"/>
              <a:gd name="connsiteY3" fmla="*/ 1986066 h 2273593"/>
              <a:gd name="connsiteX0" fmla="*/ 0 w 1835187"/>
              <a:gd name="connsiteY0" fmla="*/ 1992889 h 2276204"/>
              <a:gd name="connsiteX1" fmla="*/ 927740 w 1835187"/>
              <a:gd name="connsiteY1" fmla="*/ 0 h 2276204"/>
              <a:gd name="connsiteX2" fmla="*/ 1835187 w 1835187"/>
              <a:gd name="connsiteY2" fmla="*/ 2126518 h 2276204"/>
              <a:gd name="connsiteX3" fmla="*/ 0 w 1835187"/>
              <a:gd name="connsiteY3" fmla="*/ 1992889 h 2276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5187" h="2276204">
                <a:moveTo>
                  <a:pt x="0" y="1992889"/>
                </a:moveTo>
                <a:lnTo>
                  <a:pt x="927740" y="0"/>
                </a:lnTo>
                <a:lnTo>
                  <a:pt x="1835187" y="2126518"/>
                </a:lnTo>
                <a:cubicBezTo>
                  <a:pt x="1384292" y="2360514"/>
                  <a:pt x="559362" y="2323269"/>
                  <a:pt x="0" y="1992889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Isosceles Triangle 29">
            <a:extLst>
              <a:ext uri="{FF2B5EF4-FFF2-40B4-BE49-F238E27FC236}">
                <a16:creationId xmlns="" xmlns:a16="http://schemas.microsoft.com/office/drawing/2014/main" id="{4A544261-69A2-35A8-767A-BC181173AB8E}"/>
              </a:ext>
            </a:extLst>
          </p:cNvPr>
          <p:cNvSpPr/>
          <p:nvPr/>
        </p:nvSpPr>
        <p:spPr>
          <a:xfrm rot="5577623">
            <a:off x="4200766" y="2515394"/>
            <a:ext cx="1546225" cy="2170112"/>
          </a:xfrm>
          <a:custGeom>
            <a:avLst/>
            <a:gdLst>
              <a:gd name="connsiteX0" fmla="*/ 0 w 1752600"/>
              <a:gd name="connsiteY0" fmla="*/ 2062938 h 2062938"/>
              <a:gd name="connsiteX1" fmla="*/ 876300 w 1752600"/>
              <a:gd name="connsiteY1" fmla="*/ 0 h 2062938"/>
              <a:gd name="connsiteX2" fmla="*/ 1752600 w 1752600"/>
              <a:gd name="connsiteY2" fmla="*/ 2062938 h 2062938"/>
              <a:gd name="connsiteX3" fmla="*/ 0 w 1752600"/>
              <a:gd name="connsiteY3" fmla="*/ 2062938 h 2062938"/>
              <a:gd name="connsiteX0" fmla="*/ 0 w 1584331"/>
              <a:gd name="connsiteY0" fmla="*/ 1997010 h 2062938"/>
              <a:gd name="connsiteX1" fmla="*/ 708031 w 1584331"/>
              <a:gd name="connsiteY1" fmla="*/ 0 h 2062938"/>
              <a:gd name="connsiteX2" fmla="*/ 1584331 w 1584331"/>
              <a:gd name="connsiteY2" fmla="*/ 2062938 h 2062938"/>
              <a:gd name="connsiteX3" fmla="*/ 0 w 1584331"/>
              <a:gd name="connsiteY3" fmla="*/ 1997010 h 2062938"/>
              <a:gd name="connsiteX0" fmla="*/ 0 w 1534802"/>
              <a:gd name="connsiteY0" fmla="*/ 1997010 h 2027348"/>
              <a:gd name="connsiteX1" fmla="*/ 708031 w 1534802"/>
              <a:gd name="connsiteY1" fmla="*/ 0 h 2027348"/>
              <a:gd name="connsiteX2" fmla="*/ 1534802 w 1534802"/>
              <a:gd name="connsiteY2" fmla="*/ 2027348 h 2027348"/>
              <a:gd name="connsiteX3" fmla="*/ 0 w 1534802"/>
              <a:gd name="connsiteY3" fmla="*/ 1997010 h 2027348"/>
              <a:gd name="connsiteX0" fmla="*/ 0 w 1556286"/>
              <a:gd name="connsiteY0" fmla="*/ 1997010 h 2073926"/>
              <a:gd name="connsiteX1" fmla="*/ 708031 w 1556286"/>
              <a:gd name="connsiteY1" fmla="*/ 0 h 2073926"/>
              <a:gd name="connsiteX2" fmla="*/ 1556286 w 1556286"/>
              <a:gd name="connsiteY2" fmla="*/ 2073926 h 2073926"/>
              <a:gd name="connsiteX3" fmla="*/ 0 w 1556286"/>
              <a:gd name="connsiteY3" fmla="*/ 1997010 h 2073926"/>
              <a:gd name="connsiteX0" fmla="*/ 0 w 1545462"/>
              <a:gd name="connsiteY0" fmla="*/ 1997010 h 2049052"/>
              <a:gd name="connsiteX1" fmla="*/ 708031 w 1545462"/>
              <a:gd name="connsiteY1" fmla="*/ 0 h 2049052"/>
              <a:gd name="connsiteX2" fmla="*/ 1545462 w 1545462"/>
              <a:gd name="connsiteY2" fmla="*/ 2049052 h 2049052"/>
              <a:gd name="connsiteX3" fmla="*/ 0 w 1545462"/>
              <a:gd name="connsiteY3" fmla="*/ 1997010 h 2049052"/>
              <a:gd name="connsiteX0" fmla="*/ 0 w 1545462"/>
              <a:gd name="connsiteY0" fmla="*/ 1997010 h 2175399"/>
              <a:gd name="connsiteX1" fmla="*/ 708031 w 1545462"/>
              <a:gd name="connsiteY1" fmla="*/ 0 h 2175399"/>
              <a:gd name="connsiteX2" fmla="*/ 1545462 w 1545462"/>
              <a:gd name="connsiteY2" fmla="*/ 2049052 h 2175399"/>
              <a:gd name="connsiteX3" fmla="*/ 0 w 1545462"/>
              <a:gd name="connsiteY3" fmla="*/ 1997010 h 2175399"/>
              <a:gd name="connsiteX0" fmla="*/ 0 w 1545462"/>
              <a:gd name="connsiteY0" fmla="*/ 1997010 h 2200788"/>
              <a:gd name="connsiteX1" fmla="*/ 708031 w 1545462"/>
              <a:gd name="connsiteY1" fmla="*/ 0 h 2200788"/>
              <a:gd name="connsiteX2" fmla="*/ 1545462 w 1545462"/>
              <a:gd name="connsiteY2" fmla="*/ 2049052 h 2200788"/>
              <a:gd name="connsiteX3" fmla="*/ 0 w 1545462"/>
              <a:gd name="connsiteY3" fmla="*/ 1997010 h 2200788"/>
              <a:gd name="connsiteX0" fmla="*/ 0 w 1545462"/>
              <a:gd name="connsiteY0" fmla="*/ 1997010 h 2127176"/>
              <a:gd name="connsiteX1" fmla="*/ 708031 w 1545462"/>
              <a:gd name="connsiteY1" fmla="*/ 0 h 2127176"/>
              <a:gd name="connsiteX2" fmla="*/ 1545462 w 1545462"/>
              <a:gd name="connsiteY2" fmla="*/ 2049052 h 2127176"/>
              <a:gd name="connsiteX3" fmla="*/ 0 w 1545462"/>
              <a:gd name="connsiteY3" fmla="*/ 1997010 h 2127176"/>
              <a:gd name="connsiteX0" fmla="*/ 0 w 1545462"/>
              <a:gd name="connsiteY0" fmla="*/ 1997010 h 2160796"/>
              <a:gd name="connsiteX1" fmla="*/ 708031 w 1545462"/>
              <a:gd name="connsiteY1" fmla="*/ 0 h 2160796"/>
              <a:gd name="connsiteX2" fmla="*/ 1545462 w 1545462"/>
              <a:gd name="connsiteY2" fmla="*/ 2049052 h 2160796"/>
              <a:gd name="connsiteX3" fmla="*/ 0 w 1545462"/>
              <a:gd name="connsiteY3" fmla="*/ 1997010 h 2160796"/>
              <a:gd name="connsiteX0" fmla="*/ 0 w 1546200"/>
              <a:gd name="connsiteY0" fmla="*/ 1997010 h 2170626"/>
              <a:gd name="connsiteX1" fmla="*/ 708031 w 1546200"/>
              <a:gd name="connsiteY1" fmla="*/ 0 h 2170626"/>
              <a:gd name="connsiteX2" fmla="*/ 1546200 w 1546200"/>
              <a:gd name="connsiteY2" fmla="*/ 2063321 h 2170626"/>
              <a:gd name="connsiteX3" fmla="*/ 0 w 1546200"/>
              <a:gd name="connsiteY3" fmla="*/ 1997010 h 2170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6200" h="2170626">
                <a:moveTo>
                  <a:pt x="0" y="1997010"/>
                </a:moveTo>
                <a:lnTo>
                  <a:pt x="708031" y="0"/>
                </a:lnTo>
                <a:lnTo>
                  <a:pt x="1546200" y="2063321"/>
                </a:lnTo>
                <a:cubicBezTo>
                  <a:pt x="899922" y="2276892"/>
                  <a:pt x="268246" y="2127273"/>
                  <a:pt x="0" y="1997010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="" xmlns:a16="http://schemas.microsoft.com/office/drawing/2014/main" id="{27DB0FDB-E906-5DA5-8BFB-363A1A96749D}"/>
              </a:ext>
            </a:extLst>
          </p:cNvPr>
          <p:cNvSpPr/>
          <p:nvPr/>
        </p:nvSpPr>
        <p:spPr>
          <a:xfrm rot="8037452">
            <a:off x="4511123" y="1774824"/>
            <a:ext cx="1676400" cy="2117725"/>
          </a:xfrm>
          <a:custGeom>
            <a:avLst/>
            <a:gdLst>
              <a:gd name="connsiteX0" fmla="*/ 0 w 1752600"/>
              <a:gd name="connsiteY0" fmla="*/ 2062938 h 2062938"/>
              <a:gd name="connsiteX1" fmla="*/ 876300 w 1752600"/>
              <a:gd name="connsiteY1" fmla="*/ 0 h 2062938"/>
              <a:gd name="connsiteX2" fmla="*/ 1752600 w 1752600"/>
              <a:gd name="connsiteY2" fmla="*/ 2062938 h 2062938"/>
              <a:gd name="connsiteX3" fmla="*/ 0 w 1752600"/>
              <a:gd name="connsiteY3" fmla="*/ 2062938 h 2062938"/>
              <a:gd name="connsiteX0" fmla="*/ 0 w 1776105"/>
              <a:gd name="connsiteY0" fmla="*/ 1873894 h 2062938"/>
              <a:gd name="connsiteX1" fmla="*/ 899805 w 1776105"/>
              <a:gd name="connsiteY1" fmla="*/ 0 h 2062938"/>
              <a:gd name="connsiteX2" fmla="*/ 1776105 w 1776105"/>
              <a:gd name="connsiteY2" fmla="*/ 2062938 h 2062938"/>
              <a:gd name="connsiteX3" fmla="*/ 0 w 1776105"/>
              <a:gd name="connsiteY3" fmla="*/ 1873894 h 2062938"/>
              <a:gd name="connsiteX0" fmla="*/ 0 w 1644120"/>
              <a:gd name="connsiteY0" fmla="*/ 1873894 h 1912337"/>
              <a:gd name="connsiteX1" fmla="*/ 899805 w 1644120"/>
              <a:gd name="connsiteY1" fmla="*/ 0 h 1912337"/>
              <a:gd name="connsiteX2" fmla="*/ 1644120 w 1644120"/>
              <a:gd name="connsiteY2" fmla="*/ 1912337 h 1912337"/>
              <a:gd name="connsiteX3" fmla="*/ 0 w 1644120"/>
              <a:gd name="connsiteY3" fmla="*/ 1873894 h 1912337"/>
              <a:gd name="connsiteX0" fmla="*/ 0 w 1676442"/>
              <a:gd name="connsiteY0" fmla="*/ 1873894 h 1987025"/>
              <a:gd name="connsiteX1" fmla="*/ 899805 w 1676442"/>
              <a:gd name="connsiteY1" fmla="*/ 0 h 1987025"/>
              <a:gd name="connsiteX2" fmla="*/ 1676442 w 1676442"/>
              <a:gd name="connsiteY2" fmla="*/ 1987025 h 1987025"/>
              <a:gd name="connsiteX3" fmla="*/ 0 w 1676442"/>
              <a:gd name="connsiteY3" fmla="*/ 1873894 h 1987025"/>
              <a:gd name="connsiteX0" fmla="*/ 0 w 1676442"/>
              <a:gd name="connsiteY0" fmla="*/ 1873894 h 2019068"/>
              <a:gd name="connsiteX1" fmla="*/ 899805 w 1676442"/>
              <a:gd name="connsiteY1" fmla="*/ 0 h 2019068"/>
              <a:gd name="connsiteX2" fmla="*/ 1676442 w 1676442"/>
              <a:gd name="connsiteY2" fmla="*/ 1987025 h 2019068"/>
              <a:gd name="connsiteX3" fmla="*/ 0 w 1676442"/>
              <a:gd name="connsiteY3" fmla="*/ 1873894 h 2019068"/>
              <a:gd name="connsiteX0" fmla="*/ 0 w 1676442"/>
              <a:gd name="connsiteY0" fmla="*/ 1873894 h 2104083"/>
              <a:gd name="connsiteX1" fmla="*/ 899805 w 1676442"/>
              <a:gd name="connsiteY1" fmla="*/ 0 h 2104083"/>
              <a:gd name="connsiteX2" fmla="*/ 1676442 w 1676442"/>
              <a:gd name="connsiteY2" fmla="*/ 1987025 h 2104083"/>
              <a:gd name="connsiteX3" fmla="*/ 0 w 1676442"/>
              <a:gd name="connsiteY3" fmla="*/ 1873894 h 2104083"/>
              <a:gd name="connsiteX0" fmla="*/ 0 w 1676442"/>
              <a:gd name="connsiteY0" fmla="*/ 1873894 h 2118106"/>
              <a:gd name="connsiteX1" fmla="*/ 899805 w 1676442"/>
              <a:gd name="connsiteY1" fmla="*/ 0 h 2118106"/>
              <a:gd name="connsiteX2" fmla="*/ 1676442 w 1676442"/>
              <a:gd name="connsiteY2" fmla="*/ 1987025 h 2118106"/>
              <a:gd name="connsiteX3" fmla="*/ 0 w 1676442"/>
              <a:gd name="connsiteY3" fmla="*/ 1873894 h 211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6442" h="2118106">
                <a:moveTo>
                  <a:pt x="0" y="1873894"/>
                </a:moveTo>
                <a:lnTo>
                  <a:pt x="899805" y="0"/>
                </a:lnTo>
                <a:lnTo>
                  <a:pt x="1676442" y="1987025"/>
                </a:lnTo>
                <a:cubicBezTo>
                  <a:pt x="1174988" y="2128872"/>
                  <a:pt x="788748" y="2232394"/>
                  <a:pt x="0" y="1873894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48" name="Isosceles Triangle 2047">
            <a:extLst>
              <a:ext uri="{FF2B5EF4-FFF2-40B4-BE49-F238E27FC236}">
                <a16:creationId xmlns="" xmlns:a16="http://schemas.microsoft.com/office/drawing/2014/main" id="{1CA895F8-E11D-D57D-3CDA-07DE6728AFD2}"/>
              </a:ext>
            </a:extLst>
          </p:cNvPr>
          <p:cNvSpPr/>
          <p:nvPr/>
        </p:nvSpPr>
        <p:spPr>
          <a:xfrm rot="11001492">
            <a:off x="5304873" y="1516062"/>
            <a:ext cx="1524000" cy="2076450"/>
          </a:xfrm>
          <a:custGeom>
            <a:avLst/>
            <a:gdLst>
              <a:gd name="connsiteX0" fmla="*/ 0 w 1752600"/>
              <a:gd name="connsiteY0" fmla="*/ 2062938 h 2062938"/>
              <a:gd name="connsiteX1" fmla="*/ 876300 w 1752600"/>
              <a:gd name="connsiteY1" fmla="*/ 0 h 2062938"/>
              <a:gd name="connsiteX2" fmla="*/ 1752600 w 1752600"/>
              <a:gd name="connsiteY2" fmla="*/ 2062938 h 2062938"/>
              <a:gd name="connsiteX3" fmla="*/ 0 w 1752600"/>
              <a:gd name="connsiteY3" fmla="*/ 2062938 h 2062938"/>
              <a:gd name="connsiteX0" fmla="*/ 0 w 1533902"/>
              <a:gd name="connsiteY0" fmla="*/ 2050105 h 2062938"/>
              <a:gd name="connsiteX1" fmla="*/ 657602 w 1533902"/>
              <a:gd name="connsiteY1" fmla="*/ 0 h 2062938"/>
              <a:gd name="connsiteX2" fmla="*/ 1533902 w 1533902"/>
              <a:gd name="connsiteY2" fmla="*/ 2062938 h 2062938"/>
              <a:gd name="connsiteX3" fmla="*/ 0 w 1533902"/>
              <a:gd name="connsiteY3" fmla="*/ 2050105 h 2062938"/>
              <a:gd name="connsiteX0" fmla="*/ 0 w 1613876"/>
              <a:gd name="connsiteY0" fmla="*/ 1988009 h 2062938"/>
              <a:gd name="connsiteX1" fmla="*/ 737576 w 1613876"/>
              <a:gd name="connsiteY1" fmla="*/ 0 h 2062938"/>
              <a:gd name="connsiteX2" fmla="*/ 1613876 w 1613876"/>
              <a:gd name="connsiteY2" fmla="*/ 2062938 h 2062938"/>
              <a:gd name="connsiteX3" fmla="*/ 0 w 1613876"/>
              <a:gd name="connsiteY3" fmla="*/ 1988009 h 2062938"/>
              <a:gd name="connsiteX0" fmla="*/ 0 w 1537830"/>
              <a:gd name="connsiteY0" fmla="*/ 1988009 h 1988009"/>
              <a:gd name="connsiteX1" fmla="*/ 737576 w 1537830"/>
              <a:gd name="connsiteY1" fmla="*/ 0 h 1988009"/>
              <a:gd name="connsiteX2" fmla="*/ 1537830 w 1537830"/>
              <a:gd name="connsiteY2" fmla="*/ 1905197 h 1988009"/>
              <a:gd name="connsiteX3" fmla="*/ 0 w 1537830"/>
              <a:gd name="connsiteY3" fmla="*/ 1988009 h 1988009"/>
              <a:gd name="connsiteX0" fmla="*/ 0 w 1537830"/>
              <a:gd name="connsiteY0" fmla="*/ 1988009 h 1997533"/>
              <a:gd name="connsiteX1" fmla="*/ 737576 w 1537830"/>
              <a:gd name="connsiteY1" fmla="*/ 0 h 1997533"/>
              <a:gd name="connsiteX2" fmla="*/ 1537830 w 1537830"/>
              <a:gd name="connsiteY2" fmla="*/ 1905197 h 1997533"/>
              <a:gd name="connsiteX3" fmla="*/ 0 w 1537830"/>
              <a:gd name="connsiteY3" fmla="*/ 1988009 h 1997533"/>
              <a:gd name="connsiteX0" fmla="*/ 0 w 1537830"/>
              <a:gd name="connsiteY0" fmla="*/ 1988009 h 2057757"/>
              <a:gd name="connsiteX1" fmla="*/ 737576 w 1537830"/>
              <a:gd name="connsiteY1" fmla="*/ 0 h 2057757"/>
              <a:gd name="connsiteX2" fmla="*/ 1537830 w 1537830"/>
              <a:gd name="connsiteY2" fmla="*/ 1905197 h 2057757"/>
              <a:gd name="connsiteX3" fmla="*/ 0 w 1537830"/>
              <a:gd name="connsiteY3" fmla="*/ 1988009 h 2057757"/>
              <a:gd name="connsiteX0" fmla="*/ 0 w 1524222"/>
              <a:gd name="connsiteY0" fmla="*/ 1988009 h 2052868"/>
              <a:gd name="connsiteX1" fmla="*/ 737576 w 1524222"/>
              <a:gd name="connsiteY1" fmla="*/ 0 h 2052868"/>
              <a:gd name="connsiteX2" fmla="*/ 1524222 w 1524222"/>
              <a:gd name="connsiteY2" fmla="*/ 1890093 h 2052868"/>
              <a:gd name="connsiteX3" fmla="*/ 0 w 1524222"/>
              <a:gd name="connsiteY3" fmla="*/ 1988009 h 2052868"/>
              <a:gd name="connsiteX0" fmla="*/ 0 w 1524222"/>
              <a:gd name="connsiteY0" fmla="*/ 1988009 h 2075994"/>
              <a:gd name="connsiteX1" fmla="*/ 737576 w 1524222"/>
              <a:gd name="connsiteY1" fmla="*/ 0 h 2075994"/>
              <a:gd name="connsiteX2" fmla="*/ 1524222 w 1524222"/>
              <a:gd name="connsiteY2" fmla="*/ 1890093 h 2075994"/>
              <a:gd name="connsiteX3" fmla="*/ 0 w 1524222"/>
              <a:gd name="connsiteY3" fmla="*/ 1988009 h 2075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222" h="2075994">
                <a:moveTo>
                  <a:pt x="0" y="1988009"/>
                </a:moveTo>
                <a:lnTo>
                  <a:pt x="737576" y="0"/>
                </a:lnTo>
                <a:lnTo>
                  <a:pt x="1524222" y="1890093"/>
                </a:lnTo>
                <a:cubicBezTo>
                  <a:pt x="1014564" y="2130614"/>
                  <a:pt x="425892" y="2108614"/>
                  <a:pt x="0" y="1988009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48ECF88-4C33-A7D8-5D43-6E4DDF90F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90289" y="6858000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ấn</a:t>
            </a:r>
            <a:r>
              <a:rPr lang="en-US" dirty="0"/>
              <a:t> </a:t>
            </a:r>
            <a:r>
              <a:rPr lang="en-US" dirty="0" err="1"/>
              <a:t>chìa</a:t>
            </a:r>
            <a:r>
              <a:rPr lang="en-US" dirty="0"/>
              <a:t> </a:t>
            </a:r>
            <a:r>
              <a:rPr lang="en-US" dirty="0" err="1"/>
              <a:t>khóa</a:t>
            </a:r>
            <a:r>
              <a:rPr lang="en-US" dirty="0"/>
              <a:t> </a:t>
            </a:r>
            <a:r>
              <a:rPr lang="en-US" dirty="0" err="1"/>
              <a:t>vạn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 nodeType="clickPar">
                      <p:stCondLst>
                        <p:cond delay="0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  <p:bldLst>
      <p:bldP spid="74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IA KHOA 2.jpg">
            <a:extLst>
              <a:ext uri="{FF2B5EF4-FFF2-40B4-BE49-F238E27FC236}">
                <a16:creationId xmlns="" xmlns:a16="http://schemas.microsoft.com/office/drawing/2014/main" id="{7055F529-7BB3-7D73-F1EE-5618A52F8F2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88270">
            <a:off x="9010839" y="3209130"/>
            <a:ext cx="355600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7" name="Group 2">
            <a:extLst>
              <a:ext uri="{FF2B5EF4-FFF2-40B4-BE49-F238E27FC236}">
                <a16:creationId xmlns="" xmlns:a16="http://schemas.microsoft.com/office/drawing/2014/main" id="{C905CD60-0E89-84D9-DDE4-C175D031F888}"/>
              </a:ext>
            </a:extLst>
          </p:cNvPr>
          <p:cNvGrpSpPr>
            <a:grpSpLocks/>
          </p:cNvGrpSpPr>
          <p:nvPr/>
        </p:nvGrpSpPr>
        <p:grpSpPr bwMode="auto">
          <a:xfrm>
            <a:off x="1009650" y="598488"/>
            <a:ext cx="1047750" cy="696912"/>
            <a:chOff x="1009962" y="598488"/>
            <a:chExt cx="1047438" cy="696912"/>
          </a:xfrm>
        </p:grpSpPr>
        <p:sp>
          <p:nvSpPr>
            <p:cNvPr id="11" name="Up Arrow 10">
              <a:hlinkClick r:id="rId4" action="ppaction://hlinksldjump"/>
              <a:extLst>
                <a:ext uri="{FF2B5EF4-FFF2-40B4-BE49-F238E27FC236}">
                  <a16:creationId xmlns="" xmlns:a16="http://schemas.microsoft.com/office/drawing/2014/main" id="{1434A7F7-84A8-02CE-EA77-BB61E8EAFAD2}"/>
                </a:ext>
              </a:extLst>
            </p:cNvPr>
            <p:cNvSpPr/>
            <p:nvPr/>
          </p:nvSpPr>
          <p:spPr>
            <a:xfrm rot="16200000">
              <a:off x="1147136" y="461314"/>
              <a:ext cx="696912" cy="971261"/>
            </a:xfrm>
            <a:prstGeom prst="up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3106" name="TextBox 1">
              <a:hlinkClick r:id="rId4" action="ppaction://hlinksldjump"/>
              <a:extLst>
                <a:ext uri="{FF2B5EF4-FFF2-40B4-BE49-F238E27FC236}">
                  <a16:creationId xmlns="" xmlns:a16="http://schemas.microsoft.com/office/drawing/2014/main" id="{447563BB-C13E-7065-48EF-F703095CD8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0" y="762277"/>
              <a:ext cx="914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BACK</a:t>
              </a:r>
            </a:p>
          </p:txBody>
        </p:sp>
      </p:grpSp>
      <p:pic>
        <p:nvPicPr>
          <p:cNvPr id="3072" name="Picture 3" descr="C:\Users\ADMIN\Desktop\Tai nguyen thiet ke tro choi\Bảng gỗ\wooden-blank-sign-clipart-1.jpg">
            <a:extLst>
              <a:ext uri="{FF2B5EF4-FFF2-40B4-BE49-F238E27FC236}">
                <a16:creationId xmlns="" xmlns:a16="http://schemas.microsoft.com/office/drawing/2014/main" id="{E7AD9264-1BE8-A8E2-6935-50C59C186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-2133600"/>
            <a:ext cx="8585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3075">
            <a:extLst>
              <a:ext uri="{FF2B5EF4-FFF2-40B4-BE49-F238E27FC236}">
                <a16:creationId xmlns="" xmlns:a16="http://schemas.microsoft.com/office/drawing/2014/main" id="{EEC71303-F5D1-6DCA-9C6E-4C6CA77AA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8349" y="1447800"/>
            <a:ext cx="52294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BR" altLang="en-US" sz="4400" b="1" kern="1200" smtClean="0">
                <a:solidFill>
                  <a:prstClr val="white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6 </a:t>
            </a:r>
            <a:r>
              <a:rPr lang="pt-BR" altLang="en-US" sz="4400" b="1" kern="120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:</a:t>
            </a:r>
            <a:r>
              <a:rPr lang="pt-BR" altLang="en-US" sz="4400" b="1" kern="1200">
                <a:solidFill>
                  <a:prstClr val="white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pt-BR" altLang="en-US" sz="4400" b="1" kern="1200" smtClean="0">
                <a:solidFill>
                  <a:prstClr val="white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2 </a:t>
            </a:r>
            <a:r>
              <a:rPr lang="pt-BR" altLang="en-US" sz="4400" b="1" kern="1200" dirty="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= </a:t>
            </a:r>
            <a:r>
              <a:rPr lang="pt-BR" altLang="en-US" sz="4400" b="1" kern="1200" dirty="0">
                <a:solidFill>
                  <a:prstClr val="white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?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083" name="Picture 3076" descr="Logo, company name&#10;&#10;Description automatically generated">
            <a:extLst>
              <a:ext uri="{FF2B5EF4-FFF2-40B4-BE49-F238E27FC236}">
                <a16:creationId xmlns="" xmlns:a16="http://schemas.microsoft.com/office/drawing/2014/main" id="{61FFB6DE-B441-3571-BD1F-00275EE19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3438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Rectangle with Corners Rounded 1">
            <a:extLst>
              <a:ext uri="{FF2B5EF4-FFF2-40B4-BE49-F238E27FC236}">
                <a16:creationId xmlns="" xmlns:a16="http://schemas.microsoft.com/office/drawing/2014/main" id="{2BE10FD1-69AC-5A78-7539-28020DBE30BD}"/>
              </a:ext>
            </a:extLst>
          </p:cNvPr>
          <p:cNvSpPr/>
          <p:nvPr/>
        </p:nvSpPr>
        <p:spPr>
          <a:xfrm>
            <a:off x="2830440" y="3976099"/>
            <a:ext cx="4468431" cy="2404153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>
                <a:solidFill>
                  <a:schemeClr val="tx1"/>
                </a:solidFill>
              </a:rPr>
              <a:t> </a:t>
            </a:r>
            <a:r>
              <a:rPr lang="es-ES" sz="4400" b="1" smtClean="0">
                <a:solidFill>
                  <a:schemeClr val="tx1"/>
                </a:solidFill>
              </a:rPr>
              <a:t>6 </a:t>
            </a:r>
            <a:r>
              <a:rPr lang="es-ES" sz="4400" b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  <a:r>
              <a:rPr lang="es-ES" sz="4400" b="1">
                <a:solidFill>
                  <a:schemeClr val="tx1"/>
                </a:solidFill>
              </a:rPr>
              <a:t> </a:t>
            </a:r>
            <a:r>
              <a:rPr lang="es-ES" sz="4400" b="1" smtClean="0">
                <a:solidFill>
                  <a:schemeClr val="tx1"/>
                </a:solidFill>
              </a:rPr>
              <a:t>2 </a:t>
            </a:r>
            <a:r>
              <a:rPr lang="es-ES" sz="44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  <a:r>
              <a:rPr lang="es-ES" sz="4400" b="1">
                <a:solidFill>
                  <a:schemeClr val="tx1"/>
                </a:solidFill>
              </a:rPr>
              <a:t>3 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3" name="Picture 4142" descr="CHIA KHOA 2.jpg">
            <a:extLst>
              <a:ext uri="{FF2B5EF4-FFF2-40B4-BE49-F238E27FC236}">
                <a16:creationId xmlns="" xmlns:a16="http://schemas.microsoft.com/office/drawing/2014/main" id="{94637EBD-CFDB-E478-44CC-1D90537E633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611730">
            <a:off x="7408069" y="3447256"/>
            <a:ext cx="355600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1" name="Group 4145">
            <a:extLst>
              <a:ext uri="{FF2B5EF4-FFF2-40B4-BE49-F238E27FC236}">
                <a16:creationId xmlns="" xmlns:a16="http://schemas.microsoft.com/office/drawing/2014/main" id="{13DBA9EF-0585-66C4-A3FB-1371DE49CD6F}"/>
              </a:ext>
            </a:extLst>
          </p:cNvPr>
          <p:cNvGrpSpPr>
            <a:grpSpLocks/>
          </p:cNvGrpSpPr>
          <p:nvPr/>
        </p:nvGrpSpPr>
        <p:grpSpPr bwMode="auto">
          <a:xfrm>
            <a:off x="1009650" y="598488"/>
            <a:ext cx="1047750" cy="696912"/>
            <a:chOff x="1009962" y="598488"/>
            <a:chExt cx="1047438" cy="696912"/>
          </a:xfrm>
        </p:grpSpPr>
        <p:sp>
          <p:nvSpPr>
            <p:cNvPr id="4147" name="Up Arrow 10">
              <a:hlinkClick r:id="rId4" action="ppaction://hlinksldjump"/>
              <a:extLst>
                <a:ext uri="{FF2B5EF4-FFF2-40B4-BE49-F238E27FC236}">
                  <a16:creationId xmlns="" xmlns:a16="http://schemas.microsoft.com/office/drawing/2014/main" id="{DDC2F1F3-345E-F0D7-4184-8060AFBE85B3}"/>
                </a:ext>
              </a:extLst>
            </p:cNvPr>
            <p:cNvSpPr/>
            <p:nvPr/>
          </p:nvSpPr>
          <p:spPr>
            <a:xfrm rot="16200000">
              <a:off x="1147136" y="461314"/>
              <a:ext cx="696912" cy="971261"/>
            </a:xfrm>
            <a:prstGeom prst="up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4130" name="TextBox 4147">
              <a:hlinkClick r:id="rId4" action="ppaction://hlinksldjump"/>
              <a:extLst>
                <a:ext uri="{FF2B5EF4-FFF2-40B4-BE49-F238E27FC236}">
                  <a16:creationId xmlns="" xmlns:a16="http://schemas.microsoft.com/office/drawing/2014/main" id="{B30952F3-C6FA-49AB-7DB7-3CAD35FFDB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0" y="762277"/>
              <a:ext cx="914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BACK</a:t>
              </a:r>
            </a:p>
          </p:txBody>
        </p:sp>
      </p:grpSp>
      <p:pic>
        <p:nvPicPr>
          <p:cNvPr id="4170" name="Picture 3" descr="C:\Users\ADMIN\Desktop\Tai nguyen thiet ke tro choi\Bảng gỗ\wooden-blank-sign-clipart-1.jpg">
            <a:extLst>
              <a:ext uri="{FF2B5EF4-FFF2-40B4-BE49-F238E27FC236}">
                <a16:creationId xmlns="" xmlns:a16="http://schemas.microsoft.com/office/drawing/2014/main" id="{F087D44C-D2FD-75B4-315D-2977AFDFA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-2133600"/>
            <a:ext cx="8585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71" name="TextBox 4170">
            <a:extLst>
              <a:ext uri="{FF2B5EF4-FFF2-40B4-BE49-F238E27FC236}">
                <a16:creationId xmlns="" xmlns:a16="http://schemas.microsoft.com/office/drawing/2014/main" id="{9A784F54-8C3C-B06C-3850-AF2742A06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8349" y="1447800"/>
            <a:ext cx="557439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BR" altLang="en-US" sz="4400" kern="1200">
                <a:solidFill>
                  <a:prstClr val="white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pt-BR" altLang="en-US" sz="4400" kern="1200" smtClean="0">
                <a:solidFill>
                  <a:prstClr val="white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7 </a:t>
            </a:r>
            <a:r>
              <a:rPr lang="pt-BR" altLang="en-US" sz="4400" kern="120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:</a:t>
            </a:r>
            <a:r>
              <a:rPr lang="pt-BR" altLang="en-US" sz="4400" kern="1200">
                <a:solidFill>
                  <a:prstClr val="white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pt-BR" altLang="en-US" sz="4400" kern="1200" smtClean="0">
                <a:solidFill>
                  <a:prstClr val="white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2 </a:t>
            </a:r>
            <a:r>
              <a:rPr lang="pt-BR" altLang="en-US" sz="4400" kern="120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=</a:t>
            </a:r>
            <a:r>
              <a:rPr lang="pt-BR" altLang="en-US" sz="4400" kern="1200">
                <a:solidFill>
                  <a:prstClr val="white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pt-BR" altLang="en-US" sz="4400" kern="1200" smtClean="0">
                <a:solidFill>
                  <a:prstClr val="white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? (dư ?)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107" name="Picture 4171" descr="Logo, company name&#10;&#10;Description automatically generated">
            <a:extLst>
              <a:ext uri="{FF2B5EF4-FFF2-40B4-BE49-F238E27FC236}">
                <a16:creationId xmlns="" xmlns:a16="http://schemas.microsoft.com/office/drawing/2014/main" id="{F9B67B17-E77C-37B2-4FF8-55A8F264F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3438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Rectangle with Corners Rounded 1">
            <a:extLst>
              <a:ext uri="{FF2B5EF4-FFF2-40B4-BE49-F238E27FC236}">
                <a16:creationId xmlns="" xmlns:a16="http://schemas.microsoft.com/office/drawing/2014/main" id="{161C46D8-4C85-D917-41E0-DEFA0FE79A2F}"/>
              </a:ext>
            </a:extLst>
          </p:cNvPr>
          <p:cNvSpPr/>
          <p:nvPr/>
        </p:nvSpPr>
        <p:spPr>
          <a:xfrm>
            <a:off x="2830440" y="3976099"/>
            <a:ext cx="4403117" cy="2404153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smtClean="0">
                <a:solidFill>
                  <a:schemeClr val="tx1"/>
                </a:solidFill>
              </a:rPr>
              <a:t>7 </a:t>
            </a:r>
            <a:r>
              <a:rPr lang="es-ES" sz="4400" b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  <a:r>
              <a:rPr lang="es-ES" sz="4400" b="1">
                <a:solidFill>
                  <a:schemeClr val="tx1"/>
                </a:solidFill>
              </a:rPr>
              <a:t> </a:t>
            </a:r>
            <a:r>
              <a:rPr lang="es-ES" sz="4400" b="1" smtClean="0">
                <a:solidFill>
                  <a:schemeClr val="tx1"/>
                </a:solidFill>
              </a:rPr>
              <a:t>2 </a:t>
            </a:r>
            <a:r>
              <a:rPr lang="es-ES" sz="44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s-ES" sz="4400" b="1" dirty="0">
                <a:solidFill>
                  <a:schemeClr val="tx1"/>
                </a:solidFill>
              </a:rPr>
              <a:t> 3 (</a:t>
            </a:r>
            <a:r>
              <a:rPr lang="es-ES" sz="4400" b="1" dirty="0" err="1">
                <a:solidFill>
                  <a:schemeClr val="tx1"/>
                </a:solidFill>
              </a:rPr>
              <a:t>dư</a:t>
            </a:r>
            <a:r>
              <a:rPr lang="es-ES" sz="4400" b="1" dirty="0">
                <a:solidFill>
                  <a:schemeClr val="tx1"/>
                </a:solidFill>
              </a:rPr>
              <a:t> 1)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1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4" name="Picture 5133" descr="CHIA KHOA 2.jpg">
            <a:extLst>
              <a:ext uri="{FF2B5EF4-FFF2-40B4-BE49-F238E27FC236}">
                <a16:creationId xmlns="" xmlns:a16="http://schemas.microsoft.com/office/drawing/2014/main" id="{1C4DE760-69AB-DB06-5FEE-DCB8ED495F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611730">
            <a:off x="7408069" y="3447256"/>
            <a:ext cx="355600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5" name="Group 5136">
            <a:extLst>
              <a:ext uri="{FF2B5EF4-FFF2-40B4-BE49-F238E27FC236}">
                <a16:creationId xmlns="" xmlns:a16="http://schemas.microsoft.com/office/drawing/2014/main" id="{683CAAA0-15CB-61E7-D6ED-2C6437208229}"/>
              </a:ext>
            </a:extLst>
          </p:cNvPr>
          <p:cNvGrpSpPr>
            <a:grpSpLocks/>
          </p:cNvGrpSpPr>
          <p:nvPr/>
        </p:nvGrpSpPr>
        <p:grpSpPr bwMode="auto">
          <a:xfrm>
            <a:off x="1009650" y="598488"/>
            <a:ext cx="1047750" cy="696912"/>
            <a:chOff x="1009962" y="598488"/>
            <a:chExt cx="1047438" cy="696912"/>
          </a:xfrm>
        </p:grpSpPr>
        <p:sp>
          <p:nvSpPr>
            <p:cNvPr id="2" name="Up Arrow 10">
              <a:hlinkClick r:id="rId4" action="ppaction://hlinksldjump"/>
              <a:extLst>
                <a:ext uri="{FF2B5EF4-FFF2-40B4-BE49-F238E27FC236}">
                  <a16:creationId xmlns="" xmlns:a16="http://schemas.microsoft.com/office/drawing/2014/main" id="{ABE61B91-140A-7993-43CF-D0A6B1879539}"/>
                </a:ext>
              </a:extLst>
            </p:cNvPr>
            <p:cNvSpPr/>
            <p:nvPr/>
          </p:nvSpPr>
          <p:spPr>
            <a:xfrm rot="16200000">
              <a:off x="1147136" y="461314"/>
              <a:ext cx="696912" cy="971261"/>
            </a:xfrm>
            <a:prstGeom prst="up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3" name="TextBox 5138">
              <a:hlinkClick r:id="rId4" action="ppaction://hlinksldjump"/>
              <a:extLst>
                <a:ext uri="{FF2B5EF4-FFF2-40B4-BE49-F238E27FC236}">
                  <a16:creationId xmlns="" xmlns:a16="http://schemas.microsoft.com/office/drawing/2014/main" id="{C81C2B1A-B565-5829-0285-EC9F0409CF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0" y="762277"/>
              <a:ext cx="914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BACK</a:t>
              </a:r>
            </a:p>
          </p:txBody>
        </p:sp>
      </p:grpSp>
      <p:pic>
        <p:nvPicPr>
          <p:cNvPr id="5161" name="Picture 3" descr="C:\Users\ADMIN\Desktop\Tai nguyen thiet ke tro choi\Bảng gỗ\wooden-blank-sign-clipart-1.jpg">
            <a:extLst>
              <a:ext uri="{FF2B5EF4-FFF2-40B4-BE49-F238E27FC236}">
                <a16:creationId xmlns="" xmlns:a16="http://schemas.microsoft.com/office/drawing/2014/main" id="{9892F594-0DAC-C55C-47AF-8FF8CC261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-2133600"/>
            <a:ext cx="8585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62" name="TextBox 5161">
            <a:extLst>
              <a:ext uri="{FF2B5EF4-FFF2-40B4-BE49-F238E27FC236}">
                <a16:creationId xmlns="" xmlns:a16="http://schemas.microsoft.com/office/drawing/2014/main" id="{C24C707A-51DC-B7A1-D685-D8632F357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8350" y="1447800"/>
            <a:ext cx="577033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spcBef>
                <a:spcPts val="0"/>
              </a:spcBef>
              <a:buClrTx/>
              <a:buNone/>
              <a:defRPr/>
            </a:pPr>
            <a:r>
              <a:rPr lang="en-US" sz="4400" b="1" kern="1200">
                <a:solidFill>
                  <a:prstClr val="white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12 </a:t>
            </a:r>
            <a:r>
              <a:rPr lang="en-US" sz="4400" b="1" kern="120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:</a:t>
            </a:r>
            <a:r>
              <a:rPr lang="en-US" sz="4400" b="1" kern="1200">
                <a:solidFill>
                  <a:prstClr val="white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 </a:t>
            </a:r>
            <a:r>
              <a:rPr lang="en-US" sz="4400" b="1" kern="120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=</a:t>
            </a:r>
            <a:r>
              <a:rPr lang="en-US" sz="4400" b="1" kern="1200">
                <a:solidFill>
                  <a:prstClr val="white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?</a:t>
            </a:r>
            <a:endParaRPr lang="en-US" sz="4400" b="1" kern="1200" dirty="0">
              <a:solidFill>
                <a:prstClr val="white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5131" name="Picture 5162" descr="Logo, company name&#10;&#10;Description automatically generated">
            <a:extLst>
              <a:ext uri="{FF2B5EF4-FFF2-40B4-BE49-F238E27FC236}">
                <a16:creationId xmlns="" xmlns:a16="http://schemas.microsoft.com/office/drawing/2014/main" id="{2179D5C3-00C9-CD48-9D7F-643B5E592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3438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peech Bubble: Rectangle with Corners Rounded 8">
            <a:extLst>
              <a:ext uri="{FF2B5EF4-FFF2-40B4-BE49-F238E27FC236}">
                <a16:creationId xmlns="" xmlns:a16="http://schemas.microsoft.com/office/drawing/2014/main" id="{9E2408EC-772F-185B-477F-4239F9A6E843}"/>
              </a:ext>
            </a:extLst>
          </p:cNvPr>
          <p:cNvSpPr/>
          <p:nvPr/>
        </p:nvSpPr>
        <p:spPr>
          <a:xfrm>
            <a:off x="2830440" y="3976099"/>
            <a:ext cx="4550074" cy="2404153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smtClean="0">
                <a:solidFill>
                  <a:schemeClr val="tx1"/>
                </a:solidFill>
              </a:rPr>
              <a:t>12 : 2 = 6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AFBBC05-1E6E-340F-4207-64EB001461A1}"/>
              </a:ext>
            </a:extLst>
          </p:cNvPr>
          <p:cNvSpPr txBox="1"/>
          <p:nvPr/>
        </p:nvSpPr>
        <p:spPr>
          <a:xfrm>
            <a:off x="5696373" y="2087893"/>
            <a:ext cx="246279" cy="86177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2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8" name="Picture 6157" descr="CHIA KHOA 2.jpg">
            <a:extLst>
              <a:ext uri="{FF2B5EF4-FFF2-40B4-BE49-F238E27FC236}">
                <a16:creationId xmlns="" xmlns:a16="http://schemas.microsoft.com/office/drawing/2014/main" id="{140296D0-628E-0B10-32C0-6DB8FDCE2BE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611730">
            <a:off x="7408069" y="3447256"/>
            <a:ext cx="355600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7" name="Group 6160">
            <a:extLst>
              <a:ext uri="{FF2B5EF4-FFF2-40B4-BE49-F238E27FC236}">
                <a16:creationId xmlns="" xmlns:a16="http://schemas.microsoft.com/office/drawing/2014/main" id="{74D49EBA-74AE-685F-64F6-08F65F497754}"/>
              </a:ext>
            </a:extLst>
          </p:cNvPr>
          <p:cNvGrpSpPr>
            <a:grpSpLocks/>
          </p:cNvGrpSpPr>
          <p:nvPr/>
        </p:nvGrpSpPr>
        <p:grpSpPr bwMode="auto">
          <a:xfrm>
            <a:off x="1009650" y="598488"/>
            <a:ext cx="1047750" cy="696912"/>
            <a:chOff x="1009962" y="598488"/>
            <a:chExt cx="1047438" cy="696912"/>
          </a:xfrm>
        </p:grpSpPr>
        <p:sp>
          <p:nvSpPr>
            <p:cNvPr id="2" name="Up Arrow 10">
              <a:hlinkClick r:id="rId4" action="ppaction://hlinksldjump"/>
              <a:extLst>
                <a:ext uri="{FF2B5EF4-FFF2-40B4-BE49-F238E27FC236}">
                  <a16:creationId xmlns="" xmlns:a16="http://schemas.microsoft.com/office/drawing/2014/main" id="{9056864E-93EC-81F7-8A50-903ADE2ACE43}"/>
                </a:ext>
              </a:extLst>
            </p:cNvPr>
            <p:cNvSpPr/>
            <p:nvPr/>
          </p:nvSpPr>
          <p:spPr>
            <a:xfrm rot="16200000">
              <a:off x="1147136" y="461314"/>
              <a:ext cx="696912" cy="971261"/>
            </a:xfrm>
            <a:prstGeom prst="up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3" name="TextBox 6162">
              <a:hlinkClick r:id="rId4" action="ppaction://hlinksldjump"/>
              <a:extLst>
                <a:ext uri="{FF2B5EF4-FFF2-40B4-BE49-F238E27FC236}">
                  <a16:creationId xmlns="" xmlns:a16="http://schemas.microsoft.com/office/drawing/2014/main" id="{C6463C3C-B24C-17AE-682C-C73CF4B109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0" y="762277"/>
              <a:ext cx="914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BACK</a:t>
              </a:r>
            </a:p>
          </p:txBody>
        </p:sp>
      </p:grpSp>
      <p:pic>
        <p:nvPicPr>
          <p:cNvPr id="6185" name="Picture 3" descr="C:\Users\ADMIN\Desktop\Tai nguyen thiet ke tro choi\Bảng gỗ\wooden-blank-sign-clipart-1.jpg">
            <a:extLst>
              <a:ext uri="{FF2B5EF4-FFF2-40B4-BE49-F238E27FC236}">
                <a16:creationId xmlns="" xmlns:a16="http://schemas.microsoft.com/office/drawing/2014/main" id="{9AA98B19-D72A-35AC-9182-AE5C7D4D8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-2133600"/>
            <a:ext cx="8585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86" name="TextBox 6185">
            <a:extLst>
              <a:ext uri="{FF2B5EF4-FFF2-40B4-BE49-F238E27FC236}">
                <a16:creationId xmlns="" xmlns:a16="http://schemas.microsoft.com/office/drawing/2014/main" id="{EF7E857D-3568-2090-3576-26C0EA388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8349" y="1447800"/>
            <a:ext cx="550907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BR" altLang="en-US" sz="4400" b="1" kern="1200" smtClean="0">
                <a:solidFill>
                  <a:prstClr val="white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13 : 2 </a:t>
            </a:r>
            <a:r>
              <a:rPr lang="pt-BR" altLang="en-US" sz="4400" b="1" kern="1200" smtClean="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=</a:t>
            </a:r>
            <a:r>
              <a:rPr lang="pt-BR" altLang="en-US" sz="4400" b="1" kern="1200" smtClean="0">
                <a:solidFill>
                  <a:prstClr val="white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? ( dư ?)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151" name="Picture 6186" descr="Logo, company name&#10;&#10;Description automatically generated">
            <a:extLst>
              <a:ext uri="{FF2B5EF4-FFF2-40B4-BE49-F238E27FC236}">
                <a16:creationId xmlns="" xmlns:a16="http://schemas.microsoft.com/office/drawing/2014/main" id="{0B64B8A1-FECB-2B0E-E390-1E7AEC141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3438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peech Bubble: Rectangle with Corners Rounded 3">
            <a:extLst>
              <a:ext uri="{FF2B5EF4-FFF2-40B4-BE49-F238E27FC236}">
                <a16:creationId xmlns="" xmlns:a16="http://schemas.microsoft.com/office/drawing/2014/main" id="{0EC57F4B-57EF-DFE1-A120-774B3595A982}"/>
              </a:ext>
            </a:extLst>
          </p:cNvPr>
          <p:cNvSpPr/>
          <p:nvPr/>
        </p:nvSpPr>
        <p:spPr>
          <a:xfrm>
            <a:off x="2830440" y="3976099"/>
            <a:ext cx="4550074" cy="2404153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smtClean="0">
                <a:solidFill>
                  <a:schemeClr val="tx1"/>
                </a:solidFill>
              </a:rPr>
              <a:t>13 : 2  </a:t>
            </a:r>
            <a:r>
              <a:rPr lang="es-ES" sz="4400" b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s-ES" sz="4400" b="1">
                <a:solidFill>
                  <a:schemeClr val="tx1"/>
                </a:solidFill>
              </a:rPr>
              <a:t> </a:t>
            </a:r>
            <a:r>
              <a:rPr lang="es-ES" sz="4400" b="1" smtClean="0">
                <a:solidFill>
                  <a:schemeClr val="tx1"/>
                </a:solidFill>
              </a:rPr>
              <a:t>6 </a:t>
            </a:r>
            <a:r>
              <a:rPr lang="es-ES" sz="4400" b="1" dirty="0">
                <a:solidFill>
                  <a:schemeClr val="tx1"/>
                </a:solidFill>
              </a:rPr>
              <a:t>(</a:t>
            </a:r>
            <a:r>
              <a:rPr lang="es-ES" sz="4400" b="1" err="1">
                <a:solidFill>
                  <a:schemeClr val="tx1"/>
                </a:solidFill>
              </a:rPr>
              <a:t>dư</a:t>
            </a:r>
            <a:r>
              <a:rPr lang="es-ES" sz="4400" b="1">
                <a:solidFill>
                  <a:schemeClr val="tx1"/>
                </a:solidFill>
              </a:rPr>
              <a:t> </a:t>
            </a:r>
            <a:r>
              <a:rPr lang="es-ES" sz="4400" b="1" smtClean="0">
                <a:solidFill>
                  <a:schemeClr val="tx1"/>
                </a:solidFill>
              </a:rPr>
              <a:t>1)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6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IA KHOA 2.jpg">
            <a:extLst>
              <a:ext uri="{FF2B5EF4-FFF2-40B4-BE49-F238E27FC236}">
                <a16:creationId xmlns="" xmlns:a16="http://schemas.microsoft.com/office/drawing/2014/main" id="{400DAA09-BB99-8B63-8133-C847F1E4D63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611730">
            <a:off x="7408069" y="3447256"/>
            <a:ext cx="355600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3" name="Group 2">
            <a:extLst>
              <a:ext uri="{FF2B5EF4-FFF2-40B4-BE49-F238E27FC236}">
                <a16:creationId xmlns="" xmlns:a16="http://schemas.microsoft.com/office/drawing/2014/main" id="{CF94A631-8256-D224-940B-C68F8421CC0C}"/>
              </a:ext>
            </a:extLst>
          </p:cNvPr>
          <p:cNvGrpSpPr>
            <a:grpSpLocks/>
          </p:cNvGrpSpPr>
          <p:nvPr/>
        </p:nvGrpSpPr>
        <p:grpSpPr bwMode="auto">
          <a:xfrm>
            <a:off x="1009650" y="598488"/>
            <a:ext cx="1047750" cy="696912"/>
            <a:chOff x="1009962" y="598488"/>
            <a:chExt cx="1047438" cy="696912"/>
          </a:xfrm>
        </p:grpSpPr>
        <p:sp>
          <p:nvSpPr>
            <p:cNvPr id="6" name="Up Arrow 10">
              <a:hlinkClick r:id="rId4" action="ppaction://hlinksldjump"/>
              <a:extLst>
                <a:ext uri="{FF2B5EF4-FFF2-40B4-BE49-F238E27FC236}">
                  <a16:creationId xmlns="" xmlns:a16="http://schemas.microsoft.com/office/drawing/2014/main" id="{EB756B17-656B-57A8-9C5C-31FAF0D8A41A}"/>
                </a:ext>
              </a:extLst>
            </p:cNvPr>
            <p:cNvSpPr/>
            <p:nvPr/>
          </p:nvSpPr>
          <p:spPr>
            <a:xfrm rot="16200000">
              <a:off x="1147136" y="461314"/>
              <a:ext cx="696912" cy="971261"/>
            </a:xfrm>
            <a:prstGeom prst="up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7202" name="TextBox 1">
              <a:hlinkClick r:id="rId4" action="ppaction://hlinksldjump"/>
              <a:extLst>
                <a:ext uri="{FF2B5EF4-FFF2-40B4-BE49-F238E27FC236}">
                  <a16:creationId xmlns="" xmlns:a16="http://schemas.microsoft.com/office/drawing/2014/main" id="{7AAA5B88-0B25-FBAC-0FE3-C990B42135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0" y="762277"/>
              <a:ext cx="914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BACK</a:t>
              </a:r>
            </a:p>
          </p:txBody>
        </p:sp>
      </p:grpSp>
      <p:pic>
        <p:nvPicPr>
          <p:cNvPr id="29" name="Picture 3" descr="C:\Users\ADMIN\Desktop\Tai nguyen thiet ke tro choi\Bảng gỗ\wooden-blank-sign-clipart-1.jpg">
            <a:extLst>
              <a:ext uri="{FF2B5EF4-FFF2-40B4-BE49-F238E27FC236}">
                <a16:creationId xmlns="" xmlns:a16="http://schemas.microsoft.com/office/drawing/2014/main" id="{9123C5BC-D907-055D-F0A9-99779340E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-2133600"/>
            <a:ext cx="8585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E699ED3D-20D0-56E6-9248-DB152FDC1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8350" y="1447800"/>
            <a:ext cx="52641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BR" altLang="en-US" sz="4400" b="1" kern="1200" smtClean="0">
                <a:solidFill>
                  <a:prstClr val="white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40 </a:t>
            </a:r>
            <a:r>
              <a:rPr lang="pt-BR" altLang="en-US" sz="4400" b="1" kern="1200" dirty="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:</a:t>
            </a:r>
            <a:r>
              <a:rPr lang="pt-BR" altLang="en-US" sz="4400" b="1" kern="1200" dirty="0">
                <a:solidFill>
                  <a:prstClr val="white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5 </a:t>
            </a:r>
            <a:r>
              <a:rPr lang="pt-BR" altLang="en-US" sz="4400" b="1" kern="1200" dirty="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=</a:t>
            </a:r>
            <a:r>
              <a:rPr lang="pt-BR" altLang="en-US" sz="4400" b="1" kern="1200" dirty="0">
                <a:solidFill>
                  <a:prstClr val="white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?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179" name="Picture 3076" descr="Logo, company name&#10;&#10;Description automatically generated">
            <a:extLst>
              <a:ext uri="{FF2B5EF4-FFF2-40B4-BE49-F238E27FC236}">
                <a16:creationId xmlns="" xmlns:a16="http://schemas.microsoft.com/office/drawing/2014/main" id="{2B8F4C33-4670-FEA2-AF99-83537757D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3438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peech Bubble: Rectangle with Corners Rounded 4">
            <a:extLst>
              <a:ext uri="{FF2B5EF4-FFF2-40B4-BE49-F238E27FC236}">
                <a16:creationId xmlns="" xmlns:a16="http://schemas.microsoft.com/office/drawing/2014/main" id="{0EC57F4B-57EF-DFE1-A120-774B3595A982}"/>
              </a:ext>
            </a:extLst>
          </p:cNvPr>
          <p:cNvSpPr/>
          <p:nvPr/>
        </p:nvSpPr>
        <p:spPr>
          <a:xfrm>
            <a:off x="2466298" y="3901736"/>
            <a:ext cx="4550074" cy="2404153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s-ES" sz="4400" b="1" smtClean="0">
                <a:solidFill>
                  <a:schemeClr val="tx1"/>
                </a:solidFill>
              </a:rPr>
              <a:t>40 </a:t>
            </a:r>
            <a:r>
              <a:rPr lang="es-ES" sz="44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  <a:r>
              <a:rPr lang="es-ES" sz="4400" b="1" dirty="0">
                <a:solidFill>
                  <a:schemeClr val="tx1"/>
                </a:solidFill>
              </a:rPr>
              <a:t> 5 </a:t>
            </a:r>
            <a:r>
              <a:rPr lang="es-ES" sz="44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s-ES" sz="4400" b="1" dirty="0">
                <a:solidFill>
                  <a:schemeClr val="tx1"/>
                </a:solidFill>
              </a:rPr>
              <a:t> </a:t>
            </a:r>
            <a:r>
              <a:rPr lang="es-ES" sz="4400" b="1">
                <a:solidFill>
                  <a:schemeClr val="tx1"/>
                </a:solidFill>
              </a:rPr>
              <a:t>8 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IA KHOA 2.jpg">
            <a:extLst>
              <a:ext uri="{FF2B5EF4-FFF2-40B4-BE49-F238E27FC236}">
                <a16:creationId xmlns="" xmlns:a16="http://schemas.microsoft.com/office/drawing/2014/main" id="{B1961F52-9013-DE21-13F9-2797C07A09D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611730">
            <a:off x="7408069" y="3447256"/>
            <a:ext cx="355600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7" name="Group 4145">
            <a:extLst>
              <a:ext uri="{FF2B5EF4-FFF2-40B4-BE49-F238E27FC236}">
                <a16:creationId xmlns="" xmlns:a16="http://schemas.microsoft.com/office/drawing/2014/main" id="{14E320A9-4988-867B-B94B-49DE33A1629E}"/>
              </a:ext>
            </a:extLst>
          </p:cNvPr>
          <p:cNvGrpSpPr>
            <a:grpSpLocks/>
          </p:cNvGrpSpPr>
          <p:nvPr/>
        </p:nvGrpSpPr>
        <p:grpSpPr bwMode="auto">
          <a:xfrm>
            <a:off x="1009650" y="598488"/>
            <a:ext cx="1047750" cy="696912"/>
            <a:chOff x="1009962" y="598488"/>
            <a:chExt cx="1047438" cy="696912"/>
          </a:xfrm>
        </p:grpSpPr>
        <p:sp>
          <p:nvSpPr>
            <p:cNvPr id="6" name="Up Arrow 10">
              <a:hlinkClick r:id="rId4" action="ppaction://hlinksldjump"/>
              <a:extLst>
                <a:ext uri="{FF2B5EF4-FFF2-40B4-BE49-F238E27FC236}">
                  <a16:creationId xmlns="" xmlns:a16="http://schemas.microsoft.com/office/drawing/2014/main" id="{83B356B9-875E-12E5-F95E-05C2A62CF1F7}"/>
                </a:ext>
              </a:extLst>
            </p:cNvPr>
            <p:cNvSpPr/>
            <p:nvPr/>
          </p:nvSpPr>
          <p:spPr>
            <a:xfrm rot="16200000">
              <a:off x="1147136" y="461314"/>
              <a:ext cx="696912" cy="971261"/>
            </a:xfrm>
            <a:prstGeom prst="up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226" name="TextBox 4147">
              <a:hlinkClick r:id="rId4" action="ppaction://hlinksldjump"/>
              <a:extLst>
                <a:ext uri="{FF2B5EF4-FFF2-40B4-BE49-F238E27FC236}">
                  <a16:creationId xmlns="" xmlns:a16="http://schemas.microsoft.com/office/drawing/2014/main" id="{B5CF81B6-43EF-DAA4-7132-7D2CEFB7CD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0" y="762277"/>
              <a:ext cx="914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BACK</a:t>
              </a:r>
            </a:p>
          </p:txBody>
        </p:sp>
      </p:grpSp>
      <p:pic>
        <p:nvPicPr>
          <p:cNvPr id="29" name="Picture 3" descr="C:\Users\ADMIN\Desktop\Tai nguyen thiet ke tro choi\Bảng gỗ\wooden-blank-sign-clipart-1.jpg">
            <a:extLst>
              <a:ext uri="{FF2B5EF4-FFF2-40B4-BE49-F238E27FC236}">
                <a16:creationId xmlns="" xmlns:a16="http://schemas.microsoft.com/office/drawing/2014/main" id="{5FB420D3-62A9-2B8A-7274-74D6A2AE4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-2133600"/>
            <a:ext cx="8585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3D4CCA6-7AB9-B127-A911-039D2272D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8349" y="1447800"/>
            <a:ext cx="539477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BR" altLang="en-US" sz="4000" kern="1200" smtClean="0">
                <a:solidFill>
                  <a:prstClr val="white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17 </a:t>
            </a:r>
            <a:r>
              <a:rPr lang="pt-BR" altLang="en-US" sz="4000" kern="120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:</a:t>
            </a:r>
            <a:r>
              <a:rPr lang="pt-BR" altLang="en-US" sz="4000" kern="1200">
                <a:solidFill>
                  <a:prstClr val="white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pt-BR" altLang="en-US" sz="4000" kern="1200" smtClean="0">
                <a:solidFill>
                  <a:prstClr val="white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2 </a:t>
            </a:r>
            <a:r>
              <a:rPr lang="pt-BR" altLang="en-US" sz="4000" kern="120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=</a:t>
            </a:r>
            <a:r>
              <a:rPr lang="pt-BR" altLang="en-US" sz="4000" kern="1200">
                <a:solidFill>
                  <a:prstClr val="white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pt-BR" altLang="en-US" sz="4000" kern="1200" smtClean="0">
                <a:solidFill>
                  <a:prstClr val="white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? </a:t>
            </a:r>
            <a:r>
              <a:rPr lang="pt-BR" altLang="en-US" sz="4000" kern="1200">
                <a:solidFill>
                  <a:prstClr val="white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(dư ?)</a:t>
            </a:r>
            <a:endParaRPr lang="en-US" altLang="en-US" sz="4000" kern="1200">
              <a:solidFill>
                <a:prstClr val="white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203" name="Picture 4171" descr="Logo, company name&#10;&#10;Description automatically generated">
            <a:extLst>
              <a:ext uri="{FF2B5EF4-FFF2-40B4-BE49-F238E27FC236}">
                <a16:creationId xmlns="" xmlns:a16="http://schemas.microsoft.com/office/drawing/2014/main" id="{8B999BFF-69E7-C2E2-663E-DAD8E0756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3438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peech Bubble: Rectangle with Corners Rounded 4">
            <a:extLst>
              <a:ext uri="{FF2B5EF4-FFF2-40B4-BE49-F238E27FC236}">
                <a16:creationId xmlns="" xmlns:a16="http://schemas.microsoft.com/office/drawing/2014/main" id="{954CA618-BCD9-0370-E0F8-F7D59B7C83F6}"/>
              </a:ext>
            </a:extLst>
          </p:cNvPr>
          <p:cNvSpPr/>
          <p:nvPr/>
        </p:nvSpPr>
        <p:spPr>
          <a:xfrm>
            <a:off x="2466298" y="3901736"/>
            <a:ext cx="4550074" cy="2404153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s-ES" sz="4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s-ES" sz="4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s-ES" sz="4400" b="1" smtClean="0">
                <a:solidFill>
                  <a:schemeClr val="tx1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s-ES" sz="4400" b="1">
                <a:solidFill>
                  <a:schemeClr val="tx1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: </a:t>
            </a:r>
            <a:r>
              <a:rPr lang="es-ES" sz="4400" b="1" smtClean="0">
                <a:solidFill>
                  <a:schemeClr val="tx1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2</a:t>
            </a:r>
            <a:r>
              <a:rPr lang="es-ES" sz="4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4400" b="1" dirty="0">
                <a:solidFill>
                  <a:schemeClr val="tx1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=</a:t>
            </a:r>
            <a:r>
              <a:rPr lang="es-E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8 (</a:t>
            </a:r>
            <a:r>
              <a:rPr lang="es-E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s-E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IA KHOA 2.jpg">
            <a:extLst>
              <a:ext uri="{FF2B5EF4-FFF2-40B4-BE49-F238E27FC236}">
                <a16:creationId xmlns="" xmlns:a16="http://schemas.microsoft.com/office/drawing/2014/main" id="{0A8F505D-C735-1CC2-42DF-EFE5CC47200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611730">
            <a:off x="7408069" y="3447256"/>
            <a:ext cx="355600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1" name="Group 4145">
            <a:extLst>
              <a:ext uri="{FF2B5EF4-FFF2-40B4-BE49-F238E27FC236}">
                <a16:creationId xmlns="" xmlns:a16="http://schemas.microsoft.com/office/drawing/2014/main" id="{910E0B4A-B4D2-6E9D-D9B7-357362B6CE58}"/>
              </a:ext>
            </a:extLst>
          </p:cNvPr>
          <p:cNvGrpSpPr>
            <a:grpSpLocks/>
          </p:cNvGrpSpPr>
          <p:nvPr/>
        </p:nvGrpSpPr>
        <p:grpSpPr bwMode="auto">
          <a:xfrm>
            <a:off x="1009650" y="598488"/>
            <a:ext cx="1047750" cy="696912"/>
            <a:chOff x="1009962" y="598488"/>
            <a:chExt cx="1047438" cy="696912"/>
          </a:xfrm>
        </p:grpSpPr>
        <p:sp>
          <p:nvSpPr>
            <p:cNvPr id="6" name="Up Arrow 10">
              <a:hlinkClick r:id="rId4" action="ppaction://hlinksldjump"/>
              <a:extLst>
                <a:ext uri="{FF2B5EF4-FFF2-40B4-BE49-F238E27FC236}">
                  <a16:creationId xmlns="" xmlns:a16="http://schemas.microsoft.com/office/drawing/2014/main" id="{BDEFD44B-08AA-0801-A051-4F55987AC759}"/>
                </a:ext>
              </a:extLst>
            </p:cNvPr>
            <p:cNvSpPr/>
            <p:nvPr/>
          </p:nvSpPr>
          <p:spPr>
            <a:xfrm rot="16200000">
              <a:off x="1147136" y="461314"/>
              <a:ext cx="696912" cy="971261"/>
            </a:xfrm>
            <a:prstGeom prst="up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9250" name="TextBox 4147">
              <a:hlinkClick r:id="rId4" action="ppaction://hlinksldjump"/>
              <a:extLst>
                <a:ext uri="{FF2B5EF4-FFF2-40B4-BE49-F238E27FC236}">
                  <a16:creationId xmlns="" xmlns:a16="http://schemas.microsoft.com/office/drawing/2014/main" id="{222A23BF-47BD-65E6-0CEA-760A7BC584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0" y="762277"/>
              <a:ext cx="914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BACK</a:t>
              </a:r>
            </a:p>
          </p:txBody>
        </p:sp>
      </p:grpSp>
      <p:pic>
        <p:nvPicPr>
          <p:cNvPr id="29" name="Picture 3" descr="C:\Users\ADMIN\Desktop\Tai nguyen thiet ke tro choi\Bảng gỗ\wooden-blank-sign-clipart-1.jpg">
            <a:extLst>
              <a:ext uri="{FF2B5EF4-FFF2-40B4-BE49-F238E27FC236}">
                <a16:creationId xmlns="" xmlns:a16="http://schemas.microsoft.com/office/drawing/2014/main" id="{C80ED1D3-505F-52B7-F514-709802D68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-2133600"/>
            <a:ext cx="8585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DE3BF2C-06C0-2362-A560-36CB7470D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8349" y="1447800"/>
            <a:ext cx="529680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pt-BR" altLang="en-US" sz="4400" b="1" kern="1200" smtClean="0">
                <a:solidFill>
                  <a:prstClr val="white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14</a:t>
            </a:r>
            <a:r>
              <a:rPr lang="pt-BR" altLang="en-US" sz="4400" b="1" kern="1200" smtClean="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pt-BR" altLang="en-US" sz="4400" b="1" kern="120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: </a:t>
            </a:r>
            <a:r>
              <a:rPr lang="pt-BR" altLang="en-US" sz="4400" b="1" kern="1200" smtClean="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3</a:t>
            </a:r>
            <a:r>
              <a:rPr lang="pt-BR" altLang="en-US" sz="4400" b="1" kern="1200" smtClean="0">
                <a:solidFill>
                  <a:prstClr val="white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pt-BR" altLang="en-US" sz="4400" b="1" kern="120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=</a:t>
            </a:r>
            <a:r>
              <a:rPr lang="pt-BR" altLang="en-US" sz="4400" b="1" kern="1200">
                <a:solidFill>
                  <a:prstClr val="white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pt-BR" altLang="en-US" sz="4400" b="1" kern="1200" smtClean="0">
                <a:solidFill>
                  <a:prstClr val="white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? </a:t>
            </a:r>
            <a:r>
              <a:rPr lang="pt-BR" altLang="en-US" sz="4400" b="1" kern="1200">
                <a:solidFill>
                  <a:prstClr val="white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(dư </a:t>
            </a:r>
            <a:r>
              <a:rPr lang="pt-BR" altLang="en-US" sz="4400" b="1" kern="1200" smtClean="0">
                <a:solidFill>
                  <a:prstClr val="white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?)</a:t>
            </a:r>
            <a:endParaRPr lang="en-US" altLang="en-US" sz="4400" b="1" kern="1200">
              <a:solidFill>
                <a:prstClr val="white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9227" name="Picture 4171" descr="Logo, company name&#10;&#10;Description automatically generated">
            <a:extLst>
              <a:ext uri="{FF2B5EF4-FFF2-40B4-BE49-F238E27FC236}">
                <a16:creationId xmlns="" xmlns:a16="http://schemas.microsoft.com/office/drawing/2014/main" id="{9DBA8FEF-62EA-228B-E77C-675182F52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3438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peech Bubble: Rectangle with Corners Rounded 4">
            <a:extLst>
              <a:ext uri="{FF2B5EF4-FFF2-40B4-BE49-F238E27FC236}">
                <a16:creationId xmlns="" xmlns:a16="http://schemas.microsoft.com/office/drawing/2014/main" id="{954CA618-BCD9-0370-E0F8-F7D59B7C83F6}"/>
              </a:ext>
            </a:extLst>
          </p:cNvPr>
          <p:cNvSpPr/>
          <p:nvPr/>
        </p:nvSpPr>
        <p:spPr>
          <a:xfrm>
            <a:off x="2137008" y="3732212"/>
            <a:ext cx="4550074" cy="2404153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s-ES" sz="4400" b="1" smtClean="0">
                <a:solidFill>
                  <a:schemeClr val="tx1"/>
                </a:solidFill>
              </a:rPr>
              <a:t>14 </a:t>
            </a:r>
            <a:r>
              <a:rPr lang="es-ES" sz="4400" b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  <a:r>
              <a:rPr lang="es-ES" sz="4400" b="1">
                <a:solidFill>
                  <a:schemeClr val="tx1"/>
                </a:solidFill>
              </a:rPr>
              <a:t> </a:t>
            </a:r>
            <a:r>
              <a:rPr lang="es-ES" sz="4400" b="1" smtClean="0">
                <a:solidFill>
                  <a:schemeClr val="tx1"/>
                </a:solidFill>
              </a:rPr>
              <a:t>3 </a:t>
            </a:r>
            <a:r>
              <a:rPr lang="es-ES" sz="4400" b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s-ES" sz="4400" b="1">
                <a:solidFill>
                  <a:schemeClr val="tx1"/>
                </a:solidFill>
              </a:rPr>
              <a:t> </a:t>
            </a:r>
            <a:r>
              <a:rPr lang="es-ES" sz="4400" b="1" smtClean="0">
                <a:solidFill>
                  <a:schemeClr val="tx1"/>
                </a:solidFill>
              </a:rPr>
              <a:t>4 </a:t>
            </a:r>
            <a:r>
              <a:rPr lang="es-ES" sz="4400" b="1" dirty="0">
                <a:solidFill>
                  <a:schemeClr val="tx1"/>
                </a:solidFill>
              </a:rPr>
              <a:t>(</a:t>
            </a:r>
            <a:r>
              <a:rPr lang="es-ES" sz="4400" b="1" err="1">
                <a:solidFill>
                  <a:schemeClr val="tx1"/>
                </a:solidFill>
              </a:rPr>
              <a:t>dư</a:t>
            </a:r>
            <a:r>
              <a:rPr lang="es-ES" sz="4400" b="1">
                <a:solidFill>
                  <a:schemeClr val="tx1"/>
                </a:solidFill>
              </a:rPr>
              <a:t> </a:t>
            </a:r>
            <a:r>
              <a:rPr lang="es-ES" sz="4400" b="1" smtClean="0">
                <a:solidFill>
                  <a:schemeClr val="tx1"/>
                </a:solidFill>
              </a:rPr>
              <a:t>2)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Calibri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Calibri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625</Words>
  <Application>Microsoft Office PowerPoint</Application>
  <PresentationFormat>Custom</PresentationFormat>
  <Paragraphs>100</Paragraphs>
  <Slides>14</Slides>
  <Notes>13</Notes>
  <HiddenSlides>8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Theme</vt:lpstr>
      <vt:lpstr>1_Office Theme</vt:lpstr>
      <vt:lpstr>2_Office Theme</vt:lpstr>
      <vt:lpstr>PowerPoint Presentation</vt:lpstr>
      <vt:lpstr>ĐI TÌM KHO BÁU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Quý trọng thời gian</dc:title>
  <dc:creator>Ziczac</dc:creator>
  <cp:lastModifiedBy>Admin</cp:lastModifiedBy>
  <cp:revision>36</cp:revision>
  <dcterms:modified xsi:type="dcterms:W3CDTF">2023-11-13T15:54:49Z</dcterms:modified>
</cp:coreProperties>
</file>