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421" r:id="rId2"/>
    <p:sldId id="390" r:id="rId3"/>
    <p:sldId id="443" r:id="rId4"/>
    <p:sldId id="418" r:id="rId5"/>
    <p:sldId id="420" r:id="rId6"/>
    <p:sldId id="422" r:id="rId7"/>
    <p:sldId id="423" r:id="rId8"/>
    <p:sldId id="424" r:id="rId9"/>
    <p:sldId id="427" r:id="rId10"/>
    <p:sldId id="426" r:id="rId11"/>
    <p:sldId id="428" r:id="rId12"/>
    <p:sldId id="429" r:id="rId13"/>
    <p:sldId id="434" r:id="rId14"/>
    <p:sldId id="435" r:id="rId15"/>
    <p:sldId id="436" r:id="rId16"/>
    <p:sldId id="437" r:id="rId17"/>
    <p:sldId id="439" r:id="rId18"/>
    <p:sldId id="44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E3D"/>
    <a:srgbClr val="FF0066"/>
    <a:srgbClr val="9AD2D6"/>
    <a:srgbClr val="0033CC"/>
    <a:srgbClr val="3333CC"/>
    <a:srgbClr val="FF00FF"/>
    <a:srgbClr val="FFE2A7"/>
    <a:srgbClr val="FFD5FF"/>
    <a:srgbClr val="F9F9A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34B167C-E0A5-44CE-BEB4-C47465443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383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AA1A-9E4B-4EC1-9A63-C07DFFE5C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96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69955-3CEE-440A-95FA-7073CD0D1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70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A9094-DE79-4D77-9B0A-C426665BA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63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8C675-8369-41FB-BFE1-0FC044516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80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F4BCB-8943-4584-B114-3FBD37DEA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91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4434-01F5-4D44-8173-2930FE6D0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61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72A8D-D806-4384-AEE4-2ECE81803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67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B4F20-9895-4951-928C-BAADD9377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70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3818-2CF8-44D5-B14D-96C7027FA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4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75F3-F2AD-4C40-A5D3-DDFDF86A5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0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AF67C-7484-4117-B2CC-7A059FB87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27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0C90-7C66-4D00-B6B7-0F9168CBC4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41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89DC90C-C016-4273-BF4A-CCCBEF8DD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slide" Target="slide18.xml"/><Relationship Id="rId15" Type="http://schemas.openxmlformats.org/officeDocument/2006/relationships/slide" Target="slide16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– ĐÀO TẠO QUY NHƠN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HOÀNG QUỐC VIỆT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619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MÔN : TIẾNG VIỆT</a:t>
            </a:r>
          </a:p>
          <a:p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LỚP : 3A</a:t>
            </a:r>
          </a:p>
          <a:p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GIÁO VIÊN : PHAN THỊ MAI TRÂM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400" b="1" u="sng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214" y="1368063"/>
            <a:ext cx="412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5878" y="2171988"/>
            <a:ext cx="23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516" y="216901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84" y="2644794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men.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707904" y="3778417"/>
            <a:ext cx="56608" cy="312927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1487809"/>
            <a:ext cx="0" cy="4581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04842" y="1338019"/>
            <a:ext cx="412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24057" y="2662550"/>
            <a:ext cx="302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860032" cy="5472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4273150" cy="547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722" y="5805264"/>
            <a:ext cx="8784976" cy="954107"/>
          </a:xfrm>
          <a:prstGeom prst="rect">
            <a:avLst/>
          </a:prstGeom>
          <a:solidFill>
            <a:srgbClr val="FFE2A7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men: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400" b="1" u="sng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7" y="1491174"/>
            <a:ext cx="7861885" cy="52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38173" y="142749"/>
            <a:ext cx="2886503" cy="1316128"/>
            <a:chOff x="3134784" y="222638"/>
            <a:chExt cx="3312368" cy="1576740"/>
          </a:xfrm>
        </p:grpSpPr>
        <p:sp>
          <p:nvSpPr>
            <p:cNvPr id="4" name="Oval 3"/>
            <p:cNvSpPr/>
            <p:nvPr/>
          </p:nvSpPr>
          <p:spPr>
            <a:xfrm>
              <a:off x="3134784" y="222638"/>
              <a:ext cx="3312368" cy="1576740"/>
            </a:xfrm>
            <a:prstGeom prst="ellipse">
              <a:avLst/>
            </a:prstGeom>
            <a:solidFill>
              <a:srgbClr val="F6F8A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3363301" y="434306"/>
              <a:ext cx="2880320" cy="125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HÁI TÁO</a:t>
              </a:r>
              <a:endPara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5308964"/>
            <a:ext cx="9144000" cy="1549035"/>
          </a:xfrm>
          <a:custGeom>
            <a:avLst/>
            <a:gdLst>
              <a:gd name="connsiteX0" fmla="*/ 0 w 9144000"/>
              <a:gd name="connsiteY0" fmla="*/ 0 h 954360"/>
              <a:gd name="connsiteX1" fmla="*/ 9144000 w 9144000"/>
              <a:gd name="connsiteY1" fmla="*/ 0 h 954360"/>
              <a:gd name="connsiteX2" fmla="*/ 9144000 w 9144000"/>
              <a:gd name="connsiteY2" fmla="*/ 954360 h 954360"/>
              <a:gd name="connsiteX3" fmla="*/ 0 w 9144000"/>
              <a:gd name="connsiteY3" fmla="*/ 954360 h 954360"/>
              <a:gd name="connsiteX4" fmla="*/ 0 w 9144000"/>
              <a:gd name="connsiteY4" fmla="*/ 0 h 954360"/>
              <a:gd name="connsiteX0" fmla="*/ 0 w 9144000"/>
              <a:gd name="connsiteY0" fmla="*/ 685095 h 1639455"/>
              <a:gd name="connsiteX1" fmla="*/ 6908800 w 9144000"/>
              <a:gd name="connsiteY1" fmla="*/ 0 h 1639455"/>
              <a:gd name="connsiteX2" fmla="*/ 9144000 w 9144000"/>
              <a:gd name="connsiteY2" fmla="*/ 685095 h 1639455"/>
              <a:gd name="connsiteX3" fmla="*/ 9144000 w 9144000"/>
              <a:gd name="connsiteY3" fmla="*/ 1639455 h 1639455"/>
              <a:gd name="connsiteX4" fmla="*/ 0 w 9144000"/>
              <a:gd name="connsiteY4" fmla="*/ 1639455 h 1639455"/>
              <a:gd name="connsiteX5" fmla="*/ 0 w 9144000"/>
              <a:gd name="connsiteY5" fmla="*/ 685095 h 1639455"/>
              <a:gd name="connsiteX0" fmla="*/ 0 w 9144000"/>
              <a:gd name="connsiteY0" fmla="*/ 481895 h 1436255"/>
              <a:gd name="connsiteX1" fmla="*/ 6918036 w 9144000"/>
              <a:gd name="connsiteY1" fmla="*/ 0 h 1436255"/>
              <a:gd name="connsiteX2" fmla="*/ 9144000 w 9144000"/>
              <a:gd name="connsiteY2" fmla="*/ 481895 h 1436255"/>
              <a:gd name="connsiteX3" fmla="*/ 9144000 w 9144000"/>
              <a:gd name="connsiteY3" fmla="*/ 1436255 h 1436255"/>
              <a:gd name="connsiteX4" fmla="*/ 0 w 9144000"/>
              <a:gd name="connsiteY4" fmla="*/ 1436255 h 1436255"/>
              <a:gd name="connsiteX5" fmla="*/ 0 w 9144000"/>
              <a:gd name="connsiteY5" fmla="*/ 481895 h 1436255"/>
              <a:gd name="connsiteX0" fmla="*/ 0 w 9144000"/>
              <a:gd name="connsiteY0" fmla="*/ 728578 h 1682938"/>
              <a:gd name="connsiteX1" fmla="*/ 4664364 w 9144000"/>
              <a:gd name="connsiteY1" fmla="*/ 15775 h 1682938"/>
              <a:gd name="connsiteX2" fmla="*/ 6918036 w 9144000"/>
              <a:gd name="connsiteY2" fmla="*/ 246683 h 1682938"/>
              <a:gd name="connsiteX3" fmla="*/ 9144000 w 9144000"/>
              <a:gd name="connsiteY3" fmla="*/ 728578 h 1682938"/>
              <a:gd name="connsiteX4" fmla="*/ 9144000 w 9144000"/>
              <a:gd name="connsiteY4" fmla="*/ 1682938 h 1682938"/>
              <a:gd name="connsiteX5" fmla="*/ 0 w 9144000"/>
              <a:gd name="connsiteY5" fmla="*/ 1682938 h 1682938"/>
              <a:gd name="connsiteX6" fmla="*/ 0 w 9144000"/>
              <a:gd name="connsiteY6" fmla="*/ 728578 h 1682938"/>
              <a:gd name="connsiteX0" fmla="*/ 0 w 9144000"/>
              <a:gd name="connsiteY0" fmla="*/ 594675 h 1549035"/>
              <a:gd name="connsiteX1" fmla="*/ 4645891 w 9144000"/>
              <a:gd name="connsiteY1" fmla="*/ 29654 h 1549035"/>
              <a:gd name="connsiteX2" fmla="*/ 6918036 w 9144000"/>
              <a:gd name="connsiteY2" fmla="*/ 112780 h 1549035"/>
              <a:gd name="connsiteX3" fmla="*/ 9144000 w 9144000"/>
              <a:gd name="connsiteY3" fmla="*/ 594675 h 1549035"/>
              <a:gd name="connsiteX4" fmla="*/ 9144000 w 9144000"/>
              <a:gd name="connsiteY4" fmla="*/ 1549035 h 1549035"/>
              <a:gd name="connsiteX5" fmla="*/ 0 w 9144000"/>
              <a:gd name="connsiteY5" fmla="*/ 1549035 h 1549035"/>
              <a:gd name="connsiteX6" fmla="*/ 0 w 9144000"/>
              <a:gd name="connsiteY6" fmla="*/ 594675 h 154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549035">
                <a:moveTo>
                  <a:pt x="0" y="594675"/>
                </a:moveTo>
                <a:cubicBezTo>
                  <a:pt x="772776" y="373772"/>
                  <a:pt x="3492885" y="109970"/>
                  <a:pt x="4645891" y="29654"/>
                </a:cubicBezTo>
                <a:cubicBezTo>
                  <a:pt x="5798897" y="-50662"/>
                  <a:pt x="6166812" y="50937"/>
                  <a:pt x="6918036" y="112780"/>
                </a:cubicBezTo>
                <a:lnTo>
                  <a:pt x="9144000" y="594675"/>
                </a:lnTo>
                <a:lnTo>
                  <a:pt x="9144000" y="1549035"/>
                </a:lnTo>
                <a:lnTo>
                  <a:pt x="0" y="1549035"/>
                </a:lnTo>
                <a:lnTo>
                  <a:pt x="0" y="594675"/>
                </a:lnTo>
                <a:close/>
              </a:path>
            </a:pathLst>
          </a:custGeom>
          <a:solidFill>
            <a:srgbClr val="189A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250" y1="26417" x2="29250" y2="26417"/>
                        <a14:foregroundMark x1="28333" y1="26250" x2="28333" y2="26250"/>
                        <a14:foregroundMark x1="28833" y1="28167" x2="28833" y2="28167"/>
                        <a14:foregroundMark x1="29750" y1="28167" x2="29750" y2="28167"/>
                        <a14:foregroundMark x1="29583" y1="29417" x2="29583" y2="29417"/>
                        <a14:foregroundMark x1="58833" y1="32500" x2="58833" y2="32500"/>
                        <a14:foregroundMark x1="11000" y1="48583" x2="11000" y2="48583"/>
                        <a14:foregroundMark x1="12583" y1="47917" x2="12583" y2="47917"/>
                        <a14:foregroundMark x1="13417" y1="51083" x2="13417" y2="51083"/>
                        <a14:foregroundMark x1="11333" y1="49833" x2="11333" y2="4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32462"/>
            <a:ext cx="1700808" cy="1700808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7" b="92775" l="5600" r="95800">
                        <a14:foregroundMark x1="19600" y1="3777" x2="19600" y2="3777"/>
                        <a14:foregroundMark x1="5600" y1="14122" x2="5600" y2="14122"/>
                        <a14:foregroundMark x1="93200" y1="17406" x2="93200" y2="17406"/>
                        <a14:foregroundMark x1="73000" y1="821" x2="73000" y2="821"/>
                        <a14:foregroundMark x1="33800" y1="45977" x2="33800" y2="45977"/>
                        <a14:foregroundMark x1="19200" y1="46305" x2="19200" y2="46305"/>
                        <a14:foregroundMark x1="33000" y1="55829" x2="33000" y2="55829"/>
                        <a14:foregroundMark x1="40400" y1="59278" x2="40400" y2="59278"/>
                        <a14:foregroundMark x1="50400" y1="75534" x2="50400" y2="75534"/>
                        <a14:foregroundMark x1="61000" y1="62233" x2="61000" y2="62233"/>
                        <a14:foregroundMark x1="21000" y1="76519" x2="21000" y2="76519"/>
                        <a14:foregroundMark x1="23800" y1="65846" x2="23800" y2="65846"/>
                        <a14:foregroundMark x1="16000" y1="63218" x2="16000" y2="63218"/>
                        <a14:foregroundMark x1="14400" y1="60920" x2="14400" y2="60920"/>
                        <a14:foregroundMark x1="11200" y1="63218" x2="11200" y2="63218"/>
                        <a14:foregroundMark x1="86800" y1="61576" x2="86800" y2="61576"/>
                        <a14:foregroundMark x1="96000" y1="66174" x2="96000" y2="66174"/>
                        <a14:foregroundMark x1="84800" y1="62233" x2="84800" y2="62233"/>
                        <a14:foregroundMark x1="77000" y1="64860" x2="77000" y2="64860"/>
                        <a14:foregroundMark x1="75000" y1="77504" x2="75000" y2="77504"/>
                        <a14:foregroundMark x1="70600" y1="79803" x2="70600" y2="79803"/>
                        <a14:foregroundMark x1="35800" y1="86371" x2="35800" y2="86371"/>
                        <a14:foregroundMark x1="64600" y1="85386" x2="64600" y2="85386"/>
                        <a14:foregroundMark x1="62200" y1="92775" x2="62200" y2="92775"/>
                        <a14:foregroundMark x1="82400" y1="45320" x2="82400" y2="45320"/>
                        <a14:foregroundMark x1="78200" y1="39245" x2="78200" y2="39245"/>
                        <a14:foregroundMark x1="76200" y1="38916" x2="76200" y2="38916"/>
                        <a14:foregroundMark x1="60200" y1="43021" x2="60200" y2="43021"/>
                        <a14:foregroundMark x1="48400" y1="40230" x2="48400" y2="40230"/>
                        <a14:foregroundMark x1="46000" y1="51232" x2="46000" y2="51232"/>
                        <a14:foregroundMark x1="50000" y1="82759" x2="50000" y2="82759"/>
                        <a14:foregroundMark x1="57200" y1="71100" x2="57200" y2="71100"/>
                        <a14:foregroundMark x1="55200" y1="59606" x2="55200" y2="59606"/>
                        <a14:foregroundMark x1="70600" y1="56814" x2="70600" y2="56814"/>
                        <a14:foregroundMark x1="79800" y1="52874" x2="79800" y2="52874"/>
                        <a14:foregroundMark x1="78200" y1="49589" x2="78200" y2="49589"/>
                        <a14:foregroundMark x1="69400" y1="46634" x2="69400" y2="46634"/>
                        <a14:foregroundMark x1="35000" y1="48933" x2="35000" y2="48933"/>
                        <a14:foregroundMark x1="29800" y1="48933" x2="29800" y2="48933"/>
                        <a14:foregroundMark x1="23000" y1="44663" x2="23000" y2="44663"/>
                        <a14:foregroundMark x1="37000" y1="50246" x2="37000" y2="50246"/>
                        <a14:foregroundMark x1="44000" y1="61248" x2="44000" y2="62233"/>
                        <a14:foregroundMark x1="45200" y1="67488" x2="45200" y2="68473"/>
                        <a14:foregroundMark x1="46400" y1="73071" x2="46400" y2="73071"/>
                        <a14:foregroundMark x1="61800" y1="54844" x2="61800" y2="54844"/>
                        <a14:foregroundMark x1="71400" y1="48933" x2="71400" y2="48933"/>
                        <a14:foregroundMark x1="52000" y1="44663" x2="52000" y2="44663"/>
                        <a14:foregroundMark x1="42400" y1="43678" x2="42400" y2="43678"/>
                        <a14:foregroundMark x1="48800" y1="40230" x2="48800" y2="40230"/>
                        <a14:foregroundMark x1="46800" y1="54844" x2="46800" y2="54844"/>
                        <a14:foregroundMark x1="52800" y1="53859" x2="52800" y2="53859"/>
                        <a14:foregroundMark x1="66200" y1="33990" x2="66200" y2="33990"/>
                        <a14:foregroundMark x1="37800" y1="32348" x2="37800" y2="32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576" y="5308964"/>
            <a:ext cx="1082833" cy="13188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2748"/>
            <a:ext cx="6408712" cy="638259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4136"/>
            <a:ext cx="12430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77345"/>
            <a:ext cx="12430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12430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00" y="1722189"/>
            <a:ext cx="124301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95" y="584136"/>
            <a:ext cx="12430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877345"/>
            <a:ext cx="12430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458877"/>
            <a:ext cx="12430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95" y="1722188"/>
            <a:ext cx="124301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44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20" y="548679"/>
            <a:ext cx="6246640" cy="4666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24" y="5478572"/>
            <a:ext cx="8064896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5798" y="4661414"/>
            <a:ext cx="2808312" cy="523220"/>
          </a:xfrm>
          <a:prstGeom prst="rect">
            <a:avLst/>
          </a:prstGeom>
          <a:gradFill flip="none" rotWithShape="1">
            <a:gsLst>
              <a:gs pos="0">
                <a:srgbClr val="9AD2D6">
                  <a:tint val="66000"/>
                  <a:satMod val="160000"/>
                </a:srgbClr>
              </a:gs>
              <a:gs pos="50000">
                <a:srgbClr val="9AD2D6">
                  <a:tint val="44500"/>
                  <a:satMod val="160000"/>
                </a:srgbClr>
              </a:gs>
              <a:gs pos="100000">
                <a:srgbClr val="9AD2D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95057"/>
            <a:ext cx="12430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024" y="5609204"/>
            <a:ext cx="8064896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89" y="43544"/>
            <a:ext cx="5791093" cy="544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0335" y="150938"/>
            <a:ext cx="3528392" cy="1569660"/>
          </a:xfrm>
          <a:prstGeom prst="rect">
            <a:avLst/>
          </a:prstGeom>
          <a:gradFill flip="none" rotWithShape="1">
            <a:gsLst>
              <a:gs pos="0">
                <a:srgbClr val="9AD2D6">
                  <a:tint val="66000"/>
                  <a:satMod val="160000"/>
                </a:srgbClr>
              </a:gs>
              <a:gs pos="50000">
                <a:srgbClr val="9AD2D6">
                  <a:tint val="44500"/>
                  <a:satMod val="160000"/>
                </a:srgbClr>
              </a:gs>
              <a:gs pos="100000">
                <a:srgbClr val="9AD2D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24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4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0938"/>
            <a:ext cx="12430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024" y="5609204"/>
            <a:ext cx="8064896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38" y="50800"/>
            <a:ext cx="6773450" cy="5394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50938"/>
            <a:ext cx="3024336" cy="1569660"/>
          </a:xfrm>
          <a:prstGeom prst="rect">
            <a:avLst/>
          </a:prstGeom>
          <a:gradFill flip="none" rotWithShape="1">
            <a:gsLst>
              <a:gs pos="0">
                <a:srgbClr val="9AD2D6">
                  <a:tint val="66000"/>
                  <a:satMod val="160000"/>
                </a:srgbClr>
              </a:gs>
              <a:gs pos="50000">
                <a:srgbClr val="9AD2D6">
                  <a:tint val="44500"/>
                  <a:satMod val="160000"/>
                </a:srgbClr>
              </a:gs>
              <a:gs pos="100000">
                <a:srgbClr val="9AD2D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24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</p:txBody>
      </p:sp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13" y="190464"/>
            <a:ext cx="12430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0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024" y="5685406"/>
            <a:ext cx="8064896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18" y="69440"/>
            <a:ext cx="5853113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84250"/>
            <a:ext cx="3096344" cy="1569660"/>
          </a:xfrm>
          <a:prstGeom prst="rect">
            <a:avLst/>
          </a:prstGeom>
          <a:gradFill flip="none" rotWithShape="1">
            <a:gsLst>
              <a:gs pos="0">
                <a:srgbClr val="9AD2D6">
                  <a:tint val="66000"/>
                  <a:satMod val="160000"/>
                </a:srgbClr>
              </a:gs>
              <a:gs pos="50000">
                <a:srgbClr val="9AD2D6">
                  <a:tint val="44500"/>
                  <a:satMod val="160000"/>
                </a:srgbClr>
              </a:gs>
              <a:gs pos="100000">
                <a:srgbClr val="9AD2D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4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endParaRPr lang="en-US" sz="24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1698"/>
            <a:ext cx="124301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2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400" b="1" u="sng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214" y="1675971"/>
            <a:ext cx="412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725" y="246327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704" y="2924944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men.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707904" y="4076137"/>
            <a:ext cx="113216" cy="36004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1487809"/>
            <a:ext cx="0" cy="48534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04842" y="1686371"/>
            <a:ext cx="4120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endParaRPr lang="en-US" sz="2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5549" y="79445"/>
            <a:ext cx="3732636" cy="6090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cap="none" spc="50" dirty="0" smtClean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ô </a:t>
            </a:r>
            <a:r>
              <a:rPr lang="en-US" sz="5400" b="1" cap="none" spc="50" dirty="0" err="1" smtClean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chữ</a:t>
            </a:r>
            <a:endParaRPr lang="en-US" sz="5400" b="1" cap="none" spc="50" dirty="0">
              <a:ln w="11430">
                <a:solidFill>
                  <a:srgbClr val="00B05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28" y="7194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15140" y="2132856"/>
            <a:ext cx="648072" cy="50405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15140" y="2730692"/>
            <a:ext cx="648072" cy="50405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15140" y="3339414"/>
            <a:ext cx="648072" cy="50405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5140" y="3953141"/>
            <a:ext cx="648072" cy="50405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15140" y="4545972"/>
            <a:ext cx="648072" cy="50405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15140" y="5154694"/>
            <a:ext cx="648072" cy="50405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15140" y="5774302"/>
            <a:ext cx="648072" cy="50405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46465"/>
              </p:ext>
            </p:extLst>
          </p:nvPr>
        </p:nvGraphicFramePr>
        <p:xfrm>
          <a:off x="1384176" y="2191982"/>
          <a:ext cx="17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31458"/>
              </p:ext>
            </p:extLst>
          </p:nvPr>
        </p:nvGraphicFramePr>
        <p:xfrm>
          <a:off x="2674385" y="5112242"/>
          <a:ext cx="2160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6802"/>
              </p:ext>
            </p:extLst>
          </p:nvPr>
        </p:nvGraphicFramePr>
        <p:xfrm>
          <a:off x="1812955" y="2781904"/>
          <a:ext cx="12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91418"/>
              </p:ext>
            </p:extLst>
          </p:nvPr>
        </p:nvGraphicFramePr>
        <p:xfrm>
          <a:off x="2242580" y="3362878"/>
          <a:ext cx="12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3760"/>
              </p:ext>
            </p:extLst>
          </p:nvPr>
        </p:nvGraphicFramePr>
        <p:xfrm>
          <a:off x="2681412" y="3939850"/>
          <a:ext cx="12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95958"/>
              </p:ext>
            </p:extLst>
          </p:nvPr>
        </p:nvGraphicFramePr>
        <p:xfrm>
          <a:off x="2244230" y="5721420"/>
          <a:ext cx="12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51058"/>
              </p:ext>
            </p:extLst>
          </p:nvPr>
        </p:nvGraphicFramePr>
        <p:xfrm>
          <a:off x="2244230" y="4522513"/>
          <a:ext cx="864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45074"/>
              </p:ext>
            </p:extLst>
          </p:nvPr>
        </p:nvGraphicFramePr>
        <p:xfrm>
          <a:off x="1374605" y="2188468"/>
          <a:ext cx="17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68508"/>
              </p:ext>
            </p:extLst>
          </p:nvPr>
        </p:nvGraphicFramePr>
        <p:xfrm>
          <a:off x="2678234" y="5112843"/>
          <a:ext cx="2160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84869"/>
              </p:ext>
            </p:extLst>
          </p:nvPr>
        </p:nvGraphicFramePr>
        <p:xfrm>
          <a:off x="1811973" y="2755922"/>
          <a:ext cx="12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291789"/>
              </p:ext>
            </p:extLst>
          </p:nvPr>
        </p:nvGraphicFramePr>
        <p:xfrm>
          <a:off x="2240036" y="3349373"/>
          <a:ext cx="12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65481"/>
              </p:ext>
            </p:extLst>
          </p:nvPr>
        </p:nvGraphicFramePr>
        <p:xfrm>
          <a:off x="2674662" y="3939037"/>
          <a:ext cx="12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31082"/>
              </p:ext>
            </p:extLst>
          </p:nvPr>
        </p:nvGraphicFramePr>
        <p:xfrm>
          <a:off x="2238156" y="5716430"/>
          <a:ext cx="12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61843"/>
              </p:ext>
            </p:extLst>
          </p:nvPr>
        </p:nvGraphicFramePr>
        <p:xfrm>
          <a:off x="2247841" y="4518673"/>
          <a:ext cx="864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4961182" y="2184125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.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98370" y="2563150"/>
            <a:ext cx="5019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98370" y="3128869"/>
            <a:ext cx="5019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Anh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.</a:t>
            </a:r>
          </a:p>
          <a:p>
            <a:pPr algn="just"/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đần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98370" y="3723724"/>
            <a:ext cx="5019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16016" y="4338157"/>
            <a:ext cx="4314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60033" y="5028946"/>
            <a:ext cx="4195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Con …..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961182" y="5654556"/>
            <a:ext cx="4094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3964" y="2174889"/>
            <a:ext cx="432048" cy="4069153"/>
            <a:chOff x="2688906" y="2170462"/>
            <a:chExt cx="432048" cy="4069153"/>
          </a:xfrm>
        </p:grpSpPr>
        <p:sp>
          <p:nvSpPr>
            <p:cNvPr id="80" name="TextBox 79"/>
            <p:cNvSpPr txBox="1"/>
            <p:nvPr/>
          </p:nvSpPr>
          <p:spPr>
            <a:xfrm>
              <a:off x="2688906" y="2170462"/>
              <a:ext cx="432048" cy="523220"/>
            </a:xfrm>
            <a:prstGeom prst="rect">
              <a:avLst/>
            </a:prstGeom>
            <a:solidFill>
              <a:srgbClr val="3333C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688906" y="2759909"/>
              <a:ext cx="432048" cy="523220"/>
            </a:xfrm>
            <a:prstGeom prst="rect">
              <a:avLst/>
            </a:prstGeom>
            <a:solidFill>
              <a:srgbClr val="3333C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688906" y="3339414"/>
              <a:ext cx="432048" cy="523220"/>
            </a:xfrm>
            <a:prstGeom prst="rect">
              <a:avLst/>
            </a:prstGeom>
            <a:solidFill>
              <a:srgbClr val="3333C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88906" y="3933977"/>
              <a:ext cx="432048" cy="523220"/>
            </a:xfrm>
            <a:prstGeom prst="rect">
              <a:avLst/>
            </a:prstGeom>
            <a:solidFill>
              <a:srgbClr val="3333C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endPara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88906" y="4522427"/>
              <a:ext cx="432048" cy="523220"/>
            </a:xfrm>
            <a:prstGeom prst="rect">
              <a:avLst/>
            </a:prstGeom>
            <a:solidFill>
              <a:srgbClr val="3333C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Ì</a:t>
              </a:r>
              <a:endPara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688906" y="5122044"/>
              <a:ext cx="432048" cy="523220"/>
            </a:xfrm>
            <a:prstGeom prst="rect">
              <a:avLst/>
            </a:prstGeom>
            <a:solidFill>
              <a:srgbClr val="3333C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688906" y="5716395"/>
              <a:ext cx="432048" cy="523220"/>
            </a:xfrm>
            <a:prstGeom prst="rect">
              <a:avLst/>
            </a:prstGeom>
            <a:solidFill>
              <a:srgbClr val="3333C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89" name="Rounded Rectangular Callout 88"/>
          <p:cNvSpPr/>
          <p:nvPr/>
        </p:nvSpPr>
        <p:spPr>
          <a:xfrm>
            <a:off x="810006" y="1561346"/>
            <a:ext cx="2329543" cy="355486"/>
          </a:xfrm>
          <a:prstGeom prst="wedgeRoundRectCallout">
            <a:avLst>
              <a:gd name="adj1" fmla="val 40540"/>
              <a:gd name="adj2" fmla="val 114558"/>
              <a:gd name="adj3" fmla="val 16667"/>
            </a:avLst>
          </a:prstGeom>
          <a:solidFill>
            <a:srgbClr val="E76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6E3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6E3D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6E3D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6E3D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6E3D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6E3D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6E3D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72" grpId="0"/>
      <p:bldP spid="72" grpId="1"/>
      <p:bldP spid="73" grpId="0"/>
      <p:bldP spid="73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5549" y="79445"/>
            <a:ext cx="3732636" cy="6090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cap="none" spc="50" dirty="0" smtClean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ô </a:t>
            </a:r>
            <a:r>
              <a:rPr lang="en-US" sz="5400" b="1" cap="none" spc="50" dirty="0" err="1" smtClean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chữ</a:t>
            </a:r>
            <a:endParaRPr lang="en-US" sz="5400" b="1" cap="none" spc="50" dirty="0">
              <a:ln w="11430">
                <a:solidFill>
                  <a:srgbClr val="00B05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62582"/>
              </p:ext>
            </p:extLst>
          </p:nvPr>
        </p:nvGraphicFramePr>
        <p:xfrm>
          <a:off x="173872" y="1233696"/>
          <a:ext cx="17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41490"/>
              </p:ext>
            </p:extLst>
          </p:nvPr>
        </p:nvGraphicFramePr>
        <p:xfrm>
          <a:off x="1490532" y="4062290"/>
          <a:ext cx="2160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04442"/>
              </p:ext>
            </p:extLst>
          </p:nvPr>
        </p:nvGraphicFramePr>
        <p:xfrm>
          <a:off x="605920" y="1802072"/>
          <a:ext cx="12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435518"/>
              </p:ext>
            </p:extLst>
          </p:nvPr>
        </p:nvGraphicFramePr>
        <p:xfrm>
          <a:off x="1041728" y="2373392"/>
          <a:ext cx="12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10103"/>
              </p:ext>
            </p:extLst>
          </p:nvPr>
        </p:nvGraphicFramePr>
        <p:xfrm>
          <a:off x="1473776" y="2932482"/>
          <a:ext cx="12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327592"/>
              </p:ext>
            </p:extLst>
          </p:nvPr>
        </p:nvGraphicFramePr>
        <p:xfrm>
          <a:off x="1063796" y="4662726"/>
          <a:ext cx="12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56277"/>
              </p:ext>
            </p:extLst>
          </p:nvPr>
        </p:nvGraphicFramePr>
        <p:xfrm>
          <a:off x="1045324" y="3498201"/>
          <a:ext cx="864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6E3D"/>
                    </a:solidFill>
                  </a:tcPr>
                </a:tc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64157" y="1052736"/>
            <a:ext cx="54185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 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76" y="8385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78067"/>
            <a:ext cx="8640960" cy="5074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1821"/>
            <a:ext cx="8928992" cy="51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400" b="1" u="sng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7" y="1491174"/>
            <a:ext cx="7861885" cy="52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400" b="1" u="sng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720598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1720598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3528" y="1844824"/>
            <a:ext cx="864096" cy="1296144"/>
            <a:chOff x="323528" y="1844824"/>
            <a:chExt cx="864096" cy="1296144"/>
          </a:xfrm>
        </p:grpSpPr>
        <p:sp>
          <p:nvSpPr>
            <p:cNvPr id="8" name="Left Brace 7"/>
            <p:cNvSpPr/>
            <p:nvPr/>
          </p:nvSpPr>
          <p:spPr>
            <a:xfrm>
              <a:off x="997889" y="1844824"/>
              <a:ext cx="189735" cy="1296144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528" y="2031231"/>
              <a:ext cx="674438" cy="923330"/>
            </a:xfrm>
            <a:prstGeom prst="rect">
              <a:avLst/>
            </a:prstGeom>
            <a:noFill/>
            <a:ln>
              <a:solidFill>
                <a:srgbClr val="33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b="1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b="1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b="1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3528" y="3717032"/>
            <a:ext cx="864096" cy="1296144"/>
            <a:chOff x="323528" y="1844824"/>
            <a:chExt cx="864096" cy="1296144"/>
          </a:xfrm>
        </p:grpSpPr>
        <p:sp>
          <p:nvSpPr>
            <p:cNvPr id="12" name="Left Brace 11"/>
            <p:cNvSpPr/>
            <p:nvPr/>
          </p:nvSpPr>
          <p:spPr>
            <a:xfrm>
              <a:off x="997889" y="1844824"/>
              <a:ext cx="189735" cy="1296144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3528" y="2031231"/>
              <a:ext cx="674438" cy="923330"/>
            </a:xfrm>
            <a:prstGeom prst="rect">
              <a:avLst/>
            </a:prstGeom>
            <a:noFill/>
            <a:ln>
              <a:solidFill>
                <a:srgbClr val="33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b="1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99992" y="1848530"/>
            <a:ext cx="836749" cy="1296144"/>
            <a:chOff x="350875" y="1844824"/>
            <a:chExt cx="836749" cy="1296144"/>
          </a:xfrm>
        </p:grpSpPr>
        <p:sp>
          <p:nvSpPr>
            <p:cNvPr id="15" name="Left Brace 14"/>
            <p:cNvSpPr/>
            <p:nvPr/>
          </p:nvSpPr>
          <p:spPr>
            <a:xfrm>
              <a:off x="997889" y="1844824"/>
              <a:ext cx="189735" cy="1296144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875" y="2034076"/>
              <a:ext cx="647013" cy="923330"/>
            </a:xfrm>
            <a:prstGeom prst="rect">
              <a:avLst/>
            </a:prstGeom>
            <a:noFill/>
            <a:ln>
              <a:solidFill>
                <a:srgbClr val="33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b="1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99992" y="3717032"/>
            <a:ext cx="864096" cy="1296144"/>
            <a:chOff x="323528" y="1844824"/>
            <a:chExt cx="864096" cy="1296144"/>
          </a:xfrm>
        </p:grpSpPr>
        <p:sp>
          <p:nvSpPr>
            <p:cNvPr id="18" name="Left Brace 17"/>
            <p:cNvSpPr/>
            <p:nvPr/>
          </p:nvSpPr>
          <p:spPr>
            <a:xfrm>
              <a:off x="997889" y="1844824"/>
              <a:ext cx="189735" cy="1296144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528" y="2031303"/>
              <a:ext cx="674361" cy="923330"/>
            </a:xfrm>
            <a:prstGeom prst="rect">
              <a:avLst/>
            </a:prstGeom>
            <a:noFill/>
            <a:ln>
              <a:solidFill>
                <a:srgbClr val="33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b="1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400" b="1" u="sng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156392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7624" y="243367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4366" y="3088550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890772" y="3617769"/>
            <a:ext cx="113216" cy="360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777556" y="4009298"/>
            <a:ext cx="113216" cy="360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909128" y="3212976"/>
            <a:ext cx="113216" cy="360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553234" y="4019635"/>
            <a:ext cx="113216" cy="360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054240" y="4450928"/>
            <a:ext cx="113216" cy="36004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57615" y="3095482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47792" y="3519727"/>
            <a:ext cx="157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53301" y="4381805"/>
            <a:ext cx="154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5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400" b="1" u="sng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214" y="1368063"/>
            <a:ext cx="412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5878" y="2171988"/>
            <a:ext cx="23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516" y="216901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84" y="2644794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men.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707904" y="3778417"/>
            <a:ext cx="56608" cy="312927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1487809"/>
            <a:ext cx="0" cy="4581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04842" y="1338019"/>
            <a:ext cx="412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1173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628" y="5480452"/>
            <a:ext cx="8784976" cy="954107"/>
          </a:xfrm>
          <a:prstGeom prst="rect">
            <a:avLst/>
          </a:prstGeom>
          <a:solidFill>
            <a:srgbClr val="FFE2A7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 rot="221180">
            <a:off x="3494195" y="4293616"/>
            <a:ext cx="2592288" cy="503163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1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</TotalTime>
  <Words>1119</Words>
  <Application>Microsoft Office PowerPoint</Application>
  <PresentationFormat>On-screen Show (4:3)</PresentationFormat>
  <Paragraphs>230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Cty XD 47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Chau Phuc</dc:creator>
  <cp:lastModifiedBy>Admin</cp:lastModifiedBy>
  <cp:revision>442</cp:revision>
  <dcterms:created xsi:type="dcterms:W3CDTF">2011-10-18T14:12:22Z</dcterms:created>
  <dcterms:modified xsi:type="dcterms:W3CDTF">2022-10-15T09:45:49Z</dcterms:modified>
</cp:coreProperties>
</file>