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avi" ContentType="video/x-msvide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3" r:id="rId1"/>
  </p:sldMasterIdLst>
  <p:notesMasterIdLst>
    <p:notesMasterId r:id="rId32"/>
  </p:notesMasterIdLst>
  <p:sldIdLst>
    <p:sldId id="256" r:id="rId2"/>
    <p:sldId id="257" r:id="rId3"/>
    <p:sldId id="462" r:id="rId4"/>
    <p:sldId id="421" r:id="rId5"/>
    <p:sldId id="422" r:id="rId6"/>
    <p:sldId id="452" r:id="rId7"/>
    <p:sldId id="474" r:id="rId8"/>
    <p:sldId id="473" r:id="rId9"/>
    <p:sldId id="319" r:id="rId10"/>
    <p:sldId id="320" r:id="rId11"/>
    <p:sldId id="453" r:id="rId12"/>
    <p:sldId id="423" r:id="rId13"/>
    <p:sldId id="325" r:id="rId14"/>
    <p:sldId id="464" r:id="rId15"/>
    <p:sldId id="463" r:id="rId16"/>
    <p:sldId id="333" r:id="rId17"/>
    <p:sldId id="334" r:id="rId18"/>
    <p:sldId id="335" r:id="rId19"/>
    <p:sldId id="336" r:id="rId20"/>
    <p:sldId id="337" r:id="rId21"/>
    <p:sldId id="476" r:id="rId22"/>
    <p:sldId id="491" r:id="rId23"/>
    <p:sldId id="487" r:id="rId24"/>
    <p:sldId id="488" r:id="rId25"/>
    <p:sldId id="467" r:id="rId26"/>
    <p:sldId id="468" r:id="rId27"/>
    <p:sldId id="469" r:id="rId28"/>
    <p:sldId id="470" r:id="rId29"/>
    <p:sldId id="471" r:id="rId30"/>
    <p:sldId id="419" r:id="rId31"/>
  </p:sldIdLst>
  <p:sldSz cx="9144000" cy="5143500" type="screen16x9"/>
  <p:notesSz cx="6858000" cy="9144000"/>
  <p:embeddedFontLst>
    <p:embeddedFont>
      <p:font typeface="Baclieu" pitchFamily="2" charset="0"/>
      <p:bold r:id="rId33"/>
    </p:embeddedFont>
    <p:embeddedFont>
      <p:font typeface="Lato" panose="020B0604020202020204" charset="0"/>
      <p:regular r:id="rId34"/>
      <p:bold r:id="rId35"/>
      <p:italic r:id="rId36"/>
      <p:boldItalic r:id="rId37"/>
    </p:embeddedFont>
    <p:embeddedFont>
      <p:font typeface="SimSun" panose="02010600030101010101" pitchFamily="2" charset="-122"/>
      <p:regular r:id="rId38"/>
    </p:embeddedFont>
    <p:embeddedFont>
      <p:font typeface="Calibri Light" panose="020F0302020204030204" pitchFamily="34" charset="0"/>
      <p:regular r:id="rId39"/>
      <p:italic r:id="rId40"/>
    </p:embeddedFont>
    <p:embeddedFont>
      <p:font typeface="Odibee Sans" panose="020B0604020202020204" charset="0"/>
      <p:regular r:id="rId4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Default Section" id="{AF6DE124-14BF-482B-A053-1F9C749BBD2B}">
          <p14:sldIdLst>
            <p14:sldId id="256"/>
            <p14:sldId id="257"/>
            <p14:sldId id="462"/>
            <p14:sldId id="421"/>
            <p14:sldId id="422"/>
            <p14:sldId id="452"/>
            <p14:sldId id="474"/>
            <p14:sldId id="473"/>
            <p14:sldId id="319"/>
            <p14:sldId id="320"/>
            <p14:sldId id="453"/>
            <p14:sldId id="423"/>
            <p14:sldId id="325"/>
            <p14:sldId id="464"/>
            <p14:sldId id="463"/>
            <p14:sldId id="333"/>
            <p14:sldId id="334"/>
            <p14:sldId id="335"/>
            <p14:sldId id="336"/>
            <p14:sldId id="337"/>
            <p14:sldId id="476"/>
            <p14:sldId id="491"/>
            <p14:sldId id="487"/>
            <p14:sldId id="488"/>
            <p14:sldId id="467"/>
            <p14:sldId id="468"/>
            <p14:sldId id="469"/>
            <p14:sldId id="470"/>
            <p14:sldId id="471"/>
            <p14:sldId id="41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7DCD6"/>
    <a:srgbClr val="FF6600"/>
    <a:srgbClr val="00FF00"/>
    <a:srgbClr val="000000"/>
    <a:srgbClr val="5F9127"/>
    <a:srgbClr val="01A8BA"/>
    <a:srgbClr val="ABA130"/>
    <a:srgbClr val="CABF41"/>
    <a:srgbClr val="5777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2E312A2-2184-4ED3-BD34-E63A7BB07B72}">
  <a:tblStyle styleId="{A2E312A2-2184-4ED3-BD34-E63A7BB07B7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6F11FD41-4ECD-46A1-A50B-A356C2C931A8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80" d="100"/>
          <a:sy n="80" d="100"/>
        </p:scale>
        <p:origin x="1116" y="85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20" Type="http://schemas.openxmlformats.org/officeDocument/2006/relationships/slide" Target="slides/slide19.xml"/><Relationship Id="rId41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7972080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27f1331fcd4_0_30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27f1331fcd4_0_30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461509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281a06b0f9e_0_11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281a06b0f9e_0_11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952419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281a06b0f9e_0_11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281a06b0f9e_0_11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483991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5">
          <a:extLst>
            <a:ext uri="{FF2B5EF4-FFF2-40B4-BE49-F238E27FC236}">
              <a16:creationId xmlns="" xmlns:a16="http://schemas.microsoft.com/office/drawing/2014/main" id="{D73C5105-E4D9-8E57-276E-7415F64DCC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6" name="Google Shape;1656;g281a06b0f9e_0_1572:notes">
            <a:extLst>
              <a:ext uri="{FF2B5EF4-FFF2-40B4-BE49-F238E27FC236}">
                <a16:creationId xmlns="" xmlns:a16="http://schemas.microsoft.com/office/drawing/2014/main" id="{D950D36C-D290-2104-2F38-642BF9FD746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7" name="Google Shape;1657;g281a06b0f9e_0_1572:notes">
            <a:extLst>
              <a:ext uri="{FF2B5EF4-FFF2-40B4-BE49-F238E27FC236}">
                <a16:creationId xmlns="" xmlns:a16="http://schemas.microsoft.com/office/drawing/2014/main" id="{F121FAF9-87A5-370B-E63B-FBE2F7AB93B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892993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2">
          <a:extLst>
            <a:ext uri="{FF2B5EF4-FFF2-40B4-BE49-F238E27FC236}">
              <a16:creationId xmlns="" xmlns:a16="http://schemas.microsoft.com/office/drawing/2014/main" id="{182FF6AB-8553-369A-A7F8-F6CB86FDCF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3" name="Google Shape;1173;g281a06b0f9e_0_1446:notes">
            <a:extLst>
              <a:ext uri="{FF2B5EF4-FFF2-40B4-BE49-F238E27FC236}">
                <a16:creationId xmlns="" xmlns:a16="http://schemas.microsoft.com/office/drawing/2014/main" id="{37ABB7D8-4E17-A6F4-3B7E-B89781290E8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4" name="Google Shape;1174;g281a06b0f9e_0_1446:notes">
            <a:extLst>
              <a:ext uri="{FF2B5EF4-FFF2-40B4-BE49-F238E27FC236}">
                <a16:creationId xmlns="" xmlns:a16="http://schemas.microsoft.com/office/drawing/2014/main" id="{44C3511F-B59E-DE7F-DCAA-2454434EA49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731913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2">
          <a:extLst>
            <a:ext uri="{FF2B5EF4-FFF2-40B4-BE49-F238E27FC236}">
              <a16:creationId xmlns="" xmlns:a16="http://schemas.microsoft.com/office/drawing/2014/main" id="{3BEFED7B-F282-4EA3-99E7-9867A9E872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3" name="Google Shape;1173;g281a06b0f9e_0_1446:notes">
            <a:extLst>
              <a:ext uri="{FF2B5EF4-FFF2-40B4-BE49-F238E27FC236}">
                <a16:creationId xmlns="" xmlns:a16="http://schemas.microsoft.com/office/drawing/2014/main" id="{A4F5901B-1369-5093-586A-4256BE19EF7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4" name="Google Shape;1174;g281a06b0f9e_0_1446:notes">
            <a:extLst>
              <a:ext uri="{FF2B5EF4-FFF2-40B4-BE49-F238E27FC236}">
                <a16:creationId xmlns="" xmlns:a16="http://schemas.microsoft.com/office/drawing/2014/main" id="{DF67B30D-29A5-783B-4DD5-F3E54A7519A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928020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0898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94433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2">
          <a:extLst>
            <a:ext uri="{FF2B5EF4-FFF2-40B4-BE49-F238E27FC236}">
              <a16:creationId xmlns="" xmlns:a16="http://schemas.microsoft.com/office/drawing/2014/main" id="{115CC6C2-3450-414A-0DBA-9FC7BEE2B1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" name="Google Shape;1443;g281b0c9f250_0_88:notes">
            <a:extLst>
              <a:ext uri="{FF2B5EF4-FFF2-40B4-BE49-F238E27FC236}">
                <a16:creationId xmlns="" xmlns:a16="http://schemas.microsoft.com/office/drawing/2014/main" id="{4B7A76BF-E996-EC3D-B6DD-AC66B90336A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4" name="Google Shape;1444;g281b0c9f250_0_88:notes">
            <a:extLst>
              <a:ext uri="{FF2B5EF4-FFF2-40B4-BE49-F238E27FC236}">
                <a16:creationId xmlns="" xmlns:a16="http://schemas.microsoft.com/office/drawing/2014/main" id="{A1ACA9D7-DA10-996E-5FA9-085A6994306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482366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40000"/>
          </a:blip>
          <a:srcRect l="31991" t="16367" r="1038" b="16662"/>
          <a:stretch/>
        </p:blipFill>
        <p:spPr>
          <a:xfrm>
            <a:off x="0" y="-1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924300" y="1104900"/>
            <a:ext cx="4499100" cy="218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5200"/>
              <a:buNone/>
              <a:defRPr sz="7200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5334000" y="3329425"/>
            <a:ext cx="30894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  <p:transition spd="med" advTm="3000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1D13663F-476E-40C7-AA11-DBFFCD2CA1F0}" type="datetimeFigureOut">
              <a:rPr lang="en-US" smtClean="0"/>
              <a:t>3/7/2025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A31BB3F4-3462-4E0E-B3D5-C667277F84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1327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Google Shape;29;p6"/>
          <p:cNvPicPr preferRelativeResize="0"/>
          <p:nvPr/>
        </p:nvPicPr>
        <p:blipFill rotWithShape="1">
          <a:blip r:embed="rId2">
            <a:alphaModFix amt="35000"/>
          </a:blip>
          <a:srcRect l="31991" t="1500" r="1038" b="31529"/>
          <a:stretch/>
        </p:blipFill>
        <p:spPr>
          <a:xfrm flipH="1">
            <a:off x="0" y="-1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6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0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31" name="Google Shape;31;p6"/>
          <p:cNvGrpSpPr/>
          <p:nvPr/>
        </p:nvGrpSpPr>
        <p:grpSpPr>
          <a:xfrm>
            <a:off x="8423104" y="218425"/>
            <a:ext cx="548694" cy="642170"/>
            <a:chOff x="4186797" y="667462"/>
            <a:chExt cx="232202" cy="271761"/>
          </a:xfrm>
        </p:grpSpPr>
        <p:sp>
          <p:nvSpPr>
            <p:cNvPr id="32" name="Google Shape;32;p6"/>
            <p:cNvSpPr/>
            <p:nvPr/>
          </p:nvSpPr>
          <p:spPr>
            <a:xfrm>
              <a:off x="4333674" y="667462"/>
              <a:ext cx="85325" cy="88175"/>
            </a:xfrm>
            <a:custGeom>
              <a:avLst/>
              <a:gdLst/>
              <a:ahLst/>
              <a:cxnLst/>
              <a:rect l="l" t="t" r="r" b="b"/>
              <a:pathLst>
                <a:path w="3413" h="3527" extrusionOk="0">
                  <a:moveTo>
                    <a:pt x="2259" y="1"/>
                  </a:moveTo>
                  <a:lnTo>
                    <a:pt x="1381" y="1041"/>
                  </a:lnTo>
                  <a:lnTo>
                    <a:pt x="146" y="553"/>
                  </a:lnTo>
                  <a:lnTo>
                    <a:pt x="861" y="1691"/>
                  </a:lnTo>
                  <a:lnTo>
                    <a:pt x="0" y="2747"/>
                  </a:lnTo>
                  <a:lnTo>
                    <a:pt x="1300" y="2406"/>
                  </a:lnTo>
                  <a:lnTo>
                    <a:pt x="2031" y="3527"/>
                  </a:lnTo>
                  <a:lnTo>
                    <a:pt x="2112" y="2194"/>
                  </a:lnTo>
                  <a:lnTo>
                    <a:pt x="3412" y="1837"/>
                  </a:lnTo>
                  <a:lnTo>
                    <a:pt x="2210" y="1366"/>
                  </a:lnTo>
                  <a:lnTo>
                    <a:pt x="2259" y="1"/>
                  </a:lnTo>
                  <a:close/>
                </a:path>
              </a:pathLst>
            </a:custGeom>
            <a:solidFill>
              <a:srgbClr val="D5C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6"/>
            <p:cNvSpPr/>
            <p:nvPr/>
          </p:nvSpPr>
          <p:spPr>
            <a:xfrm>
              <a:off x="4186797" y="743834"/>
              <a:ext cx="192800" cy="195389"/>
            </a:xfrm>
            <a:custGeom>
              <a:avLst/>
              <a:gdLst/>
              <a:ahLst/>
              <a:cxnLst/>
              <a:rect l="l" t="t" r="r" b="b"/>
              <a:pathLst>
                <a:path w="13260" h="13438" extrusionOk="0">
                  <a:moveTo>
                    <a:pt x="5818" y="0"/>
                  </a:moveTo>
                  <a:lnTo>
                    <a:pt x="5054" y="5135"/>
                  </a:lnTo>
                  <a:lnTo>
                    <a:pt x="1" y="6012"/>
                  </a:lnTo>
                  <a:lnTo>
                    <a:pt x="4583" y="8287"/>
                  </a:lnTo>
                  <a:lnTo>
                    <a:pt x="3900" y="13437"/>
                  </a:lnTo>
                  <a:lnTo>
                    <a:pt x="7426" y="9749"/>
                  </a:lnTo>
                  <a:lnTo>
                    <a:pt x="12073" y="11959"/>
                  </a:lnTo>
                  <a:lnTo>
                    <a:pt x="12073" y="11959"/>
                  </a:lnTo>
                  <a:lnTo>
                    <a:pt x="9717" y="7474"/>
                  </a:lnTo>
                  <a:lnTo>
                    <a:pt x="13259" y="3689"/>
                  </a:lnTo>
                  <a:lnTo>
                    <a:pt x="8336" y="4533"/>
                  </a:lnTo>
                  <a:lnTo>
                    <a:pt x="5818" y="0"/>
                  </a:lnTo>
                  <a:close/>
                </a:path>
              </a:pathLst>
            </a:custGeom>
            <a:solidFill>
              <a:srgbClr val="D5C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med" advTm="3000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Tm="3000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6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126;p14"/>
          <p:cNvPicPr preferRelativeResize="0"/>
          <p:nvPr/>
        </p:nvPicPr>
        <p:blipFill rotWithShape="1">
          <a:blip r:embed="rId2">
            <a:alphaModFix amt="40000"/>
          </a:blip>
          <a:srcRect l="31991" t="16367" r="1038" b="16662"/>
          <a:stretch/>
        </p:blipFill>
        <p:spPr>
          <a:xfrm flipH="1">
            <a:off x="0" y="-1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14"/>
          <p:cNvSpPr txBox="1">
            <a:spLocks noGrp="1"/>
          </p:cNvSpPr>
          <p:nvPr>
            <p:ph type="title"/>
          </p:nvPr>
        </p:nvSpPr>
        <p:spPr>
          <a:xfrm>
            <a:off x="713225" y="3776575"/>
            <a:ext cx="4782600" cy="5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28" name="Google Shape;128;p14"/>
          <p:cNvSpPr txBox="1">
            <a:spLocks noGrp="1"/>
          </p:cNvSpPr>
          <p:nvPr>
            <p:ph type="subTitle" idx="1"/>
          </p:nvPr>
        </p:nvSpPr>
        <p:spPr>
          <a:xfrm>
            <a:off x="713225" y="1424875"/>
            <a:ext cx="4782600" cy="2351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  <p:transition spd="med" advTm="3000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9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p15"/>
          <p:cNvPicPr preferRelativeResize="0"/>
          <p:nvPr/>
        </p:nvPicPr>
        <p:blipFill rotWithShape="1">
          <a:blip r:embed="rId2">
            <a:alphaModFix amt="40000"/>
          </a:blip>
          <a:srcRect l="31991" t="16367" r="1038" b="16662"/>
          <a:stretch/>
        </p:blipFill>
        <p:spPr>
          <a:xfrm>
            <a:off x="0" y="-1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15"/>
          <p:cNvSpPr txBox="1">
            <a:spLocks noGrp="1"/>
          </p:cNvSpPr>
          <p:nvPr>
            <p:ph type="title"/>
          </p:nvPr>
        </p:nvSpPr>
        <p:spPr>
          <a:xfrm>
            <a:off x="5145000" y="1960263"/>
            <a:ext cx="3278100" cy="170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32" name="Google Shape;132;p15"/>
          <p:cNvSpPr txBox="1">
            <a:spLocks noGrp="1"/>
          </p:cNvSpPr>
          <p:nvPr>
            <p:ph type="title" idx="2" hasCustomPrompt="1"/>
          </p:nvPr>
        </p:nvSpPr>
        <p:spPr>
          <a:xfrm>
            <a:off x="5257800" y="602800"/>
            <a:ext cx="1918500" cy="1257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33" name="Google Shape;133;p15"/>
          <p:cNvSpPr txBox="1">
            <a:spLocks noGrp="1"/>
          </p:cNvSpPr>
          <p:nvPr>
            <p:ph type="subTitle" idx="1"/>
          </p:nvPr>
        </p:nvSpPr>
        <p:spPr>
          <a:xfrm>
            <a:off x="5145000" y="3653738"/>
            <a:ext cx="2585700" cy="64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7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med" advTm="3000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CUSTOM_7_1_1_1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Google Shape;190;p22"/>
          <p:cNvPicPr preferRelativeResize="0"/>
          <p:nvPr/>
        </p:nvPicPr>
        <p:blipFill rotWithShape="1">
          <a:blip r:embed="rId2">
            <a:alphaModFix amt="40000"/>
          </a:blip>
          <a:srcRect l="31991" t="16367" r="1038" b="16662"/>
          <a:stretch/>
        </p:blipFill>
        <p:spPr>
          <a:xfrm flipH="1">
            <a:off x="0" y="-1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22"/>
          <p:cNvSpPr txBox="1">
            <a:spLocks noGrp="1"/>
          </p:cNvSpPr>
          <p:nvPr>
            <p:ph type="title"/>
          </p:nvPr>
        </p:nvSpPr>
        <p:spPr>
          <a:xfrm>
            <a:off x="720000" y="2110313"/>
            <a:ext cx="3509100" cy="651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92" name="Google Shape;192;p22"/>
          <p:cNvSpPr txBox="1">
            <a:spLocks noGrp="1"/>
          </p:cNvSpPr>
          <p:nvPr>
            <p:ph type="subTitle" idx="1"/>
          </p:nvPr>
        </p:nvSpPr>
        <p:spPr>
          <a:xfrm>
            <a:off x="720000" y="2685188"/>
            <a:ext cx="3509100" cy="80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med" advTm="3000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1"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Google Shape;290;p32"/>
          <p:cNvPicPr preferRelativeResize="0"/>
          <p:nvPr/>
        </p:nvPicPr>
        <p:blipFill rotWithShape="1">
          <a:blip r:embed="rId2">
            <a:alphaModFix amt="35000"/>
          </a:blip>
          <a:srcRect l="31991" t="1500" r="1038" b="31529"/>
          <a:stretch/>
        </p:blipFill>
        <p:spPr>
          <a:xfrm rot="10800000" flipH="1">
            <a:off x="0" y="-1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p32"/>
          <p:cNvSpPr/>
          <p:nvPr/>
        </p:nvSpPr>
        <p:spPr>
          <a:xfrm flipH="1">
            <a:off x="8340173" y="2961799"/>
            <a:ext cx="737357" cy="2206310"/>
          </a:xfrm>
          <a:custGeom>
            <a:avLst/>
            <a:gdLst/>
            <a:ahLst/>
            <a:cxnLst/>
            <a:rect l="l" t="t" r="r" b="b"/>
            <a:pathLst>
              <a:path w="9601" h="28728" extrusionOk="0">
                <a:moveTo>
                  <a:pt x="7249" y="0"/>
                </a:moveTo>
                <a:cubicBezTo>
                  <a:pt x="7249" y="0"/>
                  <a:pt x="7018" y="788"/>
                  <a:pt x="7153" y="1114"/>
                </a:cubicBezTo>
                <a:cubicBezTo>
                  <a:pt x="7297" y="1431"/>
                  <a:pt x="5530" y="5569"/>
                  <a:pt x="4272" y="6308"/>
                </a:cubicBezTo>
                <a:lnTo>
                  <a:pt x="3716" y="6634"/>
                </a:lnTo>
                <a:cubicBezTo>
                  <a:pt x="3716" y="6634"/>
                  <a:pt x="4244" y="5886"/>
                  <a:pt x="3639" y="4964"/>
                </a:cubicBezTo>
                <a:cubicBezTo>
                  <a:pt x="3639" y="4964"/>
                  <a:pt x="3360" y="4407"/>
                  <a:pt x="3360" y="4119"/>
                </a:cubicBezTo>
                <a:cubicBezTo>
                  <a:pt x="3360" y="3881"/>
                  <a:pt x="3227" y="2968"/>
                  <a:pt x="2226" y="2968"/>
                </a:cubicBezTo>
                <a:cubicBezTo>
                  <a:pt x="2057" y="2968"/>
                  <a:pt x="1864" y="2994"/>
                  <a:pt x="1642" y="3053"/>
                </a:cubicBezTo>
                <a:cubicBezTo>
                  <a:pt x="115" y="3476"/>
                  <a:pt x="298" y="5137"/>
                  <a:pt x="903" y="6020"/>
                </a:cubicBezTo>
                <a:lnTo>
                  <a:pt x="1229" y="6442"/>
                </a:lnTo>
                <a:lnTo>
                  <a:pt x="1315" y="6961"/>
                </a:lnTo>
                <a:cubicBezTo>
                  <a:pt x="1315" y="6961"/>
                  <a:pt x="0" y="7316"/>
                  <a:pt x="0" y="8516"/>
                </a:cubicBezTo>
                <a:cubicBezTo>
                  <a:pt x="0" y="9716"/>
                  <a:pt x="336" y="13893"/>
                  <a:pt x="1354" y="14219"/>
                </a:cubicBezTo>
                <a:cubicBezTo>
                  <a:pt x="1354" y="14219"/>
                  <a:pt x="754" y="15491"/>
                  <a:pt x="1215" y="15491"/>
                </a:cubicBezTo>
                <a:cubicBezTo>
                  <a:pt x="1231" y="15491"/>
                  <a:pt x="1248" y="15490"/>
                  <a:pt x="1267" y="15487"/>
                </a:cubicBezTo>
                <a:lnTo>
                  <a:pt x="1267" y="15487"/>
                </a:lnTo>
                <a:lnTo>
                  <a:pt x="941" y="21468"/>
                </a:lnTo>
                <a:cubicBezTo>
                  <a:pt x="941" y="21468"/>
                  <a:pt x="202" y="26662"/>
                  <a:pt x="663" y="26758"/>
                </a:cubicBezTo>
                <a:cubicBezTo>
                  <a:pt x="663" y="26758"/>
                  <a:pt x="576" y="28429"/>
                  <a:pt x="1690" y="28429"/>
                </a:cubicBezTo>
                <a:cubicBezTo>
                  <a:pt x="2794" y="28429"/>
                  <a:pt x="2199" y="26854"/>
                  <a:pt x="2199" y="26854"/>
                </a:cubicBezTo>
                <a:lnTo>
                  <a:pt x="2199" y="26854"/>
                </a:lnTo>
                <a:lnTo>
                  <a:pt x="2525" y="26902"/>
                </a:lnTo>
                <a:cubicBezTo>
                  <a:pt x="2525" y="26902"/>
                  <a:pt x="2842" y="22495"/>
                  <a:pt x="3216" y="22121"/>
                </a:cubicBezTo>
                <a:cubicBezTo>
                  <a:pt x="3591" y="21746"/>
                  <a:pt x="4100" y="17992"/>
                  <a:pt x="4100" y="17992"/>
                </a:cubicBezTo>
                <a:cubicBezTo>
                  <a:pt x="4100" y="17992"/>
                  <a:pt x="5021" y="20028"/>
                  <a:pt x="5213" y="20681"/>
                </a:cubicBezTo>
                <a:cubicBezTo>
                  <a:pt x="5396" y="21334"/>
                  <a:pt x="6826" y="27296"/>
                  <a:pt x="6826" y="27296"/>
                </a:cubicBezTo>
                <a:lnTo>
                  <a:pt x="7306" y="27132"/>
                </a:lnTo>
                <a:lnTo>
                  <a:pt x="7306" y="27132"/>
                </a:lnTo>
                <a:cubicBezTo>
                  <a:pt x="7306" y="27133"/>
                  <a:pt x="7222" y="28727"/>
                  <a:pt x="8017" y="28727"/>
                </a:cubicBezTo>
                <a:cubicBezTo>
                  <a:pt x="8068" y="28727"/>
                  <a:pt x="8122" y="28721"/>
                  <a:pt x="8180" y="28707"/>
                </a:cubicBezTo>
                <a:cubicBezTo>
                  <a:pt x="8871" y="28544"/>
                  <a:pt x="9495" y="28102"/>
                  <a:pt x="9563" y="27440"/>
                </a:cubicBezTo>
                <a:cubicBezTo>
                  <a:pt x="9601" y="26979"/>
                  <a:pt x="9371" y="26528"/>
                  <a:pt x="8967" y="26297"/>
                </a:cubicBezTo>
                <a:lnTo>
                  <a:pt x="8737" y="26153"/>
                </a:lnTo>
                <a:lnTo>
                  <a:pt x="9102" y="25875"/>
                </a:lnTo>
                <a:cubicBezTo>
                  <a:pt x="9102" y="25875"/>
                  <a:pt x="7623" y="20825"/>
                  <a:pt x="7719" y="19845"/>
                </a:cubicBezTo>
                <a:cubicBezTo>
                  <a:pt x="7806" y="18876"/>
                  <a:pt x="6509" y="14469"/>
                  <a:pt x="6509" y="14469"/>
                </a:cubicBezTo>
                <a:cubicBezTo>
                  <a:pt x="6509" y="14469"/>
                  <a:pt x="6740" y="14046"/>
                  <a:pt x="6413" y="12846"/>
                </a:cubicBezTo>
                <a:cubicBezTo>
                  <a:pt x="6087" y="11637"/>
                  <a:pt x="5492" y="8065"/>
                  <a:pt x="5492" y="8065"/>
                </a:cubicBezTo>
                <a:cubicBezTo>
                  <a:pt x="5492" y="8065"/>
                  <a:pt x="8180" y="5281"/>
                  <a:pt x="7719" y="1949"/>
                </a:cubicBezTo>
                <a:lnTo>
                  <a:pt x="7719" y="1949"/>
                </a:lnTo>
                <a:cubicBezTo>
                  <a:pt x="7719" y="1949"/>
                  <a:pt x="7858" y="1981"/>
                  <a:pt x="8019" y="1981"/>
                </a:cubicBezTo>
                <a:cubicBezTo>
                  <a:pt x="8294" y="1981"/>
                  <a:pt x="8634" y="1889"/>
                  <a:pt x="8458" y="1392"/>
                </a:cubicBezTo>
                <a:cubicBezTo>
                  <a:pt x="8230" y="747"/>
                  <a:pt x="7970" y="470"/>
                  <a:pt x="7751" y="470"/>
                </a:cubicBezTo>
                <a:cubicBezTo>
                  <a:pt x="7703" y="470"/>
                  <a:pt x="7657" y="483"/>
                  <a:pt x="7614" y="509"/>
                </a:cubicBezTo>
                <a:cubicBezTo>
                  <a:pt x="7614" y="509"/>
                  <a:pt x="7479" y="0"/>
                  <a:pt x="7249" y="0"/>
                </a:cubicBezTo>
                <a:close/>
              </a:path>
            </a:pathLst>
          </a:custGeom>
          <a:solidFill>
            <a:srgbClr val="BAA678">
              <a:alpha val="5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 spd="med" advTm="3000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1_1"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Google Shape;293;p33"/>
          <p:cNvPicPr preferRelativeResize="0"/>
          <p:nvPr/>
        </p:nvPicPr>
        <p:blipFill rotWithShape="1">
          <a:blip r:embed="rId2">
            <a:alphaModFix amt="35000"/>
          </a:blip>
          <a:srcRect l="31991" t="1500" r="1038" b="31529"/>
          <a:stretch/>
        </p:blipFill>
        <p:spPr>
          <a:xfrm rot="10800000">
            <a:off x="0" y="-1"/>
            <a:ext cx="9144003" cy="5143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94" name="Google Shape;294;p33"/>
          <p:cNvGrpSpPr/>
          <p:nvPr/>
        </p:nvGrpSpPr>
        <p:grpSpPr>
          <a:xfrm>
            <a:off x="-641872" y="2021794"/>
            <a:ext cx="1524967" cy="3128823"/>
            <a:chOff x="-641872" y="2021794"/>
            <a:chExt cx="1524967" cy="3128823"/>
          </a:xfrm>
        </p:grpSpPr>
        <p:sp>
          <p:nvSpPr>
            <p:cNvPr id="295" name="Google Shape;295;p33"/>
            <p:cNvSpPr/>
            <p:nvPr/>
          </p:nvSpPr>
          <p:spPr>
            <a:xfrm flipH="1">
              <a:off x="-95251" y="3145609"/>
              <a:ext cx="944358" cy="2005008"/>
            </a:xfrm>
            <a:custGeom>
              <a:avLst/>
              <a:gdLst/>
              <a:ahLst/>
              <a:cxnLst/>
              <a:rect l="l" t="t" r="r" b="b"/>
              <a:pathLst>
                <a:path w="16038" h="34051" extrusionOk="0">
                  <a:moveTo>
                    <a:pt x="9339" y="1"/>
                  </a:moveTo>
                  <a:cubicBezTo>
                    <a:pt x="7251" y="1"/>
                    <a:pt x="6233" y="5098"/>
                    <a:pt x="5880" y="5098"/>
                  </a:cubicBezTo>
                  <a:cubicBezTo>
                    <a:pt x="5875" y="5098"/>
                    <a:pt x="5870" y="5097"/>
                    <a:pt x="5866" y="5095"/>
                  </a:cubicBezTo>
                  <a:cubicBezTo>
                    <a:pt x="5492" y="4949"/>
                    <a:pt x="3933" y="5339"/>
                    <a:pt x="2324" y="2236"/>
                  </a:cubicBezTo>
                  <a:cubicBezTo>
                    <a:pt x="2161" y="1911"/>
                    <a:pt x="1934" y="1618"/>
                    <a:pt x="1674" y="1374"/>
                  </a:cubicBezTo>
                  <a:cubicBezTo>
                    <a:pt x="1495" y="1212"/>
                    <a:pt x="1317" y="1017"/>
                    <a:pt x="1317" y="838"/>
                  </a:cubicBezTo>
                  <a:cubicBezTo>
                    <a:pt x="1302" y="542"/>
                    <a:pt x="1067" y="319"/>
                    <a:pt x="782" y="319"/>
                  </a:cubicBezTo>
                  <a:cubicBezTo>
                    <a:pt x="739" y="319"/>
                    <a:pt x="695" y="324"/>
                    <a:pt x="650" y="335"/>
                  </a:cubicBezTo>
                  <a:cubicBezTo>
                    <a:pt x="358" y="400"/>
                    <a:pt x="212" y="984"/>
                    <a:pt x="212" y="984"/>
                  </a:cubicBezTo>
                  <a:cubicBezTo>
                    <a:pt x="212" y="984"/>
                    <a:pt x="1" y="1277"/>
                    <a:pt x="439" y="1569"/>
                  </a:cubicBezTo>
                  <a:cubicBezTo>
                    <a:pt x="732" y="1813"/>
                    <a:pt x="992" y="2106"/>
                    <a:pt x="1170" y="2463"/>
                  </a:cubicBezTo>
                  <a:cubicBezTo>
                    <a:pt x="862" y="3828"/>
                    <a:pt x="1300" y="5241"/>
                    <a:pt x="2340" y="6200"/>
                  </a:cubicBezTo>
                  <a:cubicBezTo>
                    <a:pt x="4095" y="7890"/>
                    <a:pt x="5411" y="8621"/>
                    <a:pt x="5996" y="9060"/>
                  </a:cubicBezTo>
                  <a:cubicBezTo>
                    <a:pt x="5996" y="9060"/>
                    <a:pt x="6646" y="11074"/>
                    <a:pt x="6061" y="12504"/>
                  </a:cubicBezTo>
                  <a:cubicBezTo>
                    <a:pt x="5769" y="13268"/>
                    <a:pt x="5785" y="14113"/>
                    <a:pt x="6142" y="14860"/>
                  </a:cubicBezTo>
                  <a:cubicBezTo>
                    <a:pt x="6142" y="14860"/>
                    <a:pt x="5704" y="16907"/>
                    <a:pt x="6061" y="20580"/>
                  </a:cubicBezTo>
                  <a:cubicBezTo>
                    <a:pt x="6435" y="24235"/>
                    <a:pt x="7458" y="30540"/>
                    <a:pt x="7458" y="30540"/>
                  </a:cubicBezTo>
                  <a:lnTo>
                    <a:pt x="7962" y="30540"/>
                  </a:lnTo>
                  <a:cubicBezTo>
                    <a:pt x="7653" y="31222"/>
                    <a:pt x="7426" y="31921"/>
                    <a:pt x="7280" y="32652"/>
                  </a:cubicBezTo>
                  <a:cubicBezTo>
                    <a:pt x="7233" y="33082"/>
                    <a:pt x="7577" y="33404"/>
                    <a:pt x="7949" y="33404"/>
                  </a:cubicBezTo>
                  <a:cubicBezTo>
                    <a:pt x="8097" y="33404"/>
                    <a:pt x="8250" y="33352"/>
                    <a:pt x="8384" y="33237"/>
                  </a:cubicBezTo>
                  <a:lnTo>
                    <a:pt x="8709" y="32960"/>
                  </a:lnTo>
                  <a:cubicBezTo>
                    <a:pt x="8709" y="32960"/>
                    <a:pt x="8865" y="34050"/>
                    <a:pt x="9548" y="34050"/>
                  </a:cubicBezTo>
                  <a:cubicBezTo>
                    <a:pt x="9629" y="34050"/>
                    <a:pt x="9717" y="34035"/>
                    <a:pt x="9814" y="34000"/>
                  </a:cubicBezTo>
                  <a:cubicBezTo>
                    <a:pt x="10155" y="33854"/>
                    <a:pt x="10415" y="33562"/>
                    <a:pt x="10497" y="33204"/>
                  </a:cubicBezTo>
                  <a:lnTo>
                    <a:pt x="10822" y="31937"/>
                  </a:lnTo>
                  <a:lnTo>
                    <a:pt x="11342" y="31937"/>
                  </a:lnTo>
                  <a:cubicBezTo>
                    <a:pt x="11342" y="31937"/>
                    <a:pt x="11634" y="22188"/>
                    <a:pt x="11926" y="21083"/>
                  </a:cubicBezTo>
                  <a:cubicBezTo>
                    <a:pt x="12219" y="19978"/>
                    <a:pt x="13243" y="16388"/>
                    <a:pt x="12008" y="14795"/>
                  </a:cubicBezTo>
                  <a:lnTo>
                    <a:pt x="12089" y="12651"/>
                  </a:lnTo>
                  <a:lnTo>
                    <a:pt x="12105" y="11058"/>
                  </a:lnTo>
                  <a:cubicBezTo>
                    <a:pt x="12511" y="13430"/>
                    <a:pt x="13373" y="15673"/>
                    <a:pt x="14656" y="17704"/>
                  </a:cubicBezTo>
                  <a:cubicBezTo>
                    <a:pt x="15160" y="17427"/>
                    <a:pt x="15517" y="16940"/>
                    <a:pt x="15631" y="16371"/>
                  </a:cubicBezTo>
                  <a:lnTo>
                    <a:pt x="16037" y="14259"/>
                  </a:lnTo>
                  <a:cubicBezTo>
                    <a:pt x="16037" y="14259"/>
                    <a:pt x="13876" y="11919"/>
                    <a:pt x="13616" y="8686"/>
                  </a:cubicBezTo>
                  <a:cubicBezTo>
                    <a:pt x="13504" y="7102"/>
                    <a:pt x="12509" y="6993"/>
                    <a:pt x="12238" y="6993"/>
                  </a:cubicBezTo>
                  <a:cubicBezTo>
                    <a:pt x="12195" y="6993"/>
                    <a:pt x="12170" y="6996"/>
                    <a:pt x="12170" y="6996"/>
                  </a:cubicBezTo>
                  <a:cubicBezTo>
                    <a:pt x="12170" y="6996"/>
                    <a:pt x="12089" y="6639"/>
                    <a:pt x="11796" y="4868"/>
                  </a:cubicBezTo>
                  <a:cubicBezTo>
                    <a:pt x="11504" y="3113"/>
                    <a:pt x="12024" y="627"/>
                    <a:pt x="9668" y="42"/>
                  </a:cubicBezTo>
                  <a:cubicBezTo>
                    <a:pt x="9555" y="14"/>
                    <a:pt x="9446" y="1"/>
                    <a:pt x="9339" y="1"/>
                  </a:cubicBezTo>
                  <a:close/>
                </a:path>
              </a:pathLst>
            </a:custGeom>
            <a:solidFill>
              <a:srgbClr val="BAA678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6" name="Google Shape;296;p33"/>
            <p:cNvGrpSpPr/>
            <p:nvPr/>
          </p:nvGrpSpPr>
          <p:grpSpPr>
            <a:xfrm>
              <a:off x="-641872" y="2021794"/>
              <a:ext cx="1524967" cy="1655359"/>
              <a:chOff x="-603772" y="1945594"/>
              <a:chExt cx="1524967" cy="1655359"/>
            </a:xfrm>
          </p:grpSpPr>
          <p:sp>
            <p:nvSpPr>
              <p:cNvPr id="297" name="Google Shape;297;p33"/>
              <p:cNvSpPr/>
              <p:nvPr/>
            </p:nvSpPr>
            <p:spPr>
              <a:xfrm>
                <a:off x="-603772" y="1949696"/>
                <a:ext cx="1392108" cy="772538"/>
              </a:xfrm>
              <a:custGeom>
                <a:avLst/>
                <a:gdLst/>
                <a:ahLst/>
                <a:cxnLst/>
                <a:rect l="l" t="t" r="r" b="b"/>
                <a:pathLst>
                  <a:path w="27493" h="15257" extrusionOk="0">
                    <a:moveTo>
                      <a:pt x="25965" y="1"/>
                    </a:moveTo>
                    <a:lnTo>
                      <a:pt x="25071" y="326"/>
                    </a:lnTo>
                    <a:cubicBezTo>
                      <a:pt x="24952" y="374"/>
                      <a:pt x="24778" y="393"/>
                      <a:pt x="24553" y="393"/>
                    </a:cubicBezTo>
                    <a:cubicBezTo>
                      <a:pt x="23696" y="393"/>
                      <a:pt x="22112" y="115"/>
                      <a:pt x="20115" y="115"/>
                    </a:cubicBezTo>
                    <a:cubicBezTo>
                      <a:pt x="17856" y="115"/>
                      <a:pt x="15067" y="470"/>
                      <a:pt x="12203" y="1983"/>
                    </a:cubicBezTo>
                    <a:cubicBezTo>
                      <a:pt x="9984" y="3152"/>
                      <a:pt x="7751" y="3522"/>
                      <a:pt x="5812" y="3522"/>
                    </a:cubicBezTo>
                    <a:cubicBezTo>
                      <a:pt x="2468" y="3522"/>
                      <a:pt x="1" y="2422"/>
                      <a:pt x="1" y="2422"/>
                    </a:cubicBezTo>
                    <a:lnTo>
                      <a:pt x="1" y="2422"/>
                    </a:lnTo>
                    <a:cubicBezTo>
                      <a:pt x="1089" y="4502"/>
                      <a:pt x="2081" y="13308"/>
                      <a:pt x="2081" y="13308"/>
                    </a:cubicBezTo>
                    <a:cubicBezTo>
                      <a:pt x="2978" y="14798"/>
                      <a:pt x="5317" y="15256"/>
                      <a:pt x="7657" y="15256"/>
                    </a:cubicBezTo>
                    <a:cubicBezTo>
                      <a:pt x="9553" y="15256"/>
                      <a:pt x="11449" y="14955"/>
                      <a:pt x="12577" y="14657"/>
                    </a:cubicBezTo>
                    <a:cubicBezTo>
                      <a:pt x="15795" y="13792"/>
                      <a:pt x="18852" y="11492"/>
                      <a:pt x="22246" y="11492"/>
                    </a:cubicBezTo>
                    <a:cubicBezTo>
                      <a:pt x="22741" y="11492"/>
                      <a:pt x="23244" y="11541"/>
                      <a:pt x="23755" y="11651"/>
                    </a:cubicBezTo>
                    <a:cubicBezTo>
                      <a:pt x="24595" y="11835"/>
                      <a:pt x="25290" y="11896"/>
                      <a:pt x="25843" y="11896"/>
                    </a:cubicBezTo>
                    <a:cubicBezTo>
                      <a:pt x="26951" y="11896"/>
                      <a:pt x="27492" y="11651"/>
                      <a:pt x="27492" y="11651"/>
                    </a:cubicBezTo>
                    <a:lnTo>
                      <a:pt x="25965" y="1"/>
                    </a:lnTo>
                    <a:close/>
                  </a:path>
                </a:pathLst>
              </a:custGeom>
              <a:solidFill>
                <a:srgbClr val="BAA678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" name="Google Shape;298;p33"/>
              <p:cNvSpPr/>
              <p:nvPr/>
            </p:nvSpPr>
            <p:spPr>
              <a:xfrm>
                <a:off x="685034" y="1945594"/>
                <a:ext cx="236162" cy="1655359"/>
              </a:xfrm>
              <a:custGeom>
                <a:avLst/>
                <a:gdLst/>
                <a:ahLst/>
                <a:cxnLst/>
                <a:rect l="l" t="t" r="r" b="b"/>
                <a:pathLst>
                  <a:path w="4664" h="32692" extrusionOk="0">
                    <a:moveTo>
                      <a:pt x="602" y="1"/>
                    </a:moveTo>
                    <a:lnTo>
                      <a:pt x="1" y="66"/>
                    </a:lnTo>
                    <a:lnTo>
                      <a:pt x="4079" y="32692"/>
                    </a:lnTo>
                    <a:lnTo>
                      <a:pt x="4664" y="32610"/>
                    </a:lnTo>
                    <a:lnTo>
                      <a:pt x="602" y="1"/>
                    </a:lnTo>
                    <a:close/>
                  </a:path>
                </a:pathLst>
              </a:custGeom>
              <a:solidFill>
                <a:srgbClr val="BAA678">
                  <a:alpha val="500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p:transition spd="med" advTm="3000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2">
    <p:bg>
      <p:bgPr>
        <a:solidFill>
          <a:schemeClr val="accent2"/>
        </a:solidFill>
        <a:effectLst/>
      </p:bgPr>
    </p:bg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" name="Google Shape;300;p34"/>
          <p:cNvPicPr preferRelativeResize="0"/>
          <p:nvPr/>
        </p:nvPicPr>
        <p:blipFill rotWithShape="1">
          <a:blip r:embed="rId2">
            <a:alphaModFix amt="19000"/>
          </a:blip>
          <a:srcRect l="33197" t="28261" r="-167" b="4768"/>
          <a:stretch/>
        </p:blipFill>
        <p:spPr>
          <a:xfrm>
            <a:off x="-1" y="-1"/>
            <a:ext cx="914400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Tm="3000"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Odibee Sans"/>
              <a:buNone/>
              <a:defRPr sz="38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●"/>
              <a:defRPr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2" r:id="rId2"/>
    <p:sldLayoutId id="2147483658" r:id="rId3"/>
    <p:sldLayoutId id="2147483660" r:id="rId4"/>
    <p:sldLayoutId id="2147483661" r:id="rId5"/>
    <p:sldLayoutId id="2147483668" r:id="rId6"/>
    <p:sldLayoutId id="2147483678" r:id="rId7"/>
    <p:sldLayoutId id="2147483679" r:id="rId8"/>
    <p:sldLayoutId id="2147483680" r:id="rId9"/>
    <p:sldLayoutId id="2147483684" r:id="rId10"/>
  </p:sldLayoutIdLst>
  <p:transition spd="med" advTm="3000">
    <p:random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svg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emf"/><Relationship Id="rId3" Type="http://schemas.openxmlformats.org/officeDocument/2006/relationships/slide" Target="slide26.xml"/><Relationship Id="rId7" Type="http://schemas.openxmlformats.org/officeDocument/2006/relationships/slide" Target="slide28.xml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1.emf"/><Relationship Id="rId11" Type="http://schemas.openxmlformats.org/officeDocument/2006/relationships/slide" Target="slide30.xml"/><Relationship Id="rId5" Type="http://schemas.openxmlformats.org/officeDocument/2006/relationships/slide" Target="slide29.xml"/><Relationship Id="rId10" Type="http://schemas.openxmlformats.org/officeDocument/2006/relationships/image" Target="../media/image33.emf"/><Relationship Id="rId4" Type="http://schemas.openxmlformats.org/officeDocument/2006/relationships/image" Target="../media/image30.emf"/><Relationship Id="rId9" Type="http://schemas.openxmlformats.org/officeDocument/2006/relationships/slide" Target="slide2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emf"/><Relationship Id="rId13" Type="http://schemas.openxmlformats.org/officeDocument/2006/relationships/image" Target="../media/image40.png"/><Relationship Id="rId18" Type="http://schemas.openxmlformats.org/officeDocument/2006/relationships/image" Target="../media/image43.png"/><Relationship Id="rId3" Type="http://schemas.openxmlformats.org/officeDocument/2006/relationships/slideLayout" Target="../slideLayouts/slideLayout10.xml"/><Relationship Id="rId7" Type="http://schemas.openxmlformats.org/officeDocument/2006/relationships/audio" Target="../media/audio4.wav"/><Relationship Id="rId12" Type="http://schemas.openxmlformats.org/officeDocument/2006/relationships/image" Target="../media/image39.png"/><Relationship Id="rId17" Type="http://schemas.openxmlformats.org/officeDocument/2006/relationships/slide" Target="slide25.xml"/><Relationship Id="rId2" Type="http://schemas.openxmlformats.org/officeDocument/2006/relationships/audio" Target="../media/media3.WAV"/><Relationship Id="rId16" Type="http://schemas.openxmlformats.org/officeDocument/2006/relationships/image" Target="../media/image42.png"/><Relationship Id="rId20" Type="http://schemas.openxmlformats.org/officeDocument/2006/relationships/image" Target="../media/image45.jpeg"/><Relationship Id="rId1" Type="http://schemas.microsoft.com/office/2007/relationships/media" Target="../media/media3.WAV"/><Relationship Id="rId6" Type="http://schemas.openxmlformats.org/officeDocument/2006/relationships/audio" Target="../media/audio3.wav"/><Relationship Id="rId11" Type="http://schemas.openxmlformats.org/officeDocument/2006/relationships/image" Target="../media/image38.png"/><Relationship Id="rId5" Type="http://schemas.openxmlformats.org/officeDocument/2006/relationships/audio" Target="../media/audio2.wav"/><Relationship Id="rId15" Type="http://schemas.openxmlformats.org/officeDocument/2006/relationships/image" Target="../media/image14.png"/><Relationship Id="rId10" Type="http://schemas.openxmlformats.org/officeDocument/2006/relationships/image" Target="../media/image37.png"/><Relationship Id="rId19" Type="http://schemas.openxmlformats.org/officeDocument/2006/relationships/image" Target="../media/image44.jpeg"/><Relationship Id="rId4" Type="http://schemas.openxmlformats.org/officeDocument/2006/relationships/audio" Target="../media/audio1.wav"/><Relationship Id="rId9" Type="http://schemas.openxmlformats.org/officeDocument/2006/relationships/image" Target="../media/image36.png"/><Relationship Id="rId1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18" Type="http://schemas.openxmlformats.org/officeDocument/2006/relationships/image" Target="../media/image46.emf"/><Relationship Id="rId3" Type="http://schemas.openxmlformats.org/officeDocument/2006/relationships/slideLayout" Target="../slideLayouts/slideLayout10.xml"/><Relationship Id="rId7" Type="http://schemas.openxmlformats.org/officeDocument/2006/relationships/audio" Target="../media/audio3.wav"/><Relationship Id="rId12" Type="http://schemas.openxmlformats.org/officeDocument/2006/relationships/image" Target="../media/image40.png"/><Relationship Id="rId17" Type="http://schemas.openxmlformats.org/officeDocument/2006/relationships/image" Target="../media/image45.jpeg"/><Relationship Id="rId2" Type="http://schemas.openxmlformats.org/officeDocument/2006/relationships/audio" Target="../media/media4.WAV"/><Relationship Id="rId16" Type="http://schemas.openxmlformats.org/officeDocument/2006/relationships/image" Target="../media/image44.jpeg"/><Relationship Id="rId20" Type="http://schemas.openxmlformats.org/officeDocument/2006/relationships/image" Target="../media/image43.png"/><Relationship Id="rId1" Type="http://schemas.microsoft.com/office/2007/relationships/media" Target="../media/media4.WAV"/><Relationship Id="rId6" Type="http://schemas.openxmlformats.org/officeDocument/2006/relationships/audio" Target="../media/audio4.wav"/><Relationship Id="rId11" Type="http://schemas.openxmlformats.org/officeDocument/2006/relationships/image" Target="../media/image39.png"/><Relationship Id="rId5" Type="http://schemas.openxmlformats.org/officeDocument/2006/relationships/audio" Target="../media/audio2.wav"/><Relationship Id="rId15" Type="http://schemas.openxmlformats.org/officeDocument/2006/relationships/image" Target="../media/image42.png"/><Relationship Id="rId10" Type="http://schemas.openxmlformats.org/officeDocument/2006/relationships/image" Target="../media/image38.png"/><Relationship Id="rId19" Type="http://schemas.openxmlformats.org/officeDocument/2006/relationships/slide" Target="slide25.xml"/><Relationship Id="rId4" Type="http://schemas.openxmlformats.org/officeDocument/2006/relationships/audio" Target="../media/audio1.wav"/><Relationship Id="rId9" Type="http://schemas.openxmlformats.org/officeDocument/2006/relationships/image" Target="../media/image37.png"/><Relationship Id="rId14" Type="http://schemas.openxmlformats.org/officeDocument/2006/relationships/image" Target="../media/image1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18" Type="http://schemas.openxmlformats.org/officeDocument/2006/relationships/slide" Target="slide25.xml"/><Relationship Id="rId3" Type="http://schemas.openxmlformats.org/officeDocument/2006/relationships/slideLayout" Target="../slideLayouts/slideLayout10.xml"/><Relationship Id="rId7" Type="http://schemas.openxmlformats.org/officeDocument/2006/relationships/audio" Target="../media/audio4.wav"/><Relationship Id="rId12" Type="http://schemas.openxmlformats.org/officeDocument/2006/relationships/image" Target="../media/image40.png"/><Relationship Id="rId17" Type="http://schemas.openxmlformats.org/officeDocument/2006/relationships/image" Target="../media/image45.jpeg"/><Relationship Id="rId2" Type="http://schemas.openxmlformats.org/officeDocument/2006/relationships/audio" Target="../media/media3.WAV"/><Relationship Id="rId16" Type="http://schemas.openxmlformats.org/officeDocument/2006/relationships/image" Target="../media/image44.jpeg"/><Relationship Id="rId20" Type="http://schemas.openxmlformats.org/officeDocument/2006/relationships/image" Target="../media/image47.emf"/><Relationship Id="rId1" Type="http://schemas.microsoft.com/office/2007/relationships/media" Target="../media/media3.WAV"/><Relationship Id="rId6" Type="http://schemas.openxmlformats.org/officeDocument/2006/relationships/audio" Target="../media/audio3.wav"/><Relationship Id="rId11" Type="http://schemas.openxmlformats.org/officeDocument/2006/relationships/image" Target="../media/image39.png"/><Relationship Id="rId5" Type="http://schemas.openxmlformats.org/officeDocument/2006/relationships/audio" Target="../media/audio2.wav"/><Relationship Id="rId15" Type="http://schemas.openxmlformats.org/officeDocument/2006/relationships/image" Target="../media/image42.png"/><Relationship Id="rId10" Type="http://schemas.openxmlformats.org/officeDocument/2006/relationships/image" Target="../media/image38.png"/><Relationship Id="rId19" Type="http://schemas.openxmlformats.org/officeDocument/2006/relationships/image" Target="../media/image43.png"/><Relationship Id="rId4" Type="http://schemas.openxmlformats.org/officeDocument/2006/relationships/audio" Target="../media/audio1.wav"/><Relationship Id="rId9" Type="http://schemas.openxmlformats.org/officeDocument/2006/relationships/image" Target="../media/image37.png"/><Relationship Id="rId14" Type="http://schemas.openxmlformats.org/officeDocument/2006/relationships/image" Target="../media/image1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18" Type="http://schemas.openxmlformats.org/officeDocument/2006/relationships/image" Target="../media/image48.emf"/><Relationship Id="rId3" Type="http://schemas.openxmlformats.org/officeDocument/2006/relationships/slideLayout" Target="../slideLayouts/slideLayout10.xml"/><Relationship Id="rId7" Type="http://schemas.openxmlformats.org/officeDocument/2006/relationships/audio" Target="../media/audio3.wav"/><Relationship Id="rId12" Type="http://schemas.openxmlformats.org/officeDocument/2006/relationships/image" Target="../media/image40.png"/><Relationship Id="rId17" Type="http://schemas.openxmlformats.org/officeDocument/2006/relationships/image" Target="../media/image45.jpeg"/><Relationship Id="rId2" Type="http://schemas.openxmlformats.org/officeDocument/2006/relationships/audio" Target="../media/media4.WAV"/><Relationship Id="rId16" Type="http://schemas.openxmlformats.org/officeDocument/2006/relationships/image" Target="../media/image44.jpeg"/><Relationship Id="rId20" Type="http://schemas.openxmlformats.org/officeDocument/2006/relationships/image" Target="../media/image43.png"/><Relationship Id="rId1" Type="http://schemas.microsoft.com/office/2007/relationships/media" Target="../media/media4.WAV"/><Relationship Id="rId6" Type="http://schemas.openxmlformats.org/officeDocument/2006/relationships/audio" Target="../media/audio4.wav"/><Relationship Id="rId11" Type="http://schemas.openxmlformats.org/officeDocument/2006/relationships/image" Target="../media/image39.png"/><Relationship Id="rId5" Type="http://schemas.openxmlformats.org/officeDocument/2006/relationships/audio" Target="../media/audio2.wav"/><Relationship Id="rId15" Type="http://schemas.openxmlformats.org/officeDocument/2006/relationships/image" Target="../media/image42.png"/><Relationship Id="rId10" Type="http://schemas.openxmlformats.org/officeDocument/2006/relationships/image" Target="../media/image38.png"/><Relationship Id="rId19" Type="http://schemas.openxmlformats.org/officeDocument/2006/relationships/slide" Target="slide25.xml"/><Relationship Id="rId4" Type="http://schemas.openxmlformats.org/officeDocument/2006/relationships/audio" Target="../media/audio1.wav"/><Relationship Id="rId9" Type="http://schemas.openxmlformats.org/officeDocument/2006/relationships/image" Target="../media/image37.png"/><Relationship Id="rId1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38"/>
          <p:cNvSpPr/>
          <p:nvPr/>
        </p:nvSpPr>
        <p:spPr>
          <a:xfrm>
            <a:off x="164289" y="3310201"/>
            <a:ext cx="42027" cy="77370"/>
          </a:xfrm>
          <a:custGeom>
            <a:avLst/>
            <a:gdLst/>
            <a:ahLst/>
            <a:cxnLst/>
            <a:rect l="l" t="t" r="r" b="b"/>
            <a:pathLst>
              <a:path w="830" h="1528" extrusionOk="0">
                <a:moveTo>
                  <a:pt x="472" y="0"/>
                </a:moveTo>
                <a:lnTo>
                  <a:pt x="1" y="1527"/>
                </a:lnTo>
                <a:lnTo>
                  <a:pt x="829" y="1495"/>
                </a:lnTo>
                <a:lnTo>
                  <a:pt x="472" y="0"/>
                </a:lnTo>
                <a:close/>
              </a:path>
            </a:pathLst>
          </a:custGeom>
          <a:solidFill>
            <a:srgbClr val="BAA678">
              <a:alpha val="5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Google Shape;312;p38"/>
          <p:cNvSpPr/>
          <p:nvPr/>
        </p:nvSpPr>
        <p:spPr>
          <a:xfrm>
            <a:off x="731958" y="4917103"/>
            <a:ext cx="204616" cy="163349"/>
          </a:xfrm>
          <a:custGeom>
            <a:avLst/>
            <a:gdLst/>
            <a:ahLst/>
            <a:cxnLst/>
            <a:rect l="l" t="t" r="r" b="b"/>
            <a:pathLst>
              <a:path w="4041" h="3226" extrusionOk="0">
                <a:moveTo>
                  <a:pt x="2046" y="1"/>
                </a:moveTo>
                <a:cubicBezTo>
                  <a:pt x="1354" y="1"/>
                  <a:pt x="228" y="777"/>
                  <a:pt x="228" y="777"/>
                </a:cubicBezTo>
                <a:cubicBezTo>
                  <a:pt x="228" y="777"/>
                  <a:pt x="1" y="2028"/>
                  <a:pt x="277" y="2175"/>
                </a:cubicBezTo>
                <a:cubicBezTo>
                  <a:pt x="553" y="2305"/>
                  <a:pt x="1349" y="2516"/>
                  <a:pt x="1690" y="2873"/>
                </a:cubicBezTo>
                <a:cubicBezTo>
                  <a:pt x="1853" y="3051"/>
                  <a:pt x="2407" y="3226"/>
                  <a:pt x="2930" y="3226"/>
                </a:cubicBezTo>
                <a:cubicBezTo>
                  <a:pt x="3504" y="3226"/>
                  <a:pt x="4041" y="3016"/>
                  <a:pt x="3981" y="2370"/>
                </a:cubicBezTo>
                <a:cubicBezTo>
                  <a:pt x="3851" y="1135"/>
                  <a:pt x="2893" y="1005"/>
                  <a:pt x="2503" y="241"/>
                </a:cubicBezTo>
                <a:cubicBezTo>
                  <a:pt x="2414" y="68"/>
                  <a:pt x="2249" y="1"/>
                  <a:pt x="2046" y="1"/>
                </a:cubicBezTo>
                <a:close/>
              </a:path>
            </a:pathLst>
          </a:custGeom>
          <a:solidFill>
            <a:srgbClr val="BAA678">
              <a:alpha val="5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" name="Google Shape;313;p38"/>
          <p:cNvSpPr/>
          <p:nvPr/>
        </p:nvSpPr>
        <p:spPr>
          <a:xfrm>
            <a:off x="3047092" y="3524083"/>
            <a:ext cx="41976" cy="79851"/>
          </a:xfrm>
          <a:custGeom>
            <a:avLst/>
            <a:gdLst/>
            <a:ahLst/>
            <a:cxnLst/>
            <a:rect l="l" t="t" r="r" b="b"/>
            <a:pathLst>
              <a:path w="829" h="1577" extrusionOk="0">
                <a:moveTo>
                  <a:pt x="569" y="1"/>
                </a:moveTo>
                <a:lnTo>
                  <a:pt x="0" y="1430"/>
                </a:lnTo>
                <a:lnTo>
                  <a:pt x="829" y="1577"/>
                </a:lnTo>
                <a:lnTo>
                  <a:pt x="569" y="1"/>
                </a:lnTo>
                <a:close/>
              </a:path>
            </a:pathLst>
          </a:custGeom>
          <a:solidFill>
            <a:srgbClr val="DBD1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p38"/>
          <p:cNvSpPr/>
          <p:nvPr/>
        </p:nvSpPr>
        <p:spPr>
          <a:xfrm>
            <a:off x="3429639" y="1394882"/>
            <a:ext cx="434448" cy="1801796"/>
          </a:xfrm>
          <a:custGeom>
            <a:avLst/>
            <a:gdLst/>
            <a:ahLst/>
            <a:cxnLst/>
            <a:rect l="l" t="t" r="r" b="b"/>
            <a:pathLst>
              <a:path w="8580" h="35584" extrusionOk="0">
                <a:moveTo>
                  <a:pt x="927" y="1"/>
                </a:moveTo>
                <a:lnTo>
                  <a:pt x="1" y="196"/>
                </a:lnTo>
                <a:lnTo>
                  <a:pt x="7670" y="35584"/>
                </a:lnTo>
                <a:lnTo>
                  <a:pt x="8579" y="35389"/>
                </a:lnTo>
                <a:lnTo>
                  <a:pt x="927" y="1"/>
                </a:lnTo>
                <a:close/>
              </a:path>
            </a:pathLst>
          </a:custGeom>
          <a:solidFill>
            <a:srgbClr val="BAA678">
              <a:alpha val="5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" name="Google Shape;315;p38"/>
          <p:cNvSpPr/>
          <p:nvPr/>
        </p:nvSpPr>
        <p:spPr>
          <a:xfrm>
            <a:off x="2184879" y="3009885"/>
            <a:ext cx="707573" cy="1982056"/>
          </a:xfrm>
          <a:custGeom>
            <a:avLst/>
            <a:gdLst/>
            <a:ahLst/>
            <a:cxnLst/>
            <a:rect l="l" t="t" r="r" b="b"/>
            <a:pathLst>
              <a:path w="13974" h="39144" extrusionOk="0">
                <a:moveTo>
                  <a:pt x="10675" y="11033"/>
                </a:moveTo>
                <a:lnTo>
                  <a:pt x="11439" y="12528"/>
                </a:lnTo>
                <a:lnTo>
                  <a:pt x="10578" y="12495"/>
                </a:lnTo>
                <a:lnTo>
                  <a:pt x="10675" y="11033"/>
                </a:lnTo>
                <a:close/>
                <a:moveTo>
                  <a:pt x="3136" y="10172"/>
                </a:moveTo>
                <a:lnTo>
                  <a:pt x="3266" y="13259"/>
                </a:lnTo>
                <a:cubicBezTo>
                  <a:pt x="3266" y="13259"/>
                  <a:pt x="2730" y="13291"/>
                  <a:pt x="2568" y="13291"/>
                </a:cubicBezTo>
                <a:cubicBezTo>
                  <a:pt x="2405" y="13291"/>
                  <a:pt x="3136" y="10172"/>
                  <a:pt x="3136" y="10172"/>
                </a:cubicBezTo>
                <a:close/>
                <a:moveTo>
                  <a:pt x="6503" y="0"/>
                </a:moveTo>
                <a:cubicBezTo>
                  <a:pt x="6029" y="0"/>
                  <a:pt x="3869" y="1747"/>
                  <a:pt x="4989" y="2600"/>
                </a:cubicBezTo>
                <a:cubicBezTo>
                  <a:pt x="4989" y="2600"/>
                  <a:pt x="4631" y="3429"/>
                  <a:pt x="4794" y="4128"/>
                </a:cubicBezTo>
                <a:cubicBezTo>
                  <a:pt x="4956" y="4826"/>
                  <a:pt x="5021" y="5655"/>
                  <a:pt x="5590" y="6386"/>
                </a:cubicBezTo>
                <a:cubicBezTo>
                  <a:pt x="5590" y="6386"/>
                  <a:pt x="3201" y="7345"/>
                  <a:pt x="2470" y="8043"/>
                </a:cubicBezTo>
                <a:cubicBezTo>
                  <a:pt x="1723" y="8742"/>
                  <a:pt x="0" y="13535"/>
                  <a:pt x="667" y="15452"/>
                </a:cubicBezTo>
                <a:lnTo>
                  <a:pt x="2925" y="16216"/>
                </a:lnTo>
                <a:lnTo>
                  <a:pt x="2568" y="21091"/>
                </a:lnTo>
                <a:lnTo>
                  <a:pt x="3088" y="21318"/>
                </a:lnTo>
                <a:cubicBezTo>
                  <a:pt x="3088" y="21318"/>
                  <a:pt x="3396" y="27330"/>
                  <a:pt x="3884" y="28158"/>
                </a:cubicBezTo>
                <a:lnTo>
                  <a:pt x="4127" y="36689"/>
                </a:lnTo>
                <a:lnTo>
                  <a:pt x="4794" y="36786"/>
                </a:lnTo>
                <a:cubicBezTo>
                  <a:pt x="4794" y="36786"/>
                  <a:pt x="3623" y="39143"/>
                  <a:pt x="5606" y="39143"/>
                </a:cubicBezTo>
                <a:cubicBezTo>
                  <a:pt x="5632" y="39143"/>
                  <a:pt x="5659" y="39143"/>
                  <a:pt x="5687" y="39142"/>
                </a:cubicBezTo>
                <a:cubicBezTo>
                  <a:pt x="7767" y="39077"/>
                  <a:pt x="6776" y="36689"/>
                  <a:pt x="6776" y="36689"/>
                </a:cubicBezTo>
                <a:lnTo>
                  <a:pt x="7410" y="36689"/>
                </a:lnTo>
                <a:lnTo>
                  <a:pt x="7507" y="35129"/>
                </a:lnTo>
                <a:cubicBezTo>
                  <a:pt x="7507" y="35129"/>
                  <a:pt x="7713" y="36380"/>
                  <a:pt x="8673" y="36380"/>
                </a:cubicBezTo>
                <a:cubicBezTo>
                  <a:pt x="8685" y="36380"/>
                  <a:pt x="8697" y="36380"/>
                  <a:pt x="8709" y="36380"/>
                </a:cubicBezTo>
                <a:cubicBezTo>
                  <a:pt x="9700" y="36347"/>
                  <a:pt x="9506" y="34625"/>
                  <a:pt x="9132" y="33163"/>
                </a:cubicBezTo>
                <a:lnTo>
                  <a:pt x="9765" y="33163"/>
                </a:lnTo>
                <a:cubicBezTo>
                  <a:pt x="9765" y="33163"/>
                  <a:pt x="11618" y="23138"/>
                  <a:pt x="11179" y="20587"/>
                </a:cubicBezTo>
                <a:lnTo>
                  <a:pt x="11780" y="20554"/>
                </a:lnTo>
                <a:lnTo>
                  <a:pt x="10789" y="15615"/>
                </a:lnTo>
                <a:cubicBezTo>
                  <a:pt x="10789" y="15615"/>
                  <a:pt x="13714" y="15014"/>
                  <a:pt x="13844" y="13730"/>
                </a:cubicBezTo>
                <a:cubicBezTo>
                  <a:pt x="13974" y="12430"/>
                  <a:pt x="11358" y="7117"/>
                  <a:pt x="9034" y="6354"/>
                </a:cubicBezTo>
                <a:lnTo>
                  <a:pt x="7881" y="6224"/>
                </a:lnTo>
                <a:lnTo>
                  <a:pt x="8043" y="5964"/>
                </a:lnTo>
                <a:cubicBezTo>
                  <a:pt x="8043" y="5964"/>
                  <a:pt x="8774" y="4794"/>
                  <a:pt x="8904" y="4193"/>
                </a:cubicBezTo>
                <a:cubicBezTo>
                  <a:pt x="9034" y="3591"/>
                  <a:pt x="9034" y="1804"/>
                  <a:pt x="8303" y="1739"/>
                </a:cubicBezTo>
                <a:cubicBezTo>
                  <a:pt x="7572" y="1674"/>
                  <a:pt x="6353" y="878"/>
                  <a:pt x="6581" y="147"/>
                </a:cubicBezTo>
                <a:cubicBezTo>
                  <a:pt x="6612" y="46"/>
                  <a:pt x="6580" y="0"/>
                  <a:pt x="6503" y="0"/>
                </a:cubicBezTo>
                <a:close/>
              </a:path>
            </a:pathLst>
          </a:custGeom>
          <a:solidFill>
            <a:srgbClr val="BAA678">
              <a:alpha val="5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6" name="Google Shape;316;p38"/>
          <p:cNvGrpSpPr/>
          <p:nvPr/>
        </p:nvGrpSpPr>
        <p:grpSpPr>
          <a:xfrm>
            <a:off x="-545209" y="1323334"/>
            <a:ext cx="4427372" cy="4271062"/>
            <a:chOff x="-545209" y="1323334"/>
            <a:chExt cx="4427372" cy="4271062"/>
          </a:xfrm>
        </p:grpSpPr>
        <p:grpSp>
          <p:nvGrpSpPr>
            <p:cNvPr id="317" name="Google Shape;317;p38"/>
            <p:cNvGrpSpPr/>
            <p:nvPr/>
          </p:nvGrpSpPr>
          <p:grpSpPr>
            <a:xfrm>
              <a:off x="-545209" y="1323334"/>
              <a:ext cx="4427372" cy="4271062"/>
              <a:chOff x="-545209" y="1323334"/>
              <a:chExt cx="4427372" cy="4271062"/>
            </a:xfrm>
          </p:grpSpPr>
          <p:sp>
            <p:nvSpPr>
              <p:cNvPr id="318" name="Google Shape;318;p38"/>
              <p:cNvSpPr/>
              <p:nvPr/>
            </p:nvSpPr>
            <p:spPr>
              <a:xfrm>
                <a:off x="-545209" y="2632806"/>
                <a:ext cx="900442" cy="2047224"/>
              </a:xfrm>
              <a:custGeom>
                <a:avLst/>
                <a:gdLst/>
                <a:ahLst/>
                <a:cxnLst/>
                <a:rect l="l" t="t" r="r" b="b"/>
                <a:pathLst>
                  <a:path w="17783" h="40431" extrusionOk="0">
                    <a:moveTo>
                      <a:pt x="14484" y="13378"/>
                    </a:moveTo>
                    <a:lnTo>
                      <a:pt x="14841" y="14873"/>
                    </a:lnTo>
                    <a:lnTo>
                      <a:pt x="14013" y="14905"/>
                    </a:lnTo>
                    <a:lnTo>
                      <a:pt x="14484" y="13378"/>
                    </a:lnTo>
                    <a:close/>
                    <a:moveTo>
                      <a:pt x="2211" y="1"/>
                    </a:moveTo>
                    <a:cubicBezTo>
                      <a:pt x="2202" y="1"/>
                      <a:pt x="2193" y="3"/>
                      <a:pt x="2184" y="6"/>
                    </a:cubicBezTo>
                    <a:cubicBezTo>
                      <a:pt x="1875" y="104"/>
                      <a:pt x="1908" y="981"/>
                      <a:pt x="1908" y="981"/>
                    </a:cubicBezTo>
                    <a:cubicBezTo>
                      <a:pt x="1865" y="562"/>
                      <a:pt x="1645" y="491"/>
                      <a:pt x="1500" y="491"/>
                    </a:cubicBezTo>
                    <a:cubicBezTo>
                      <a:pt x="1426" y="491"/>
                      <a:pt x="1372" y="510"/>
                      <a:pt x="1372" y="510"/>
                    </a:cubicBezTo>
                    <a:cubicBezTo>
                      <a:pt x="56" y="1761"/>
                      <a:pt x="1014" y="2297"/>
                      <a:pt x="1014" y="2297"/>
                    </a:cubicBezTo>
                    <a:lnTo>
                      <a:pt x="2168" y="4279"/>
                    </a:lnTo>
                    <a:lnTo>
                      <a:pt x="1632" y="5238"/>
                    </a:lnTo>
                    <a:cubicBezTo>
                      <a:pt x="2720" y="8650"/>
                      <a:pt x="6620" y="11282"/>
                      <a:pt x="6620" y="11282"/>
                    </a:cubicBezTo>
                    <a:lnTo>
                      <a:pt x="5125" y="23566"/>
                    </a:lnTo>
                    <a:lnTo>
                      <a:pt x="6295" y="23598"/>
                    </a:lnTo>
                    <a:cubicBezTo>
                      <a:pt x="4800" y="27676"/>
                      <a:pt x="5109" y="30065"/>
                      <a:pt x="5287" y="30601"/>
                    </a:cubicBezTo>
                    <a:cubicBezTo>
                      <a:pt x="5482" y="31153"/>
                      <a:pt x="3127" y="37588"/>
                      <a:pt x="3127" y="37588"/>
                    </a:cubicBezTo>
                    <a:lnTo>
                      <a:pt x="3825" y="38189"/>
                    </a:lnTo>
                    <a:cubicBezTo>
                      <a:pt x="3636" y="38232"/>
                      <a:pt x="3385" y="38244"/>
                      <a:pt x="3103" y="38244"/>
                    </a:cubicBezTo>
                    <a:cubicBezTo>
                      <a:pt x="2732" y="38244"/>
                      <a:pt x="2308" y="38223"/>
                      <a:pt x="1907" y="38223"/>
                    </a:cubicBezTo>
                    <a:cubicBezTo>
                      <a:pt x="881" y="38223"/>
                      <a:pt x="1" y="38361"/>
                      <a:pt x="511" y="39342"/>
                    </a:cubicBezTo>
                    <a:cubicBezTo>
                      <a:pt x="781" y="39867"/>
                      <a:pt x="1201" y="39967"/>
                      <a:pt x="1756" y="39967"/>
                    </a:cubicBezTo>
                    <a:cubicBezTo>
                      <a:pt x="2096" y="39967"/>
                      <a:pt x="2486" y="39929"/>
                      <a:pt x="2923" y="39929"/>
                    </a:cubicBezTo>
                    <a:cubicBezTo>
                      <a:pt x="3275" y="39929"/>
                      <a:pt x="3658" y="39954"/>
                      <a:pt x="4069" y="40041"/>
                    </a:cubicBezTo>
                    <a:cubicBezTo>
                      <a:pt x="4279" y="40087"/>
                      <a:pt x="4464" y="40108"/>
                      <a:pt x="4626" y="40108"/>
                    </a:cubicBezTo>
                    <a:cubicBezTo>
                      <a:pt x="5829" y="40108"/>
                      <a:pt x="5791" y="38985"/>
                      <a:pt x="5791" y="38985"/>
                    </a:cubicBezTo>
                    <a:lnTo>
                      <a:pt x="6864" y="38985"/>
                    </a:lnTo>
                    <a:cubicBezTo>
                      <a:pt x="8131" y="31430"/>
                      <a:pt x="9804" y="25369"/>
                      <a:pt x="9804" y="25369"/>
                    </a:cubicBezTo>
                    <a:lnTo>
                      <a:pt x="9951" y="25857"/>
                    </a:lnTo>
                    <a:cubicBezTo>
                      <a:pt x="9951" y="25857"/>
                      <a:pt x="10617" y="29772"/>
                      <a:pt x="11218" y="30585"/>
                    </a:cubicBezTo>
                    <a:cubicBezTo>
                      <a:pt x="11835" y="31413"/>
                      <a:pt x="12664" y="34387"/>
                      <a:pt x="12810" y="35102"/>
                    </a:cubicBezTo>
                    <a:cubicBezTo>
                      <a:pt x="12973" y="35833"/>
                      <a:pt x="13720" y="38043"/>
                      <a:pt x="13720" y="38043"/>
                    </a:cubicBezTo>
                    <a:lnTo>
                      <a:pt x="14224" y="37831"/>
                    </a:lnTo>
                    <a:lnTo>
                      <a:pt x="14273" y="38449"/>
                    </a:lnTo>
                    <a:cubicBezTo>
                      <a:pt x="14273" y="38449"/>
                      <a:pt x="13265" y="39407"/>
                      <a:pt x="12908" y="40057"/>
                    </a:cubicBezTo>
                    <a:cubicBezTo>
                      <a:pt x="12767" y="40325"/>
                      <a:pt x="13011" y="40430"/>
                      <a:pt x="13367" y="40430"/>
                    </a:cubicBezTo>
                    <a:cubicBezTo>
                      <a:pt x="13875" y="40430"/>
                      <a:pt x="14611" y="40218"/>
                      <a:pt x="14793" y="39960"/>
                    </a:cubicBezTo>
                    <a:cubicBezTo>
                      <a:pt x="15117" y="39521"/>
                      <a:pt x="16401" y="39781"/>
                      <a:pt x="17083" y="39294"/>
                    </a:cubicBezTo>
                    <a:cubicBezTo>
                      <a:pt x="17782" y="38806"/>
                      <a:pt x="16759" y="38043"/>
                      <a:pt x="16759" y="38043"/>
                    </a:cubicBezTo>
                    <a:lnTo>
                      <a:pt x="16141" y="36856"/>
                    </a:lnTo>
                    <a:lnTo>
                      <a:pt x="16434" y="36710"/>
                    </a:lnTo>
                    <a:cubicBezTo>
                      <a:pt x="16385" y="32892"/>
                      <a:pt x="14419" y="28716"/>
                      <a:pt x="14419" y="28716"/>
                    </a:cubicBezTo>
                    <a:lnTo>
                      <a:pt x="13883" y="23696"/>
                    </a:lnTo>
                    <a:lnTo>
                      <a:pt x="14695" y="23614"/>
                    </a:lnTo>
                    <a:lnTo>
                      <a:pt x="14338" y="17440"/>
                    </a:lnTo>
                    <a:lnTo>
                      <a:pt x="15491" y="17310"/>
                    </a:lnTo>
                    <a:cubicBezTo>
                      <a:pt x="16401" y="17261"/>
                      <a:pt x="17116" y="16482"/>
                      <a:pt x="17067" y="15555"/>
                    </a:cubicBezTo>
                    <a:cubicBezTo>
                      <a:pt x="17067" y="15555"/>
                      <a:pt x="16450" y="11331"/>
                      <a:pt x="16352" y="9999"/>
                    </a:cubicBezTo>
                    <a:cubicBezTo>
                      <a:pt x="16255" y="8666"/>
                      <a:pt x="13931" y="7919"/>
                      <a:pt x="13931" y="7919"/>
                    </a:cubicBezTo>
                    <a:cubicBezTo>
                      <a:pt x="13959" y="7115"/>
                      <a:pt x="13419" y="7056"/>
                      <a:pt x="13260" y="7056"/>
                    </a:cubicBezTo>
                    <a:cubicBezTo>
                      <a:pt x="13233" y="7056"/>
                      <a:pt x="13216" y="7058"/>
                      <a:pt x="13216" y="7058"/>
                    </a:cubicBezTo>
                    <a:cubicBezTo>
                      <a:pt x="13184" y="6781"/>
                      <a:pt x="12859" y="6668"/>
                      <a:pt x="12859" y="6668"/>
                    </a:cubicBezTo>
                    <a:cubicBezTo>
                      <a:pt x="12924" y="6310"/>
                      <a:pt x="12502" y="6180"/>
                      <a:pt x="12502" y="6180"/>
                    </a:cubicBezTo>
                    <a:cubicBezTo>
                      <a:pt x="12892" y="5823"/>
                      <a:pt x="13216" y="5400"/>
                      <a:pt x="13444" y="4913"/>
                    </a:cubicBezTo>
                    <a:cubicBezTo>
                      <a:pt x="14614" y="3142"/>
                      <a:pt x="12632" y="1420"/>
                      <a:pt x="12242" y="1257"/>
                    </a:cubicBezTo>
                    <a:cubicBezTo>
                      <a:pt x="12190" y="1236"/>
                      <a:pt x="12149" y="1227"/>
                      <a:pt x="12116" y="1227"/>
                    </a:cubicBezTo>
                    <a:cubicBezTo>
                      <a:pt x="11900" y="1227"/>
                      <a:pt x="12047" y="1631"/>
                      <a:pt x="12047" y="1631"/>
                    </a:cubicBezTo>
                    <a:cubicBezTo>
                      <a:pt x="11823" y="1564"/>
                      <a:pt x="11619" y="1534"/>
                      <a:pt x="11433" y="1534"/>
                    </a:cubicBezTo>
                    <a:cubicBezTo>
                      <a:pt x="9952" y="1534"/>
                      <a:pt x="9593" y="3418"/>
                      <a:pt x="9593" y="3418"/>
                    </a:cubicBezTo>
                    <a:cubicBezTo>
                      <a:pt x="8943" y="4344"/>
                      <a:pt x="9171" y="6587"/>
                      <a:pt x="9171" y="6587"/>
                    </a:cubicBezTo>
                    <a:lnTo>
                      <a:pt x="7253" y="7448"/>
                    </a:lnTo>
                    <a:cubicBezTo>
                      <a:pt x="4833" y="6408"/>
                      <a:pt x="3110" y="2768"/>
                      <a:pt x="3110" y="2768"/>
                    </a:cubicBezTo>
                    <a:lnTo>
                      <a:pt x="2883" y="2882"/>
                    </a:lnTo>
                    <a:lnTo>
                      <a:pt x="2330" y="2330"/>
                    </a:lnTo>
                    <a:lnTo>
                      <a:pt x="2314" y="1712"/>
                    </a:lnTo>
                    <a:cubicBezTo>
                      <a:pt x="2314" y="1712"/>
                      <a:pt x="2482" y="1"/>
                      <a:pt x="2211" y="1"/>
                    </a:cubicBezTo>
                    <a:close/>
                  </a:path>
                </a:pathLst>
              </a:custGeom>
              <a:solidFill>
                <a:srgbClr val="D5C7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" name="Google Shape;319;p38"/>
              <p:cNvSpPr/>
              <p:nvPr/>
            </p:nvSpPr>
            <p:spPr>
              <a:xfrm>
                <a:off x="311536" y="3062343"/>
                <a:ext cx="696079" cy="2064035"/>
              </a:xfrm>
              <a:custGeom>
                <a:avLst/>
                <a:gdLst/>
                <a:ahLst/>
                <a:cxnLst/>
                <a:rect l="l" t="t" r="r" b="b"/>
                <a:pathLst>
                  <a:path w="13747" h="40763" extrusionOk="0">
                    <a:moveTo>
                      <a:pt x="7221" y="0"/>
                    </a:moveTo>
                    <a:cubicBezTo>
                      <a:pt x="6781" y="0"/>
                      <a:pt x="5558" y="87"/>
                      <a:pt x="5412" y="1044"/>
                    </a:cubicBezTo>
                    <a:cubicBezTo>
                      <a:pt x="5314" y="1694"/>
                      <a:pt x="5298" y="2344"/>
                      <a:pt x="5363" y="2994"/>
                    </a:cubicBezTo>
                    <a:cubicBezTo>
                      <a:pt x="5363" y="2994"/>
                      <a:pt x="5022" y="3043"/>
                      <a:pt x="5314" y="3839"/>
                    </a:cubicBezTo>
                    <a:cubicBezTo>
                      <a:pt x="5470" y="4241"/>
                      <a:pt x="5584" y="4341"/>
                      <a:pt x="5660" y="4341"/>
                    </a:cubicBezTo>
                    <a:cubicBezTo>
                      <a:pt x="5733" y="4341"/>
                      <a:pt x="5769" y="4245"/>
                      <a:pt x="5769" y="4245"/>
                    </a:cubicBezTo>
                    <a:cubicBezTo>
                      <a:pt x="5769" y="4245"/>
                      <a:pt x="5931" y="5805"/>
                      <a:pt x="5769" y="6000"/>
                    </a:cubicBezTo>
                    <a:cubicBezTo>
                      <a:pt x="5769" y="6000"/>
                      <a:pt x="4355" y="7024"/>
                      <a:pt x="3397" y="7121"/>
                    </a:cubicBezTo>
                    <a:cubicBezTo>
                      <a:pt x="2438" y="7235"/>
                      <a:pt x="862" y="10419"/>
                      <a:pt x="586" y="12840"/>
                    </a:cubicBezTo>
                    <a:lnTo>
                      <a:pt x="830" y="12905"/>
                    </a:lnTo>
                    <a:cubicBezTo>
                      <a:pt x="830" y="12905"/>
                      <a:pt x="1" y="15570"/>
                      <a:pt x="927" y="15781"/>
                    </a:cubicBezTo>
                    <a:cubicBezTo>
                      <a:pt x="1056" y="15810"/>
                      <a:pt x="1187" y="15823"/>
                      <a:pt x="1317" y="15823"/>
                    </a:cubicBezTo>
                    <a:cubicBezTo>
                      <a:pt x="2135" y="15823"/>
                      <a:pt x="2909" y="15326"/>
                      <a:pt x="2909" y="15326"/>
                    </a:cubicBezTo>
                    <a:lnTo>
                      <a:pt x="3121" y="15359"/>
                    </a:lnTo>
                    <a:lnTo>
                      <a:pt x="2861" y="20444"/>
                    </a:lnTo>
                    <a:cubicBezTo>
                      <a:pt x="2861" y="20444"/>
                      <a:pt x="3318" y="20673"/>
                      <a:pt x="3651" y="20673"/>
                    </a:cubicBezTo>
                    <a:cubicBezTo>
                      <a:pt x="3734" y="20673"/>
                      <a:pt x="3809" y="20659"/>
                      <a:pt x="3868" y="20623"/>
                    </a:cubicBezTo>
                    <a:lnTo>
                      <a:pt x="3868" y="20623"/>
                    </a:lnTo>
                    <a:lnTo>
                      <a:pt x="3592" y="38463"/>
                    </a:lnTo>
                    <a:lnTo>
                      <a:pt x="4047" y="38528"/>
                    </a:lnTo>
                    <a:cubicBezTo>
                      <a:pt x="4047" y="38528"/>
                      <a:pt x="2958" y="40023"/>
                      <a:pt x="3104" y="40348"/>
                    </a:cubicBezTo>
                    <a:cubicBezTo>
                      <a:pt x="3186" y="40540"/>
                      <a:pt x="3704" y="40762"/>
                      <a:pt x="4260" y="40762"/>
                    </a:cubicBezTo>
                    <a:cubicBezTo>
                      <a:pt x="4694" y="40762"/>
                      <a:pt x="5152" y="40626"/>
                      <a:pt x="5444" y="40234"/>
                    </a:cubicBezTo>
                    <a:cubicBezTo>
                      <a:pt x="5574" y="40137"/>
                      <a:pt x="5704" y="40056"/>
                      <a:pt x="5834" y="39991"/>
                    </a:cubicBezTo>
                    <a:cubicBezTo>
                      <a:pt x="6451" y="39731"/>
                      <a:pt x="6760" y="39048"/>
                      <a:pt x="6533" y="38415"/>
                    </a:cubicBezTo>
                    <a:lnTo>
                      <a:pt x="6533" y="38382"/>
                    </a:lnTo>
                    <a:lnTo>
                      <a:pt x="7183" y="38382"/>
                    </a:lnTo>
                    <a:lnTo>
                      <a:pt x="7491" y="23125"/>
                    </a:lnTo>
                    <a:cubicBezTo>
                      <a:pt x="7491" y="23125"/>
                      <a:pt x="7849" y="29283"/>
                      <a:pt x="7865" y="29397"/>
                    </a:cubicBezTo>
                    <a:cubicBezTo>
                      <a:pt x="7881" y="29511"/>
                      <a:pt x="7638" y="31867"/>
                      <a:pt x="7670" y="33053"/>
                    </a:cubicBezTo>
                    <a:cubicBezTo>
                      <a:pt x="7702" y="34255"/>
                      <a:pt x="7849" y="36969"/>
                      <a:pt x="7849" y="36969"/>
                    </a:cubicBezTo>
                    <a:cubicBezTo>
                      <a:pt x="7849" y="36969"/>
                      <a:pt x="8060" y="37489"/>
                      <a:pt x="8937" y="37635"/>
                    </a:cubicBezTo>
                    <a:cubicBezTo>
                      <a:pt x="8994" y="37643"/>
                      <a:pt x="9050" y="37647"/>
                      <a:pt x="9107" y="37647"/>
                    </a:cubicBezTo>
                    <a:cubicBezTo>
                      <a:pt x="9743" y="37647"/>
                      <a:pt x="10381" y="37152"/>
                      <a:pt x="10950" y="37152"/>
                    </a:cubicBezTo>
                    <a:cubicBezTo>
                      <a:pt x="11103" y="37152"/>
                      <a:pt x="11250" y="37188"/>
                      <a:pt x="11391" y="37277"/>
                    </a:cubicBezTo>
                    <a:cubicBezTo>
                      <a:pt x="11391" y="37277"/>
                      <a:pt x="10465" y="30469"/>
                      <a:pt x="10643" y="30031"/>
                    </a:cubicBezTo>
                    <a:cubicBezTo>
                      <a:pt x="10822" y="29576"/>
                      <a:pt x="11537" y="30079"/>
                      <a:pt x="11212" y="21322"/>
                    </a:cubicBezTo>
                    <a:cubicBezTo>
                      <a:pt x="11212" y="21322"/>
                      <a:pt x="12414" y="20883"/>
                      <a:pt x="12219" y="19242"/>
                    </a:cubicBezTo>
                    <a:cubicBezTo>
                      <a:pt x="12219" y="19242"/>
                      <a:pt x="13600" y="17439"/>
                      <a:pt x="13665" y="15343"/>
                    </a:cubicBezTo>
                    <a:cubicBezTo>
                      <a:pt x="13747" y="13247"/>
                      <a:pt x="13227" y="12223"/>
                      <a:pt x="13227" y="12223"/>
                    </a:cubicBezTo>
                    <a:lnTo>
                      <a:pt x="13665" y="11963"/>
                    </a:lnTo>
                    <a:cubicBezTo>
                      <a:pt x="13665" y="11963"/>
                      <a:pt x="12496" y="7479"/>
                      <a:pt x="11098" y="6959"/>
                    </a:cubicBezTo>
                    <a:cubicBezTo>
                      <a:pt x="9701" y="6439"/>
                      <a:pt x="8807" y="6097"/>
                      <a:pt x="8807" y="6097"/>
                    </a:cubicBezTo>
                    <a:lnTo>
                      <a:pt x="8726" y="5545"/>
                    </a:lnTo>
                    <a:cubicBezTo>
                      <a:pt x="8954" y="5139"/>
                      <a:pt x="9100" y="4684"/>
                      <a:pt x="9165" y="4213"/>
                    </a:cubicBezTo>
                    <a:cubicBezTo>
                      <a:pt x="9165" y="4213"/>
                      <a:pt x="9782" y="4164"/>
                      <a:pt x="9571" y="3010"/>
                    </a:cubicBezTo>
                    <a:cubicBezTo>
                      <a:pt x="9571" y="2994"/>
                      <a:pt x="10123" y="281"/>
                      <a:pt x="7378" y="5"/>
                    </a:cubicBezTo>
                    <a:cubicBezTo>
                      <a:pt x="7378" y="5"/>
                      <a:pt x="7318" y="0"/>
                      <a:pt x="7221" y="0"/>
                    </a:cubicBezTo>
                    <a:close/>
                  </a:path>
                </a:pathLst>
              </a:custGeom>
              <a:solidFill>
                <a:srgbClr val="D5C7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" name="Google Shape;320;p38"/>
              <p:cNvSpPr/>
              <p:nvPr/>
            </p:nvSpPr>
            <p:spPr>
              <a:xfrm>
                <a:off x="2727028" y="2931907"/>
                <a:ext cx="1155136" cy="2018007"/>
              </a:xfrm>
              <a:custGeom>
                <a:avLst/>
                <a:gdLst/>
                <a:ahLst/>
                <a:cxnLst/>
                <a:rect l="l" t="t" r="r" b="b"/>
                <a:pathLst>
                  <a:path w="22813" h="39854" extrusionOk="0">
                    <a:moveTo>
                      <a:pt x="6890" y="11696"/>
                    </a:moveTo>
                    <a:lnTo>
                      <a:pt x="7150" y="13288"/>
                    </a:lnTo>
                    <a:lnTo>
                      <a:pt x="6321" y="13125"/>
                    </a:lnTo>
                    <a:lnTo>
                      <a:pt x="6890" y="11696"/>
                    </a:lnTo>
                    <a:close/>
                    <a:moveTo>
                      <a:pt x="10882" y="1"/>
                    </a:moveTo>
                    <a:cubicBezTo>
                      <a:pt x="10856" y="1"/>
                      <a:pt x="10825" y="5"/>
                      <a:pt x="10789" y="13"/>
                    </a:cubicBezTo>
                    <a:cubicBezTo>
                      <a:pt x="10400" y="111"/>
                      <a:pt x="8190" y="1541"/>
                      <a:pt x="9083" y="3458"/>
                    </a:cubicBezTo>
                    <a:cubicBezTo>
                      <a:pt x="9246" y="3978"/>
                      <a:pt x="9506" y="4449"/>
                      <a:pt x="9847" y="4839"/>
                    </a:cubicBezTo>
                    <a:cubicBezTo>
                      <a:pt x="9847" y="4839"/>
                      <a:pt x="9425" y="4920"/>
                      <a:pt x="9425" y="5278"/>
                    </a:cubicBezTo>
                    <a:cubicBezTo>
                      <a:pt x="9425" y="5278"/>
                      <a:pt x="9083" y="5359"/>
                      <a:pt x="9018" y="5603"/>
                    </a:cubicBezTo>
                    <a:cubicBezTo>
                      <a:pt x="9018" y="5603"/>
                      <a:pt x="8963" y="5589"/>
                      <a:pt x="8881" y="5589"/>
                    </a:cubicBezTo>
                    <a:cubicBezTo>
                      <a:pt x="8663" y="5589"/>
                      <a:pt x="8256" y="5683"/>
                      <a:pt x="8174" y="6366"/>
                    </a:cubicBezTo>
                    <a:cubicBezTo>
                      <a:pt x="8174" y="6366"/>
                      <a:pt x="5785" y="6772"/>
                      <a:pt x="5493" y="8072"/>
                    </a:cubicBezTo>
                    <a:cubicBezTo>
                      <a:pt x="5200" y="9372"/>
                      <a:pt x="3998" y="13483"/>
                      <a:pt x="3998" y="13483"/>
                    </a:cubicBezTo>
                    <a:cubicBezTo>
                      <a:pt x="3819" y="14393"/>
                      <a:pt x="4404" y="15270"/>
                      <a:pt x="5314" y="15449"/>
                    </a:cubicBezTo>
                    <a:lnTo>
                      <a:pt x="6435" y="15741"/>
                    </a:lnTo>
                    <a:lnTo>
                      <a:pt x="5200" y="21802"/>
                    </a:lnTo>
                    <a:lnTo>
                      <a:pt x="5996" y="21981"/>
                    </a:lnTo>
                    <a:lnTo>
                      <a:pt x="4761" y="26887"/>
                    </a:lnTo>
                    <a:cubicBezTo>
                      <a:pt x="4761" y="26887"/>
                      <a:pt x="2227" y="30738"/>
                      <a:pt x="1642" y="34508"/>
                    </a:cubicBezTo>
                    <a:lnTo>
                      <a:pt x="1886" y="34686"/>
                    </a:lnTo>
                    <a:lnTo>
                      <a:pt x="1138" y="35775"/>
                    </a:lnTo>
                    <a:cubicBezTo>
                      <a:pt x="1138" y="35775"/>
                      <a:pt x="1" y="36393"/>
                      <a:pt x="618" y="36977"/>
                    </a:cubicBezTo>
                    <a:cubicBezTo>
                      <a:pt x="1236" y="37562"/>
                      <a:pt x="2552" y="37481"/>
                      <a:pt x="2795" y="37969"/>
                    </a:cubicBezTo>
                    <a:cubicBezTo>
                      <a:pt x="2969" y="38283"/>
                      <a:pt x="3853" y="38641"/>
                      <a:pt x="4343" y="38641"/>
                    </a:cubicBezTo>
                    <a:cubicBezTo>
                      <a:pt x="4587" y="38641"/>
                      <a:pt x="4734" y="38553"/>
                      <a:pt x="4648" y="38326"/>
                    </a:cubicBezTo>
                    <a:cubicBezTo>
                      <a:pt x="4404" y="37627"/>
                      <a:pt x="3527" y="36539"/>
                      <a:pt x="3527" y="36539"/>
                    </a:cubicBezTo>
                    <a:lnTo>
                      <a:pt x="3673" y="35938"/>
                    </a:lnTo>
                    <a:lnTo>
                      <a:pt x="4144" y="36230"/>
                    </a:lnTo>
                    <a:cubicBezTo>
                      <a:pt x="4144" y="36230"/>
                      <a:pt x="5200" y="34150"/>
                      <a:pt x="5460" y="33468"/>
                    </a:cubicBezTo>
                    <a:cubicBezTo>
                      <a:pt x="5704" y="32785"/>
                      <a:pt x="6939" y="29942"/>
                      <a:pt x="7670" y="29211"/>
                    </a:cubicBezTo>
                    <a:cubicBezTo>
                      <a:pt x="8385" y="28496"/>
                      <a:pt x="9587" y="24710"/>
                      <a:pt x="9587" y="24710"/>
                    </a:cubicBezTo>
                    <a:lnTo>
                      <a:pt x="9815" y="24239"/>
                    </a:lnTo>
                    <a:cubicBezTo>
                      <a:pt x="9815" y="24239"/>
                      <a:pt x="10611" y="30495"/>
                      <a:pt x="10789" y="38147"/>
                    </a:cubicBezTo>
                    <a:lnTo>
                      <a:pt x="11862" y="38294"/>
                    </a:lnTo>
                    <a:cubicBezTo>
                      <a:pt x="11862" y="38294"/>
                      <a:pt x="11627" y="39588"/>
                      <a:pt x="13157" y="39588"/>
                    </a:cubicBezTo>
                    <a:cubicBezTo>
                      <a:pt x="13235" y="39588"/>
                      <a:pt x="13318" y="39584"/>
                      <a:pt x="13405" y="39577"/>
                    </a:cubicBezTo>
                    <a:cubicBezTo>
                      <a:pt x="13526" y="39568"/>
                      <a:pt x="13644" y="39565"/>
                      <a:pt x="13758" y="39565"/>
                    </a:cubicBezTo>
                    <a:cubicBezTo>
                      <a:pt x="14744" y="39565"/>
                      <a:pt x="15504" y="39853"/>
                      <a:pt x="16099" y="39853"/>
                    </a:cubicBezTo>
                    <a:cubicBezTo>
                      <a:pt x="16468" y="39853"/>
                      <a:pt x="16773" y="39742"/>
                      <a:pt x="17029" y="39382"/>
                    </a:cubicBezTo>
                    <a:cubicBezTo>
                      <a:pt x="18117" y="37871"/>
                      <a:pt x="14949" y="38164"/>
                      <a:pt x="13925" y="37774"/>
                    </a:cubicBezTo>
                    <a:lnTo>
                      <a:pt x="14705" y="37270"/>
                    </a:lnTo>
                    <a:cubicBezTo>
                      <a:pt x="14705" y="37270"/>
                      <a:pt x="13275" y="30560"/>
                      <a:pt x="13535" y="30056"/>
                    </a:cubicBezTo>
                    <a:cubicBezTo>
                      <a:pt x="13795" y="29536"/>
                      <a:pt x="14445" y="27212"/>
                      <a:pt x="13535" y="22972"/>
                    </a:cubicBezTo>
                    <a:lnTo>
                      <a:pt x="13535" y="22972"/>
                    </a:lnTo>
                    <a:lnTo>
                      <a:pt x="14705" y="23102"/>
                    </a:lnTo>
                    <a:lnTo>
                      <a:pt x="14949" y="10737"/>
                    </a:lnTo>
                    <a:cubicBezTo>
                      <a:pt x="14949" y="10737"/>
                      <a:pt x="19206" y="8673"/>
                      <a:pt x="20749" y="5456"/>
                    </a:cubicBezTo>
                    <a:lnTo>
                      <a:pt x="20359" y="4417"/>
                    </a:lnTo>
                    <a:lnTo>
                      <a:pt x="21789" y="2629"/>
                    </a:lnTo>
                    <a:cubicBezTo>
                      <a:pt x="21789" y="2629"/>
                      <a:pt x="22813" y="2239"/>
                      <a:pt x="21659" y="809"/>
                    </a:cubicBezTo>
                    <a:cubicBezTo>
                      <a:pt x="21659" y="809"/>
                      <a:pt x="21587" y="775"/>
                      <a:pt x="21491" y="775"/>
                    </a:cubicBezTo>
                    <a:cubicBezTo>
                      <a:pt x="21351" y="775"/>
                      <a:pt x="21161" y="849"/>
                      <a:pt x="21074" y="1216"/>
                    </a:cubicBezTo>
                    <a:cubicBezTo>
                      <a:pt x="21074" y="1216"/>
                      <a:pt x="21221" y="338"/>
                      <a:pt x="20928" y="192"/>
                    </a:cubicBezTo>
                    <a:cubicBezTo>
                      <a:pt x="20917" y="186"/>
                      <a:pt x="20906" y="184"/>
                      <a:pt x="20895" y="184"/>
                    </a:cubicBezTo>
                    <a:cubicBezTo>
                      <a:pt x="20631" y="184"/>
                      <a:pt x="20571" y="1866"/>
                      <a:pt x="20571" y="1866"/>
                    </a:cubicBezTo>
                    <a:lnTo>
                      <a:pt x="20457" y="2467"/>
                    </a:lnTo>
                    <a:lnTo>
                      <a:pt x="19856" y="2938"/>
                    </a:lnTo>
                    <a:lnTo>
                      <a:pt x="19628" y="2808"/>
                    </a:lnTo>
                    <a:cubicBezTo>
                      <a:pt x="19628" y="2808"/>
                      <a:pt x="17402" y="6155"/>
                      <a:pt x="14868" y="6854"/>
                    </a:cubicBezTo>
                    <a:lnTo>
                      <a:pt x="13080" y="5716"/>
                    </a:lnTo>
                    <a:cubicBezTo>
                      <a:pt x="13080" y="5716"/>
                      <a:pt x="13633" y="3539"/>
                      <a:pt x="13129" y="2532"/>
                    </a:cubicBezTo>
                    <a:cubicBezTo>
                      <a:pt x="13129" y="2532"/>
                      <a:pt x="13029" y="390"/>
                      <a:pt x="11303" y="390"/>
                    </a:cubicBezTo>
                    <a:cubicBezTo>
                      <a:pt x="11188" y="390"/>
                      <a:pt x="11066" y="399"/>
                      <a:pt x="10936" y="420"/>
                    </a:cubicBezTo>
                    <a:cubicBezTo>
                      <a:pt x="10936" y="420"/>
                      <a:pt x="11152" y="1"/>
                      <a:pt x="10882" y="1"/>
                    </a:cubicBezTo>
                    <a:close/>
                  </a:path>
                </a:pathLst>
              </a:custGeom>
              <a:solidFill>
                <a:srgbClr val="D5C7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" name="Google Shape;321;p38"/>
              <p:cNvSpPr/>
              <p:nvPr/>
            </p:nvSpPr>
            <p:spPr>
              <a:xfrm>
                <a:off x="2467878" y="1390274"/>
                <a:ext cx="1111540" cy="712232"/>
              </a:xfrm>
              <a:custGeom>
                <a:avLst/>
                <a:gdLst/>
                <a:ahLst/>
                <a:cxnLst/>
                <a:rect l="l" t="t" r="r" b="b"/>
                <a:pathLst>
                  <a:path w="21952" h="14066" extrusionOk="0">
                    <a:moveTo>
                      <a:pt x="13040" y="1"/>
                    </a:moveTo>
                    <a:cubicBezTo>
                      <a:pt x="12778" y="1"/>
                      <a:pt x="12510" y="4"/>
                      <a:pt x="12235" y="11"/>
                    </a:cubicBezTo>
                    <a:cubicBezTo>
                      <a:pt x="8417" y="124"/>
                      <a:pt x="1" y="3585"/>
                      <a:pt x="1" y="3585"/>
                    </a:cubicBezTo>
                    <a:lnTo>
                      <a:pt x="2162" y="14065"/>
                    </a:lnTo>
                    <a:cubicBezTo>
                      <a:pt x="2162" y="14065"/>
                      <a:pt x="6597" y="13805"/>
                      <a:pt x="9685" y="12245"/>
                    </a:cubicBezTo>
                    <a:cubicBezTo>
                      <a:pt x="12788" y="10702"/>
                      <a:pt x="20928" y="10621"/>
                      <a:pt x="20928" y="10621"/>
                    </a:cubicBezTo>
                    <a:lnTo>
                      <a:pt x="21952" y="10377"/>
                    </a:lnTo>
                    <a:lnTo>
                      <a:pt x="19969" y="124"/>
                    </a:lnTo>
                    <a:cubicBezTo>
                      <a:pt x="19652" y="237"/>
                      <a:pt x="19239" y="278"/>
                      <a:pt x="18737" y="278"/>
                    </a:cubicBezTo>
                    <a:cubicBezTo>
                      <a:pt x="17425" y="278"/>
                      <a:pt x="15500" y="1"/>
                      <a:pt x="13040" y="1"/>
                    </a:cubicBezTo>
                    <a:close/>
                  </a:path>
                </a:pathLst>
              </a:custGeom>
              <a:solidFill>
                <a:srgbClr val="D5C7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" name="Google Shape;322;p38"/>
              <p:cNvSpPr/>
              <p:nvPr/>
            </p:nvSpPr>
            <p:spPr>
              <a:xfrm>
                <a:off x="1275778" y="3001277"/>
                <a:ext cx="799729" cy="2593120"/>
              </a:xfrm>
              <a:custGeom>
                <a:avLst/>
                <a:gdLst/>
                <a:ahLst/>
                <a:cxnLst/>
                <a:rect l="l" t="t" r="r" b="b"/>
                <a:pathLst>
                  <a:path w="15794" h="51212" extrusionOk="0">
                    <a:moveTo>
                      <a:pt x="7656" y="0"/>
                    </a:moveTo>
                    <a:cubicBezTo>
                      <a:pt x="7324" y="0"/>
                      <a:pt x="6925" y="60"/>
                      <a:pt x="6451" y="219"/>
                    </a:cubicBezTo>
                    <a:cubicBezTo>
                      <a:pt x="4550" y="837"/>
                      <a:pt x="3689" y="3745"/>
                      <a:pt x="3461" y="6979"/>
                    </a:cubicBezTo>
                    <a:cubicBezTo>
                      <a:pt x="3461" y="6979"/>
                      <a:pt x="2194" y="9724"/>
                      <a:pt x="2746" y="9724"/>
                    </a:cubicBezTo>
                    <a:cubicBezTo>
                      <a:pt x="2746" y="9724"/>
                      <a:pt x="1105" y="12080"/>
                      <a:pt x="1105" y="14355"/>
                    </a:cubicBezTo>
                    <a:lnTo>
                      <a:pt x="1642" y="14436"/>
                    </a:lnTo>
                    <a:cubicBezTo>
                      <a:pt x="1642" y="14436"/>
                      <a:pt x="1" y="18758"/>
                      <a:pt x="1642" y="21358"/>
                    </a:cubicBezTo>
                    <a:lnTo>
                      <a:pt x="2519" y="23324"/>
                    </a:lnTo>
                    <a:lnTo>
                      <a:pt x="2828" y="24185"/>
                    </a:lnTo>
                    <a:lnTo>
                      <a:pt x="1967" y="29612"/>
                    </a:lnTo>
                    <a:cubicBezTo>
                      <a:pt x="1967" y="29612"/>
                      <a:pt x="1495" y="31659"/>
                      <a:pt x="1252" y="32602"/>
                    </a:cubicBezTo>
                    <a:lnTo>
                      <a:pt x="4566" y="33154"/>
                    </a:lnTo>
                    <a:cubicBezTo>
                      <a:pt x="4566" y="33154"/>
                      <a:pt x="5184" y="34486"/>
                      <a:pt x="4956" y="35429"/>
                    </a:cubicBezTo>
                    <a:cubicBezTo>
                      <a:pt x="4712" y="36371"/>
                      <a:pt x="3689" y="41310"/>
                      <a:pt x="6045" y="45567"/>
                    </a:cubicBezTo>
                    <a:lnTo>
                      <a:pt x="6126" y="49499"/>
                    </a:lnTo>
                    <a:cubicBezTo>
                      <a:pt x="6126" y="49499"/>
                      <a:pt x="6288" y="50751"/>
                      <a:pt x="7475" y="50832"/>
                    </a:cubicBezTo>
                    <a:cubicBezTo>
                      <a:pt x="7499" y="50834"/>
                      <a:pt x="7523" y="50834"/>
                      <a:pt x="7546" y="50834"/>
                    </a:cubicBezTo>
                    <a:cubicBezTo>
                      <a:pt x="8638" y="50834"/>
                      <a:pt x="8475" y="49007"/>
                      <a:pt x="8173" y="48005"/>
                    </a:cubicBezTo>
                    <a:cubicBezTo>
                      <a:pt x="7865" y="46981"/>
                      <a:pt x="7621" y="43764"/>
                      <a:pt x="7621" y="43764"/>
                    </a:cubicBezTo>
                    <a:lnTo>
                      <a:pt x="7621" y="36680"/>
                    </a:lnTo>
                    <a:lnTo>
                      <a:pt x="7702" y="32910"/>
                    </a:lnTo>
                    <a:lnTo>
                      <a:pt x="8807" y="32910"/>
                    </a:lnTo>
                    <a:cubicBezTo>
                      <a:pt x="8807" y="32910"/>
                      <a:pt x="8888" y="35981"/>
                      <a:pt x="9197" y="37005"/>
                    </a:cubicBezTo>
                    <a:cubicBezTo>
                      <a:pt x="9506" y="38012"/>
                      <a:pt x="8644" y="41473"/>
                      <a:pt x="9506" y="43991"/>
                    </a:cubicBezTo>
                    <a:lnTo>
                      <a:pt x="9424" y="47842"/>
                    </a:lnTo>
                    <a:cubicBezTo>
                      <a:pt x="9424" y="47842"/>
                      <a:pt x="8644" y="50751"/>
                      <a:pt x="9977" y="51157"/>
                    </a:cubicBezTo>
                    <a:cubicBezTo>
                      <a:pt x="10106" y="51194"/>
                      <a:pt x="10223" y="51212"/>
                      <a:pt x="10330" y="51212"/>
                    </a:cubicBezTo>
                    <a:cubicBezTo>
                      <a:pt x="11339" y="51212"/>
                      <a:pt x="11399" y="49614"/>
                      <a:pt x="11325" y="47777"/>
                    </a:cubicBezTo>
                    <a:cubicBezTo>
                      <a:pt x="11228" y="45730"/>
                      <a:pt x="12105" y="41245"/>
                      <a:pt x="12186" y="39604"/>
                    </a:cubicBezTo>
                    <a:cubicBezTo>
                      <a:pt x="12268" y="37947"/>
                      <a:pt x="11325" y="34096"/>
                      <a:pt x="12105" y="32683"/>
                    </a:cubicBezTo>
                    <a:lnTo>
                      <a:pt x="12105" y="32683"/>
                    </a:lnTo>
                    <a:cubicBezTo>
                      <a:pt x="12105" y="32683"/>
                      <a:pt x="12670" y="32824"/>
                      <a:pt x="13362" y="32824"/>
                    </a:cubicBezTo>
                    <a:cubicBezTo>
                      <a:pt x="13934" y="32824"/>
                      <a:pt x="14595" y="32727"/>
                      <a:pt x="15095" y="32374"/>
                    </a:cubicBezTo>
                    <a:lnTo>
                      <a:pt x="12885" y="24738"/>
                    </a:lnTo>
                    <a:cubicBezTo>
                      <a:pt x="12885" y="24738"/>
                      <a:pt x="15794" y="18060"/>
                      <a:pt x="14136" y="13965"/>
                    </a:cubicBezTo>
                    <a:lnTo>
                      <a:pt x="14542" y="13656"/>
                    </a:lnTo>
                    <a:cubicBezTo>
                      <a:pt x="14542" y="13656"/>
                      <a:pt x="13048" y="8701"/>
                      <a:pt x="11634" y="8392"/>
                    </a:cubicBezTo>
                    <a:cubicBezTo>
                      <a:pt x="11634" y="8392"/>
                      <a:pt x="11878" y="1714"/>
                      <a:pt x="9034" y="528"/>
                    </a:cubicBezTo>
                    <a:cubicBezTo>
                      <a:pt x="9034" y="528"/>
                      <a:pt x="8643" y="0"/>
                      <a:pt x="7656" y="0"/>
                    </a:cubicBezTo>
                    <a:close/>
                  </a:path>
                </a:pathLst>
              </a:custGeom>
              <a:solidFill>
                <a:srgbClr val="D5C7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" name="Google Shape;323;p38"/>
              <p:cNvSpPr/>
              <p:nvPr/>
            </p:nvSpPr>
            <p:spPr>
              <a:xfrm>
                <a:off x="777226" y="1323334"/>
                <a:ext cx="1040752" cy="624481"/>
              </a:xfrm>
              <a:custGeom>
                <a:avLst/>
                <a:gdLst/>
                <a:ahLst/>
                <a:cxnLst/>
                <a:rect l="l" t="t" r="r" b="b"/>
                <a:pathLst>
                  <a:path w="20554" h="12333" extrusionOk="0">
                    <a:moveTo>
                      <a:pt x="19449" y="0"/>
                    </a:moveTo>
                    <a:lnTo>
                      <a:pt x="0" y="2096"/>
                    </a:lnTo>
                    <a:lnTo>
                      <a:pt x="1105" y="12333"/>
                    </a:lnTo>
                    <a:lnTo>
                      <a:pt x="20554" y="10237"/>
                    </a:lnTo>
                    <a:lnTo>
                      <a:pt x="19449" y="0"/>
                    </a:lnTo>
                    <a:close/>
                  </a:path>
                </a:pathLst>
              </a:custGeom>
              <a:solidFill>
                <a:srgbClr val="D5C7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24" name="Google Shape;324;p38"/>
            <p:cNvSpPr/>
            <p:nvPr/>
          </p:nvSpPr>
          <p:spPr>
            <a:xfrm>
              <a:off x="1300437" y="1765935"/>
              <a:ext cx="213173" cy="1602699"/>
            </a:xfrm>
            <a:custGeom>
              <a:avLst/>
              <a:gdLst/>
              <a:ahLst/>
              <a:cxnLst/>
              <a:rect l="l" t="t" r="r" b="b"/>
              <a:pathLst>
                <a:path w="4210" h="31652" extrusionOk="0">
                  <a:moveTo>
                    <a:pt x="765" y="1"/>
                  </a:moveTo>
                  <a:lnTo>
                    <a:pt x="1" y="82"/>
                  </a:lnTo>
                  <a:lnTo>
                    <a:pt x="3462" y="31652"/>
                  </a:lnTo>
                  <a:lnTo>
                    <a:pt x="4209" y="31571"/>
                  </a:lnTo>
                  <a:lnTo>
                    <a:pt x="765" y="1"/>
                  </a:lnTo>
                  <a:close/>
                </a:path>
              </a:pathLst>
            </a:custGeom>
            <a:solidFill>
              <a:srgbClr val="D5C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5" name="Google Shape;325;p38"/>
          <p:cNvSpPr/>
          <p:nvPr/>
        </p:nvSpPr>
        <p:spPr>
          <a:xfrm>
            <a:off x="3148260" y="3638569"/>
            <a:ext cx="87295" cy="84611"/>
          </a:xfrm>
          <a:custGeom>
            <a:avLst/>
            <a:gdLst/>
            <a:ahLst/>
            <a:cxnLst/>
            <a:rect l="l" t="t" r="r" b="b"/>
            <a:pathLst>
              <a:path w="1724" h="1671" extrusionOk="0">
                <a:moveTo>
                  <a:pt x="879" y="0"/>
                </a:moveTo>
                <a:cubicBezTo>
                  <a:pt x="763" y="0"/>
                  <a:pt x="646" y="55"/>
                  <a:pt x="569" y="161"/>
                </a:cubicBezTo>
                <a:lnTo>
                  <a:pt x="131" y="729"/>
                </a:lnTo>
                <a:cubicBezTo>
                  <a:pt x="1" y="892"/>
                  <a:pt x="33" y="1135"/>
                  <a:pt x="196" y="1265"/>
                </a:cubicBezTo>
                <a:lnTo>
                  <a:pt x="618" y="1590"/>
                </a:lnTo>
                <a:cubicBezTo>
                  <a:pt x="686" y="1645"/>
                  <a:pt x="768" y="1671"/>
                  <a:pt x="850" y="1671"/>
                </a:cubicBezTo>
                <a:cubicBezTo>
                  <a:pt x="964" y="1671"/>
                  <a:pt x="1079" y="1620"/>
                  <a:pt x="1154" y="1525"/>
                </a:cubicBezTo>
                <a:lnTo>
                  <a:pt x="1609" y="940"/>
                </a:lnTo>
                <a:cubicBezTo>
                  <a:pt x="1723" y="778"/>
                  <a:pt x="1707" y="534"/>
                  <a:pt x="1528" y="421"/>
                </a:cubicBezTo>
                <a:lnTo>
                  <a:pt x="1106" y="79"/>
                </a:lnTo>
                <a:cubicBezTo>
                  <a:pt x="1039" y="26"/>
                  <a:pt x="959" y="0"/>
                  <a:pt x="879" y="0"/>
                </a:cubicBezTo>
                <a:close/>
              </a:path>
            </a:pathLst>
          </a:custGeom>
          <a:solidFill>
            <a:srgbClr val="BAA67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p38"/>
          <p:cNvSpPr/>
          <p:nvPr/>
        </p:nvSpPr>
        <p:spPr>
          <a:xfrm>
            <a:off x="3172970" y="3631024"/>
            <a:ext cx="46939" cy="36862"/>
          </a:xfrm>
          <a:custGeom>
            <a:avLst/>
            <a:gdLst/>
            <a:ahLst/>
            <a:cxnLst/>
            <a:rect l="l" t="t" r="r" b="b"/>
            <a:pathLst>
              <a:path w="927" h="728" extrusionOk="0">
                <a:moveTo>
                  <a:pt x="215" y="0"/>
                </a:moveTo>
                <a:cubicBezTo>
                  <a:pt x="174" y="0"/>
                  <a:pt x="129" y="18"/>
                  <a:pt x="98" y="50"/>
                </a:cubicBezTo>
                <a:lnTo>
                  <a:pt x="33" y="163"/>
                </a:lnTo>
                <a:cubicBezTo>
                  <a:pt x="0" y="228"/>
                  <a:pt x="16" y="293"/>
                  <a:pt x="65" y="342"/>
                </a:cubicBezTo>
                <a:lnTo>
                  <a:pt x="634" y="700"/>
                </a:lnTo>
                <a:cubicBezTo>
                  <a:pt x="660" y="719"/>
                  <a:pt x="685" y="728"/>
                  <a:pt x="710" y="728"/>
                </a:cubicBezTo>
                <a:cubicBezTo>
                  <a:pt x="748" y="728"/>
                  <a:pt x="783" y="706"/>
                  <a:pt x="813" y="667"/>
                </a:cubicBezTo>
                <a:lnTo>
                  <a:pt x="878" y="570"/>
                </a:lnTo>
                <a:cubicBezTo>
                  <a:pt x="926" y="505"/>
                  <a:pt x="910" y="423"/>
                  <a:pt x="845" y="391"/>
                </a:cubicBezTo>
                <a:lnTo>
                  <a:pt x="276" y="17"/>
                </a:lnTo>
                <a:cubicBezTo>
                  <a:pt x="259" y="6"/>
                  <a:pt x="238" y="0"/>
                  <a:pt x="21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38"/>
          <p:cNvSpPr/>
          <p:nvPr/>
        </p:nvSpPr>
        <p:spPr>
          <a:xfrm>
            <a:off x="3163096" y="3644190"/>
            <a:ext cx="46128" cy="37065"/>
          </a:xfrm>
          <a:custGeom>
            <a:avLst/>
            <a:gdLst/>
            <a:ahLst/>
            <a:cxnLst/>
            <a:rect l="l" t="t" r="r" b="b"/>
            <a:pathLst>
              <a:path w="911" h="732" extrusionOk="0">
                <a:moveTo>
                  <a:pt x="212" y="1"/>
                </a:moveTo>
                <a:cubicBezTo>
                  <a:pt x="170" y="1"/>
                  <a:pt x="130" y="22"/>
                  <a:pt x="98" y="66"/>
                </a:cubicBezTo>
                <a:lnTo>
                  <a:pt x="33" y="163"/>
                </a:lnTo>
                <a:cubicBezTo>
                  <a:pt x="0" y="228"/>
                  <a:pt x="16" y="310"/>
                  <a:pt x="65" y="342"/>
                </a:cubicBezTo>
                <a:lnTo>
                  <a:pt x="634" y="716"/>
                </a:lnTo>
                <a:cubicBezTo>
                  <a:pt x="650" y="727"/>
                  <a:pt x="670" y="732"/>
                  <a:pt x="691" y="732"/>
                </a:cubicBezTo>
                <a:cubicBezTo>
                  <a:pt x="733" y="732"/>
                  <a:pt x="780" y="710"/>
                  <a:pt x="813" y="667"/>
                </a:cubicBezTo>
                <a:lnTo>
                  <a:pt x="878" y="570"/>
                </a:lnTo>
                <a:cubicBezTo>
                  <a:pt x="910" y="505"/>
                  <a:pt x="894" y="423"/>
                  <a:pt x="845" y="391"/>
                </a:cubicBezTo>
                <a:lnTo>
                  <a:pt x="276" y="17"/>
                </a:lnTo>
                <a:cubicBezTo>
                  <a:pt x="255" y="6"/>
                  <a:pt x="233" y="1"/>
                  <a:pt x="21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38"/>
          <p:cNvSpPr/>
          <p:nvPr/>
        </p:nvSpPr>
        <p:spPr>
          <a:xfrm>
            <a:off x="3150741" y="3660038"/>
            <a:ext cx="46939" cy="36913"/>
          </a:xfrm>
          <a:custGeom>
            <a:avLst/>
            <a:gdLst/>
            <a:ahLst/>
            <a:cxnLst/>
            <a:rect l="l" t="t" r="r" b="b"/>
            <a:pathLst>
              <a:path w="927" h="729" extrusionOk="0">
                <a:moveTo>
                  <a:pt x="209" y="1"/>
                </a:moveTo>
                <a:cubicBezTo>
                  <a:pt x="171" y="1"/>
                  <a:pt x="134" y="22"/>
                  <a:pt x="114" y="62"/>
                </a:cubicBezTo>
                <a:lnTo>
                  <a:pt x="33" y="175"/>
                </a:lnTo>
                <a:cubicBezTo>
                  <a:pt x="1" y="224"/>
                  <a:pt x="17" y="305"/>
                  <a:pt x="82" y="338"/>
                </a:cubicBezTo>
                <a:lnTo>
                  <a:pt x="634" y="711"/>
                </a:lnTo>
                <a:cubicBezTo>
                  <a:pt x="657" y="723"/>
                  <a:pt x="682" y="728"/>
                  <a:pt x="706" y="728"/>
                </a:cubicBezTo>
                <a:cubicBezTo>
                  <a:pt x="751" y="728"/>
                  <a:pt x="792" y="710"/>
                  <a:pt x="813" y="679"/>
                </a:cubicBezTo>
                <a:lnTo>
                  <a:pt x="878" y="565"/>
                </a:lnTo>
                <a:cubicBezTo>
                  <a:pt x="927" y="500"/>
                  <a:pt x="910" y="435"/>
                  <a:pt x="845" y="386"/>
                </a:cubicBezTo>
                <a:lnTo>
                  <a:pt x="277" y="29"/>
                </a:lnTo>
                <a:cubicBezTo>
                  <a:pt x="258" y="10"/>
                  <a:pt x="233" y="1"/>
                  <a:pt x="20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38"/>
          <p:cNvSpPr/>
          <p:nvPr/>
        </p:nvSpPr>
        <p:spPr>
          <a:xfrm>
            <a:off x="3140868" y="3678166"/>
            <a:ext cx="46939" cy="37470"/>
          </a:xfrm>
          <a:custGeom>
            <a:avLst/>
            <a:gdLst/>
            <a:ahLst/>
            <a:cxnLst/>
            <a:rect l="l" t="t" r="r" b="b"/>
            <a:pathLst>
              <a:path w="927" h="740" extrusionOk="0">
                <a:moveTo>
                  <a:pt x="209" y="0"/>
                </a:moveTo>
                <a:cubicBezTo>
                  <a:pt x="172" y="0"/>
                  <a:pt x="134" y="22"/>
                  <a:pt x="114" y="61"/>
                </a:cubicBezTo>
                <a:lnTo>
                  <a:pt x="33" y="175"/>
                </a:lnTo>
                <a:cubicBezTo>
                  <a:pt x="1" y="223"/>
                  <a:pt x="17" y="305"/>
                  <a:pt x="82" y="337"/>
                </a:cubicBezTo>
                <a:lnTo>
                  <a:pt x="634" y="711"/>
                </a:lnTo>
                <a:cubicBezTo>
                  <a:pt x="660" y="730"/>
                  <a:pt x="688" y="739"/>
                  <a:pt x="715" y="739"/>
                </a:cubicBezTo>
                <a:cubicBezTo>
                  <a:pt x="756" y="739"/>
                  <a:pt x="793" y="718"/>
                  <a:pt x="813" y="678"/>
                </a:cubicBezTo>
                <a:lnTo>
                  <a:pt x="878" y="565"/>
                </a:lnTo>
                <a:cubicBezTo>
                  <a:pt x="927" y="516"/>
                  <a:pt x="910" y="435"/>
                  <a:pt x="845" y="402"/>
                </a:cubicBezTo>
                <a:lnTo>
                  <a:pt x="277" y="28"/>
                </a:lnTo>
                <a:cubicBezTo>
                  <a:pt x="258" y="9"/>
                  <a:pt x="233" y="0"/>
                  <a:pt x="20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p38"/>
          <p:cNvSpPr/>
          <p:nvPr/>
        </p:nvSpPr>
        <p:spPr>
          <a:xfrm>
            <a:off x="3938065" y="4456426"/>
            <a:ext cx="89725" cy="81725"/>
          </a:xfrm>
          <a:custGeom>
            <a:avLst/>
            <a:gdLst/>
            <a:ahLst/>
            <a:cxnLst/>
            <a:rect l="l" t="t" r="r" b="b"/>
            <a:pathLst>
              <a:path w="1772" h="1614" extrusionOk="0">
                <a:moveTo>
                  <a:pt x="1028" y="0"/>
                </a:moveTo>
                <a:cubicBezTo>
                  <a:pt x="958" y="0"/>
                  <a:pt x="888" y="20"/>
                  <a:pt x="829" y="62"/>
                </a:cubicBezTo>
                <a:lnTo>
                  <a:pt x="212" y="468"/>
                </a:lnTo>
                <a:cubicBezTo>
                  <a:pt x="33" y="581"/>
                  <a:pt x="1" y="825"/>
                  <a:pt x="115" y="1004"/>
                </a:cubicBezTo>
                <a:lnTo>
                  <a:pt x="407" y="1443"/>
                </a:lnTo>
                <a:cubicBezTo>
                  <a:pt x="477" y="1553"/>
                  <a:pt x="597" y="1614"/>
                  <a:pt x="720" y="1614"/>
                </a:cubicBezTo>
                <a:cubicBezTo>
                  <a:pt x="796" y="1614"/>
                  <a:pt x="875" y="1590"/>
                  <a:pt x="943" y="1540"/>
                </a:cubicBezTo>
                <a:lnTo>
                  <a:pt x="1544" y="1134"/>
                </a:lnTo>
                <a:cubicBezTo>
                  <a:pt x="1723" y="1020"/>
                  <a:pt x="1772" y="793"/>
                  <a:pt x="1642" y="614"/>
                </a:cubicBezTo>
                <a:lnTo>
                  <a:pt x="1349" y="175"/>
                </a:lnTo>
                <a:cubicBezTo>
                  <a:pt x="1277" y="61"/>
                  <a:pt x="1152" y="0"/>
                  <a:pt x="102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38"/>
          <p:cNvSpPr/>
          <p:nvPr/>
        </p:nvSpPr>
        <p:spPr>
          <a:xfrm>
            <a:off x="3948749" y="4504124"/>
            <a:ext cx="40407" cy="43749"/>
          </a:xfrm>
          <a:custGeom>
            <a:avLst/>
            <a:gdLst/>
            <a:ahLst/>
            <a:cxnLst/>
            <a:rect l="l" t="t" r="r" b="b"/>
            <a:pathLst>
              <a:path w="798" h="864" extrusionOk="0">
                <a:moveTo>
                  <a:pt x="237" y="0"/>
                </a:moveTo>
                <a:cubicBezTo>
                  <a:pt x="210" y="0"/>
                  <a:pt x="184" y="9"/>
                  <a:pt x="163" y="29"/>
                </a:cubicBezTo>
                <a:lnTo>
                  <a:pt x="66" y="111"/>
                </a:lnTo>
                <a:cubicBezTo>
                  <a:pt x="1" y="159"/>
                  <a:pt x="1" y="241"/>
                  <a:pt x="33" y="289"/>
                </a:cubicBezTo>
                <a:lnTo>
                  <a:pt x="456" y="809"/>
                </a:lnTo>
                <a:cubicBezTo>
                  <a:pt x="484" y="847"/>
                  <a:pt x="524" y="863"/>
                  <a:pt x="562" y="863"/>
                </a:cubicBezTo>
                <a:cubicBezTo>
                  <a:pt x="589" y="863"/>
                  <a:pt x="614" y="855"/>
                  <a:pt x="635" y="842"/>
                </a:cubicBezTo>
                <a:lnTo>
                  <a:pt x="732" y="761"/>
                </a:lnTo>
                <a:cubicBezTo>
                  <a:pt x="797" y="712"/>
                  <a:pt x="797" y="631"/>
                  <a:pt x="765" y="582"/>
                </a:cubicBezTo>
                <a:lnTo>
                  <a:pt x="342" y="46"/>
                </a:lnTo>
                <a:cubicBezTo>
                  <a:pt x="314" y="17"/>
                  <a:pt x="275" y="0"/>
                  <a:pt x="2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38"/>
          <p:cNvSpPr/>
          <p:nvPr/>
        </p:nvSpPr>
        <p:spPr>
          <a:xfrm>
            <a:off x="3963585" y="4495060"/>
            <a:ext cx="40356" cy="43597"/>
          </a:xfrm>
          <a:custGeom>
            <a:avLst/>
            <a:gdLst/>
            <a:ahLst/>
            <a:cxnLst/>
            <a:rect l="l" t="t" r="r" b="b"/>
            <a:pathLst>
              <a:path w="797" h="861" extrusionOk="0">
                <a:moveTo>
                  <a:pt x="237" y="0"/>
                </a:moveTo>
                <a:cubicBezTo>
                  <a:pt x="209" y="0"/>
                  <a:pt x="183" y="9"/>
                  <a:pt x="163" y="30"/>
                </a:cubicBezTo>
                <a:lnTo>
                  <a:pt x="49" y="111"/>
                </a:lnTo>
                <a:cubicBezTo>
                  <a:pt x="0" y="143"/>
                  <a:pt x="0" y="225"/>
                  <a:pt x="33" y="290"/>
                </a:cubicBezTo>
                <a:lnTo>
                  <a:pt x="455" y="810"/>
                </a:lnTo>
                <a:cubicBezTo>
                  <a:pt x="482" y="844"/>
                  <a:pt x="512" y="861"/>
                  <a:pt x="545" y="861"/>
                </a:cubicBezTo>
                <a:cubicBezTo>
                  <a:pt x="574" y="861"/>
                  <a:pt x="604" y="848"/>
                  <a:pt x="634" y="826"/>
                </a:cubicBezTo>
                <a:lnTo>
                  <a:pt x="732" y="745"/>
                </a:lnTo>
                <a:cubicBezTo>
                  <a:pt x="780" y="712"/>
                  <a:pt x="797" y="631"/>
                  <a:pt x="748" y="582"/>
                </a:cubicBezTo>
                <a:lnTo>
                  <a:pt x="342" y="46"/>
                </a:lnTo>
                <a:cubicBezTo>
                  <a:pt x="313" y="18"/>
                  <a:pt x="274" y="0"/>
                  <a:pt x="2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38"/>
          <p:cNvSpPr/>
          <p:nvPr/>
        </p:nvSpPr>
        <p:spPr>
          <a:xfrm>
            <a:off x="3980041" y="4483920"/>
            <a:ext cx="40356" cy="43799"/>
          </a:xfrm>
          <a:custGeom>
            <a:avLst/>
            <a:gdLst/>
            <a:ahLst/>
            <a:cxnLst/>
            <a:rect l="l" t="t" r="r" b="b"/>
            <a:pathLst>
              <a:path w="797" h="865" extrusionOk="0">
                <a:moveTo>
                  <a:pt x="243" y="1"/>
                </a:moveTo>
                <a:cubicBezTo>
                  <a:pt x="217" y="1"/>
                  <a:pt x="190" y="9"/>
                  <a:pt x="163" y="22"/>
                </a:cubicBezTo>
                <a:lnTo>
                  <a:pt x="65" y="103"/>
                </a:lnTo>
                <a:cubicBezTo>
                  <a:pt x="17" y="152"/>
                  <a:pt x="0" y="233"/>
                  <a:pt x="49" y="282"/>
                </a:cubicBezTo>
                <a:lnTo>
                  <a:pt x="455" y="818"/>
                </a:lnTo>
                <a:cubicBezTo>
                  <a:pt x="484" y="847"/>
                  <a:pt x="523" y="864"/>
                  <a:pt x="561" y="864"/>
                </a:cubicBezTo>
                <a:cubicBezTo>
                  <a:pt x="588" y="864"/>
                  <a:pt x="614" y="855"/>
                  <a:pt x="634" y="835"/>
                </a:cubicBezTo>
                <a:lnTo>
                  <a:pt x="732" y="753"/>
                </a:lnTo>
                <a:cubicBezTo>
                  <a:pt x="797" y="705"/>
                  <a:pt x="797" y="623"/>
                  <a:pt x="764" y="575"/>
                </a:cubicBezTo>
                <a:lnTo>
                  <a:pt x="342" y="55"/>
                </a:lnTo>
                <a:cubicBezTo>
                  <a:pt x="313" y="17"/>
                  <a:pt x="279" y="1"/>
                  <a:pt x="24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38"/>
          <p:cNvSpPr/>
          <p:nvPr/>
        </p:nvSpPr>
        <p:spPr>
          <a:xfrm>
            <a:off x="3994827" y="4469540"/>
            <a:ext cx="41217" cy="43749"/>
          </a:xfrm>
          <a:custGeom>
            <a:avLst/>
            <a:gdLst/>
            <a:ahLst/>
            <a:cxnLst/>
            <a:rect l="l" t="t" r="r" b="b"/>
            <a:pathLst>
              <a:path w="814" h="864" extrusionOk="0">
                <a:moveTo>
                  <a:pt x="253" y="1"/>
                </a:moveTo>
                <a:cubicBezTo>
                  <a:pt x="226" y="1"/>
                  <a:pt x="200" y="10"/>
                  <a:pt x="180" y="30"/>
                </a:cubicBezTo>
                <a:lnTo>
                  <a:pt x="66" y="111"/>
                </a:lnTo>
                <a:cubicBezTo>
                  <a:pt x="17" y="160"/>
                  <a:pt x="1" y="225"/>
                  <a:pt x="50" y="290"/>
                </a:cubicBezTo>
                <a:lnTo>
                  <a:pt x="472" y="810"/>
                </a:lnTo>
                <a:cubicBezTo>
                  <a:pt x="491" y="848"/>
                  <a:pt x="527" y="864"/>
                  <a:pt x="566" y="864"/>
                </a:cubicBezTo>
                <a:cubicBezTo>
                  <a:pt x="594" y="864"/>
                  <a:pt x="624" y="856"/>
                  <a:pt x="651" y="842"/>
                </a:cubicBezTo>
                <a:lnTo>
                  <a:pt x="748" y="761"/>
                </a:lnTo>
                <a:cubicBezTo>
                  <a:pt x="797" y="712"/>
                  <a:pt x="813" y="631"/>
                  <a:pt x="765" y="582"/>
                </a:cubicBezTo>
                <a:lnTo>
                  <a:pt x="358" y="46"/>
                </a:lnTo>
                <a:cubicBezTo>
                  <a:pt x="330" y="18"/>
                  <a:pt x="291" y="1"/>
                  <a:pt x="25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38"/>
          <p:cNvSpPr/>
          <p:nvPr/>
        </p:nvSpPr>
        <p:spPr>
          <a:xfrm>
            <a:off x="3896139" y="4389587"/>
            <a:ext cx="88864" cy="101219"/>
          </a:xfrm>
          <a:custGeom>
            <a:avLst/>
            <a:gdLst/>
            <a:ahLst/>
            <a:cxnLst/>
            <a:rect l="l" t="t" r="r" b="b"/>
            <a:pathLst>
              <a:path w="1755" h="1999" extrusionOk="0">
                <a:moveTo>
                  <a:pt x="845" y="0"/>
                </a:moveTo>
                <a:lnTo>
                  <a:pt x="0" y="504"/>
                </a:lnTo>
                <a:lnTo>
                  <a:pt x="910" y="1999"/>
                </a:lnTo>
                <a:lnTo>
                  <a:pt x="1755" y="1495"/>
                </a:lnTo>
                <a:lnTo>
                  <a:pt x="845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38"/>
          <p:cNvSpPr/>
          <p:nvPr/>
        </p:nvSpPr>
        <p:spPr>
          <a:xfrm>
            <a:off x="704008" y="3410560"/>
            <a:ext cx="89725" cy="743778"/>
          </a:xfrm>
          <a:custGeom>
            <a:avLst/>
            <a:gdLst/>
            <a:ahLst/>
            <a:cxnLst/>
            <a:rect l="l" t="t" r="r" b="b"/>
            <a:pathLst>
              <a:path w="1772" h="14689" extrusionOk="0">
                <a:moveTo>
                  <a:pt x="1073" y="0"/>
                </a:moveTo>
                <a:lnTo>
                  <a:pt x="0" y="49"/>
                </a:lnTo>
                <a:lnTo>
                  <a:pt x="699" y="14689"/>
                </a:lnTo>
                <a:lnTo>
                  <a:pt x="1771" y="14640"/>
                </a:lnTo>
                <a:lnTo>
                  <a:pt x="1073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38"/>
          <p:cNvSpPr/>
          <p:nvPr/>
        </p:nvSpPr>
        <p:spPr>
          <a:xfrm>
            <a:off x="3147450" y="3408079"/>
            <a:ext cx="102890" cy="700991"/>
          </a:xfrm>
          <a:custGeom>
            <a:avLst/>
            <a:gdLst/>
            <a:ahLst/>
            <a:cxnLst/>
            <a:rect l="l" t="t" r="r" b="b"/>
            <a:pathLst>
              <a:path w="2032" h="13844" extrusionOk="0">
                <a:moveTo>
                  <a:pt x="959" y="1"/>
                </a:moveTo>
                <a:lnTo>
                  <a:pt x="1" y="13763"/>
                </a:lnTo>
                <a:lnTo>
                  <a:pt x="1073" y="13844"/>
                </a:lnTo>
                <a:lnTo>
                  <a:pt x="2032" y="82"/>
                </a:lnTo>
                <a:lnTo>
                  <a:pt x="959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8" name="Google Shape;338;p38"/>
          <p:cNvGrpSpPr/>
          <p:nvPr/>
        </p:nvGrpSpPr>
        <p:grpSpPr>
          <a:xfrm>
            <a:off x="-61948" y="2455989"/>
            <a:ext cx="4031356" cy="3228893"/>
            <a:chOff x="-61948" y="2455989"/>
            <a:chExt cx="4031356" cy="3228893"/>
          </a:xfrm>
        </p:grpSpPr>
        <p:sp>
          <p:nvSpPr>
            <p:cNvPr id="339" name="Google Shape;339;p38"/>
            <p:cNvSpPr/>
            <p:nvPr/>
          </p:nvSpPr>
          <p:spPr>
            <a:xfrm>
              <a:off x="815050" y="3541299"/>
              <a:ext cx="641799" cy="2102669"/>
            </a:xfrm>
            <a:custGeom>
              <a:avLst/>
              <a:gdLst/>
              <a:ahLst/>
              <a:cxnLst/>
              <a:rect l="l" t="t" r="r" b="b"/>
              <a:pathLst>
                <a:path w="12675" h="41526" extrusionOk="0">
                  <a:moveTo>
                    <a:pt x="7000" y="1"/>
                  </a:moveTo>
                  <a:cubicBezTo>
                    <a:pt x="2962" y="1"/>
                    <a:pt x="4014" y="4178"/>
                    <a:pt x="4014" y="4178"/>
                  </a:cubicBezTo>
                  <a:cubicBezTo>
                    <a:pt x="3965" y="4827"/>
                    <a:pt x="2909" y="5510"/>
                    <a:pt x="1707" y="6956"/>
                  </a:cubicBezTo>
                  <a:cubicBezTo>
                    <a:pt x="521" y="8402"/>
                    <a:pt x="1609" y="9621"/>
                    <a:pt x="1609" y="9621"/>
                  </a:cubicBezTo>
                  <a:lnTo>
                    <a:pt x="1" y="20182"/>
                  </a:lnTo>
                  <a:lnTo>
                    <a:pt x="504" y="20182"/>
                  </a:lnTo>
                  <a:cubicBezTo>
                    <a:pt x="504" y="20182"/>
                    <a:pt x="1" y="21482"/>
                    <a:pt x="553" y="21953"/>
                  </a:cubicBezTo>
                  <a:cubicBezTo>
                    <a:pt x="637" y="22023"/>
                    <a:pt x="728" y="22053"/>
                    <a:pt x="820" y="22053"/>
                  </a:cubicBezTo>
                  <a:cubicBezTo>
                    <a:pt x="1173" y="22053"/>
                    <a:pt x="1524" y="21599"/>
                    <a:pt x="1382" y="21238"/>
                  </a:cubicBezTo>
                  <a:cubicBezTo>
                    <a:pt x="1284" y="20929"/>
                    <a:pt x="1268" y="20588"/>
                    <a:pt x="1366" y="20279"/>
                  </a:cubicBezTo>
                  <a:lnTo>
                    <a:pt x="2080" y="20263"/>
                  </a:lnTo>
                  <a:lnTo>
                    <a:pt x="2877" y="12204"/>
                  </a:lnTo>
                  <a:lnTo>
                    <a:pt x="2730" y="13715"/>
                  </a:lnTo>
                  <a:lnTo>
                    <a:pt x="3007" y="20068"/>
                  </a:lnTo>
                  <a:lnTo>
                    <a:pt x="3916" y="20101"/>
                  </a:lnTo>
                  <a:lnTo>
                    <a:pt x="3543" y="25706"/>
                  </a:lnTo>
                  <a:cubicBezTo>
                    <a:pt x="2795" y="29492"/>
                    <a:pt x="4664" y="37567"/>
                    <a:pt x="4664" y="37567"/>
                  </a:cubicBezTo>
                  <a:lnTo>
                    <a:pt x="5070" y="37665"/>
                  </a:lnTo>
                  <a:lnTo>
                    <a:pt x="5119" y="38510"/>
                  </a:lnTo>
                  <a:lnTo>
                    <a:pt x="4729" y="38477"/>
                  </a:lnTo>
                  <a:lnTo>
                    <a:pt x="4729" y="38477"/>
                  </a:lnTo>
                  <a:cubicBezTo>
                    <a:pt x="3738" y="38704"/>
                    <a:pt x="4664" y="40459"/>
                    <a:pt x="4875" y="40703"/>
                  </a:cubicBezTo>
                  <a:cubicBezTo>
                    <a:pt x="5141" y="41024"/>
                    <a:pt x="5622" y="41526"/>
                    <a:pt x="6175" y="41526"/>
                  </a:cubicBezTo>
                  <a:cubicBezTo>
                    <a:pt x="6266" y="41526"/>
                    <a:pt x="6358" y="41512"/>
                    <a:pt x="6451" y="41483"/>
                  </a:cubicBezTo>
                  <a:cubicBezTo>
                    <a:pt x="7117" y="41272"/>
                    <a:pt x="6695" y="39550"/>
                    <a:pt x="6695" y="39549"/>
                  </a:cubicBezTo>
                  <a:lnTo>
                    <a:pt x="6695" y="39549"/>
                  </a:lnTo>
                  <a:cubicBezTo>
                    <a:pt x="6922" y="39858"/>
                    <a:pt x="7215" y="40134"/>
                    <a:pt x="7540" y="40346"/>
                  </a:cubicBezTo>
                  <a:cubicBezTo>
                    <a:pt x="7682" y="40443"/>
                    <a:pt x="7838" y="40487"/>
                    <a:pt x="7991" y="40487"/>
                  </a:cubicBezTo>
                  <a:cubicBezTo>
                    <a:pt x="8399" y="40487"/>
                    <a:pt x="8783" y="40173"/>
                    <a:pt x="8807" y="39712"/>
                  </a:cubicBezTo>
                  <a:cubicBezTo>
                    <a:pt x="8840" y="38851"/>
                    <a:pt x="8271" y="37860"/>
                    <a:pt x="8271" y="37860"/>
                  </a:cubicBezTo>
                  <a:lnTo>
                    <a:pt x="8125" y="36950"/>
                  </a:lnTo>
                  <a:lnTo>
                    <a:pt x="8661" y="36885"/>
                  </a:lnTo>
                  <a:cubicBezTo>
                    <a:pt x="9181" y="36511"/>
                    <a:pt x="9701" y="27835"/>
                    <a:pt x="10058" y="25950"/>
                  </a:cubicBezTo>
                  <a:cubicBezTo>
                    <a:pt x="10399" y="24049"/>
                    <a:pt x="10432" y="19662"/>
                    <a:pt x="10432" y="19662"/>
                  </a:cubicBezTo>
                  <a:lnTo>
                    <a:pt x="10903" y="19532"/>
                  </a:lnTo>
                  <a:lnTo>
                    <a:pt x="10643" y="17631"/>
                  </a:lnTo>
                  <a:lnTo>
                    <a:pt x="11244" y="20539"/>
                  </a:lnTo>
                  <a:lnTo>
                    <a:pt x="11455" y="20637"/>
                  </a:lnTo>
                  <a:cubicBezTo>
                    <a:pt x="11585" y="20832"/>
                    <a:pt x="11212" y="21628"/>
                    <a:pt x="11212" y="21628"/>
                  </a:cubicBezTo>
                  <a:cubicBezTo>
                    <a:pt x="11037" y="22513"/>
                    <a:pt x="11347" y="22639"/>
                    <a:pt x="11536" y="22639"/>
                  </a:cubicBezTo>
                  <a:cubicBezTo>
                    <a:pt x="11611" y="22639"/>
                    <a:pt x="11667" y="22619"/>
                    <a:pt x="11667" y="22619"/>
                  </a:cubicBezTo>
                  <a:cubicBezTo>
                    <a:pt x="12674" y="22245"/>
                    <a:pt x="12284" y="20393"/>
                    <a:pt x="12284" y="20393"/>
                  </a:cubicBezTo>
                  <a:lnTo>
                    <a:pt x="12593" y="20312"/>
                  </a:lnTo>
                  <a:cubicBezTo>
                    <a:pt x="12593" y="20312"/>
                    <a:pt x="12284" y="12204"/>
                    <a:pt x="11975" y="10189"/>
                  </a:cubicBezTo>
                  <a:cubicBezTo>
                    <a:pt x="11667" y="8175"/>
                    <a:pt x="10822" y="8175"/>
                    <a:pt x="10822" y="8175"/>
                  </a:cubicBezTo>
                  <a:lnTo>
                    <a:pt x="9587" y="7573"/>
                  </a:lnTo>
                  <a:cubicBezTo>
                    <a:pt x="9587" y="7573"/>
                    <a:pt x="11293" y="83"/>
                    <a:pt x="7117" y="2"/>
                  </a:cubicBezTo>
                  <a:cubicBezTo>
                    <a:pt x="7078" y="1"/>
                    <a:pt x="7039" y="1"/>
                    <a:pt x="70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38"/>
            <p:cNvSpPr/>
            <p:nvPr/>
          </p:nvSpPr>
          <p:spPr>
            <a:xfrm>
              <a:off x="3157324" y="3626467"/>
              <a:ext cx="812084" cy="1724172"/>
            </a:xfrm>
            <a:custGeom>
              <a:avLst/>
              <a:gdLst/>
              <a:ahLst/>
              <a:cxnLst/>
              <a:rect l="l" t="t" r="r" b="b"/>
              <a:pathLst>
                <a:path w="16038" h="34051" extrusionOk="0">
                  <a:moveTo>
                    <a:pt x="9339" y="1"/>
                  </a:moveTo>
                  <a:cubicBezTo>
                    <a:pt x="7251" y="1"/>
                    <a:pt x="6233" y="5098"/>
                    <a:pt x="5880" y="5098"/>
                  </a:cubicBezTo>
                  <a:cubicBezTo>
                    <a:pt x="5875" y="5098"/>
                    <a:pt x="5870" y="5097"/>
                    <a:pt x="5866" y="5095"/>
                  </a:cubicBezTo>
                  <a:cubicBezTo>
                    <a:pt x="5492" y="4949"/>
                    <a:pt x="3933" y="5339"/>
                    <a:pt x="2324" y="2236"/>
                  </a:cubicBezTo>
                  <a:cubicBezTo>
                    <a:pt x="2161" y="1911"/>
                    <a:pt x="1934" y="1618"/>
                    <a:pt x="1674" y="1374"/>
                  </a:cubicBezTo>
                  <a:cubicBezTo>
                    <a:pt x="1495" y="1212"/>
                    <a:pt x="1317" y="1017"/>
                    <a:pt x="1317" y="838"/>
                  </a:cubicBezTo>
                  <a:cubicBezTo>
                    <a:pt x="1302" y="542"/>
                    <a:pt x="1067" y="319"/>
                    <a:pt x="782" y="319"/>
                  </a:cubicBezTo>
                  <a:cubicBezTo>
                    <a:pt x="739" y="319"/>
                    <a:pt x="695" y="324"/>
                    <a:pt x="650" y="335"/>
                  </a:cubicBezTo>
                  <a:cubicBezTo>
                    <a:pt x="358" y="400"/>
                    <a:pt x="212" y="984"/>
                    <a:pt x="212" y="984"/>
                  </a:cubicBezTo>
                  <a:cubicBezTo>
                    <a:pt x="212" y="984"/>
                    <a:pt x="1" y="1277"/>
                    <a:pt x="439" y="1569"/>
                  </a:cubicBezTo>
                  <a:cubicBezTo>
                    <a:pt x="732" y="1813"/>
                    <a:pt x="992" y="2106"/>
                    <a:pt x="1170" y="2463"/>
                  </a:cubicBezTo>
                  <a:cubicBezTo>
                    <a:pt x="862" y="3828"/>
                    <a:pt x="1300" y="5241"/>
                    <a:pt x="2340" y="6200"/>
                  </a:cubicBezTo>
                  <a:cubicBezTo>
                    <a:pt x="4095" y="7890"/>
                    <a:pt x="5411" y="8621"/>
                    <a:pt x="5996" y="9060"/>
                  </a:cubicBezTo>
                  <a:cubicBezTo>
                    <a:pt x="5996" y="9060"/>
                    <a:pt x="6646" y="11074"/>
                    <a:pt x="6061" y="12504"/>
                  </a:cubicBezTo>
                  <a:cubicBezTo>
                    <a:pt x="5769" y="13268"/>
                    <a:pt x="5785" y="14113"/>
                    <a:pt x="6142" y="14860"/>
                  </a:cubicBezTo>
                  <a:cubicBezTo>
                    <a:pt x="6142" y="14860"/>
                    <a:pt x="5704" y="16907"/>
                    <a:pt x="6061" y="20580"/>
                  </a:cubicBezTo>
                  <a:cubicBezTo>
                    <a:pt x="6435" y="24235"/>
                    <a:pt x="7458" y="30540"/>
                    <a:pt x="7458" y="30540"/>
                  </a:cubicBezTo>
                  <a:lnTo>
                    <a:pt x="7962" y="30540"/>
                  </a:lnTo>
                  <a:cubicBezTo>
                    <a:pt x="7653" y="31222"/>
                    <a:pt x="7426" y="31921"/>
                    <a:pt x="7280" y="32652"/>
                  </a:cubicBezTo>
                  <a:cubicBezTo>
                    <a:pt x="7233" y="33082"/>
                    <a:pt x="7577" y="33404"/>
                    <a:pt x="7949" y="33404"/>
                  </a:cubicBezTo>
                  <a:cubicBezTo>
                    <a:pt x="8097" y="33404"/>
                    <a:pt x="8250" y="33352"/>
                    <a:pt x="8384" y="33237"/>
                  </a:cubicBezTo>
                  <a:lnTo>
                    <a:pt x="8709" y="32960"/>
                  </a:lnTo>
                  <a:cubicBezTo>
                    <a:pt x="8709" y="32960"/>
                    <a:pt x="8865" y="34050"/>
                    <a:pt x="9548" y="34050"/>
                  </a:cubicBezTo>
                  <a:cubicBezTo>
                    <a:pt x="9629" y="34050"/>
                    <a:pt x="9717" y="34035"/>
                    <a:pt x="9814" y="34000"/>
                  </a:cubicBezTo>
                  <a:cubicBezTo>
                    <a:pt x="10155" y="33854"/>
                    <a:pt x="10415" y="33562"/>
                    <a:pt x="10497" y="33204"/>
                  </a:cubicBezTo>
                  <a:lnTo>
                    <a:pt x="10822" y="31937"/>
                  </a:lnTo>
                  <a:lnTo>
                    <a:pt x="11342" y="31937"/>
                  </a:lnTo>
                  <a:cubicBezTo>
                    <a:pt x="11342" y="31937"/>
                    <a:pt x="11634" y="22188"/>
                    <a:pt x="11926" y="21083"/>
                  </a:cubicBezTo>
                  <a:cubicBezTo>
                    <a:pt x="12219" y="19978"/>
                    <a:pt x="13243" y="16388"/>
                    <a:pt x="12008" y="14795"/>
                  </a:cubicBezTo>
                  <a:lnTo>
                    <a:pt x="12089" y="12651"/>
                  </a:lnTo>
                  <a:lnTo>
                    <a:pt x="12105" y="11058"/>
                  </a:lnTo>
                  <a:cubicBezTo>
                    <a:pt x="12511" y="13430"/>
                    <a:pt x="13373" y="15673"/>
                    <a:pt x="14656" y="17704"/>
                  </a:cubicBezTo>
                  <a:cubicBezTo>
                    <a:pt x="15160" y="17427"/>
                    <a:pt x="15517" y="16940"/>
                    <a:pt x="15631" y="16371"/>
                  </a:cubicBezTo>
                  <a:lnTo>
                    <a:pt x="16037" y="14259"/>
                  </a:lnTo>
                  <a:cubicBezTo>
                    <a:pt x="16037" y="14259"/>
                    <a:pt x="13876" y="11919"/>
                    <a:pt x="13616" y="8686"/>
                  </a:cubicBezTo>
                  <a:cubicBezTo>
                    <a:pt x="13504" y="7102"/>
                    <a:pt x="12509" y="6993"/>
                    <a:pt x="12238" y="6993"/>
                  </a:cubicBezTo>
                  <a:cubicBezTo>
                    <a:pt x="12195" y="6993"/>
                    <a:pt x="12170" y="6996"/>
                    <a:pt x="12170" y="6996"/>
                  </a:cubicBezTo>
                  <a:cubicBezTo>
                    <a:pt x="12170" y="6996"/>
                    <a:pt x="12089" y="6639"/>
                    <a:pt x="11796" y="4868"/>
                  </a:cubicBezTo>
                  <a:cubicBezTo>
                    <a:pt x="11504" y="3113"/>
                    <a:pt x="12024" y="627"/>
                    <a:pt x="9668" y="42"/>
                  </a:cubicBezTo>
                  <a:cubicBezTo>
                    <a:pt x="9555" y="14"/>
                    <a:pt x="9446" y="1"/>
                    <a:pt x="93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38"/>
            <p:cNvSpPr/>
            <p:nvPr/>
          </p:nvSpPr>
          <p:spPr>
            <a:xfrm>
              <a:off x="-61948" y="3501095"/>
              <a:ext cx="862263" cy="2089706"/>
            </a:xfrm>
            <a:custGeom>
              <a:avLst/>
              <a:gdLst/>
              <a:ahLst/>
              <a:cxnLst/>
              <a:rect l="l" t="t" r="r" b="b"/>
              <a:pathLst>
                <a:path w="17029" h="41270" extrusionOk="0">
                  <a:moveTo>
                    <a:pt x="3932" y="11341"/>
                  </a:moveTo>
                  <a:cubicBezTo>
                    <a:pt x="3932" y="11341"/>
                    <a:pt x="4581" y="14245"/>
                    <a:pt x="4549" y="16378"/>
                  </a:cubicBezTo>
                  <a:lnTo>
                    <a:pt x="4549" y="16378"/>
                  </a:lnTo>
                  <a:cubicBezTo>
                    <a:pt x="3819" y="16290"/>
                    <a:pt x="2623" y="15973"/>
                    <a:pt x="2600" y="14834"/>
                  </a:cubicBezTo>
                  <a:cubicBezTo>
                    <a:pt x="2568" y="13274"/>
                    <a:pt x="3932" y="11341"/>
                    <a:pt x="3932" y="11341"/>
                  </a:cubicBezTo>
                  <a:close/>
                  <a:moveTo>
                    <a:pt x="16282" y="0"/>
                  </a:moveTo>
                  <a:cubicBezTo>
                    <a:pt x="15920" y="0"/>
                    <a:pt x="15582" y="406"/>
                    <a:pt x="15582" y="406"/>
                  </a:cubicBezTo>
                  <a:cubicBezTo>
                    <a:pt x="15533" y="325"/>
                    <a:pt x="15436" y="276"/>
                    <a:pt x="15338" y="276"/>
                  </a:cubicBezTo>
                  <a:cubicBezTo>
                    <a:pt x="14819" y="276"/>
                    <a:pt x="15338" y="1738"/>
                    <a:pt x="15338" y="1738"/>
                  </a:cubicBezTo>
                  <a:lnTo>
                    <a:pt x="15030" y="2372"/>
                  </a:lnTo>
                  <a:cubicBezTo>
                    <a:pt x="13513" y="7059"/>
                    <a:pt x="9207" y="7215"/>
                    <a:pt x="8641" y="7215"/>
                  </a:cubicBezTo>
                  <a:cubicBezTo>
                    <a:pt x="8601" y="7215"/>
                    <a:pt x="8579" y="7214"/>
                    <a:pt x="8579" y="7214"/>
                  </a:cubicBezTo>
                  <a:lnTo>
                    <a:pt x="8482" y="6710"/>
                  </a:lnTo>
                  <a:lnTo>
                    <a:pt x="9993" y="7035"/>
                  </a:lnTo>
                  <a:cubicBezTo>
                    <a:pt x="9993" y="7035"/>
                    <a:pt x="10367" y="4614"/>
                    <a:pt x="10107" y="2632"/>
                  </a:cubicBezTo>
                  <a:cubicBezTo>
                    <a:pt x="9883" y="929"/>
                    <a:pt x="8113" y="809"/>
                    <a:pt x="7618" y="809"/>
                  </a:cubicBezTo>
                  <a:cubicBezTo>
                    <a:pt x="7537" y="809"/>
                    <a:pt x="7491" y="812"/>
                    <a:pt x="7491" y="812"/>
                  </a:cubicBezTo>
                  <a:cubicBezTo>
                    <a:pt x="7491" y="812"/>
                    <a:pt x="3965" y="1153"/>
                    <a:pt x="5720" y="5995"/>
                  </a:cubicBezTo>
                  <a:lnTo>
                    <a:pt x="6386" y="6093"/>
                  </a:lnTo>
                  <a:lnTo>
                    <a:pt x="6565" y="7003"/>
                  </a:lnTo>
                  <a:cubicBezTo>
                    <a:pt x="6565" y="7003"/>
                    <a:pt x="3867" y="7279"/>
                    <a:pt x="3429" y="8107"/>
                  </a:cubicBezTo>
                  <a:cubicBezTo>
                    <a:pt x="2990" y="8936"/>
                    <a:pt x="0" y="14152"/>
                    <a:pt x="1398" y="16735"/>
                  </a:cubicBezTo>
                  <a:cubicBezTo>
                    <a:pt x="1784" y="17447"/>
                    <a:pt x="3325" y="17593"/>
                    <a:pt x="4422" y="17601"/>
                  </a:cubicBezTo>
                  <a:lnTo>
                    <a:pt x="4422" y="17601"/>
                  </a:lnTo>
                  <a:cubicBezTo>
                    <a:pt x="4398" y="17704"/>
                    <a:pt x="4370" y="17800"/>
                    <a:pt x="4339" y="17889"/>
                  </a:cubicBezTo>
                  <a:cubicBezTo>
                    <a:pt x="3672" y="19725"/>
                    <a:pt x="3867" y="20391"/>
                    <a:pt x="3900" y="21772"/>
                  </a:cubicBezTo>
                  <a:cubicBezTo>
                    <a:pt x="3932" y="22714"/>
                    <a:pt x="3900" y="23657"/>
                    <a:pt x="3802" y="24599"/>
                  </a:cubicBezTo>
                  <a:cubicBezTo>
                    <a:pt x="3771" y="24940"/>
                    <a:pt x="4051" y="25251"/>
                    <a:pt x="4401" y="25251"/>
                  </a:cubicBezTo>
                  <a:cubicBezTo>
                    <a:pt x="4418" y="25251"/>
                    <a:pt x="4435" y="25251"/>
                    <a:pt x="4452" y="25249"/>
                  </a:cubicBezTo>
                  <a:lnTo>
                    <a:pt x="5801" y="25184"/>
                  </a:lnTo>
                  <a:lnTo>
                    <a:pt x="5801" y="25184"/>
                  </a:lnTo>
                  <a:cubicBezTo>
                    <a:pt x="5070" y="27296"/>
                    <a:pt x="5980" y="34689"/>
                    <a:pt x="6045" y="35810"/>
                  </a:cubicBezTo>
                  <a:cubicBezTo>
                    <a:pt x="6126" y="36931"/>
                    <a:pt x="5590" y="37029"/>
                    <a:pt x="5492" y="37776"/>
                  </a:cubicBezTo>
                  <a:cubicBezTo>
                    <a:pt x="5395" y="38524"/>
                    <a:pt x="5915" y="39563"/>
                    <a:pt x="6467" y="39563"/>
                  </a:cubicBezTo>
                  <a:cubicBezTo>
                    <a:pt x="6491" y="39566"/>
                    <a:pt x="6515" y="39567"/>
                    <a:pt x="6539" y="39567"/>
                  </a:cubicBezTo>
                  <a:cubicBezTo>
                    <a:pt x="6818" y="39567"/>
                    <a:pt x="7062" y="39396"/>
                    <a:pt x="7182" y="39141"/>
                  </a:cubicBezTo>
                  <a:cubicBezTo>
                    <a:pt x="7182" y="40660"/>
                    <a:pt x="7751" y="41269"/>
                    <a:pt x="8197" y="41269"/>
                  </a:cubicBezTo>
                  <a:cubicBezTo>
                    <a:pt x="8257" y="41269"/>
                    <a:pt x="8314" y="41258"/>
                    <a:pt x="8368" y="41237"/>
                  </a:cubicBezTo>
                  <a:cubicBezTo>
                    <a:pt x="8823" y="41075"/>
                    <a:pt x="9132" y="40376"/>
                    <a:pt x="8823" y="39596"/>
                  </a:cubicBezTo>
                  <a:cubicBezTo>
                    <a:pt x="8514" y="38832"/>
                    <a:pt x="8758" y="37078"/>
                    <a:pt x="8758" y="37078"/>
                  </a:cubicBezTo>
                  <a:cubicBezTo>
                    <a:pt x="8758" y="37078"/>
                    <a:pt x="9522" y="33016"/>
                    <a:pt x="9847" y="31781"/>
                  </a:cubicBezTo>
                  <a:cubicBezTo>
                    <a:pt x="10155" y="30546"/>
                    <a:pt x="10090" y="25152"/>
                    <a:pt x="10090" y="25152"/>
                  </a:cubicBezTo>
                  <a:lnTo>
                    <a:pt x="11488" y="25152"/>
                  </a:lnTo>
                  <a:cubicBezTo>
                    <a:pt x="11878" y="25152"/>
                    <a:pt x="12170" y="24778"/>
                    <a:pt x="12073" y="24388"/>
                  </a:cubicBezTo>
                  <a:lnTo>
                    <a:pt x="10415" y="17596"/>
                  </a:lnTo>
                  <a:lnTo>
                    <a:pt x="9912" y="13518"/>
                  </a:lnTo>
                  <a:cubicBezTo>
                    <a:pt x="12186" y="12511"/>
                    <a:pt x="10692" y="9440"/>
                    <a:pt x="10692" y="9440"/>
                  </a:cubicBezTo>
                  <a:cubicBezTo>
                    <a:pt x="14559" y="8286"/>
                    <a:pt x="16622" y="3477"/>
                    <a:pt x="16622" y="3477"/>
                  </a:cubicBezTo>
                  <a:lnTo>
                    <a:pt x="15680" y="2421"/>
                  </a:lnTo>
                  <a:lnTo>
                    <a:pt x="15761" y="1511"/>
                  </a:lnTo>
                  <a:cubicBezTo>
                    <a:pt x="15896" y="1545"/>
                    <a:pt x="16037" y="1562"/>
                    <a:pt x="16179" y="1562"/>
                  </a:cubicBezTo>
                  <a:cubicBezTo>
                    <a:pt x="16378" y="1562"/>
                    <a:pt x="16579" y="1528"/>
                    <a:pt x="16768" y="1462"/>
                  </a:cubicBezTo>
                  <a:cubicBezTo>
                    <a:pt x="17028" y="1316"/>
                    <a:pt x="16850" y="503"/>
                    <a:pt x="16850" y="503"/>
                  </a:cubicBezTo>
                  <a:cubicBezTo>
                    <a:pt x="16688" y="123"/>
                    <a:pt x="16482" y="0"/>
                    <a:pt x="162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38"/>
            <p:cNvSpPr/>
            <p:nvPr/>
          </p:nvSpPr>
          <p:spPr>
            <a:xfrm>
              <a:off x="699906" y="2455989"/>
              <a:ext cx="2550434" cy="1257166"/>
            </a:xfrm>
            <a:custGeom>
              <a:avLst/>
              <a:gdLst/>
              <a:ahLst/>
              <a:cxnLst/>
              <a:rect l="l" t="t" r="r" b="b"/>
              <a:pathLst>
                <a:path w="50369" h="24828" extrusionOk="0">
                  <a:moveTo>
                    <a:pt x="11112" y="1"/>
                  </a:moveTo>
                  <a:cubicBezTo>
                    <a:pt x="5238" y="1"/>
                    <a:pt x="0" y="1402"/>
                    <a:pt x="0" y="1402"/>
                  </a:cubicBezTo>
                  <a:lnTo>
                    <a:pt x="97" y="19665"/>
                  </a:lnTo>
                  <a:cubicBezTo>
                    <a:pt x="97" y="19665"/>
                    <a:pt x="5953" y="15888"/>
                    <a:pt x="12617" y="15888"/>
                  </a:cubicBezTo>
                  <a:cubicBezTo>
                    <a:pt x="16278" y="15888"/>
                    <a:pt x="20182" y="17027"/>
                    <a:pt x="23494" y="20558"/>
                  </a:cubicBezTo>
                  <a:cubicBezTo>
                    <a:pt x="26488" y="23745"/>
                    <a:pt x="30322" y="24827"/>
                    <a:pt x="34151" y="24827"/>
                  </a:cubicBezTo>
                  <a:cubicBezTo>
                    <a:pt x="42272" y="24827"/>
                    <a:pt x="50369" y="19957"/>
                    <a:pt x="50369" y="19957"/>
                  </a:cubicBezTo>
                  <a:lnTo>
                    <a:pt x="50369" y="1695"/>
                  </a:lnTo>
                  <a:cubicBezTo>
                    <a:pt x="50369" y="1695"/>
                    <a:pt x="40146" y="7600"/>
                    <a:pt x="32022" y="7600"/>
                  </a:cubicBezTo>
                  <a:cubicBezTo>
                    <a:pt x="29058" y="7600"/>
                    <a:pt x="26374" y="6814"/>
                    <a:pt x="24567" y="4668"/>
                  </a:cubicBezTo>
                  <a:cubicBezTo>
                    <a:pt x="21468" y="997"/>
                    <a:pt x="16064" y="1"/>
                    <a:pt x="111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38"/>
            <p:cNvSpPr/>
            <p:nvPr/>
          </p:nvSpPr>
          <p:spPr>
            <a:xfrm>
              <a:off x="2694115" y="3640037"/>
              <a:ext cx="705143" cy="2044844"/>
            </a:xfrm>
            <a:custGeom>
              <a:avLst/>
              <a:gdLst/>
              <a:ahLst/>
              <a:cxnLst/>
              <a:rect l="l" t="t" r="r" b="b"/>
              <a:pathLst>
                <a:path w="13926" h="40384" extrusionOk="0">
                  <a:moveTo>
                    <a:pt x="5725" y="1"/>
                  </a:moveTo>
                  <a:cubicBezTo>
                    <a:pt x="5449" y="1"/>
                    <a:pt x="5249" y="34"/>
                    <a:pt x="5249" y="34"/>
                  </a:cubicBezTo>
                  <a:cubicBezTo>
                    <a:pt x="2560" y="536"/>
                    <a:pt x="3311" y="3186"/>
                    <a:pt x="3315" y="3186"/>
                  </a:cubicBezTo>
                  <a:cubicBezTo>
                    <a:pt x="3315" y="3186"/>
                    <a:pt x="3316" y="3186"/>
                    <a:pt x="3316" y="3186"/>
                  </a:cubicBezTo>
                  <a:lnTo>
                    <a:pt x="3316" y="3186"/>
                  </a:lnTo>
                  <a:cubicBezTo>
                    <a:pt x="3218" y="4356"/>
                    <a:pt x="3819" y="4356"/>
                    <a:pt x="3819" y="4356"/>
                  </a:cubicBezTo>
                  <a:cubicBezTo>
                    <a:pt x="3917" y="4827"/>
                    <a:pt x="4112" y="5266"/>
                    <a:pt x="4372" y="5656"/>
                  </a:cubicBezTo>
                  <a:lnTo>
                    <a:pt x="4339" y="6208"/>
                  </a:lnTo>
                  <a:cubicBezTo>
                    <a:pt x="4339" y="6208"/>
                    <a:pt x="3494" y="6647"/>
                    <a:pt x="2146" y="7281"/>
                  </a:cubicBezTo>
                  <a:cubicBezTo>
                    <a:pt x="781" y="7914"/>
                    <a:pt x="1" y="12480"/>
                    <a:pt x="1" y="12480"/>
                  </a:cubicBezTo>
                  <a:lnTo>
                    <a:pt x="456" y="12691"/>
                  </a:lnTo>
                  <a:cubicBezTo>
                    <a:pt x="456" y="12691"/>
                    <a:pt x="33" y="13764"/>
                    <a:pt x="277" y="15843"/>
                  </a:cubicBezTo>
                  <a:cubicBezTo>
                    <a:pt x="537" y="17923"/>
                    <a:pt x="2048" y="19613"/>
                    <a:pt x="2048" y="19613"/>
                  </a:cubicBezTo>
                  <a:cubicBezTo>
                    <a:pt x="1999" y="21254"/>
                    <a:pt x="3234" y="21595"/>
                    <a:pt x="3234" y="21595"/>
                  </a:cubicBezTo>
                  <a:cubicBezTo>
                    <a:pt x="3657" y="30353"/>
                    <a:pt x="4323" y="29784"/>
                    <a:pt x="4534" y="30223"/>
                  </a:cubicBezTo>
                  <a:cubicBezTo>
                    <a:pt x="4745" y="30661"/>
                    <a:pt x="4404" y="37502"/>
                    <a:pt x="4404" y="37502"/>
                  </a:cubicBezTo>
                  <a:cubicBezTo>
                    <a:pt x="4563" y="37381"/>
                    <a:pt x="4735" y="37337"/>
                    <a:pt x="4917" y="37337"/>
                  </a:cubicBezTo>
                  <a:cubicBezTo>
                    <a:pt x="5428" y="37337"/>
                    <a:pt x="6015" y="37686"/>
                    <a:pt x="6585" y="37686"/>
                  </a:cubicBezTo>
                  <a:cubicBezTo>
                    <a:pt x="6688" y="37686"/>
                    <a:pt x="6789" y="37675"/>
                    <a:pt x="6890" y="37648"/>
                  </a:cubicBezTo>
                  <a:cubicBezTo>
                    <a:pt x="7735" y="37437"/>
                    <a:pt x="7897" y="36901"/>
                    <a:pt x="7897" y="36901"/>
                  </a:cubicBezTo>
                  <a:cubicBezTo>
                    <a:pt x="7897" y="36901"/>
                    <a:pt x="7816" y="34187"/>
                    <a:pt x="7751" y="32985"/>
                  </a:cubicBezTo>
                  <a:cubicBezTo>
                    <a:pt x="7686" y="31799"/>
                    <a:pt x="7248" y="29475"/>
                    <a:pt x="7248" y="29362"/>
                  </a:cubicBezTo>
                  <a:cubicBezTo>
                    <a:pt x="7248" y="29248"/>
                    <a:pt x="7085" y="23075"/>
                    <a:pt x="7085" y="23074"/>
                  </a:cubicBezTo>
                  <a:lnTo>
                    <a:pt x="7085" y="23074"/>
                  </a:lnTo>
                  <a:lnTo>
                    <a:pt x="8677" y="38249"/>
                  </a:lnTo>
                  <a:lnTo>
                    <a:pt x="9327" y="38201"/>
                  </a:lnTo>
                  <a:lnTo>
                    <a:pt x="9327" y="38217"/>
                  </a:lnTo>
                  <a:cubicBezTo>
                    <a:pt x="9165" y="38867"/>
                    <a:pt x="9538" y="39533"/>
                    <a:pt x="10172" y="39744"/>
                  </a:cubicBezTo>
                  <a:cubicBezTo>
                    <a:pt x="10302" y="39793"/>
                    <a:pt x="10448" y="39874"/>
                    <a:pt x="10578" y="39955"/>
                  </a:cubicBezTo>
                  <a:cubicBezTo>
                    <a:pt x="10863" y="40271"/>
                    <a:pt x="11254" y="40384"/>
                    <a:pt x="11635" y="40384"/>
                  </a:cubicBezTo>
                  <a:cubicBezTo>
                    <a:pt x="12254" y="40384"/>
                    <a:pt x="12848" y="40085"/>
                    <a:pt x="12918" y="39874"/>
                  </a:cubicBezTo>
                  <a:cubicBezTo>
                    <a:pt x="13032" y="39517"/>
                    <a:pt x="11813" y="38119"/>
                    <a:pt x="11813" y="38119"/>
                  </a:cubicBezTo>
                  <a:lnTo>
                    <a:pt x="12268" y="38022"/>
                  </a:lnTo>
                  <a:lnTo>
                    <a:pt x="10497" y="20279"/>
                  </a:lnTo>
                  <a:lnTo>
                    <a:pt x="10497" y="20279"/>
                  </a:lnTo>
                  <a:cubicBezTo>
                    <a:pt x="10540" y="20301"/>
                    <a:pt x="10592" y="20310"/>
                    <a:pt x="10649" y="20310"/>
                  </a:cubicBezTo>
                  <a:cubicBezTo>
                    <a:pt x="10976" y="20310"/>
                    <a:pt x="11472" y="20003"/>
                    <a:pt x="11472" y="20003"/>
                  </a:cubicBezTo>
                  <a:lnTo>
                    <a:pt x="10790" y="14966"/>
                  </a:lnTo>
                  <a:lnTo>
                    <a:pt x="11001" y="14917"/>
                  </a:lnTo>
                  <a:cubicBezTo>
                    <a:pt x="11001" y="14917"/>
                    <a:pt x="11690" y="15277"/>
                    <a:pt x="12429" y="15277"/>
                  </a:cubicBezTo>
                  <a:cubicBezTo>
                    <a:pt x="12620" y="15277"/>
                    <a:pt x="12813" y="15253"/>
                    <a:pt x="12999" y="15193"/>
                  </a:cubicBezTo>
                  <a:cubicBezTo>
                    <a:pt x="13925" y="14917"/>
                    <a:pt x="12869" y="12334"/>
                    <a:pt x="12869" y="12334"/>
                  </a:cubicBezTo>
                  <a:lnTo>
                    <a:pt x="13113" y="12220"/>
                  </a:lnTo>
                  <a:cubicBezTo>
                    <a:pt x="12626" y="9848"/>
                    <a:pt x="10790" y="6793"/>
                    <a:pt x="9831" y="6777"/>
                  </a:cubicBezTo>
                  <a:cubicBezTo>
                    <a:pt x="8856" y="6761"/>
                    <a:pt x="7361" y="5867"/>
                    <a:pt x="7361" y="5867"/>
                  </a:cubicBezTo>
                  <a:cubicBezTo>
                    <a:pt x="7183" y="5672"/>
                    <a:pt x="7215" y="4113"/>
                    <a:pt x="7215" y="4112"/>
                  </a:cubicBezTo>
                  <a:lnTo>
                    <a:pt x="7215" y="4112"/>
                  </a:lnTo>
                  <a:cubicBezTo>
                    <a:pt x="7215" y="4112"/>
                    <a:pt x="7253" y="4204"/>
                    <a:pt x="7320" y="4204"/>
                  </a:cubicBezTo>
                  <a:cubicBezTo>
                    <a:pt x="7392" y="4204"/>
                    <a:pt x="7496" y="4101"/>
                    <a:pt x="7621" y="3674"/>
                  </a:cubicBezTo>
                  <a:cubicBezTo>
                    <a:pt x="7849" y="2861"/>
                    <a:pt x="7507" y="2845"/>
                    <a:pt x="7507" y="2845"/>
                  </a:cubicBezTo>
                  <a:cubicBezTo>
                    <a:pt x="7507" y="2195"/>
                    <a:pt x="7442" y="1529"/>
                    <a:pt x="7280" y="895"/>
                  </a:cubicBezTo>
                  <a:cubicBezTo>
                    <a:pt x="7107" y="130"/>
                    <a:pt x="6270" y="1"/>
                    <a:pt x="57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4" name="Google Shape;344;p38"/>
          <p:cNvSpPr/>
          <p:nvPr/>
        </p:nvSpPr>
        <p:spPr>
          <a:xfrm>
            <a:off x="2878882" y="5501583"/>
            <a:ext cx="199502" cy="167501"/>
          </a:xfrm>
          <a:custGeom>
            <a:avLst/>
            <a:gdLst/>
            <a:ahLst/>
            <a:cxnLst/>
            <a:rect l="l" t="t" r="r" b="b"/>
            <a:pathLst>
              <a:path w="3940" h="3308" extrusionOk="0">
                <a:moveTo>
                  <a:pt x="1831" y="0"/>
                </a:moveTo>
                <a:cubicBezTo>
                  <a:pt x="1587" y="0"/>
                  <a:pt x="1392" y="77"/>
                  <a:pt x="1308" y="283"/>
                </a:cubicBezTo>
                <a:cubicBezTo>
                  <a:pt x="983" y="1079"/>
                  <a:pt x="24" y="1307"/>
                  <a:pt x="8" y="2541"/>
                </a:cubicBezTo>
                <a:cubicBezTo>
                  <a:pt x="0" y="3117"/>
                  <a:pt x="438" y="3308"/>
                  <a:pt x="938" y="3308"/>
                </a:cubicBezTo>
                <a:cubicBezTo>
                  <a:pt x="1511" y="3308"/>
                  <a:pt x="2166" y="3058"/>
                  <a:pt x="2331" y="2850"/>
                </a:cubicBezTo>
                <a:cubicBezTo>
                  <a:pt x="2640" y="2460"/>
                  <a:pt x="3420" y="2184"/>
                  <a:pt x="3680" y="2021"/>
                </a:cubicBezTo>
                <a:cubicBezTo>
                  <a:pt x="3940" y="1875"/>
                  <a:pt x="3615" y="624"/>
                  <a:pt x="3615" y="624"/>
                </a:cubicBezTo>
                <a:cubicBezTo>
                  <a:pt x="3615" y="624"/>
                  <a:pt x="2527" y="0"/>
                  <a:pt x="1831" y="0"/>
                </a:cubicBezTo>
                <a:close/>
              </a:path>
            </a:pathLst>
          </a:custGeom>
          <a:solidFill>
            <a:srgbClr val="BAA67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345;p38"/>
          <p:cNvSpPr/>
          <p:nvPr/>
        </p:nvSpPr>
        <p:spPr>
          <a:xfrm>
            <a:off x="1363832" y="3891845"/>
            <a:ext cx="692282" cy="450955"/>
          </a:xfrm>
          <a:custGeom>
            <a:avLst/>
            <a:gdLst/>
            <a:ahLst/>
            <a:cxnLst/>
            <a:rect l="l" t="t" r="r" b="b"/>
            <a:pathLst>
              <a:path w="13672" h="8906" extrusionOk="0">
                <a:moveTo>
                  <a:pt x="1049" y="0"/>
                </a:moveTo>
                <a:cubicBezTo>
                  <a:pt x="934" y="0"/>
                  <a:pt x="818" y="53"/>
                  <a:pt x="747" y="163"/>
                </a:cubicBezTo>
                <a:lnTo>
                  <a:pt x="98" y="1105"/>
                </a:lnTo>
                <a:cubicBezTo>
                  <a:pt x="16" y="1203"/>
                  <a:pt x="0" y="1333"/>
                  <a:pt x="65" y="1463"/>
                </a:cubicBezTo>
                <a:cubicBezTo>
                  <a:pt x="601" y="2616"/>
                  <a:pt x="3705" y="8823"/>
                  <a:pt x="8758" y="8904"/>
                </a:cubicBezTo>
                <a:cubicBezTo>
                  <a:pt x="8821" y="8905"/>
                  <a:pt x="8883" y="8906"/>
                  <a:pt x="8944" y="8906"/>
                </a:cubicBezTo>
                <a:cubicBezTo>
                  <a:pt x="13671" y="8906"/>
                  <a:pt x="10797" y="5825"/>
                  <a:pt x="10155" y="5184"/>
                </a:cubicBezTo>
                <a:cubicBezTo>
                  <a:pt x="10074" y="5119"/>
                  <a:pt x="9976" y="5086"/>
                  <a:pt x="9879" y="5086"/>
                </a:cubicBezTo>
                <a:cubicBezTo>
                  <a:pt x="9778" y="5093"/>
                  <a:pt x="9632" y="5100"/>
                  <a:pt x="9447" y="5100"/>
                </a:cubicBezTo>
                <a:cubicBezTo>
                  <a:pt x="7955" y="5100"/>
                  <a:pt x="3953" y="4646"/>
                  <a:pt x="1365" y="179"/>
                </a:cubicBezTo>
                <a:cubicBezTo>
                  <a:pt x="1298" y="61"/>
                  <a:pt x="1174" y="0"/>
                  <a:pt x="104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38"/>
          <p:cNvSpPr/>
          <p:nvPr/>
        </p:nvSpPr>
        <p:spPr>
          <a:xfrm>
            <a:off x="1264031" y="3724750"/>
            <a:ext cx="161526" cy="243959"/>
          </a:xfrm>
          <a:custGeom>
            <a:avLst/>
            <a:gdLst/>
            <a:ahLst/>
            <a:cxnLst/>
            <a:rect l="l" t="t" r="r" b="b"/>
            <a:pathLst>
              <a:path w="3190" h="4818" extrusionOk="0">
                <a:moveTo>
                  <a:pt x="595" y="1"/>
                </a:moveTo>
                <a:cubicBezTo>
                  <a:pt x="471" y="1"/>
                  <a:pt x="1" y="76"/>
                  <a:pt x="801" y="1334"/>
                </a:cubicBezTo>
                <a:lnTo>
                  <a:pt x="21" y="2569"/>
                </a:lnTo>
                <a:lnTo>
                  <a:pt x="70" y="3577"/>
                </a:lnTo>
                <a:lnTo>
                  <a:pt x="346" y="4812"/>
                </a:lnTo>
                <a:cubicBezTo>
                  <a:pt x="346" y="4812"/>
                  <a:pt x="460" y="4817"/>
                  <a:pt x="629" y="4817"/>
                </a:cubicBezTo>
                <a:cubicBezTo>
                  <a:pt x="1030" y="4817"/>
                  <a:pt x="1738" y="4785"/>
                  <a:pt x="1955" y="4568"/>
                </a:cubicBezTo>
                <a:cubicBezTo>
                  <a:pt x="2182" y="4357"/>
                  <a:pt x="2426" y="4162"/>
                  <a:pt x="2686" y="3983"/>
                </a:cubicBezTo>
                <a:cubicBezTo>
                  <a:pt x="2686" y="3983"/>
                  <a:pt x="3190" y="3024"/>
                  <a:pt x="2588" y="2244"/>
                </a:cubicBezTo>
                <a:cubicBezTo>
                  <a:pt x="2588" y="2244"/>
                  <a:pt x="2735" y="1416"/>
                  <a:pt x="2491" y="1009"/>
                </a:cubicBezTo>
                <a:cubicBezTo>
                  <a:pt x="2458" y="948"/>
                  <a:pt x="2426" y="921"/>
                  <a:pt x="2395" y="921"/>
                </a:cubicBezTo>
                <a:cubicBezTo>
                  <a:pt x="2215" y="921"/>
                  <a:pt x="2085" y="1822"/>
                  <a:pt x="2085" y="1822"/>
                </a:cubicBezTo>
                <a:lnTo>
                  <a:pt x="622" y="2"/>
                </a:lnTo>
                <a:cubicBezTo>
                  <a:pt x="622" y="2"/>
                  <a:pt x="612" y="1"/>
                  <a:pt x="59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p38"/>
          <p:cNvSpPr txBox="1">
            <a:spLocks noGrp="1"/>
          </p:cNvSpPr>
          <p:nvPr>
            <p:ph type="ctrTitle"/>
          </p:nvPr>
        </p:nvSpPr>
        <p:spPr>
          <a:xfrm>
            <a:off x="2694115" y="1989476"/>
            <a:ext cx="6004972" cy="105274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 b="1" u="sng" dirty="0" err="1" smtClean="0">
                <a:latin typeface="+mj-lt"/>
              </a:rPr>
              <a:t>Lịch</a:t>
            </a:r>
            <a:r>
              <a:rPr lang="en-US" sz="5000" b="1" u="sng" dirty="0" smtClean="0">
                <a:latin typeface="+mj-lt"/>
              </a:rPr>
              <a:t> </a:t>
            </a:r>
            <a:r>
              <a:rPr lang="en-US" sz="5000" b="1" u="sng" dirty="0" err="1" smtClean="0">
                <a:latin typeface="+mj-lt"/>
              </a:rPr>
              <a:t>sử</a:t>
            </a:r>
            <a:r>
              <a:rPr lang="en-US" sz="5000" b="1" u="sng" dirty="0" smtClean="0">
                <a:latin typeface="+mj-lt"/>
              </a:rPr>
              <a:t> </a:t>
            </a:r>
            <a:r>
              <a:rPr lang="en-US" sz="5000" b="1" u="sng" dirty="0" err="1" smtClean="0">
                <a:latin typeface="+mj-lt"/>
              </a:rPr>
              <a:t>và</a:t>
            </a:r>
            <a:r>
              <a:rPr lang="en-US" sz="5000" b="1" u="sng" dirty="0" smtClean="0">
                <a:latin typeface="+mj-lt"/>
              </a:rPr>
              <a:t> </a:t>
            </a:r>
            <a:r>
              <a:rPr lang="en-US" sz="5000" b="1" u="sng" dirty="0" err="1" smtClean="0">
                <a:latin typeface="+mj-lt"/>
              </a:rPr>
              <a:t>Địa</a:t>
            </a:r>
            <a:r>
              <a:rPr lang="en-US" sz="5000" b="1" u="sng" dirty="0" smtClean="0">
                <a:latin typeface="+mj-lt"/>
              </a:rPr>
              <a:t> </a:t>
            </a:r>
            <a:r>
              <a:rPr lang="en-US" sz="5000" b="1" u="sng" dirty="0" err="1" smtClean="0">
                <a:latin typeface="+mj-lt"/>
              </a:rPr>
              <a:t>lí</a:t>
            </a:r>
            <a:r>
              <a:rPr lang="en-US" sz="5000" b="1" dirty="0" smtClean="0">
                <a:latin typeface="+mj-lt"/>
              </a:rPr>
              <a:t>:</a:t>
            </a:r>
            <a:endParaRPr lang="en-US" sz="5000" b="1" dirty="0">
              <a:latin typeface="+mj-lt"/>
            </a:endParaRPr>
          </a:p>
        </p:txBody>
      </p:sp>
      <p:grpSp>
        <p:nvGrpSpPr>
          <p:cNvPr id="349" name="Google Shape;349;p38"/>
          <p:cNvGrpSpPr/>
          <p:nvPr/>
        </p:nvGrpSpPr>
        <p:grpSpPr>
          <a:xfrm>
            <a:off x="-838963" y="-1617984"/>
            <a:ext cx="10054031" cy="4192929"/>
            <a:chOff x="-838963" y="-1617984"/>
            <a:chExt cx="10054031" cy="4192929"/>
          </a:xfrm>
        </p:grpSpPr>
        <p:grpSp>
          <p:nvGrpSpPr>
            <p:cNvPr id="350" name="Google Shape;350;p38"/>
            <p:cNvGrpSpPr/>
            <p:nvPr/>
          </p:nvGrpSpPr>
          <p:grpSpPr>
            <a:xfrm>
              <a:off x="-838963" y="-1617984"/>
              <a:ext cx="10054031" cy="4192929"/>
              <a:chOff x="-610363" y="-4761234"/>
              <a:chExt cx="10054031" cy="4192929"/>
            </a:xfrm>
          </p:grpSpPr>
          <p:grpSp>
            <p:nvGrpSpPr>
              <p:cNvPr id="351" name="Google Shape;351;p38"/>
              <p:cNvGrpSpPr/>
              <p:nvPr/>
            </p:nvGrpSpPr>
            <p:grpSpPr>
              <a:xfrm>
                <a:off x="3196784" y="-3409877"/>
                <a:ext cx="1582071" cy="1901195"/>
                <a:chOff x="3146778" y="-3490840"/>
                <a:chExt cx="1582071" cy="1901195"/>
              </a:xfrm>
            </p:grpSpPr>
            <p:sp>
              <p:nvSpPr>
                <p:cNvPr id="352" name="Google Shape;352;p38"/>
                <p:cNvSpPr/>
                <p:nvPr/>
              </p:nvSpPr>
              <p:spPr>
                <a:xfrm rot="-253961">
                  <a:off x="3203990" y="-3438633"/>
                  <a:ext cx="1467634" cy="17961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66" h="28727" extrusionOk="0">
                      <a:moveTo>
                        <a:pt x="1" y="0"/>
                      </a:moveTo>
                      <a:lnTo>
                        <a:pt x="4469" y="28727"/>
                      </a:lnTo>
                      <a:lnTo>
                        <a:pt x="15794" y="20213"/>
                      </a:lnTo>
                      <a:lnTo>
                        <a:pt x="16866" y="4663"/>
                      </a:lnTo>
                      <a:lnTo>
                        <a:pt x="5509" y="403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3" name="Google Shape;353;p38"/>
                <p:cNvSpPr/>
                <p:nvPr/>
              </p:nvSpPr>
              <p:spPr>
                <a:xfrm rot="-253961">
                  <a:off x="3204003" y="-3438038"/>
                  <a:ext cx="1467634" cy="17961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66" h="28727" extrusionOk="0">
                      <a:moveTo>
                        <a:pt x="1" y="0"/>
                      </a:moveTo>
                      <a:lnTo>
                        <a:pt x="4469" y="28727"/>
                      </a:lnTo>
                      <a:lnTo>
                        <a:pt x="15794" y="20213"/>
                      </a:lnTo>
                      <a:lnTo>
                        <a:pt x="16866" y="4663"/>
                      </a:lnTo>
                      <a:lnTo>
                        <a:pt x="5509" y="403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211A1B">
                    <a:alpha val="170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54" name="Google Shape;354;p38"/>
              <p:cNvGrpSpPr/>
              <p:nvPr/>
            </p:nvGrpSpPr>
            <p:grpSpPr>
              <a:xfrm>
                <a:off x="3426428" y="-4761234"/>
                <a:ext cx="6017241" cy="3385040"/>
                <a:chOff x="5377687" y="-35689"/>
                <a:chExt cx="2546441" cy="1432518"/>
              </a:xfrm>
            </p:grpSpPr>
            <p:sp>
              <p:nvSpPr>
                <p:cNvPr id="355" name="Google Shape;355;p38"/>
                <p:cNvSpPr/>
                <p:nvPr/>
              </p:nvSpPr>
              <p:spPr>
                <a:xfrm rot="-253916">
                  <a:off x="5415618" y="54571"/>
                  <a:ext cx="2470580" cy="125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89" h="47334" extrusionOk="0">
                      <a:moveTo>
                        <a:pt x="64456" y="1"/>
                      </a:moveTo>
                      <a:cubicBezTo>
                        <a:pt x="55347" y="1"/>
                        <a:pt x="46259" y="911"/>
                        <a:pt x="37322" y="2717"/>
                      </a:cubicBezTo>
                      <a:cubicBezTo>
                        <a:pt x="35681" y="3059"/>
                        <a:pt x="34040" y="3416"/>
                        <a:pt x="32415" y="3806"/>
                      </a:cubicBezTo>
                      <a:cubicBezTo>
                        <a:pt x="31424" y="4050"/>
                        <a:pt x="30449" y="4293"/>
                        <a:pt x="29474" y="4553"/>
                      </a:cubicBezTo>
                      <a:cubicBezTo>
                        <a:pt x="27264" y="5138"/>
                        <a:pt x="25071" y="5772"/>
                        <a:pt x="22910" y="6471"/>
                      </a:cubicBezTo>
                      <a:cubicBezTo>
                        <a:pt x="19238" y="7641"/>
                        <a:pt x="15631" y="8957"/>
                        <a:pt x="12089" y="10435"/>
                      </a:cubicBezTo>
                      <a:cubicBezTo>
                        <a:pt x="9765" y="11378"/>
                        <a:pt x="7474" y="12401"/>
                        <a:pt x="5232" y="13490"/>
                      </a:cubicBezTo>
                      <a:lnTo>
                        <a:pt x="6353" y="24603"/>
                      </a:lnTo>
                      <a:lnTo>
                        <a:pt x="6646" y="27333"/>
                      </a:lnTo>
                      <a:lnTo>
                        <a:pt x="7020" y="31021"/>
                      </a:lnTo>
                      <a:cubicBezTo>
                        <a:pt x="7328" y="32565"/>
                        <a:pt x="7036" y="34271"/>
                        <a:pt x="6386" y="35733"/>
                      </a:cubicBezTo>
                      <a:cubicBezTo>
                        <a:pt x="5476" y="37813"/>
                        <a:pt x="3949" y="39568"/>
                        <a:pt x="2600" y="41388"/>
                      </a:cubicBezTo>
                      <a:cubicBezTo>
                        <a:pt x="1495" y="42866"/>
                        <a:pt x="0" y="45547"/>
                        <a:pt x="2096" y="46944"/>
                      </a:cubicBezTo>
                      <a:cubicBezTo>
                        <a:pt x="2506" y="47217"/>
                        <a:pt x="2929" y="47334"/>
                        <a:pt x="3356" y="47334"/>
                      </a:cubicBezTo>
                      <a:cubicBezTo>
                        <a:pt x="5452" y="47334"/>
                        <a:pt x="7663" y="44523"/>
                        <a:pt x="9067" y="43484"/>
                      </a:cubicBezTo>
                      <a:cubicBezTo>
                        <a:pt x="11390" y="41729"/>
                        <a:pt x="13779" y="40055"/>
                        <a:pt x="16216" y="38463"/>
                      </a:cubicBezTo>
                      <a:lnTo>
                        <a:pt x="16606" y="38203"/>
                      </a:lnTo>
                      <a:cubicBezTo>
                        <a:pt x="18539" y="36952"/>
                        <a:pt x="20489" y="35733"/>
                        <a:pt x="22488" y="34580"/>
                      </a:cubicBezTo>
                      <a:cubicBezTo>
                        <a:pt x="23739" y="33849"/>
                        <a:pt x="24990" y="33150"/>
                        <a:pt x="26257" y="32467"/>
                      </a:cubicBezTo>
                      <a:cubicBezTo>
                        <a:pt x="28337" y="31346"/>
                        <a:pt x="30465" y="30274"/>
                        <a:pt x="32610" y="29250"/>
                      </a:cubicBezTo>
                      <a:cubicBezTo>
                        <a:pt x="43545" y="24051"/>
                        <a:pt x="55146" y="20346"/>
                        <a:pt x="67088" y="18202"/>
                      </a:cubicBezTo>
                      <a:lnTo>
                        <a:pt x="66471" y="11735"/>
                      </a:lnTo>
                      <a:lnTo>
                        <a:pt x="66211" y="8843"/>
                      </a:lnTo>
                      <a:lnTo>
                        <a:pt x="65398" y="4"/>
                      </a:lnTo>
                      <a:cubicBezTo>
                        <a:pt x="65084" y="2"/>
                        <a:pt x="64770" y="1"/>
                        <a:pt x="6445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6" name="Google Shape;356;p38"/>
                <p:cNvSpPr/>
                <p:nvPr/>
              </p:nvSpPr>
              <p:spPr>
                <a:xfrm rot="-253916">
                  <a:off x="5423340" y="288727"/>
                  <a:ext cx="2470580" cy="10180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89" h="38475" extrusionOk="0">
                      <a:moveTo>
                        <a:pt x="66211" y="0"/>
                      </a:moveTo>
                      <a:cubicBezTo>
                        <a:pt x="45121" y="1040"/>
                        <a:pt x="24632" y="7409"/>
                        <a:pt x="6646" y="18474"/>
                      </a:cubicBezTo>
                      <a:lnTo>
                        <a:pt x="7020" y="22162"/>
                      </a:lnTo>
                      <a:cubicBezTo>
                        <a:pt x="7344" y="23690"/>
                        <a:pt x="7036" y="25412"/>
                        <a:pt x="6386" y="26874"/>
                      </a:cubicBezTo>
                      <a:cubicBezTo>
                        <a:pt x="5476" y="28938"/>
                        <a:pt x="3949" y="30693"/>
                        <a:pt x="2600" y="32529"/>
                      </a:cubicBezTo>
                      <a:cubicBezTo>
                        <a:pt x="1495" y="34007"/>
                        <a:pt x="0" y="36688"/>
                        <a:pt x="2113" y="38085"/>
                      </a:cubicBezTo>
                      <a:cubicBezTo>
                        <a:pt x="2520" y="38358"/>
                        <a:pt x="2940" y="38474"/>
                        <a:pt x="3366" y="38474"/>
                      </a:cubicBezTo>
                      <a:cubicBezTo>
                        <a:pt x="5456" y="38474"/>
                        <a:pt x="7676" y="35661"/>
                        <a:pt x="9067" y="34608"/>
                      </a:cubicBezTo>
                      <a:cubicBezTo>
                        <a:pt x="11504" y="32772"/>
                        <a:pt x="14006" y="31018"/>
                        <a:pt x="16573" y="29344"/>
                      </a:cubicBezTo>
                      <a:cubicBezTo>
                        <a:pt x="31911" y="19368"/>
                        <a:pt x="49085" y="12576"/>
                        <a:pt x="67088" y="9343"/>
                      </a:cubicBezTo>
                      <a:lnTo>
                        <a:pt x="66211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7" name="Google Shape;357;p38"/>
                <p:cNvSpPr/>
                <p:nvPr/>
              </p:nvSpPr>
              <p:spPr>
                <a:xfrm rot="-253916">
                  <a:off x="6368254" y="18856"/>
                  <a:ext cx="1503655" cy="8595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832" h="32484" extrusionOk="0">
                      <a:moveTo>
                        <a:pt x="38197" y="1"/>
                      </a:moveTo>
                      <a:cubicBezTo>
                        <a:pt x="29074" y="1"/>
                        <a:pt x="19986" y="911"/>
                        <a:pt x="11065" y="2733"/>
                      </a:cubicBezTo>
                      <a:cubicBezTo>
                        <a:pt x="11081" y="8891"/>
                        <a:pt x="9391" y="15082"/>
                        <a:pt x="6840" y="20704"/>
                      </a:cubicBezTo>
                      <a:cubicBezTo>
                        <a:pt x="4939" y="24847"/>
                        <a:pt x="2567" y="28730"/>
                        <a:pt x="0" y="32483"/>
                      </a:cubicBezTo>
                      <a:cubicBezTo>
                        <a:pt x="2080" y="31362"/>
                        <a:pt x="4208" y="30290"/>
                        <a:pt x="6353" y="29266"/>
                      </a:cubicBezTo>
                      <a:cubicBezTo>
                        <a:pt x="17288" y="24067"/>
                        <a:pt x="28889" y="20362"/>
                        <a:pt x="40831" y="18218"/>
                      </a:cubicBezTo>
                      <a:lnTo>
                        <a:pt x="40214" y="11735"/>
                      </a:lnTo>
                      <a:lnTo>
                        <a:pt x="39954" y="8859"/>
                      </a:lnTo>
                      <a:lnTo>
                        <a:pt x="39141" y="4"/>
                      </a:lnTo>
                      <a:cubicBezTo>
                        <a:pt x="38827" y="2"/>
                        <a:pt x="38512" y="1"/>
                        <a:pt x="38197" y="1"/>
                      </a:cubicBezTo>
                      <a:close/>
                    </a:path>
                  </a:pathLst>
                </a:custGeom>
                <a:solidFill>
                  <a:srgbClr val="211A1B">
                    <a:alpha val="170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8" name="Google Shape;358;p38"/>
                <p:cNvSpPr/>
                <p:nvPr/>
              </p:nvSpPr>
              <p:spPr>
                <a:xfrm rot="-253916">
                  <a:off x="6009255" y="180501"/>
                  <a:ext cx="595982" cy="9170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84" h="34657" extrusionOk="0">
                      <a:moveTo>
                        <a:pt x="16184" y="0"/>
                      </a:moveTo>
                      <a:lnTo>
                        <a:pt x="16184" y="0"/>
                      </a:lnTo>
                      <a:cubicBezTo>
                        <a:pt x="15209" y="244"/>
                        <a:pt x="14234" y="487"/>
                        <a:pt x="13259" y="747"/>
                      </a:cubicBezTo>
                      <a:cubicBezTo>
                        <a:pt x="11033" y="1332"/>
                        <a:pt x="8840" y="1966"/>
                        <a:pt x="6679" y="2665"/>
                      </a:cubicBezTo>
                      <a:cubicBezTo>
                        <a:pt x="5866" y="13551"/>
                        <a:pt x="3900" y="24502"/>
                        <a:pt x="1" y="34657"/>
                      </a:cubicBezTo>
                      <a:lnTo>
                        <a:pt x="375" y="34397"/>
                      </a:lnTo>
                      <a:cubicBezTo>
                        <a:pt x="2292" y="33146"/>
                        <a:pt x="4258" y="31927"/>
                        <a:pt x="6256" y="30774"/>
                      </a:cubicBezTo>
                      <a:cubicBezTo>
                        <a:pt x="11309" y="21171"/>
                        <a:pt x="14673" y="10756"/>
                        <a:pt x="16184" y="0"/>
                      </a:cubicBezTo>
                      <a:close/>
                    </a:path>
                  </a:pathLst>
                </a:custGeom>
                <a:solidFill>
                  <a:srgbClr val="F5F1E4">
                    <a:alpha val="9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59" name="Google Shape;359;p38"/>
              <p:cNvGrpSpPr/>
              <p:nvPr/>
            </p:nvGrpSpPr>
            <p:grpSpPr>
              <a:xfrm>
                <a:off x="-610363" y="-4512805"/>
                <a:ext cx="4893914" cy="3944500"/>
                <a:chOff x="3658129" y="22533"/>
                <a:chExt cx="2071060" cy="1669276"/>
              </a:xfrm>
            </p:grpSpPr>
            <p:sp>
              <p:nvSpPr>
                <p:cNvPr id="360" name="Google Shape;360;p38"/>
                <p:cNvSpPr/>
                <p:nvPr/>
              </p:nvSpPr>
              <p:spPr>
                <a:xfrm rot="-253916">
                  <a:off x="4900054" y="49679"/>
                  <a:ext cx="761733" cy="977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85" h="36931" extrusionOk="0">
                      <a:moveTo>
                        <a:pt x="10680" y="1"/>
                      </a:moveTo>
                      <a:cubicBezTo>
                        <a:pt x="8927" y="1"/>
                        <a:pt x="7171" y="407"/>
                        <a:pt x="5476" y="876"/>
                      </a:cubicBezTo>
                      <a:cubicBezTo>
                        <a:pt x="7637" y="13046"/>
                        <a:pt x="5623" y="25915"/>
                        <a:pt x="1" y="36931"/>
                      </a:cubicBezTo>
                      <a:cubicBezTo>
                        <a:pt x="2812" y="35208"/>
                        <a:pt x="5460" y="33746"/>
                        <a:pt x="7751" y="32625"/>
                      </a:cubicBezTo>
                      <a:cubicBezTo>
                        <a:pt x="9750" y="31666"/>
                        <a:pt x="11862" y="30740"/>
                        <a:pt x="14088" y="30626"/>
                      </a:cubicBezTo>
                      <a:cubicBezTo>
                        <a:pt x="14237" y="30618"/>
                        <a:pt x="14388" y="30613"/>
                        <a:pt x="14539" y="30613"/>
                      </a:cubicBezTo>
                      <a:cubicBezTo>
                        <a:pt x="16620" y="30613"/>
                        <a:pt x="18801" y="31450"/>
                        <a:pt x="19937" y="33177"/>
                      </a:cubicBezTo>
                      <a:cubicBezTo>
                        <a:pt x="20181" y="33551"/>
                        <a:pt x="20376" y="33957"/>
                        <a:pt x="20522" y="34396"/>
                      </a:cubicBezTo>
                      <a:lnTo>
                        <a:pt x="20538" y="34445"/>
                      </a:lnTo>
                      <a:cubicBezTo>
                        <a:pt x="20587" y="34640"/>
                        <a:pt x="20636" y="34818"/>
                        <a:pt x="20685" y="34997"/>
                      </a:cubicBezTo>
                      <a:lnTo>
                        <a:pt x="19417" y="22697"/>
                      </a:lnTo>
                      <a:lnTo>
                        <a:pt x="19076" y="19367"/>
                      </a:lnTo>
                      <a:lnTo>
                        <a:pt x="18897" y="17482"/>
                      </a:lnTo>
                      <a:lnTo>
                        <a:pt x="17630" y="5150"/>
                      </a:lnTo>
                      <a:lnTo>
                        <a:pt x="17614" y="5036"/>
                      </a:lnTo>
                      <a:cubicBezTo>
                        <a:pt x="17565" y="4565"/>
                        <a:pt x="17451" y="4093"/>
                        <a:pt x="17256" y="3655"/>
                      </a:cubicBezTo>
                      <a:cubicBezTo>
                        <a:pt x="16395" y="1608"/>
                        <a:pt x="14185" y="373"/>
                        <a:pt x="11976" y="80"/>
                      </a:cubicBezTo>
                      <a:cubicBezTo>
                        <a:pt x="11545" y="26"/>
                        <a:pt x="11112" y="1"/>
                        <a:pt x="10680" y="1"/>
                      </a:cubicBezTo>
                      <a:close/>
                    </a:path>
                  </a:pathLst>
                </a:custGeom>
                <a:solidFill>
                  <a:srgbClr val="211A1B">
                    <a:alpha val="170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1" name="Google Shape;361;p38"/>
                <p:cNvSpPr/>
                <p:nvPr/>
              </p:nvSpPr>
              <p:spPr>
                <a:xfrm rot="-253916">
                  <a:off x="3705781" y="93771"/>
                  <a:ext cx="1975757" cy="15268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652" h="57702" extrusionOk="0">
                      <a:moveTo>
                        <a:pt x="43617" y="0"/>
                      </a:moveTo>
                      <a:cubicBezTo>
                        <a:pt x="41874" y="0"/>
                        <a:pt x="40128" y="413"/>
                        <a:pt x="38443" y="866"/>
                      </a:cubicBezTo>
                      <a:lnTo>
                        <a:pt x="38346" y="899"/>
                      </a:lnTo>
                      <a:cubicBezTo>
                        <a:pt x="36965" y="1289"/>
                        <a:pt x="35454" y="1760"/>
                        <a:pt x="33829" y="2296"/>
                      </a:cubicBezTo>
                      <a:cubicBezTo>
                        <a:pt x="31636" y="3060"/>
                        <a:pt x="29247" y="3937"/>
                        <a:pt x="26794" y="4944"/>
                      </a:cubicBezTo>
                      <a:cubicBezTo>
                        <a:pt x="17240" y="8795"/>
                        <a:pt x="6468" y="14254"/>
                        <a:pt x="1" y="19259"/>
                      </a:cubicBezTo>
                      <a:lnTo>
                        <a:pt x="1544" y="28569"/>
                      </a:lnTo>
                      <a:lnTo>
                        <a:pt x="2926" y="36855"/>
                      </a:lnTo>
                      <a:lnTo>
                        <a:pt x="6370" y="57702"/>
                      </a:lnTo>
                      <a:cubicBezTo>
                        <a:pt x="10757" y="52778"/>
                        <a:pt x="17841" y="47059"/>
                        <a:pt x="24974" y="42136"/>
                      </a:cubicBezTo>
                      <a:cubicBezTo>
                        <a:pt x="26420" y="41129"/>
                        <a:pt x="27899" y="40154"/>
                        <a:pt x="29312" y="39228"/>
                      </a:cubicBezTo>
                      <a:cubicBezTo>
                        <a:pt x="30547" y="38431"/>
                        <a:pt x="31782" y="37668"/>
                        <a:pt x="32968" y="36937"/>
                      </a:cubicBezTo>
                      <a:cubicBezTo>
                        <a:pt x="35779" y="35214"/>
                        <a:pt x="38427" y="33752"/>
                        <a:pt x="40718" y="32631"/>
                      </a:cubicBezTo>
                      <a:cubicBezTo>
                        <a:pt x="42717" y="31672"/>
                        <a:pt x="44829" y="30746"/>
                        <a:pt x="47055" y="30632"/>
                      </a:cubicBezTo>
                      <a:cubicBezTo>
                        <a:pt x="47204" y="30624"/>
                        <a:pt x="47355" y="30619"/>
                        <a:pt x="47506" y="30619"/>
                      </a:cubicBezTo>
                      <a:cubicBezTo>
                        <a:pt x="49587" y="30619"/>
                        <a:pt x="51768" y="31456"/>
                        <a:pt x="52904" y="33183"/>
                      </a:cubicBezTo>
                      <a:cubicBezTo>
                        <a:pt x="53148" y="33557"/>
                        <a:pt x="53343" y="33963"/>
                        <a:pt x="53489" y="34402"/>
                      </a:cubicBezTo>
                      <a:lnTo>
                        <a:pt x="53505" y="34451"/>
                      </a:lnTo>
                      <a:cubicBezTo>
                        <a:pt x="53554" y="34646"/>
                        <a:pt x="53603" y="34824"/>
                        <a:pt x="53652" y="35003"/>
                      </a:cubicBezTo>
                      <a:lnTo>
                        <a:pt x="52384" y="22703"/>
                      </a:lnTo>
                      <a:lnTo>
                        <a:pt x="52043" y="19373"/>
                      </a:lnTo>
                      <a:lnTo>
                        <a:pt x="51864" y="17488"/>
                      </a:lnTo>
                      <a:lnTo>
                        <a:pt x="50597" y="5156"/>
                      </a:lnTo>
                      <a:lnTo>
                        <a:pt x="50581" y="5042"/>
                      </a:lnTo>
                      <a:cubicBezTo>
                        <a:pt x="50532" y="4571"/>
                        <a:pt x="50418" y="4099"/>
                        <a:pt x="50223" y="3661"/>
                      </a:cubicBezTo>
                      <a:cubicBezTo>
                        <a:pt x="49362" y="1614"/>
                        <a:pt x="47152" y="379"/>
                        <a:pt x="44943" y="86"/>
                      </a:cubicBezTo>
                      <a:cubicBezTo>
                        <a:pt x="44502" y="27"/>
                        <a:pt x="44060" y="0"/>
                        <a:pt x="4361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2" name="Google Shape;362;p38"/>
                <p:cNvSpPr/>
                <p:nvPr/>
              </p:nvSpPr>
              <p:spPr>
                <a:xfrm rot="-253916">
                  <a:off x="4612953" y="146405"/>
                  <a:ext cx="366229" cy="10541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5" h="39841" extrusionOk="0">
                      <a:moveTo>
                        <a:pt x="8888" y="1"/>
                      </a:moveTo>
                      <a:lnTo>
                        <a:pt x="8888" y="1"/>
                      </a:lnTo>
                      <a:cubicBezTo>
                        <a:pt x="6679" y="765"/>
                        <a:pt x="4306" y="1658"/>
                        <a:pt x="1837" y="2649"/>
                      </a:cubicBezTo>
                      <a:cubicBezTo>
                        <a:pt x="4225" y="14933"/>
                        <a:pt x="3640" y="27866"/>
                        <a:pt x="1" y="39841"/>
                      </a:cubicBezTo>
                      <a:cubicBezTo>
                        <a:pt x="1463" y="38834"/>
                        <a:pt x="2925" y="37859"/>
                        <a:pt x="4355" y="36933"/>
                      </a:cubicBezTo>
                      <a:cubicBezTo>
                        <a:pt x="8401" y="25072"/>
                        <a:pt x="9944" y="12496"/>
                        <a:pt x="8888" y="1"/>
                      </a:cubicBezTo>
                      <a:close/>
                    </a:path>
                  </a:pathLst>
                </a:custGeom>
                <a:solidFill>
                  <a:srgbClr val="F5F1E4">
                    <a:alpha val="9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3" name="Google Shape;363;p38"/>
                <p:cNvSpPr/>
                <p:nvPr/>
              </p:nvSpPr>
              <p:spPr>
                <a:xfrm>
                  <a:off x="4499799" y="986737"/>
                  <a:ext cx="86950" cy="8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8" h="3495" extrusionOk="0">
                      <a:moveTo>
                        <a:pt x="1999" y="1"/>
                      </a:moveTo>
                      <a:lnTo>
                        <a:pt x="1333" y="1154"/>
                      </a:lnTo>
                      <a:lnTo>
                        <a:pt x="1" y="911"/>
                      </a:lnTo>
                      <a:lnTo>
                        <a:pt x="1" y="911"/>
                      </a:lnTo>
                      <a:lnTo>
                        <a:pt x="910" y="1886"/>
                      </a:lnTo>
                      <a:lnTo>
                        <a:pt x="277" y="3056"/>
                      </a:lnTo>
                      <a:lnTo>
                        <a:pt x="1479" y="2503"/>
                      </a:lnTo>
                      <a:lnTo>
                        <a:pt x="2405" y="3494"/>
                      </a:lnTo>
                      <a:lnTo>
                        <a:pt x="2259" y="2194"/>
                      </a:lnTo>
                      <a:lnTo>
                        <a:pt x="3478" y="1593"/>
                      </a:lnTo>
                      <a:lnTo>
                        <a:pt x="2145" y="1333"/>
                      </a:lnTo>
                      <a:lnTo>
                        <a:pt x="1999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4" name="Google Shape;364;p38"/>
                <p:cNvSpPr/>
                <p:nvPr/>
              </p:nvSpPr>
              <p:spPr>
                <a:xfrm>
                  <a:off x="4465674" y="796637"/>
                  <a:ext cx="85325" cy="87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13" h="3511" extrusionOk="0">
                      <a:moveTo>
                        <a:pt x="1349" y="1"/>
                      </a:moveTo>
                      <a:lnTo>
                        <a:pt x="1301" y="1333"/>
                      </a:lnTo>
                      <a:lnTo>
                        <a:pt x="1" y="1723"/>
                      </a:lnTo>
                      <a:lnTo>
                        <a:pt x="1268" y="2162"/>
                      </a:lnTo>
                      <a:lnTo>
                        <a:pt x="1252" y="3510"/>
                      </a:lnTo>
                      <a:lnTo>
                        <a:pt x="2064" y="2471"/>
                      </a:lnTo>
                      <a:lnTo>
                        <a:pt x="3348" y="2893"/>
                      </a:lnTo>
                      <a:lnTo>
                        <a:pt x="2600" y="1821"/>
                      </a:lnTo>
                      <a:lnTo>
                        <a:pt x="3413" y="716"/>
                      </a:lnTo>
                      <a:lnTo>
                        <a:pt x="2113" y="1106"/>
                      </a:lnTo>
                      <a:lnTo>
                        <a:pt x="1349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5" name="Google Shape;365;p38"/>
                <p:cNvSpPr/>
                <p:nvPr/>
              </p:nvSpPr>
              <p:spPr>
                <a:xfrm>
                  <a:off x="4333674" y="667462"/>
                  <a:ext cx="85325" cy="8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13" h="3527" extrusionOk="0">
                      <a:moveTo>
                        <a:pt x="2259" y="1"/>
                      </a:moveTo>
                      <a:lnTo>
                        <a:pt x="1381" y="1041"/>
                      </a:lnTo>
                      <a:lnTo>
                        <a:pt x="146" y="553"/>
                      </a:lnTo>
                      <a:lnTo>
                        <a:pt x="861" y="1691"/>
                      </a:lnTo>
                      <a:lnTo>
                        <a:pt x="0" y="2747"/>
                      </a:lnTo>
                      <a:lnTo>
                        <a:pt x="1300" y="2406"/>
                      </a:lnTo>
                      <a:lnTo>
                        <a:pt x="2031" y="3527"/>
                      </a:lnTo>
                      <a:lnTo>
                        <a:pt x="2112" y="2194"/>
                      </a:lnTo>
                      <a:lnTo>
                        <a:pt x="3412" y="1837"/>
                      </a:lnTo>
                      <a:lnTo>
                        <a:pt x="2210" y="1366"/>
                      </a:lnTo>
                      <a:lnTo>
                        <a:pt x="2259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6" name="Google Shape;366;p38"/>
                <p:cNvSpPr/>
                <p:nvPr/>
              </p:nvSpPr>
              <p:spPr>
                <a:xfrm>
                  <a:off x="4008699" y="820212"/>
                  <a:ext cx="331500" cy="33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60" h="13438" extrusionOk="0">
                      <a:moveTo>
                        <a:pt x="5818" y="0"/>
                      </a:moveTo>
                      <a:lnTo>
                        <a:pt x="5054" y="5135"/>
                      </a:lnTo>
                      <a:lnTo>
                        <a:pt x="1" y="6012"/>
                      </a:lnTo>
                      <a:lnTo>
                        <a:pt x="4583" y="8287"/>
                      </a:lnTo>
                      <a:lnTo>
                        <a:pt x="3900" y="13437"/>
                      </a:lnTo>
                      <a:lnTo>
                        <a:pt x="7426" y="9749"/>
                      </a:lnTo>
                      <a:lnTo>
                        <a:pt x="12073" y="11959"/>
                      </a:lnTo>
                      <a:lnTo>
                        <a:pt x="12073" y="11959"/>
                      </a:lnTo>
                      <a:lnTo>
                        <a:pt x="9717" y="7474"/>
                      </a:lnTo>
                      <a:lnTo>
                        <a:pt x="13259" y="3689"/>
                      </a:lnTo>
                      <a:lnTo>
                        <a:pt x="8336" y="4533"/>
                      </a:lnTo>
                      <a:lnTo>
                        <a:pt x="581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367" name="Google Shape;367;p38"/>
            <p:cNvSpPr/>
            <p:nvPr/>
          </p:nvSpPr>
          <p:spPr>
            <a:xfrm>
              <a:off x="389050" y="-99588"/>
              <a:ext cx="201623" cy="208358"/>
            </a:xfrm>
            <a:custGeom>
              <a:avLst/>
              <a:gdLst/>
              <a:ahLst/>
              <a:cxnLst/>
              <a:rect l="l" t="t" r="r" b="b"/>
              <a:pathLst>
                <a:path w="3413" h="3527" extrusionOk="0">
                  <a:moveTo>
                    <a:pt x="2259" y="1"/>
                  </a:moveTo>
                  <a:lnTo>
                    <a:pt x="1381" y="1041"/>
                  </a:lnTo>
                  <a:lnTo>
                    <a:pt x="146" y="553"/>
                  </a:lnTo>
                  <a:lnTo>
                    <a:pt x="861" y="1691"/>
                  </a:lnTo>
                  <a:lnTo>
                    <a:pt x="0" y="2747"/>
                  </a:lnTo>
                  <a:lnTo>
                    <a:pt x="1300" y="2406"/>
                  </a:lnTo>
                  <a:lnTo>
                    <a:pt x="2031" y="3527"/>
                  </a:lnTo>
                  <a:lnTo>
                    <a:pt x="2112" y="2194"/>
                  </a:lnTo>
                  <a:lnTo>
                    <a:pt x="3412" y="1837"/>
                  </a:lnTo>
                  <a:lnTo>
                    <a:pt x="2210" y="1366"/>
                  </a:lnTo>
                  <a:lnTo>
                    <a:pt x="225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8" name="Google Shape;368;p38"/>
          <p:cNvGrpSpPr/>
          <p:nvPr/>
        </p:nvGrpSpPr>
        <p:grpSpPr>
          <a:xfrm>
            <a:off x="203991" y="1219566"/>
            <a:ext cx="2251127" cy="5003476"/>
            <a:chOff x="1186262" y="1449157"/>
            <a:chExt cx="2251127" cy="5003476"/>
          </a:xfrm>
        </p:grpSpPr>
        <p:grpSp>
          <p:nvGrpSpPr>
            <p:cNvPr id="369" name="Google Shape;369;p38"/>
            <p:cNvGrpSpPr/>
            <p:nvPr/>
          </p:nvGrpSpPr>
          <p:grpSpPr>
            <a:xfrm>
              <a:off x="1186262" y="1449157"/>
              <a:ext cx="2251127" cy="5003476"/>
              <a:chOff x="1186262" y="1449157"/>
              <a:chExt cx="2251127" cy="5003476"/>
            </a:xfrm>
          </p:grpSpPr>
          <p:grpSp>
            <p:nvGrpSpPr>
              <p:cNvPr id="370" name="Google Shape;370;p38"/>
              <p:cNvGrpSpPr/>
              <p:nvPr/>
            </p:nvGrpSpPr>
            <p:grpSpPr>
              <a:xfrm>
                <a:off x="2469650" y="1449157"/>
                <a:ext cx="967739" cy="1282601"/>
                <a:chOff x="-2290402" y="6700569"/>
                <a:chExt cx="267435" cy="354466"/>
              </a:xfrm>
            </p:grpSpPr>
            <p:sp>
              <p:nvSpPr>
                <p:cNvPr id="371" name="Google Shape;371;p38"/>
                <p:cNvSpPr/>
                <p:nvPr/>
              </p:nvSpPr>
              <p:spPr>
                <a:xfrm>
                  <a:off x="-2290402" y="6753502"/>
                  <a:ext cx="245554" cy="3015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79" h="9798" extrusionOk="0">
                      <a:moveTo>
                        <a:pt x="6982" y="0"/>
                      </a:moveTo>
                      <a:cubicBezTo>
                        <a:pt x="6573" y="0"/>
                        <a:pt x="6195" y="271"/>
                        <a:pt x="6087" y="684"/>
                      </a:cubicBezTo>
                      <a:lnTo>
                        <a:pt x="6078" y="704"/>
                      </a:lnTo>
                      <a:cubicBezTo>
                        <a:pt x="6030" y="896"/>
                        <a:pt x="5982" y="1097"/>
                        <a:pt x="5924" y="1299"/>
                      </a:cubicBezTo>
                      <a:lnTo>
                        <a:pt x="5761" y="1904"/>
                      </a:lnTo>
                      <a:cubicBezTo>
                        <a:pt x="5655" y="2297"/>
                        <a:pt x="5540" y="2691"/>
                        <a:pt x="5425" y="3085"/>
                      </a:cubicBezTo>
                      <a:cubicBezTo>
                        <a:pt x="5300" y="3478"/>
                        <a:pt x="5185" y="3862"/>
                        <a:pt x="5050" y="4246"/>
                      </a:cubicBezTo>
                      <a:cubicBezTo>
                        <a:pt x="4993" y="4429"/>
                        <a:pt x="4926" y="4621"/>
                        <a:pt x="4849" y="4794"/>
                      </a:cubicBezTo>
                      <a:cubicBezTo>
                        <a:pt x="4782" y="4976"/>
                        <a:pt x="4714" y="5149"/>
                        <a:pt x="4638" y="5283"/>
                      </a:cubicBezTo>
                      <a:lnTo>
                        <a:pt x="4618" y="5331"/>
                      </a:lnTo>
                      <a:lnTo>
                        <a:pt x="4599" y="5360"/>
                      </a:lnTo>
                      <a:cubicBezTo>
                        <a:pt x="4590" y="5370"/>
                        <a:pt x="4590" y="5379"/>
                        <a:pt x="4580" y="5389"/>
                      </a:cubicBezTo>
                      <a:lnTo>
                        <a:pt x="4561" y="5418"/>
                      </a:lnTo>
                      <a:cubicBezTo>
                        <a:pt x="4522" y="5466"/>
                        <a:pt x="4484" y="5504"/>
                        <a:pt x="4446" y="5542"/>
                      </a:cubicBezTo>
                      <a:cubicBezTo>
                        <a:pt x="4340" y="5648"/>
                        <a:pt x="4234" y="5754"/>
                        <a:pt x="4119" y="5840"/>
                      </a:cubicBezTo>
                      <a:cubicBezTo>
                        <a:pt x="3841" y="6051"/>
                        <a:pt x="3534" y="6243"/>
                        <a:pt x="3226" y="6407"/>
                      </a:cubicBezTo>
                      <a:cubicBezTo>
                        <a:pt x="2900" y="6579"/>
                        <a:pt x="2545" y="6743"/>
                        <a:pt x="2189" y="6887"/>
                      </a:cubicBezTo>
                      <a:cubicBezTo>
                        <a:pt x="2017" y="6963"/>
                        <a:pt x="1834" y="7031"/>
                        <a:pt x="1652" y="7098"/>
                      </a:cubicBezTo>
                      <a:lnTo>
                        <a:pt x="1383" y="7203"/>
                      </a:lnTo>
                      <a:lnTo>
                        <a:pt x="1249" y="7242"/>
                      </a:lnTo>
                      <a:lnTo>
                        <a:pt x="1181" y="7271"/>
                      </a:lnTo>
                      <a:lnTo>
                        <a:pt x="1153" y="7280"/>
                      </a:lnTo>
                      <a:lnTo>
                        <a:pt x="1133" y="7280"/>
                      </a:lnTo>
                      <a:cubicBezTo>
                        <a:pt x="413" y="7453"/>
                        <a:pt x="0" y="8202"/>
                        <a:pt x="221" y="8903"/>
                      </a:cubicBezTo>
                      <a:cubicBezTo>
                        <a:pt x="393" y="9455"/>
                        <a:pt x="900" y="9798"/>
                        <a:pt x="1442" y="9798"/>
                      </a:cubicBezTo>
                      <a:cubicBezTo>
                        <a:pt x="1598" y="9798"/>
                        <a:pt x="1756" y="9769"/>
                        <a:pt x="1911" y="9709"/>
                      </a:cubicBezTo>
                      <a:lnTo>
                        <a:pt x="1988" y="9680"/>
                      </a:lnTo>
                      <a:lnTo>
                        <a:pt x="2084" y="9642"/>
                      </a:lnTo>
                      <a:lnTo>
                        <a:pt x="2161" y="9604"/>
                      </a:lnTo>
                      <a:lnTo>
                        <a:pt x="2324" y="9536"/>
                      </a:lnTo>
                      <a:lnTo>
                        <a:pt x="2631" y="9402"/>
                      </a:lnTo>
                      <a:cubicBezTo>
                        <a:pt x="2833" y="9306"/>
                        <a:pt x="3044" y="9210"/>
                        <a:pt x="3245" y="9104"/>
                      </a:cubicBezTo>
                      <a:cubicBezTo>
                        <a:pt x="3639" y="8903"/>
                        <a:pt x="4042" y="8682"/>
                        <a:pt x="4446" y="8432"/>
                      </a:cubicBezTo>
                      <a:cubicBezTo>
                        <a:pt x="4849" y="8173"/>
                        <a:pt x="5242" y="7876"/>
                        <a:pt x="5607" y="7559"/>
                      </a:cubicBezTo>
                      <a:cubicBezTo>
                        <a:pt x="5809" y="7376"/>
                        <a:pt x="6001" y="7175"/>
                        <a:pt x="6164" y="6963"/>
                      </a:cubicBezTo>
                      <a:cubicBezTo>
                        <a:pt x="6260" y="6848"/>
                        <a:pt x="6347" y="6723"/>
                        <a:pt x="6433" y="6589"/>
                      </a:cubicBezTo>
                      <a:lnTo>
                        <a:pt x="6491" y="6493"/>
                      </a:lnTo>
                      <a:lnTo>
                        <a:pt x="6548" y="6378"/>
                      </a:lnTo>
                      <a:lnTo>
                        <a:pt x="6606" y="6263"/>
                      </a:lnTo>
                      <a:lnTo>
                        <a:pt x="6644" y="6167"/>
                      </a:lnTo>
                      <a:cubicBezTo>
                        <a:pt x="6740" y="5927"/>
                        <a:pt x="6817" y="5706"/>
                        <a:pt x="6884" y="5485"/>
                      </a:cubicBezTo>
                      <a:cubicBezTo>
                        <a:pt x="6942" y="5264"/>
                        <a:pt x="7009" y="5053"/>
                        <a:pt x="7067" y="4842"/>
                      </a:cubicBezTo>
                      <a:cubicBezTo>
                        <a:pt x="7191" y="4419"/>
                        <a:pt x="7287" y="4006"/>
                        <a:pt x="7383" y="3584"/>
                      </a:cubicBezTo>
                      <a:cubicBezTo>
                        <a:pt x="7479" y="3171"/>
                        <a:pt x="7566" y="2749"/>
                        <a:pt x="7652" y="2336"/>
                      </a:cubicBezTo>
                      <a:lnTo>
                        <a:pt x="7777" y="1712"/>
                      </a:lnTo>
                      <a:cubicBezTo>
                        <a:pt x="7816" y="1500"/>
                        <a:pt x="7854" y="1299"/>
                        <a:pt x="7892" y="1078"/>
                      </a:cubicBezTo>
                      <a:cubicBezTo>
                        <a:pt x="7979" y="598"/>
                        <a:pt x="7662" y="128"/>
                        <a:pt x="7182" y="22"/>
                      </a:cubicBezTo>
                      <a:cubicBezTo>
                        <a:pt x="7115" y="7"/>
                        <a:pt x="7048" y="0"/>
                        <a:pt x="6982" y="0"/>
                      </a:cubicBezTo>
                      <a:close/>
                    </a:path>
                  </a:pathLst>
                </a:custGeom>
                <a:solidFill>
                  <a:srgbClr val="D9A67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2" name="Google Shape;372;p38"/>
                <p:cNvSpPr/>
                <p:nvPr/>
              </p:nvSpPr>
              <p:spPr>
                <a:xfrm>
                  <a:off x="-2150653" y="6919749"/>
                  <a:ext cx="23974" cy="58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9" h="189" extrusionOk="0">
                      <a:moveTo>
                        <a:pt x="201" y="0"/>
                      </a:moveTo>
                      <a:cubicBezTo>
                        <a:pt x="153" y="0"/>
                        <a:pt x="105" y="2"/>
                        <a:pt x="58" y="6"/>
                      </a:cubicBezTo>
                      <a:cubicBezTo>
                        <a:pt x="20" y="6"/>
                        <a:pt x="1" y="35"/>
                        <a:pt x="1" y="64"/>
                      </a:cubicBezTo>
                      <a:cubicBezTo>
                        <a:pt x="1" y="102"/>
                        <a:pt x="29" y="121"/>
                        <a:pt x="68" y="121"/>
                      </a:cubicBezTo>
                      <a:cubicBezTo>
                        <a:pt x="102" y="120"/>
                        <a:pt x="136" y="119"/>
                        <a:pt x="171" y="119"/>
                      </a:cubicBezTo>
                      <a:cubicBezTo>
                        <a:pt x="348" y="119"/>
                        <a:pt x="525" y="140"/>
                        <a:pt x="701" y="188"/>
                      </a:cubicBezTo>
                      <a:cubicBezTo>
                        <a:pt x="721" y="188"/>
                        <a:pt x="740" y="188"/>
                        <a:pt x="759" y="169"/>
                      </a:cubicBezTo>
                      <a:cubicBezTo>
                        <a:pt x="769" y="160"/>
                        <a:pt x="769" y="150"/>
                        <a:pt x="778" y="140"/>
                      </a:cubicBezTo>
                      <a:cubicBezTo>
                        <a:pt x="778" y="112"/>
                        <a:pt x="759" y="73"/>
                        <a:pt x="730" y="64"/>
                      </a:cubicBezTo>
                      <a:cubicBezTo>
                        <a:pt x="557" y="26"/>
                        <a:pt x="377" y="0"/>
                        <a:pt x="20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3" name="Google Shape;373;p38"/>
                <p:cNvSpPr/>
                <p:nvPr/>
              </p:nvSpPr>
              <p:spPr>
                <a:xfrm>
                  <a:off x="-2147699" y="6919687"/>
                  <a:ext cx="12741" cy="126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" h="412" extrusionOk="0">
                      <a:moveTo>
                        <a:pt x="75" y="0"/>
                      </a:moveTo>
                      <a:cubicBezTo>
                        <a:pt x="58" y="0"/>
                        <a:pt x="41" y="11"/>
                        <a:pt x="29" y="27"/>
                      </a:cubicBezTo>
                      <a:cubicBezTo>
                        <a:pt x="1" y="46"/>
                        <a:pt x="10" y="85"/>
                        <a:pt x="29" y="104"/>
                      </a:cubicBezTo>
                      <a:cubicBezTo>
                        <a:pt x="135" y="181"/>
                        <a:pt x="221" y="277"/>
                        <a:pt x="298" y="383"/>
                      </a:cubicBezTo>
                      <a:cubicBezTo>
                        <a:pt x="304" y="401"/>
                        <a:pt x="323" y="412"/>
                        <a:pt x="343" y="412"/>
                      </a:cubicBezTo>
                      <a:cubicBezTo>
                        <a:pt x="353" y="412"/>
                        <a:pt x="365" y="409"/>
                        <a:pt x="375" y="402"/>
                      </a:cubicBezTo>
                      <a:lnTo>
                        <a:pt x="385" y="402"/>
                      </a:lnTo>
                      <a:cubicBezTo>
                        <a:pt x="413" y="383"/>
                        <a:pt x="413" y="354"/>
                        <a:pt x="404" y="325"/>
                      </a:cubicBezTo>
                      <a:cubicBezTo>
                        <a:pt x="327" y="200"/>
                        <a:pt x="231" y="94"/>
                        <a:pt x="106" y="18"/>
                      </a:cubicBezTo>
                      <a:cubicBezTo>
                        <a:pt x="98" y="6"/>
                        <a:pt x="87" y="0"/>
                        <a:pt x="7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4" name="Google Shape;374;p38"/>
                <p:cNvSpPr/>
                <p:nvPr/>
              </p:nvSpPr>
              <p:spPr>
                <a:xfrm>
                  <a:off x="-2116093" y="6700569"/>
                  <a:ext cx="93125" cy="84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6" h="2732" extrusionOk="0">
                      <a:moveTo>
                        <a:pt x="1015" y="0"/>
                      </a:moveTo>
                      <a:cubicBezTo>
                        <a:pt x="949" y="0"/>
                        <a:pt x="891" y="5"/>
                        <a:pt x="846" y="14"/>
                      </a:cubicBezTo>
                      <a:cubicBezTo>
                        <a:pt x="299" y="119"/>
                        <a:pt x="366" y="1012"/>
                        <a:pt x="366" y="1012"/>
                      </a:cubicBezTo>
                      <a:cubicBezTo>
                        <a:pt x="203" y="1031"/>
                        <a:pt x="78" y="1156"/>
                        <a:pt x="49" y="1320"/>
                      </a:cubicBezTo>
                      <a:cubicBezTo>
                        <a:pt x="1" y="1588"/>
                        <a:pt x="596" y="2414"/>
                        <a:pt x="596" y="2414"/>
                      </a:cubicBezTo>
                      <a:cubicBezTo>
                        <a:pt x="596" y="2414"/>
                        <a:pt x="1006" y="2731"/>
                        <a:pt x="1521" y="2731"/>
                      </a:cubicBezTo>
                      <a:cubicBezTo>
                        <a:pt x="1782" y="2731"/>
                        <a:pt x="2069" y="2650"/>
                        <a:pt x="2344" y="2404"/>
                      </a:cubicBezTo>
                      <a:cubicBezTo>
                        <a:pt x="2344" y="2404"/>
                        <a:pt x="3025" y="1617"/>
                        <a:pt x="2920" y="974"/>
                      </a:cubicBezTo>
                      <a:cubicBezTo>
                        <a:pt x="2816" y="329"/>
                        <a:pt x="1583" y="0"/>
                        <a:pt x="1015" y="0"/>
                      </a:cubicBezTo>
                      <a:close/>
                    </a:path>
                  </a:pathLst>
                </a:custGeom>
                <a:solidFill>
                  <a:srgbClr val="D9A67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5" name="Google Shape;375;p38"/>
                <p:cNvSpPr/>
                <p:nvPr/>
              </p:nvSpPr>
              <p:spPr>
                <a:xfrm>
                  <a:off x="-2102183" y="6733714"/>
                  <a:ext cx="24835" cy="25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7" h="843" extrusionOk="0">
                      <a:moveTo>
                        <a:pt x="325" y="0"/>
                      </a:moveTo>
                      <a:cubicBezTo>
                        <a:pt x="310" y="0"/>
                        <a:pt x="293" y="7"/>
                        <a:pt x="279" y="22"/>
                      </a:cubicBezTo>
                      <a:cubicBezTo>
                        <a:pt x="259" y="41"/>
                        <a:pt x="259" y="79"/>
                        <a:pt x="279" y="108"/>
                      </a:cubicBezTo>
                      <a:cubicBezTo>
                        <a:pt x="375" y="185"/>
                        <a:pt x="634" y="444"/>
                        <a:pt x="663" y="627"/>
                      </a:cubicBezTo>
                      <a:cubicBezTo>
                        <a:pt x="682" y="684"/>
                        <a:pt x="653" y="703"/>
                        <a:pt x="643" y="703"/>
                      </a:cubicBezTo>
                      <a:cubicBezTo>
                        <a:pt x="625" y="715"/>
                        <a:pt x="598" y="721"/>
                        <a:pt x="564" y="721"/>
                      </a:cubicBezTo>
                      <a:cubicBezTo>
                        <a:pt x="454" y="721"/>
                        <a:pt x="274" y="658"/>
                        <a:pt x="106" y="511"/>
                      </a:cubicBezTo>
                      <a:cubicBezTo>
                        <a:pt x="93" y="503"/>
                        <a:pt x="78" y="498"/>
                        <a:pt x="64" y="498"/>
                      </a:cubicBezTo>
                      <a:cubicBezTo>
                        <a:pt x="46" y="498"/>
                        <a:pt x="30" y="505"/>
                        <a:pt x="19" y="521"/>
                      </a:cubicBezTo>
                      <a:cubicBezTo>
                        <a:pt x="0" y="550"/>
                        <a:pt x="0" y="588"/>
                        <a:pt x="19" y="607"/>
                      </a:cubicBezTo>
                      <a:cubicBezTo>
                        <a:pt x="190" y="756"/>
                        <a:pt x="402" y="842"/>
                        <a:pt x="559" y="842"/>
                      </a:cubicBezTo>
                      <a:cubicBezTo>
                        <a:pt x="615" y="842"/>
                        <a:pt x="663" y="832"/>
                        <a:pt x="701" y="809"/>
                      </a:cubicBezTo>
                      <a:cubicBezTo>
                        <a:pt x="711" y="809"/>
                        <a:pt x="730" y="799"/>
                        <a:pt x="739" y="799"/>
                      </a:cubicBezTo>
                      <a:cubicBezTo>
                        <a:pt x="787" y="751"/>
                        <a:pt x="807" y="675"/>
                        <a:pt x="797" y="607"/>
                      </a:cubicBezTo>
                      <a:cubicBezTo>
                        <a:pt x="739" y="348"/>
                        <a:pt x="384" y="31"/>
                        <a:pt x="365" y="22"/>
                      </a:cubicBezTo>
                      <a:cubicBezTo>
                        <a:pt x="355" y="7"/>
                        <a:pt x="341" y="0"/>
                        <a:pt x="32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6" name="Google Shape;376;p38"/>
                <p:cNvSpPr/>
                <p:nvPr/>
              </p:nvSpPr>
              <p:spPr>
                <a:xfrm>
                  <a:off x="-2056112" y="6719680"/>
                  <a:ext cx="9233" cy="294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958" extrusionOk="0">
                      <a:moveTo>
                        <a:pt x="221" y="1"/>
                      </a:moveTo>
                      <a:cubicBezTo>
                        <a:pt x="203" y="1"/>
                        <a:pt x="186" y="8"/>
                        <a:pt x="174" y="26"/>
                      </a:cubicBezTo>
                      <a:cubicBezTo>
                        <a:pt x="1" y="353"/>
                        <a:pt x="11" y="881"/>
                        <a:pt x="11" y="900"/>
                      </a:cubicBezTo>
                      <a:cubicBezTo>
                        <a:pt x="11" y="929"/>
                        <a:pt x="39" y="958"/>
                        <a:pt x="68" y="958"/>
                      </a:cubicBezTo>
                      <a:cubicBezTo>
                        <a:pt x="87" y="958"/>
                        <a:pt x="97" y="958"/>
                        <a:pt x="116" y="948"/>
                      </a:cubicBezTo>
                      <a:cubicBezTo>
                        <a:pt x="126" y="929"/>
                        <a:pt x="135" y="910"/>
                        <a:pt x="135" y="900"/>
                      </a:cubicBezTo>
                      <a:cubicBezTo>
                        <a:pt x="135" y="900"/>
                        <a:pt x="126" y="382"/>
                        <a:pt x="279" y="84"/>
                      </a:cubicBezTo>
                      <a:cubicBezTo>
                        <a:pt x="299" y="38"/>
                        <a:pt x="260" y="1"/>
                        <a:pt x="22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7" name="Google Shape;377;p38"/>
                <p:cNvSpPr/>
                <p:nvPr/>
              </p:nvSpPr>
              <p:spPr>
                <a:xfrm>
                  <a:off x="-2073839" y="6716295"/>
                  <a:ext cx="11479" cy="319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3" h="1038" extrusionOk="0">
                      <a:moveTo>
                        <a:pt x="291" y="1"/>
                      </a:moveTo>
                      <a:cubicBezTo>
                        <a:pt x="272" y="1"/>
                        <a:pt x="253" y="10"/>
                        <a:pt x="241" y="31"/>
                      </a:cubicBezTo>
                      <a:cubicBezTo>
                        <a:pt x="78" y="319"/>
                        <a:pt x="1" y="645"/>
                        <a:pt x="20" y="981"/>
                      </a:cubicBezTo>
                      <a:cubicBezTo>
                        <a:pt x="27" y="1014"/>
                        <a:pt x="55" y="1038"/>
                        <a:pt x="85" y="1038"/>
                      </a:cubicBezTo>
                      <a:cubicBezTo>
                        <a:pt x="99" y="1038"/>
                        <a:pt x="113" y="1032"/>
                        <a:pt x="126" y="1020"/>
                      </a:cubicBezTo>
                      <a:cubicBezTo>
                        <a:pt x="135" y="1010"/>
                        <a:pt x="145" y="991"/>
                        <a:pt x="145" y="972"/>
                      </a:cubicBezTo>
                      <a:cubicBezTo>
                        <a:pt x="126" y="664"/>
                        <a:pt x="202" y="357"/>
                        <a:pt x="346" y="88"/>
                      </a:cubicBezTo>
                      <a:cubicBezTo>
                        <a:pt x="373" y="42"/>
                        <a:pt x="332" y="1"/>
                        <a:pt x="29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8" name="Google Shape;378;p38"/>
                <p:cNvSpPr/>
                <p:nvPr/>
              </p:nvSpPr>
              <p:spPr>
                <a:xfrm>
                  <a:off x="-2090365" y="6712694"/>
                  <a:ext cx="10648" cy="290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" h="945" extrusionOk="0">
                      <a:moveTo>
                        <a:pt x="284" y="0"/>
                      </a:moveTo>
                      <a:cubicBezTo>
                        <a:pt x="261" y="0"/>
                        <a:pt x="235" y="11"/>
                        <a:pt x="221" y="33"/>
                      </a:cubicBezTo>
                      <a:cubicBezTo>
                        <a:pt x="67" y="292"/>
                        <a:pt x="0" y="589"/>
                        <a:pt x="19" y="887"/>
                      </a:cubicBezTo>
                      <a:cubicBezTo>
                        <a:pt x="19" y="926"/>
                        <a:pt x="48" y="945"/>
                        <a:pt x="87" y="945"/>
                      </a:cubicBezTo>
                      <a:cubicBezTo>
                        <a:pt x="96" y="945"/>
                        <a:pt x="106" y="935"/>
                        <a:pt x="115" y="935"/>
                      </a:cubicBezTo>
                      <a:cubicBezTo>
                        <a:pt x="135" y="916"/>
                        <a:pt x="144" y="897"/>
                        <a:pt x="144" y="878"/>
                      </a:cubicBezTo>
                      <a:cubicBezTo>
                        <a:pt x="125" y="599"/>
                        <a:pt x="192" y="330"/>
                        <a:pt x="327" y="90"/>
                      </a:cubicBezTo>
                      <a:cubicBezTo>
                        <a:pt x="346" y="61"/>
                        <a:pt x="336" y="23"/>
                        <a:pt x="307" y="4"/>
                      </a:cubicBezTo>
                      <a:cubicBezTo>
                        <a:pt x="300" y="1"/>
                        <a:pt x="292" y="0"/>
                        <a:pt x="28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9" name="Google Shape;379;p38"/>
                <p:cNvSpPr/>
                <p:nvPr/>
              </p:nvSpPr>
              <p:spPr>
                <a:xfrm>
                  <a:off x="-2079440" y="6743408"/>
                  <a:ext cx="12156" cy="290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5" h="945" extrusionOk="0">
                      <a:moveTo>
                        <a:pt x="64" y="1"/>
                      </a:moveTo>
                      <a:cubicBezTo>
                        <a:pt x="50" y="1"/>
                        <a:pt x="38" y="5"/>
                        <a:pt x="29" y="14"/>
                      </a:cubicBezTo>
                      <a:cubicBezTo>
                        <a:pt x="0" y="33"/>
                        <a:pt x="0" y="72"/>
                        <a:pt x="29" y="100"/>
                      </a:cubicBezTo>
                      <a:cubicBezTo>
                        <a:pt x="29" y="100"/>
                        <a:pt x="327" y="465"/>
                        <a:pt x="221" y="897"/>
                      </a:cubicBezTo>
                      <a:cubicBezTo>
                        <a:pt x="233" y="931"/>
                        <a:pt x="254" y="945"/>
                        <a:pt x="275" y="945"/>
                      </a:cubicBezTo>
                      <a:cubicBezTo>
                        <a:pt x="290" y="945"/>
                        <a:pt x="305" y="938"/>
                        <a:pt x="317" y="926"/>
                      </a:cubicBezTo>
                      <a:cubicBezTo>
                        <a:pt x="327" y="916"/>
                        <a:pt x="336" y="907"/>
                        <a:pt x="336" y="897"/>
                      </a:cubicBezTo>
                      <a:cubicBezTo>
                        <a:pt x="394" y="580"/>
                        <a:pt x="308" y="264"/>
                        <a:pt x="116" y="24"/>
                      </a:cubicBezTo>
                      <a:cubicBezTo>
                        <a:pt x="100" y="8"/>
                        <a:pt x="81" y="1"/>
                        <a:pt x="6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0" name="Google Shape;380;p38"/>
                <p:cNvSpPr/>
                <p:nvPr/>
              </p:nvSpPr>
              <p:spPr>
                <a:xfrm>
                  <a:off x="-2100274" y="6729898"/>
                  <a:ext cx="61919" cy="22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" h="724" extrusionOk="0">
                      <a:moveTo>
                        <a:pt x="93" y="1"/>
                      </a:moveTo>
                      <a:cubicBezTo>
                        <a:pt x="44" y="1"/>
                        <a:pt x="0" y="57"/>
                        <a:pt x="44" y="107"/>
                      </a:cubicBezTo>
                      <a:cubicBezTo>
                        <a:pt x="520" y="636"/>
                        <a:pt x="1223" y="723"/>
                        <a:pt x="1631" y="723"/>
                      </a:cubicBezTo>
                      <a:cubicBezTo>
                        <a:pt x="1815" y="723"/>
                        <a:pt x="1939" y="706"/>
                        <a:pt x="1954" y="703"/>
                      </a:cubicBezTo>
                      <a:cubicBezTo>
                        <a:pt x="1964" y="703"/>
                        <a:pt x="1974" y="703"/>
                        <a:pt x="1983" y="693"/>
                      </a:cubicBezTo>
                      <a:cubicBezTo>
                        <a:pt x="2002" y="674"/>
                        <a:pt x="2012" y="655"/>
                        <a:pt x="2012" y="635"/>
                      </a:cubicBezTo>
                      <a:cubicBezTo>
                        <a:pt x="2004" y="610"/>
                        <a:pt x="1981" y="585"/>
                        <a:pt x="1950" y="585"/>
                      </a:cubicBezTo>
                      <a:cubicBezTo>
                        <a:pt x="1945" y="585"/>
                        <a:pt x="1940" y="586"/>
                        <a:pt x="1935" y="587"/>
                      </a:cubicBezTo>
                      <a:cubicBezTo>
                        <a:pt x="1932" y="587"/>
                        <a:pt x="1828" y="601"/>
                        <a:pt x="1666" y="601"/>
                      </a:cubicBezTo>
                      <a:cubicBezTo>
                        <a:pt x="1287" y="601"/>
                        <a:pt x="591" y="526"/>
                        <a:pt x="140" y="21"/>
                      </a:cubicBezTo>
                      <a:cubicBezTo>
                        <a:pt x="126" y="7"/>
                        <a:pt x="109" y="1"/>
                        <a:pt x="9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81" name="Google Shape;381;p38"/>
              <p:cNvGrpSpPr/>
              <p:nvPr/>
            </p:nvGrpSpPr>
            <p:grpSpPr>
              <a:xfrm>
                <a:off x="1614199" y="1542961"/>
                <a:ext cx="1732701" cy="4909672"/>
                <a:chOff x="-737550" y="1444288"/>
                <a:chExt cx="1230000" cy="3485250"/>
              </a:xfrm>
            </p:grpSpPr>
            <p:sp>
              <p:nvSpPr>
                <p:cNvPr id="382" name="Google Shape;382;p38"/>
                <p:cNvSpPr/>
                <p:nvPr/>
              </p:nvSpPr>
              <p:spPr>
                <a:xfrm>
                  <a:off x="-637200" y="1444288"/>
                  <a:ext cx="350575" cy="39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23" h="15657" extrusionOk="0">
                      <a:moveTo>
                        <a:pt x="7998" y="0"/>
                      </a:moveTo>
                      <a:cubicBezTo>
                        <a:pt x="7009" y="0"/>
                        <a:pt x="6076" y="498"/>
                        <a:pt x="5524" y="1318"/>
                      </a:cubicBezTo>
                      <a:cubicBezTo>
                        <a:pt x="5524" y="1318"/>
                        <a:pt x="4271" y="581"/>
                        <a:pt x="2999" y="581"/>
                      </a:cubicBezTo>
                      <a:cubicBezTo>
                        <a:pt x="2509" y="581"/>
                        <a:pt x="2017" y="690"/>
                        <a:pt x="1592" y="993"/>
                      </a:cubicBezTo>
                      <a:cubicBezTo>
                        <a:pt x="65" y="2081"/>
                        <a:pt x="1527" y="4210"/>
                        <a:pt x="1527" y="4210"/>
                      </a:cubicBezTo>
                      <a:cubicBezTo>
                        <a:pt x="1527" y="4210"/>
                        <a:pt x="0" y="4648"/>
                        <a:pt x="358" y="6095"/>
                      </a:cubicBezTo>
                      <a:cubicBezTo>
                        <a:pt x="627" y="7126"/>
                        <a:pt x="1100" y="7270"/>
                        <a:pt x="1342" y="7270"/>
                      </a:cubicBezTo>
                      <a:cubicBezTo>
                        <a:pt x="1436" y="7270"/>
                        <a:pt x="1495" y="7248"/>
                        <a:pt x="1495" y="7248"/>
                      </a:cubicBezTo>
                      <a:lnTo>
                        <a:pt x="1495" y="7248"/>
                      </a:lnTo>
                      <a:cubicBezTo>
                        <a:pt x="1495" y="7248"/>
                        <a:pt x="455" y="10254"/>
                        <a:pt x="1560" y="10953"/>
                      </a:cubicBezTo>
                      <a:cubicBezTo>
                        <a:pt x="1940" y="11193"/>
                        <a:pt x="2332" y="11272"/>
                        <a:pt x="2682" y="11272"/>
                      </a:cubicBezTo>
                      <a:cubicBezTo>
                        <a:pt x="3350" y="11272"/>
                        <a:pt x="3867" y="10985"/>
                        <a:pt x="3867" y="10985"/>
                      </a:cubicBezTo>
                      <a:lnTo>
                        <a:pt x="3867" y="10985"/>
                      </a:lnTo>
                      <a:cubicBezTo>
                        <a:pt x="3867" y="10985"/>
                        <a:pt x="3120" y="13195"/>
                        <a:pt x="4290" y="14089"/>
                      </a:cubicBezTo>
                      <a:cubicBezTo>
                        <a:pt x="4599" y="14320"/>
                        <a:pt x="4889" y="14407"/>
                        <a:pt x="5147" y="14407"/>
                      </a:cubicBezTo>
                      <a:cubicBezTo>
                        <a:pt x="5596" y="14407"/>
                        <a:pt x="5952" y="14148"/>
                        <a:pt x="6158" y="13942"/>
                      </a:cubicBezTo>
                      <a:cubicBezTo>
                        <a:pt x="6239" y="13877"/>
                        <a:pt x="6304" y="13796"/>
                        <a:pt x="6369" y="13715"/>
                      </a:cubicBezTo>
                      <a:cubicBezTo>
                        <a:pt x="6386" y="13910"/>
                        <a:pt x="6418" y="14105"/>
                        <a:pt x="6467" y="14300"/>
                      </a:cubicBezTo>
                      <a:cubicBezTo>
                        <a:pt x="6613" y="14836"/>
                        <a:pt x="6954" y="15551"/>
                        <a:pt x="7669" y="15648"/>
                      </a:cubicBezTo>
                      <a:cubicBezTo>
                        <a:pt x="7712" y="15654"/>
                        <a:pt x="7755" y="15656"/>
                        <a:pt x="7798" y="15656"/>
                      </a:cubicBezTo>
                      <a:cubicBezTo>
                        <a:pt x="8971" y="15656"/>
                        <a:pt x="10496" y="13829"/>
                        <a:pt x="10496" y="13829"/>
                      </a:cubicBezTo>
                      <a:lnTo>
                        <a:pt x="12186" y="9572"/>
                      </a:lnTo>
                      <a:lnTo>
                        <a:pt x="13388" y="6533"/>
                      </a:lnTo>
                      <a:cubicBezTo>
                        <a:pt x="13502" y="6143"/>
                        <a:pt x="13600" y="5737"/>
                        <a:pt x="13681" y="5331"/>
                      </a:cubicBezTo>
                      <a:cubicBezTo>
                        <a:pt x="13908" y="4161"/>
                        <a:pt x="14022" y="2504"/>
                        <a:pt x="13031" y="2146"/>
                      </a:cubicBezTo>
                      <a:cubicBezTo>
                        <a:pt x="12755" y="2045"/>
                        <a:pt x="12498" y="2003"/>
                        <a:pt x="12262" y="2003"/>
                      </a:cubicBezTo>
                      <a:cubicBezTo>
                        <a:pt x="11130" y="2003"/>
                        <a:pt x="10464" y="2959"/>
                        <a:pt x="10464" y="2959"/>
                      </a:cubicBezTo>
                      <a:cubicBezTo>
                        <a:pt x="10464" y="2959"/>
                        <a:pt x="9846" y="50"/>
                        <a:pt x="8092" y="2"/>
                      </a:cubicBezTo>
                      <a:cubicBezTo>
                        <a:pt x="8060" y="1"/>
                        <a:pt x="8029" y="0"/>
                        <a:pt x="799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3" name="Google Shape;383;p38"/>
                <p:cNvSpPr/>
                <p:nvPr/>
              </p:nvSpPr>
              <p:spPr>
                <a:xfrm>
                  <a:off x="-490575" y="1576788"/>
                  <a:ext cx="195400" cy="21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16" h="8740" extrusionOk="0">
                      <a:moveTo>
                        <a:pt x="6852" y="0"/>
                      </a:moveTo>
                      <a:cubicBezTo>
                        <a:pt x="5421" y="0"/>
                        <a:pt x="3094" y="242"/>
                        <a:pt x="1690" y="1948"/>
                      </a:cubicBezTo>
                      <a:cubicBezTo>
                        <a:pt x="1" y="4012"/>
                        <a:pt x="131" y="5815"/>
                        <a:pt x="521" y="7326"/>
                      </a:cubicBezTo>
                      <a:cubicBezTo>
                        <a:pt x="651" y="7846"/>
                        <a:pt x="911" y="8317"/>
                        <a:pt x="1252" y="8740"/>
                      </a:cubicBezTo>
                      <a:cubicBezTo>
                        <a:pt x="1317" y="8659"/>
                        <a:pt x="1398" y="8594"/>
                        <a:pt x="1479" y="8561"/>
                      </a:cubicBezTo>
                      <a:cubicBezTo>
                        <a:pt x="2308" y="8171"/>
                        <a:pt x="4355" y="7082"/>
                        <a:pt x="6321" y="4272"/>
                      </a:cubicBezTo>
                      <a:lnTo>
                        <a:pt x="7523" y="1233"/>
                      </a:lnTo>
                      <a:cubicBezTo>
                        <a:pt x="7637" y="843"/>
                        <a:pt x="7735" y="437"/>
                        <a:pt x="7816" y="31"/>
                      </a:cubicBezTo>
                      <a:cubicBezTo>
                        <a:pt x="7596" y="20"/>
                        <a:pt x="7261" y="0"/>
                        <a:pt x="685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4" name="Google Shape;384;p38"/>
                <p:cNvSpPr/>
                <p:nvPr/>
              </p:nvSpPr>
              <p:spPr>
                <a:xfrm>
                  <a:off x="-668075" y="4525738"/>
                  <a:ext cx="153575" cy="135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43" h="5429" extrusionOk="0">
                      <a:moveTo>
                        <a:pt x="1284" y="1"/>
                      </a:moveTo>
                      <a:lnTo>
                        <a:pt x="0" y="4420"/>
                      </a:lnTo>
                      <a:cubicBezTo>
                        <a:pt x="875" y="5157"/>
                        <a:pt x="1745" y="5429"/>
                        <a:pt x="2609" y="5429"/>
                      </a:cubicBezTo>
                      <a:cubicBezTo>
                        <a:pt x="3270" y="5429"/>
                        <a:pt x="3928" y="5270"/>
                        <a:pt x="4582" y="5037"/>
                      </a:cubicBezTo>
                      <a:lnTo>
                        <a:pt x="6142" y="797"/>
                      </a:lnTo>
                      <a:lnTo>
                        <a:pt x="1284" y="1"/>
                      </a:lnTo>
                      <a:close/>
                    </a:path>
                  </a:pathLst>
                </a:custGeom>
                <a:solidFill>
                  <a:srgbClr val="F4BB8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5" name="Google Shape;385;p38"/>
                <p:cNvSpPr/>
                <p:nvPr/>
              </p:nvSpPr>
              <p:spPr>
                <a:xfrm>
                  <a:off x="-737550" y="4616113"/>
                  <a:ext cx="296975" cy="313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79" h="12521" extrusionOk="0">
                      <a:moveTo>
                        <a:pt x="8090" y="0"/>
                      </a:moveTo>
                      <a:cubicBezTo>
                        <a:pt x="7737" y="0"/>
                        <a:pt x="7304" y="132"/>
                        <a:pt x="6874" y="350"/>
                      </a:cubicBezTo>
                      <a:cubicBezTo>
                        <a:pt x="6224" y="675"/>
                        <a:pt x="6045" y="1162"/>
                        <a:pt x="5574" y="1162"/>
                      </a:cubicBezTo>
                      <a:cubicBezTo>
                        <a:pt x="4810" y="1162"/>
                        <a:pt x="3137" y="399"/>
                        <a:pt x="3137" y="399"/>
                      </a:cubicBezTo>
                      <a:cubicBezTo>
                        <a:pt x="3137" y="399"/>
                        <a:pt x="2859" y="33"/>
                        <a:pt x="2617" y="33"/>
                      </a:cubicBezTo>
                      <a:cubicBezTo>
                        <a:pt x="2498" y="33"/>
                        <a:pt x="2389" y="121"/>
                        <a:pt x="2324" y="383"/>
                      </a:cubicBezTo>
                      <a:cubicBezTo>
                        <a:pt x="2227" y="675"/>
                        <a:pt x="2113" y="968"/>
                        <a:pt x="1983" y="1244"/>
                      </a:cubicBezTo>
                      <a:cubicBezTo>
                        <a:pt x="1902" y="1422"/>
                        <a:pt x="1804" y="1617"/>
                        <a:pt x="1707" y="1829"/>
                      </a:cubicBezTo>
                      <a:cubicBezTo>
                        <a:pt x="1252" y="2787"/>
                        <a:pt x="635" y="3957"/>
                        <a:pt x="277" y="4623"/>
                      </a:cubicBezTo>
                      <a:cubicBezTo>
                        <a:pt x="115" y="4948"/>
                        <a:pt x="1" y="5159"/>
                        <a:pt x="1" y="5159"/>
                      </a:cubicBezTo>
                      <a:lnTo>
                        <a:pt x="602" y="6216"/>
                      </a:lnTo>
                      <a:lnTo>
                        <a:pt x="813" y="6573"/>
                      </a:lnTo>
                      <a:lnTo>
                        <a:pt x="3559" y="11382"/>
                      </a:lnTo>
                      <a:cubicBezTo>
                        <a:pt x="3958" y="12085"/>
                        <a:pt x="4702" y="12520"/>
                        <a:pt x="5498" y="12520"/>
                      </a:cubicBezTo>
                      <a:cubicBezTo>
                        <a:pt x="5512" y="12520"/>
                        <a:pt x="5527" y="12520"/>
                        <a:pt x="5541" y="12520"/>
                      </a:cubicBezTo>
                      <a:cubicBezTo>
                        <a:pt x="6395" y="12510"/>
                        <a:pt x="7563" y="12501"/>
                        <a:pt x="8751" y="12501"/>
                      </a:cubicBezTo>
                      <a:cubicBezTo>
                        <a:pt x="9621" y="12501"/>
                        <a:pt x="10501" y="12506"/>
                        <a:pt x="11277" y="12520"/>
                      </a:cubicBezTo>
                      <a:cubicBezTo>
                        <a:pt x="11716" y="12520"/>
                        <a:pt x="11878" y="12292"/>
                        <a:pt x="11878" y="11935"/>
                      </a:cubicBezTo>
                      <a:cubicBezTo>
                        <a:pt x="11878" y="10911"/>
                        <a:pt x="10497" y="8929"/>
                        <a:pt x="9571" y="8507"/>
                      </a:cubicBezTo>
                      <a:cubicBezTo>
                        <a:pt x="9571" y="8507"/>
                        <a:pt x="8060" y="3177"/>
                        <a:pt x="8580" y="1926"/>
                      </a:cubicBezTo>
                      <a:cubicBezTo>
                        <a:pt x="9174" y="521"/>
                        <a:pt x="8791" y="0"/>
                        <a:pt x="809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6" name="Google Shape;386;p38"/>
                <p:cNvSpPr/>
                <p:nvPr/>
              </p:nvSpPr>
              <p:spPr>
                <a:xfrm>
                  <a:off x="-722500" y="4647188"/>
                  <a:ext cx="43875" cy="13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5" h="5331" extrusionOk="0">
                      <a:moveTo>
                        <a:pt x="1381" y="1"/>
                      </a:moveTo>
                      <a:cubicBezTo>
                        <a:pt x="1300" y="179"/>
                        <a:pt x="1202" y="374"/>
                        <a:pt x="1105" y="586"/>
                      </a:cubicBezTo>
                      <a:cubicBezTo>
                        <a:pt x="1186" y="976"/>
                        <a:pt x="1235" y="1382"/>
                        <a:pt x="1267" y="1772"/>
                      </a:cubicBezTo>
                      <a:cubicBezTo>
                        <a:pt x="1332" y="3234"/>
                        <a:pt x="910" y="4306"/>
                        <a:pt x="0" y="4973"/>
                      </a:cubicBezTo>
                      <a:lnTo>
                        <a:pt x="211" y="5330"/>
                      </a:lnTo>
                      <a:cubicBezTo>
                        <a:pt x="1251" y="4583"/>
                        <a:pt x="1755" y="3364"/>
                        <a:pt x="1674" y="1739"/>
                      </a:cubicBezTo>
                      <a:cubicBezTo>
                        <a:pt x="1625" y="1154"/>
                        <a:pt x="1527" y="569"/>
                        <a:pt x="138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7" name="Google Shape;387;p38"/>
                <p:cNvSpPr/>
                <p:nvPr/>
              </p:nvSpPr>
              <p:spPr>
                <a:xfrm>
                  <a:off x="-737550" y="4731688"/>
                  <a:ext cx="296975" cy="19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79" h="7898" extrusionOk="0">
                      <a:moveTo>
                        <a:pt x="293" y="0"/>
                      </a:moveTo>
                      <a:cubicBezTo>
                        <a:pt x="115" y="325"/>
                        <a:pt x="1" y="536"/>
                        <a:pt x="1" y="536"/>
                      </a:cubicBezTo>
                      <a:lnTo>
                        <a:pt x="3559" y="6759"/>
                      </a:lnTo>
                      <a:cubicBezTo>
                        <a:pt x="3958" y="7462"/>
                        <a:pt x="4702" y="7897"/>
                        <a:pt x="5498" y="7897"/>
                      </a:cubicBezTo>
                      <a:cubicBezTo>
                        <a:pt x="5512" y="7897"/>
                        <a:pt x="5527" y="7897"/>
                        <a:pt x="5541" y="7897"/>
                      </a:cubicBezTo>
                      <a:cubicBezTo>
                        <a:pt x="6395" y="7887"/>
                        <a:pt x="7557" y="7878"/>
                        <a:pt x="8741" y="7878"/>
                      </a:cubicBezTo>
                      <a:cubicBezTo>
                        <a:pt x="9607" y="7878"/>
                        <a:pt x="10485" y="7883"/>
                        <a:pt x="11261" y="7897"/>
                      </a:cubicBezTo>
                      <a:cubicBezTo>
                        <a:pt x="11699" y="7897"/>
                        <a:pt x="11878" y="7669"/>
                        <a:pt x="11878" y="7312"/>
                      </a:cubicBezTo>
                      <a:lnTo>
                        <a:pt x="5574" y="7279"/>
                      </a:lnTo>
                      <a:cubicBezTo>
                        <a:pt x="4908" y="7279"/>
                        <a:pt x="4290" y="6922"/>
                        <a:pt x="3949" y="6337"/>
                      </a:cubicBezTo>
                      <a:lnTo>
                        <a:pt x="293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8" name="Google Shape;388;p38"/>
                <p:cNvSpPr/>
                <p:nvPr/>
              </p:nvSpPr>
              <p:spPr>
                <a:xfrm>
                  <a:off x="-571800" y="4691338"/>
                  <a:ext cx="51600" cy="1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4" h="641" extrusionOk="0">
                      <a:moveTo>
                        <a:pt x="286" y="1"/>
                      </a:moveTo>
                      <a:cubicBezTo>
                        <a:pt x="131" y="1"/>
                        <a:pt x="0" y="122"/>
                        <a:pt x="0" y="282"/>
                      </a:cubicBezTo>
                      <a:cubicBezTo>
                        <a:pt x="16" y="428"/>
                        <a:pt x="130" y="558"/>
                        <a:pt x="293" y="574"/>
                      </a:cubicBezTo>
                      <a:cubicBezTo>
                        <a:pt x="309" y="591"/>
                        <a:pt x="341" y="591"/>
                        <a:pt x="374" y="591"/>
                      </a:cubicBezTo>
                      <a:lnTo>
                        <a:pt x="1739" y="639"/>
                      </a:lnTo>
                      <a:cubicBezTo>
                        <a:pt x="1748" y="640"/>
                        <a:pt x="1757" y="641"/>
                        <a:pt x="1766" y="641"/>
                      </a:cubicBezTo>
                      <a:cubicBezTo>
                        <a:pt x="1919" y="641"/>
                        <a:pt x="2064" y="516"/>
                        <a:pt x="2064" y="363"/>
                      </a:cubicBezTo>
                      <a:cubicBezTo>
                        <a:pt x="2048" y="194"/>
                        <a:pt x="1901" y="53"/>
                        <a:pt x="1733" y="53"/>
                      </a:cubicBezTo>
                      <a:cubicBezTo>
                        <a:pt x="1724" y="53"/>
                        <a:pt x="1715" y="54"/>
                        <a:pt x="1706" y="55"/>
                      </a:cubicBezTo>
                      <a:lnTo>
                        <a:pt x="341" y="6"/>
                      </a:lnTo>
                      <a:cubicBezTo>
                        <a:pt x="323" y="2"/>
                        <a:pt x="304" y="1"/>
                        <a:pt x="28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9" name="Google Shape;389;p38"/>
                <p:cNvSpPr/>
                <p:nvPr/>
              </p:nvSpPr>
              <p:spPr>
                <a:xfrm>
                  <a:off x="-547450" y="4802638"/>
                  <a:ext cx="51625" cy="16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5" h="644" extrusionOk="0">
                      <a:moveTo>
                        <a:pt x="276" y="1"/>
                      </a:moveTo>
                      <a:cubicBezTo>
                        <a:pt x="131" y="1"/>
                        <a:pt x="1" y="122"/>
                        <a:pt x="1" y="282"/>
                      </a:cubicBezTo>
                      <a:cubicBezTo>
                        <a:pt x="17" y="428"/>
                        <a:pt x="131" y="558"/>
                        <a:pt x="277" y="591"/>
                      </a:cubicBezTo>
                      <a:lnTo>
                        <a:pt x="358" y="591"/>
                      </a:lnTo>
                      <a:lnTo>
                        <a:pt x="1739" y="639"/>
                      </a:lnTo>
                      <a:cubicBezTo>
                        <a:pt x="1755" y="642"/>
                        <a:pt x="1770" y="644"/>
                        <a:pt x="1786" y="644"/>
                      </a:cubicBezTo>
                      <a:cubicBezTo>
                        <a:pt x="1931" y="644"/>
                        <a:pt x="2064" y="510"/>
                        <a:pt x="2064" y="363"/>
                      </a:cubicBezTo>
                      <a:cubicBezTo>
                        <a:pt x="2034" y="194"/>
                        <a:pt x="1900" y="53"/>
                        <a:pt x="1734" y="53"/>
                      </a:cubicBezTo>
                      <a:cubicBezTo>
                        <a:pt x="1725" y="53"/>
                        <a:pt x="1716" y="54"/>
                        <a:pt x="1707" y="54"/>
                      </a:cubicBezTo>
                      <a:lnTo>
                        <a:pt x="326" y="6"/>
                      </a:lnTo>
                      <a:cubicBezTo>
                        <a:pt x="309" y="2"/>
                        <a:pt x="292" y="1"/>
                        <a:pt x="27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0" name="Google Shape;390;p38"/>
                <p:cNvSpPr/>
                <p:nvPr/>
              </p:nvSpPr>
              <p:spPr>
                <a:xfrm>
                  <a:off x="-555550" y="4772663"/>
                  <a:ext cx="51600" cy="1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4" h="654" extrusionOk="0">
                      <a:moveTo>
                        <a:pt x="311" y="1"/>
                      </a:moveTo>
                      <a:cubicBezTo>
                        <a:pt x="146" y="1"/>
                        <a:pt x="15" y="126"/>
                        <a:pt x="0" y="295"/>
                      </a:cubicBezTo>
                      <a:cubicBezTo>
                        <a:pt x="33" y="441"/>
                        <a:pt x="146" y="555"/>
                        <a:pt x="292" y="587"/>
                      </a:cubicBezTo>
                      <a:cubicBezTo>
                        <a:pt x="309" y="587"/>
                        <a:pt x="341" y="604"/>
                        <a:pt x="374" y="604"/>
                      </a:cubicBezTo>
                      <a:lnTo>
                        <a:pt x="1739" y="652"/>
                      </a:lnTo>
                      <a:cubicBezTo>
                        <a:pt x="1749" y="653"/>
                        <a:pt x="1759" y="654"/>
                        <a:pt x="1769" y="654"/>
                      </a:cubicBezTo>
                      <a:cubicBezTo>
                        <a:pt x="1933" y="654"/>
                        <a:pt x="2063" y="528"/>
                        <a:pt x="2063" y="360"/>
                      </a:cubicBezTo>
                      <a:cubicBezTo>
                        <a:pt x="2047" y="181"/>
                        <a:pt x="1885" y="51"/>
                        <a:pt x="1706" y="51"/>
                      </a:cubicBezTo>
                      <a:lnTo>
                        <a:pt x="341" y="2"/>
                      </a:lnTo>
                      <a:cubicBezTo>
                        <a:pt x="331" y="1"/>
                        <a:pt x="321" y="1"/>
                        <a:pt x="3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1" name="Google Shape;391;p38"/>
                <p:cNvSpPr/>
                <p:nvPr/>
              </p:nvSpPr>
              <p:spPr>
                <a:xfrm>
                  <a:off x="-560850" y="4745863"/>
                  <a:ext cx="51625" cy="1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5" h="641" extrusionOk="0">
                      <a:moveTo>
                        <a:pt x="312" y="1"/>
                      </a:moveTo>
                      <a:cubicBezTo>
                        <a:pt x="145" y="1"/>
                        <a:pt x="1" y="125"/>
                        <a:pt x="1" y="278"/>
                      </a:cubicBezTo>
                      <a:cubicBezTo>
                        <a:pt x="17" y="441"/>
                        <a:pt x="131" y="554"/>
                        <a:pt x="293" y="587"/>
                      </a:cubicBezTo>
                      <a:lnTo>
                        <a:pt x="374" y="587"/>
                      </a:lnTo>
                      <a:lnTo>
                        <a:pt x="1739" y="636"/>
                      </a:lnTo>
                      <a:cubicBezTo>
                        <a:pt x="1756" y="639"/>
                        <a:pt x="1773" y="641"/>
                        <a:pt x="1790" y="641"/>
                      </a:cubicBezTo>
                      <a:cubicBezTo>
                        <a:pt x="1934" y="641"/>
                        <a:pt x="2064" y="520"/>
                        <a:pt x="2064" y="359"/>
                      </a:cubicBezTo>
                      <a:cubicBezTo>
                        <a:pt x="2048" y="181"/>
                        <a:pt x="1886" y="51"/>
                        <a:pt x="1707" y="51"/>
                      </a:cubicBezTo>
                      <a:lnTo>
                        <a:pt x="342" y="2"/>
                      </a:lnTo>
                      <a:cubicBezTo>
                        <a:pt x="332" y="1"/>
                        <a:pt x="322" y="1"/>
                        <a:pt x="3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2" name="Google Shape;392;p38"/>
                <p:cNvSpPr/>
                <p:nvPr/>
              </p:nvSpPr>
              <p:spPr>
                <a:xfrm>
                  <a:off x="-566125" y="4718963"/>
                  <a:ext cx="51625" cy="1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5" h="641" extrusionOk="0">
                      <a:moveTo>
                        <a:pt x="271" y="1"/>
                      </a:moveTo>
                      <a:cubicBezTo>
                        <a:pt x="118" y="1"/>
                        <a:pt x="1" y="122"/>
                        <a:pt x="1" y="282"/>
                      </a:cubicBezTo>
                      <a:cubicBezTo>
                        <a:pt x="17" y="428"/>
                        <a:pt x="131" y="542"/>
                        <a:pt x="277" y="574"/>
                      </a:cubicBezTo>
                      <a:lnTo>
                        <a:pt x="358" y="591"/>
                      </a:lnTo>
                      <a:lnTo>
                        <a:pt x="1723" y="639"/>
                      </a:lnTo>
                      <a:cubicBezTo>
                        <a:pt x="1733" y="640"/>
                        <a:pt x="1743" y="641"/>
                        <a:pt x="1753" y="641"/>
                      </a:cubicBezTo>
                      <a:cubicBezTo>
                        <a:pt x="1918" y="641"/>
                        <a:pt x="2049" y="515"/>
                        <a:pt x="2064" y="347"/>
                      </a:cubicBezTo>
                      <a:cubicBezTo>
                        <a:pt x="2033" y="178"/>
                        <a:pt x="1887" y="53"/>
                        <a:pt x="1721" y="53"/>
                      </a:cubicBezTo>
                      <a:cubicBezTo>
                        <a:pt x="1711" y="53"/>
                        <a:pt x="1700" y="53"/>
                        <a:pt x="1690" y="54"/>
                      </a:cubicBezTo>
                      <a:lnTo>
                        <a:pt x="326" y="6"/>
                      </a:lnTo>
                      <a:cubicBezTo>
                        <a:pt x="307" y="2"/>
                        <a:pt x="289" y="1"/>
                        <a:pt x="27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3" name="Google Shape;393;p38"/>
                <p:cNvSpPr/>
                <p:nvPr/>
              </p:nvSpPr>
              <p:spPr>
                <a:xfrm>
                  <a:off x="-668075" y="2684038"/>
                  <a:ext cx="1011100" cy="74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44" h="29751" extrusionOk="0">
                      <a:moveTo>
                        <a:pt x="12105" y="0"/>
                      </a:moveTo>
                      <a:cubicBezTo>
                        <a:pt x="12105" y="0"/>
                        <a:pt x="5427" y="2941"/>
                        <a:pt x="4160" y="11780"/>
                      </a:cubicBezTo>
                      <a:cubicBezTo>
                        <a:pt x="2892" y="20619"/>
                        <a:pt x="0" y="23934"/>
                        <a:pt x="1966" y="28077"/>
                      </a:cubicBezTo>
                      <a:cubicBezTo>
                        <a:pt x="2558" y="29319"/>
                        <a:pt x="4212" y="29750"/>
                        <a:pt x="6546" y="29750"/>
                      </a:cubicBezTo>
                      <a:cubicBezTo>
                        <a:pt x="11837" y="29750"/>
                        <a:pt x="20625" y="27537"/>
                        <a:pt x="28478" y="27537"/>
                      </a:cubicBezTo>
                      <a:cubicBezTo>
                        <a:pt x="28669" y="27537"/>
                        <a:pt x="28861" y="27538"/>
                        <a:pt x="29052" y="27541"/>
                      </a:cubicBezTo>
                      <a:cubicBezTo>
                        <a:pt x="29158" y="27542"/>
                        <a:pt x="29262" y="27543"/>
                        <a:pt x="29366" y="27543"/>
                      </a:cubicBezTo>
                      <a:cubicBezTo>
                        <a:pt x="40443" y="27543"/>
                        <a:pt x="37935" y="18994"/>
                        <a:pt x="35794" y="15501"/>
                      </a:cubicBezTo>
                      <a:cubicBezTo>
                        <a:pt x="33634" y="11959"/>
                        <a:pt x="31375" y="1706"/>
                        <a:pt x="27849" y="1414"/>
                      </a:cubicBezTo>
                      <a:cubicBezTo>
                        <a:pt x="24340" y="1121"/>
                        <a:pt x="12105" y="0"/>
                        <a:pt x="1210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4" name="Google Shape;394;p38"/>
                <p:cNvSpPr/>
                <p:nvPr/>
              </p:nvSpPr>
              <p:spPr>
                <a:xfrm>
                  <a:off x="81750" y="4598438"/>
                  <a:ext cx="137325" cy="158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93" h="6354" extrusionOk="0">
                      <a:moveTo>
                        <a:pt x="5493" y="1"/>
                      </a:moveTo>
                      <a:lnTo>
                        <a:pt x="1" y="50"/>
                      </a:lnTo>
                      <a:lnTo>
                        <a:pt x="342" y="6321"/>
                      </a:lnTo>
                      <a:lnTo>
                        <a:pt x="5070" y="6354"/>
                      </a:lnTo>
                      <a:lnTo>
                        <a:pt x="5493" y="1"/>
                      </a:lnTo>
                      <a:close/>
                    </a:path>
                  </a:pathLst>
                </a:custGeom>
                <a:solidFill>
                  <a:srgbClr val="F4BB8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5" name="Google Shape;395;p38"/>
                <p:cNvSpPr/>
                <p:nvPr/>
              </p:nvSpPr>
              <p:spPr>
                <a:xfrm>
                  <a:off x="57800" y="4722063"/>
                  <a:ext cx="434650" cy="207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86" h="8299" extrusionOk="0">
                      <a:moveTo>
                        <a:pt x="6043" y="1"/>
                      </a:moveTo>
                      <a:cubicBezTo>
                        <a:pt x="5254" y="1"/>
                        <a:pt x="4238" y="765"/>
                        <a:pt x="3206" y="765"/>
                      </a:cubicBezTo>
                      <a:cubicBezTo>
                        <a:pt x="2747" y="765"/>
                        <a:pt x="2284" y="613"/>
                        <a:pt x="1836" y="174"/>
                      </a:cubicBezTo>
                      <a:cubicBezTo>
                        <a:pt x="1836" y="174"/>
                        <a:pt x="1771" y="162"/>
                        <a:pt x="1674" y="162"/>
                      </a:cubicBezTo>
                      <a:cubicBezTo>
                        <a:pt x="1381" y="162"/>
                        <a:pt x="796" y="272"/>
                        <a:pt x="796" y="1149"/>
                      </a:cubicBezTo>
                      <a:cubicBezTo>
                        <a:pt x="780" y="1344"/>
                        <a:pt x="764" y="1539"/>
                        <a:pt x="748" y="1734"/>
                      </a:cubicBezTo>
                      <a:cubicBezTo>
                        <a:pt x="732" y="1880"/>
                        <a:pt x="699" y="2026"/>
                        <a:pt x="683" y="2205"/>
                      </a:cubicBezTo>
                      <a:cubicBezTo>
                        <a:pt x="455" y="3635"/>
                        <a:pt x="0" y="5910"/>
                        <a:pt x="98" y="7339"/>
                      </a:cubicBezTo>
                      <a:cubicBezTo>
                        <a:pt x="114" y="7664"/>
                        <a:pt x="179" y="7989"/>
                        <a:pt x="325" y="8282"/>
                      </a:cubicBezTo>
                      <a:lnTo>
                        <a:pt x="17174" y="8298"/>
                      </a:lnTo>
                      <a:cubicBezTo>
                        <a:pt x="17337" y="8006"/>
                        <a:pt x="17386" y="7681"/>
                        <a:pt x="17321" y="7372"/>
                      </a:cubicBezTo>
                      <a:cubicBezTo>
                        <a:pt x="17191" y="6641"/>
                        <a:pt x="16476" y="5601"/>
                        <a:pt x="13974" y="4545"/>
                      </a:cubicBezTo>
                      <a:cubicBezTo>
                        <a:pt x="12040" y="3732"/>
                        <a:pt x="9765" y="2936"/>
                        <a:pt x="8433" y="1734"/>
                      </a:cubicBezTo>
                      <a:cubicBezTo>
                        <a:pt x="7084" y="532"/>
                        <a:pt x="6597" y="174"/>
                        <a:pt x="6597" y="174"/>
                      </a:cubicBezTo>
                      <a:cubicBezTo>
                        <a:pt x="6429" y="50"/>
                        <a:pt x="6243" y="1"/>
                        <a:pt x="604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6" name="Google Shape;396;p38"/>
                <p:cNvSpPr/>
                <p:nvPr/>
              </p:nvSpPr>
              <p:spPr>
                <a:xfrm>
                  <a:off x="60225" y="4905538"/>
                  <a:ext cx="432225" cy="2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89" h="960" extrusionOk="0">
                      <a:moveTo>
                        <a:pt x="1" y="0"/>
                      </a:moveTo>
                      <a:cubicBezTo>
                        <a:pt x="17" y="325"/>
                        <a:pt x="82" y="650"/>
                        <a:pt x="228" y="943"/>
                      </a:cubicBezTo>
                      <a:lnTo>
                        <a:pt x="17077" y="959"/>
                      </a:lnTo>
                      <a:cubicBezTo>
                        <a:pt x="17240" y="667"/>
                        <a:pt x="17289" y="342"/>
                        <a:pt x="17224" y="17"/>
                      </a:cubicBez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7" name="Google Shape;397;p38"/>
                <p:cNvSpPr/>
                <p:nvPr/>
              </p:nvSpPr>
              <p:spPr>
                <a:xfrm>
                  <a:off x="74450" y="4765388"/>
                  <a:ext cx="56075" cy="16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43" h="6549" extrusionOk="0">
                      <a:moveTo>
                        <a:pt x="82" y="1"/>
                      </a:moveTo>
                      <a:cubicBezTo>
                        <a:pt x="49" y="147"/>
                        <a:pt x="33" y="293"/>
                        <a:pt x="1" y="472"/>
                      </a:cubicBezTo>
                      <a:cubicBezTo>
                        <a:pt x="699" y="1057"/>
                        <a:pt x="1707" y="2178"/>
                        <a:pt x="1788" y="3852"/>
                      </a:cubicBezTo>
                      <a:cubicBezTo>
                        <a:pt x="1853" y="4827"/>
                        <a:pt x="1528" y="5801"/>
                        <a:pt x="878" y="6549"/>
                      </a:cubicBezTo>
                      <a:lnTo>
                        <a:pt x="1365" y="6549"/>
                      </a:lnTo>
                      <a:cubicBezTo>
                        <a:pt x="1950" y="5769"/>
                        <a:pt x="2243" y="4794"/>
                        <a:pt x="2178" y="3819"/>
                      </a:cubicBezTo>
                      <a:cubicBezTo>
                        <a:pt x="2080" y="1837"/>
                        <a:pt x="829" y="570"/>
                        <a:pt x="8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8" name="Google Shape;398;p38"/>
                <p:cNvSpPr/>
                <p:nvPr/>
              </p:nvSpPr>
              <p:spPr>
                <a:xfrm>
                  <a:off x="251150" y="4769588"/>
                  <a:ext cx="46025" cy="2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1" h="824" extrusionOk="0">
                      <a:moveTo>
                        <a:pt x="1463" y="0"/>
                      </a:moveTo>
                      <a:cubicBezTo>
                        <a:pt x="1438" y="0"/>
                        <a:pt x="1410" y="4"/>
                        <a:pt x="1381" y="12"/>
                      </a:cubicBezTo>
                      <a:lnTo>
                        <a:pt x="325" y="272"/>
                      </a:lnTo>
                      <a:cubicBezTo>
                        <a:pt x="0" y="353"/>
                        <a:pt x="65" y="824"/>
                        <a:pt x="390" y="824"/>
                      </a:cubicBezTo>
                      <a:cubicBezTo>
                        <a:pt x="423" y="824"/>
                        <a:pt x="439" y="808"/>
                        <a:pt x="455" y="808"/>
                      </a:cubicBezTo>
                      <a:lnTo>
                        <a:pt x="1511" y="548"/>
                      </a:lnTo>
                      <a:cubicBezTo>
                        <a:pt x="1840" y="473"/>
                        <a:pt x="1757" y="0"/>
                        <a:pt x="146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9" name="Google Shape;399;p38"/>
                <p:cNvSpPr/>
                <p:nvPr/>
              </p:nvSpPr>
              <p:spPr>
                <a:xfrm>
                  <a:off x="226775" y="4746838"/>
                  <a:ext cx="46400" cy="20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6" h="825" extrusionOk="0">
                      <a:moveTo>
                        <a:pt x="1464" y="0"/>
                      </a:moveTo>
                      <a:cubicBezTo>
                        <a:pt x="1438" y="0"/>
                        <a:pt x="1410" y="4"/>
                        <a:pt x="1382" y="12"/>
                      </a:cubicBezTo>
                      <a:lnTo>
                        <a:pt x="325" y="272"/>
                      </a:lnTo>
                      <a:cubicBezTo>
                        <a:pt x="0" y="337"/>
                        <a:pt x="65" y="824"/>
                        <a:pt x="390" y="824"/>
                      </a:cubicBezTo>
                      <a:cubicBezTo>
                        <a:pt x="423" y="824"/>
                        <a:pt x="439" y="808"/>
                        <a:pt x="455" y="808"/>
                      </a:cubicBezTo>
                      <a:lnTo>
                        <a:pt x="1512" y="548"/>
                      </a:lnTo>
                      <a:cubicBezTo>
                        <a:pt x="1855" y="473"/>
                        <a:pt x="1759" y="0"/>
                        <a:pt x="146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0" name="Google Shape;400;p38"/>
                <p:cNvSpPr/>
                <p:nvPr/>
              </p:nvSpPr>
              <p:spPr>
                <a:xfrm>
                  <a:off x="277550" y="4784988"/>
                  <a:ext cx="43900" cy="2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10" extrusionOk="0">
                      <a:moveTo>
                        <a:pt x="1459" y="0"/>
                      </a:moveTo>
                      <a:cubicBezTo>
                        <a:pt x="1433" y="0"/>
                        <a:pt x="1407" y="4"/>
                        <a:pt x="1382" y="13"/>
                      </a:cubicBezTo>
                      <a:lnTo>
                        <a:pt x="325" y="273"/>
                      </a:lnTo>
                      <a:cubicBezTo>
                        <a:pt x="0" y="338"/>
                        <a:pt x="65" y="809"/>
                        <a:pt x="390" y="809"/>
                      </a:cubicBezTo>
                      <a:lnTo>
                        <a:pt x="472" y="809"/>
                      </a:lnTo>
                      <a:lnTo>
                        <a:pt x="1512" y="549"/>
                      </a:lnTo>
                      <a:cubicBezTo>
                        <a:pt x="1658" y="517"/>
                        <a:pt x="1755" y="354"/>
                        <a:pt x="1706" y="208"/>
                      </a:cubicBezTo>
                      <a:cubicBezTo>
                        <a:pt x="1680" y="88"/>
                        <a:pt x="1576" y="0"/>
                        <a:pt x="145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1" name="Google Shape;401;p38"/>
                <p:cNvSpPr/>
                <p:nvPr/>
              </p:nvSpPr>
              <p:spPr>
                <a:xfrm>
                  <a:off x="303950" y="4799713"/>
                  <a:ext cx="46125" cy="2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5" h="822" extrusionOk="0">
                      <a:moveTo>
                        <a:pt x="1453" y="1"/>
                      </a:moveTo>
                      <a:cubicBezTo>
                        <a:pt x="1431" y="1"/>
                        <a:pt x="1407" y="3"/>
                        <a:pt x="1382" y="9"/>
                      </a:cubicBezTo>
                      <a:lnTo>
                        <a:pt x="326" y="269"/>
                      </a:lnTo>
                      <a:cubicBezTo>
                        <a:pt x="1" y="350"/>
                        <a:pt x="66" y="821"/>
                        <a:pt x="391" y="821"/>
                      </a:cubicBezTo>
                      <a:cubicBezTo>
                        <a:pt x="407" y="821"/>
                        <a:pt x="439" y="821"/>
                        <a:pt x="456" y="805"/>
                      </a:cubicBezTo>
                      <a:lnTo>
                        <a:pt x="1512" y="545"/>
                      </a:lnTo>
                      <a:cubicBezTo>
                        <a:pt x="1844" y="470"/>
                        <a:pt x="1755" y="1"/>
                        <a:pt x="145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2" name="Google Shape;402;p38"/>
                <p:cNvSpPr/>
                <p:nvPr/>
              </p:nvSpPr>
              <p:spPr>
                <a:xfrm>
                  <a:off x="332525" y="4813113"/>
                  <a:ext cx="46350" cy="2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4" h="822" extrusionOk="0">
                      <a:moveTo>
                        <a:pt x="1448" y="1"/>
                      </a:moveTo>
                      <a:cubicBezTo>
                        <a:pt x="1425" y="1"/>
                        <a:pt x="1401" y="3"/>
                        <a:pt x="1376" y="9"/>
                      </a:cubicBezTo>
                      <a:lnTo>
                        <a:pt x="320" y="269"/>
                      </a:lnTo>
                      <a:cubicBezTo>
                        <a:pt x="0" y="349"/>
                        <a:pt x="58" y="822"/>
                        <a:pt x="369" y="822"/>
                      </a:cubicBezTo>
                      <a:cubicBezTo>
                        <a:pt x="374" y="822"/>
                        <a:pt x="380" y="822"/>
                        <a:pt x="385" y="822"/>
                      </a:cubicBezTo>
                      <a:lnTo>
                        <a:pt x="466" y="822"/>
                      </a:lnTo>
                      <a:lnTo>
                        <a:pt x="1506" y="562"/>
                      </a:lnTo>
                      <a:cubicBezTo>
                        <a:pt x="1854" y="471"/>
                        <a:pt x="1751" y="1"/>
                        <a:pt x="144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3" name="Google Shape;403;p38"/>
                <p:cNvSpPr/>
                <p:nvPr/>
              </p:nvSpPr>
              <p:spPr>
                <a:xfrm>
                  <a:off x="363675" y="4825063"/>
                  <a:ext cx="46600" cy="2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4" h="831" extrusionOk="0">
                      <a:moveTo>
                        <a:pt x="1483" y="0"/>
                      </a:moveTo>
                      <a:cubicBezTo>
                        <a:pt x="1451" y="0"/>
                        <a:pt x="1417" y="6"/>
                        <a:pt x="1381" y="19"/>
                      </a:cubicBezTo>
                      <a:lnTo>
                        <a:pt x="325" y="279"/>
                      </a:lnTo>
                      <a:cubicBezTo>
                        <a:pt x="0" y="360"/>
                        <a:pt x="65" y="815"/>
                        <a:pt x="390" y="831"/>
                      </a:cubicBezTo>
                      <a:cubicBezTo>
                        <a:pt x="406" y="815"/>
                        <a:pt x="439" y="815"/>
                        <a:pt x="455" y="815"/>
                      </a:cubicBezTo>
                      <a:lnTo>
                        <a:pt x="1511" y="555"/>
                      </a:lnTo>
                      <a:cubicBezTo>
                        <a:pt x="1863" y="496"/>
                        <a:pt x="1778" y="0"/>
                        <a:pt x="148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4" name="Google Shape;404;p38"/>
                <p:cNvSpPr/>
                <p:nvPr/>
              </p:nvSpPr>
              <p:spPr>
                <a:xfrm>
                  <a:off x="-454025" y="2753888"/>
                  <a:ext cx="615825" cy="376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33" h="15061" extrusionOk="0">
                      <a:moveTo>
                        <a:pt x="21156" y="1"/>
                      </a:moveTo>
                      <a:lnTo>
                        <a:pt x="1252" y="2227"/>
                      </a:lnTo>
                      <a:cubicBezTo>
                        <a:pt x="1252" y="2227"/>
                        <a:pt x="1" y="4372"/>
                        <a:pt x="342" y="9441"/>
                      </a:cubicBezTo>
                      <a:cubicBezTo>
                        <a:pt x="375" y="9961"/>
                        <a:pt x="570" y="10465"/>
                        <a:pt x="716" y="10968"/>
                      </a:cubicBezTo>
                      <a:cubicBezTo>
                        <a:pt x="1252" y="12788"/>
                        <a:pt x="2113" y="14413"/>
                        <a:pt x="3446" y="14722"/>
                      </a:cubicBezTo>
                      <a:cubicBezTo>
                        <a:pt x="4416" y="14955"/>
                        <a:pt x="5537" y="15061"/>
                        <a:pt x="6747" y="15061"/>
                      </a:cubicBezTo>
                      <a:cubicBezTo>
                        <a:pt x="8901" y="15061"/>
                        <a:pt x="11336" y="14726"/>
                        <a:pt x="13698" y="14185"/>
                      </a:cubicBezTo>
                      <a:cubicBezTo>
                        <a:pt x="13974" y="14137"/>
                        <a:pt x="14267" y="14055"/>
                        <a:pt x="14559" y="13990"/>
                      </a:cubicBezTo>
                      <a:cubicBezTo>
                        <a:pt x="19905" y="12642"/>
                        <a:pt x="24633" y="10302"/>
                        <a:pt x="24487" y="8482"/>
                      </a:cubicBezTo>
                      <a:cubicBezTo>
                        <a:pt x="24405" y="7816"/>
                        <a:pt x="24259" y="7150"/>
                        <a:pt x="24048" y="6516"/>
                      </a:cubicBezTo>
                      <a:cubicBezTo>
                        <a:pt x="23625" y="5249"/>
                        <a:pt x="23122" y="4014"/>
                        <a:pt x="22553" y="2812"/>
                      </a:cubicBezTo>
                      <a:cubicBezTo>
                        <a:pt x="21822" y="1220"/>
                        <a:pt x="21156" y="1"/>
                        <a:pt x="2115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5" name="Google Shape;405;p38"/>
                <p:cNvSpPr/>
                <p:nvPr/>
              </p:nvSpPr>
              <p:spPr>
                <a:xfrm>
                  <a:off x="-664825" y="2971313"/>
                  <a:ext cx="555300" cy="158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12" h="63559" extrusionOk="0">
                      <a:moveTo>
                        <a:pt x="12342" y="0"/>
                      </a:moveTo>
                      <a:cubicBezTo>
                        <a:pt x="10930" y="0"/>
                        <a:pt x="9944" y="78"/>
                        <a:pt x="9944" y="78"/>
                      </a:cubicBezTo>
                      <a:cubicBezTo>
                        <a:pt x="9944" y="78"/>
                        <a:pt x="9912" y="630"/>
                        <a:pt x="9847" y="1573"/>
                      </a:cubicBezTo>
                      <a:cubicBezTo>
                        <a:pt x="9538" y="6252"/>
                        <a:pt x="8287" y="20193"/>
                        <a:pt x="7848" y="24564"/>
                      </a:cubicBezTo>
                      <a:cubicBezTo>
                        <a:pt x="7328" y="29844"/>
                        <a:pt x="6272" y="31713"/>
                        <a:pt x="6272" y="31713"/>
                      </a:cubicBezTo>
                      <a:cubicBezTo>
                        <a:pt x="6272" y="31713"/>
                        <a:pt x="4111" y="36522"/>
                        <a:pt x="2665" y="45442"/>
                      </a:cubicBezTo>
                      <a:cubicBezTo>
                        <a:pt x="1788" y="50820"/>
                        <a:pt x="829" y="56816"/>
                        <a:pt x="228" y="60732"/>
                      </a:cubicBezTo>
                      <a:cubicBezTo>
                        <a:pt x="195" y="60845"/>
                        <a:pt x="179" y="60975"/>
                        <a:pt x="163" y="61089"/>
                      </a:cubicBezTo>
                      <a:cubicBezTo>
                        <a:pt x="114" y="61446"/>
                        <a:pt x="49" y="62356"/>
                        <a:pt x="0" y="62665"/>
                      </a:cubicBezTo>
                      <a:cubicBezTo>
                        <a:pt x="1674" y="62844"/>
                        <a:pt x="3201" y="63039"/>
                        <a:pt x="4875" y="63266"/>
                      </a:cubicBezTo>
                      <a:cubicBezTo>
                        <a:pt x="5525" y="63364"/>
                        <a:pt x="6207" y="63477"/>
                        <a:pt x="6857" y="63559"/>
                      </a:cubicBezTo>
                      <a:cubicBezTo>
                        <a:pt x="7003" y="63169"/>
                        <a:pt x="7263" y="62356"/>
                        <a:pt x="7442" y="61918"/>
                      </a:cubicBezTo>
                      <a:cubicBezTo>
                        <a:pt x="7474" y="61804"/>
                        <a:pt x="7523" y="61690"/>
                        <a:pt x="7572" y="61576"/>
                      </a:cubicBezTo>
                      <a:cubicBezTo>
                        <a:pt x="10789" y="53387"/>
                        <a:pt x="16849" y="37741"/>
                        <a:pt x="18019" y="33142"/>
                      </a:cubicBezTo>
                      <a:cubicBezTo>
                        <a:pt x="19335" y="27943"/>
                        <a:pt x="21675" y="14522"/>
                        <a:pt x="22097" y="7341"/>
                      </a:cubicBezTo>
                      <a:cubicBezTo>
                        <a:pt x="22195" y="6122"/>
                        <a:pt x="22211" y="4904"/>
                        <a:pt x="22146" y="3685"/>
                      </a:cubicBezTo>
                      <a:cubicBezTo>
                        <a:pt x="22114" y="3360"/>
                        <a:pt x="22016" y="3067"/>
                        <a:pt x="21886" y="2791"/>
                      </a:cubicBezTo>
                      <a:cubicBezTo>
                        <a:pt x="20634" y="377"/>
                        <a:pt x="15454" y="0"/>
                        <a:pt x="1234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6" name="Google Shape;406;p38"/>
                <p:cNvSpPr/>
                <p:nvPr/>
              </p:nvSpPr>
              <p:spPr>
                <a:xfrm>
                  <a:off x="-660775" y="4489588"/>
                  <a:ext cx="185250" cy="2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0" h="1187" extrusionOk="0">
                      <a:moveTo>
                        <a:pt x="50" y="1"/>
                      </a:moveTo>
                      <a:cubicBezTo>
                        <a:pt x="33" y="114"/>
                        <a:pt x="17" y="244"/>
                        <a:pt x="1" y="358"/>
                      </a:cubicBezTo>
                      <a:lnTo>
                        <a:pt x="504" y="407"/>
                      </a:lnTo>
                      <a:lnTo>
                        <a:pt x="894" y="455"/>
                      </a:lnTo>
                      <a:lnTo>
                        <a:pt x="7280" y="1187"/>
                      </a:lnTo>
                      <a:cubicBezTo>
                        <a:pt x="7312" y="1073"/>
                        <a:pt x="7361" y="959"/>
                        <a:pt x="7410" y="845"/>
                      </a:cubicBezTo>
                      <a:lnTo>
                        <a:pt x="976" y="98"/>
                      </a:lnTo>
                      <a:lnTo>
                        <a:pt x="521" y="49"/>
                      </a:lnTo>
                      <a:lnTo>
                        <a:pt x="50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7" name="Google Shape;407;p38"/>
                <p:cNvSpPr/>
                <p:nvPr/>
              </p:nvSpPr>
              <p:spPr>
                <a:xfrm>
                  <a:off x="-392675" y="3028088"/>
                  <a:ext cx="134875" cy="17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5" h="7150" extrusionOk="0">
                      <a:moveTo>
                        <a:pt x="5200" y="0"/>
                      </a:moveTo>
                      <a:cubicBezTo>
                        <a:pt x="5102" y="0"/>
                        <a:pt x="5005" y="82"/>
                        <a:pt x="5005" y="179"/>
                      </a:cubicBezTo>
                      <a:cubicBezTo>
                        <a:pt x="4859" y="2486"/>
                        <a:pt x="4014" y="4290"/>
                        <a:pt x="2470" y="5557"/>
                      </a:cubicBezTo>
                      <a:cubicBezTo>
                        <a:pt x="1804" y="6110"/>
                        <a:pt x="1024" y="6516"/>
                        <a:pt x="195" y="6776"/>
                      </a:cubicBezTo>
                      <a:cubicBezTo>
                        <a:pt x="0" y="6841"/>
                        <a:pt x="33" y="7117"/>
                        <a:pt x="228" y="7149"/>
                      </a:cubicBezTo>
                      <a:lnTo>
                        <a:pt x="260" y="7149"/>
                      </a:lnTo>
                      <a:cubicBezTo>
                        <a:pt x="1154" y="6889"/>
                        <a:pt x="1983" y="6451"/>
                        <a:pt x="2698" y="5866"/>
                      </a:cubicBezTo>
                      <a:cubicBezTo>
                        <a:pt x="3819" y="4940"/>
                        <a:pt x="5200" y="3217"/>
                        <a:pt x="5395" y="212"/>
                      </a:cubicBezTo>
                      <a:cubicBezTo>
                        <a:pt x="5395" y="98"/>
                        <a:pt x="5313" y="17"/>
                        <a:pt x="520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8" name="Google Shape;408;p38"/>
                <p:cNvSpPr/>
                <p:nvPr/>
              </p:nvSpPr>
              <p:spPr>
                <a:xfrm>
                  <a:off x="-134325" y="2861088"/>
                  <a:ext cx="420025" cy="1782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01" h="71299" extrusionOk="0">
                      <a:moveTo>
                        <a:pt x="7667" y="0"/>
                      </a:moveTo>
                      <a:cubicBezTo>
                        <a:pt x="4375" y="0"/>
                        <a:pt x="0" y="2001"/>
                        <a:pt x="0" y="2001"/>
                      </a:cubicBezTo>
                      <a:cubicBezTo>
                        <a:pt x="0" y="2001"/>
                        <a:pt x="2827" y="21433"/>
                        <a:pt x="4452" y="26470"/>
                      </a:cubicBezTo>
                      <a:cubicBezTo>
                        <a:pt x="6093" y="31491"/>
                        <a:pt x="5931" y="33993"/>
                        <a:pt x="5931" y="33993"/>
                      </a:cubicBezTo>
                      <a:cubicBezTo>
                        <a:pt x="5931" y="33993"/>
                        <a:pt x="4647" y="39144"/>
                        <a:pt x="6012" y="48064"/>
                      </a:cubicBezTo>
                      <a:cubicBezTo>
                        <a:pt x="7035" y="54774"/>
                        <a:pt x="7653" y="64117"/>
                        <a:pt x="7897" y="68341"/>
                      </a:cubicBezTo>
                      <a:cubicBezTo>
                        <a:pt x="7897" y="68471"/>
                        <a:pt x="7913" y="68601"/>
                        <a:pt x="7913" y="68715"/>
                      </a:cubicBezTo>
                      <a:cubicBezTo>
                        <a:pt x="7978" y="69901"/>
                        <a:pt x="8010" y="70600"/>
                        <a:pt x="8010" y="70600"/>
                      </a:cubicBezTo>
                      <a:lnTo>
                        <a:pt x="14542" y="71298"/>
                      </a:lnTo>
                      <a:cubicBezTo>
                        <a:pt x="14542" y="71298"/>
                        <a:pt x="14607" y="70535"/>
                        <a:pt x="14688" y="69219"/>
                      </a:cubicBezTo>
                      <a:cubicBezTo>
                        <a:pt x="14704" y="69105"/>
                        <a:pt x="14704" y="68991"/>
                        <a:pt x="14721" y="68861"/>
                      </a:cubicBezTo>
                      <a:cubicBezTo>
                        <a:pt x="15241" y="61030"/>
                        <a:pt x="16800" y="36772"/>
                        <a:pt x="16264" y="31345"/>
                      </a:cubicBezTo>
                      <a:cubicBezTo>
                        <a:pt x="15858" y="27120"/>
                        <a:pt x="13015" y="7996"/>
                        <a:pt x="11081" y="1903"/>
                      </a:cubicBezTo>
                      <a:cubicBezTo>
                        <a:pt x="10628" y="479"/>
                        <a:pt x="9277" y="0"/>
                        <a:pt x="7667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9" name="Google Shape;409;p38"/>
                <p:cNvSpPr/>
                <p:nvPr/>
              </p:nvSpPr>
              <p:spPr>
                <a:xfrm>
                  <a:off x="63075" y="4569613"/>
                  <a:ext cx="170625" cy="21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25" h="878" extrusionOk="0">
                      <a:moveTo>
                        <a:pt x="1" y="0"/>
                      </a:moveTo>
                      <a:cubicBezTo>
                        <a:pt x="1" y="130"/>
                        <a:pt x="17" y="260"/>
                        <a:pt x="17" y="374"/>
                      </a:cubicBezTo>
                      <a:lnTo>
                        <a:pt x="6792" y="878"/>
                      </a:lnTo>
                      <a:cubicBezTo>
                        <a:pt x="6808" y="764"/>
                        <a:pt x="6808" y="650"/>
                        <a:pt x="6825" y="520"/>
                      </a:cubicBez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0" name="Google Shape;410;p38"/>
                <p:cNvSpPr/>
                <p:nvPr/>
              </p:nvSpPr>
              <p:spPr>
                <a:xfrm>
                  <a:off x="-642075" y="3003713"/>
                  <a:ext cx="262825" cy="149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59663" extrusionOk="0">
                      <a:moveTo>
                        <a:pt x="10334" y="0"/>
                      </a:moveTo>
                      <a:cubicBezTo>
                        <a:pt x="10220" y="0"/>
                        <a:pt x="10123" y="82"/>
                        <a:pt x="10106" y="179"/>
                      </a:cubicBezTo>
                      <a:cubicBezTo>
                        <a:pt x="10090" y="390"/>
                        <a:pt x="8075" y="20749"/>
                        <a:pt x="7231" y="28711"/>
                      </a:cubicBezTo>
                      <a:cubicBezTo>
                        <a:pt x="7068" y="29166"/>
                        <a:pt x="4517" y="36851"/>
                        <a:pt x="3770" y="40962"/>
                      </a:cubicBezTo>
                      <a:cubicBezTo>
                        <a:pt x="3104" y="44650"/>
                        <a:pt x="991" y="54772"/>
                        <a:pt x="0" y="59549"/>
                      </a:cubicBezTo>
                      <a:cubicBezTo>
                        <a:pt x="130" y="59598"/>
                        <a:pt x="260" y="59630"/>
                        <a:pt x="390" y="59663"/>
                      </a:cubicBezTo>
                      <a:cubicBezTo>
                        <a:pt x="1381" y="54902"/>
                        <a:pt x="3494" y="44731"/>
                        <a:pt x="4176" y="41027"/>
                      </a:cubicBezTo>
                      <a:cubicBezTo>
                        <a:pt x="4940" y="36835"/>
                        <a:pt x="7588" y="28889"/>
                        <a:pt x="7620" y="28808"/>
                      </a:cubicBezTo>
                      <a:cubicBezTo>
                        <a:pt x="7620" y="28792"/>
                        <a:pt x="7620" y="28776"/>
                        <a:pt x="7620" y="28776"/>
                      </a:cubicBezTo>
                      <a:cubicBezTo>
                        <a:pt x="8482" y="20814"/>
                        <a:pt x="10496" y="423"/>
                        <a:pt x="10513" y="228"/>
                      </a:cubicBezTo>
                      <a:cubicBezTo>
                        <a:pt x="10513" y="114"/>
                        <a:pt x="10448" y="17"/>
                        <a:pt x="10334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1" name="Google Shape;411;p38"/>
                <p:cNvSpPr/>
                <p:nvPr/>
              </p:nvSpPr>
              <p:spPr>
                <a:xfrm>
                  <a:off x="-116475" y="2972788"/>
                  <a:ext cx="78425" cy="106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7" h="4244" extrusionOk="0">
                      <a:moveTo>
                        <a:pt x="2929" y="1"/>
                      </a:moveTo>
                      <a:cubicBezTo>
                        <a:pt x="2826" y="1"/>
                        <a:pt x="2729" y="77"/>
                        <a:pt x="2714" y="181"/>
                      </a:cubicBezTo>
                      <a:cubicBezTo>
                        <a:pt x="2292" y="2684"/>
                        <a:pt x="163" y="3837"/>
                        <a:pt x="131" y="3853"/>
                      </a:cubicBezTo>
                      <a:cubicBezTo>
                        <a:pt x="33" y="3902"/>
                        <a:pt x="1" y="4032"/>
                        <a:pt x="50" y="4130"/>
                      </a:cubicBezTo>
                      <a:cubicBezTo>
                        <a:pt x="82" y="4195"/>
                        <a:pt x="147" y="4227"/>
                        <a:pt x="228" y="4243"/>
                      </a:cubicBezTo>
                      <a:cubicBezTo>
                        <a:pt x="261" y="4227"/>
                        <a:pt x="293" y="4227"/>
                        <a:pt x="326" y="4211"/>
                      </a:cubicBezTo>
                      <a:cubicBezTo>
                        <a:pt x="1788" y="3366"/>
                        <a:pt x="2812" y="1904"/>
                        <a:pt x="3121" y="246"/>
                      </a:cubicBezTo>
                      <a:cubicBezTo>
                        <a:pt x="3137" y="133"/>
                        <a:pt x="3056" y="35"/>
                        <a:pt x="2958" y="3"/>
                      </a:cubicBezTo>
                      <a:cubicBezTo>
                        <a:pt x="2948" y="1"/>
                        <a:pt x="2939" y="1"/>
                        <a:pt x="292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2" name="Google Shape;412;p38"/>
                <p:cNvSpPr/>
                <p:nvPr/>
              </p:nvSpPr>
              <p:spPr>
                <a:xfrm>
                  <a:off x="-91275" y="3056088"/>
                  <a:ext cx="191750" cy="152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70" h="60916" extrusionOk="0">
                      <a:moveTo>
                        <a:pt x="270" y="1"/>
                      </a:moveTo>
                      <a:cubicBezTo>
                        <a:pt x="143" y="1"/>
                        <a:pt x="1" y="87"/>
                        <a:pt x="49" y="213"/>
                      </a:cubicBezTo>
                      <a:cubicBezTo>
                        <a:pt x="82" y="408"/>
                        <a:pt x="4257" y="18865"/>
                        <a:pt x="5768" y="23496"/>
                      </a:cubicBezTo>
                      <a:cubicBezTo>
                        <a:pt x="5720" y="24097"/>
                        <a:pt x="5053" y="30613"/>
                        <a:pt x="5492" y="35146"/>
                      </a:cubicBezTo>
                      <a:cubicBezTo>
                        <a:pt x="5931" y="39858"/>
                        <a:pt x="7247" y="60525"/>
                        <a:pt x="7263" y="60720"/>
                      </a:cubicBezTo>
                      <a:cubicBezTo>
                        <a:pt x="7279" y="60818"/>
                        <a:pt x="7344" y="60899"/>
                        <a:pt x="7442" y="60915"/>
                      </a:cubicBezTo>
                      <a:lnTo>
                        <a:pt x="7474" y="60915"/>
                      </a:lnTo>
                      <a:cubicBezTo>
                        <a:pt x="7588" y="60915"/>
                        <a:pt x="7669" y="60818"/>
                        <a:pt x="7653" y="60704"/>
                      </a:cubicBezTo>
                      <a:cubicBezTo>
                        <a:pt x="7653" y="60493"/>
                        <a:pt x="6321" y="39809"/>
                        <a:pt x="5882" y="35113"/>
                      </a:cubicBezTo>
                      <a:cubicBezTo>
                        <a:pt x="5443" y="30418"/>
                        <a:pt x="6175" y="23561"/>
                        <a:pt x="6175" y="23496"/>
                      </a:cubicBezTo>
                      <a:cubicBezTo>
                        <a:pt x="6175" y="23464"/>
                        <a:pt x="6175" y="23447"/>
                        <a:pt x="6175" y="23415"/>
                      </a:cubicBezTo>
                      <a:cubicBezTo>
                        <a:pt x="4680" y="18865"/>
                        <a:pt x="488" y="310"/>
                        <a:pt x="439" y="131"/>
                      </a:cubicBezTo>
                      <a:cubicBezTo>
                        <a:pt x="433" y="40"/>
                        <a:pt x="355" y="1"/>
                        <a:pt x="27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3" name="Google Shape;413;p38"/>
                <p:cNvSpPr/>
                <p:nvPr/>
              </p:nvSpPr>
              <p:spPr>
                <a:xfrm>
                  <a:off x="-575475" y="2023563"/>
                  <a:ext cx="650350" cy="799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14" h="31988" extrusionOk="0">
                      <a:moveTo>
                        <a:pt x="8239" y="0"/>
                      </a:moveTo>
                      <a:lnTo>
                        <a:pt x="8125" y="16"/>
                      </a:lnTo>
                      <a:cubicBezTo>
                        <a:pt x="7719" y="114"/>
                        <a:pt x="6256" y="488"/>
                        <a:pt x="4502" y="1040"/>
                      </a:cubicBezTo>
                      <a:cubicBezTo>
                        <a:pt x="4242" y="1121"/>
                        <a:pt x="3982" y="1202"/>
                        <a:pt x="3705" y="1300"/>
                      </a:cubicBezTo>
                      <a:cubicBezTo>
                        <a:pt x="1" y="2535"/>
                        <a:pt x="245" y="6581"/>
                        <a:pt x="1788" y="10171"/>
                      </a:cubicBezTo>
                      <a:cubicBezTo>
                        <a:pt x="2048" y="10756"/>
                        <a:pt x="2276" y="11341"/>
                        <a:pt x="2519" y="11959"/>
                      </a:cubicBezTo>
                      <a:cubicBezTo>
                        <a:pt x="2617" y="12202"/>
                        <a:pt x="2698" y="12462"/>
                        <a:pt x="2796" y="12706"/>
                      </a:cubicBezTo>
                      <a:cubicBezTo>
                        <a:pt x="2844" y="12836"/>
                        <a:pt x="2877" y="12950"/>
                        <a:pt x="2925" y="13063"/>
                      </a:cubicBezTo>
                      <a:lnTo>
                        <a:pt x="2958" y="13145"/>
                      </a:lnTo>
                      <a:cubicBezTo>
                        <a:pt x="3007" y="13291"/>
                        <a:pt x="3055" y="13437"/>
                        <a:pt x="3120" y="13600"/>
                      </a:cubicBezTo>
                      <a:cubicBezTo>
                        <a:pt x="3202" y="13860"/>
                        <a:pt x="3299" y="14103"/>
                        <a:pt x="3380" y="14363"/>
                      </a:cubicBezTo>
                      <a:cubicBezTo>
                        <a:pt x="3510" y="14770"/>
                        <a:pt x="3624" y="15143"/>
                        <a:pt x="3754" y="15549"/>
                      </a:cubicBezTo>
                      <a:cubicBezTo>
                        <a:pt x="3884" y="15956"/>
                        <a:pt x="3998" y="16362"/>
                        <a:pt x="4128" y="16768"/>
                      </a:cubicBezTo>
                      <a:cubicBezTo>
                        <a:pt x="4242" y="17174"/>
                        <a:pt x="4339" y="17580"/>
                        <a:pt x="4437" y="17970"/>
                      </a:cubicBezTo>
                      <a:cubicBezTo>
                        <a:pt x="4713" y="19059"/>
                        <a:pt x="4924" y="20050"/>
                        <a:pt x="5054" y="20863"/>
                      </a:cubicBezTo>
                      <a:cubicBezTo>
                        <a:pt x="5070" y="20976"/>
                        <a:pt x="6045" y="26647"/>
                        <a:pt x="5899" y="31830"/>
                      </a:cubicBezTo>
                      <a:cubicBezTo>
                        <a:pt x="7996" y="31936"/>
                        <a:pt x="9957" y="31988"/>
                        <a:pt x="11791" y="31988"/>
                      </a:cubicBezTo>
                      <a:cubicBezTo>
                        <a:pt x="17789" y="31988"/>
                        <a:pt x="22430" y="31439"/>
                        <a:pt x="26014" y="30481"/>
                      </a:cubicBezTo>
                      <a:cubicBezTo>
                        <a:pt x="25055" y="27280"/>
                        <a:pt x="24259" y="24015"/>
                        <a:pt x="23674" y="20700"/>
                      </a:cubicBezTo>
                      <a:cubicBezTo>
                        <a:pt x="23625" y="20343"/>
                        <a:pt x="23577" y="20018"/>
                        <a:pt x="23544" y="19741"/>
                      </a:cubicBezTo>
                      <a:cubicBezTo>
                        <a:pt x="23528" y="19676"/>
                        <a:pt x="23512" y="19611"/>
                        <a:pt x="23512" y="19546"/>
                      </a:cubicBezTo>
                      <a:lnTo>
                        <a:pt x="23512" y="19514"/>
                      </a:lnTo>
                      <a:cubicBezTo>
                        <a:pt x="23512" y="19514"/>
                        <a:pt x="23577" y="19465"/>
                        <a:pt x="23674" y="19351"/>
                      </a:cubicBezTo>
                      <a:cubicBezTo>
                        <a:pt x="24080" y="18913"/>
                        <a:pt x="24454" y="18458"/>
                        <a:pt x="24779" y="17970"/>
                      </a:cubicBezTo>
                      <a:cubicBezTo>
                        <a:pt x="25039" y="17580"/>
                        <a:pt x="25266" y="17190"/>
                        <a:pt x="25445" y="16768"/>
                      </a:cubicBezTo>
                      <a:cubicBezTo>
                        <a:pt x="25575" y="16492"/>
                        <a:pt x="25689" y="16216"/>
                        <a:pt x="25770" y="15923"/>
                      </a:cubicBezTo>
                      <a:cubicBezTo>
                        <a:pt x="25803" y="15809"/>
                        <a:pt x="25819" y="15679"/>
                        <a:pt x="25835" y="15549"/>
                      </a:cubicBezTo>
                      <a:cubicBezTo>
                        <a:pt x="25868" y="15159"/>
                        <a:pt x="25835" y="14753"/>
                        <a:pt x="25754" y="14363"/>
                      </a:cubicBezTo>
                      <a:cubicBezTo>
                        <a:pt x="25673" y="13957"/>
                        <a:pt x="25575" y="13551"/>
                        <a:pt x="25445" y="13145"/>
                      </a:cubicBezTo>
                      <a:cubicBezTo>
                        <a:pt x="25331" y="12771"/>
                        <a:pt x="25201" y="12365"/>
                        <a:pt x="25055" y="11959"/>
                      </a:cubicBezTo>
                      <a:cubicBezTo>
                        <a:pt x="24763" y="11097"/>
                        <a:pt x="24438" y="10188"/>
                        <a:pt x="24129" y="9213"/>
                      </a:cubicBezTo>
                      <a:cubicBezTo>
                        <a:pt x="23983" y="8758"/>
                        <a:pt x="23837" y="8287"/>
                        <a:pt x="23723" y="7815"/>
                      </a:cubicBezTo>
                      <a:cubicBezTo>
                        <a:pt x="23609" y="7377"/>
                        <a:pt x="23495" y="6954"/>
                        <a:pt x="23414" y="6516"/>
                      </a:cubicBezTo>
                      <a:lnTo>
                        <a:pt x="23414" y="6467"/>
                      </a:lnTo>
                      <a:lnTo>
                        <a:pt x="23398" y="6337"/>
                      </a:lnTo>
                      <a:cubicBezTo>
                        <a:pt x="22910" y="3770"/>
                        <a:pt x="22910" y="2421"/>
                        <a:pt x="21058" y="1609"/>
                      </a:cubicBezTo>
                      <a:cubicBezTo>
                        <a:pt x="20554" y="1397"/>
                        <a:pt x="20018" y="1235"/>
                        <a:pt x="19482" y="1121"/>
                      </a:cubicBezTo>
                      <a:cubicBezTo>
                        <a:pt x="18588" y="943"/>
                        <a:pt x="17679" y="796"/>
                        <a:pt x="16769" y="699"/>
                      </a:cubicBezTo>
                      <a:lnTo>
                        <a:pt x="16038" y="634"/>
                      </a:lnTo>
                      <a:lnTo>
                        <a:pt x="823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4" name="Google Shape;414;p38"/>
                <p:cNvSpPr/>
                <p:nvPr/>
              </p:nvSpPr>
              <p:spPr>
                <a:xfrm>
                  <a:off x="-449550" y="2322113"/>
                  <a:ext cx="510625" cy="2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25" h="1187" extrusionOk="0">
                      <a:moveTo>
                        <a:pt x="1317" y="0"/>
                      </a:moveTo>
                      <a:cubicBezTo>
                        <a:pt x="943" y="472"/>
                        <a:pt x="504" y="862"/>
                        <a:pt x="1" y="1186"/>
                      </a:cubicBezTo>
                      <a:lnTo>
                        <a:pt x="20424" y="1186"/>
                      </a:lnTo>
                      <a:cubicBezTo>
                        <a:pt x="20311" y="813"/>
                        <a:pt x="20181" y="407"/>
                        <a:pt x="2003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5" name="Google Shape;415;p38"/>
                <p:cNvSpPr/>
                <p:nvPr/>
              </p:nvSpPr>
              <p:spPr>
                <a:xfrm>
                  <a:off x="-491375" y="2382238"/>
                  <a:ext cx="563000" cy="3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20" h="1203" extrusionOk="0">
                      <a:moveTo>
                        <a:pt x="0" y="0"/>
                      </a:moveTo>
                      <a:cubicBezTo>
                        <a:pt x="146" y="406"/>
                        <a:pt x="276" y="796"/>
                        <a:pt x="390" y="1202"/>
                      </a:cubicBezTo>
                      <a:lnTo>
                        <a:pt x="22487" y="1202"/>
                      </a:lnTo>
                      <a:cubicBezTo>
                        <a:pt x="22520" y="796"/>
                        <a:pt x="22487" y="390"/>
                        <a:pt x="22406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6" name="Google Shape;416;p38"/>
                <p:cNvSpPr/>
                <p:nvPr/>
              </p:nvSpPr>
              <p:spPr>
                <a:xfrm>
                  <a:off x="-472700" y="2442763"/>
                  <a:ext cx="533775" cy="2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51" h="1187" extrusionOk="0">
                      <a:moveTo>
                        <a:pt x="1" y="0"/>
                      </a:moveTo>
                      <a:cubicBezTo>
                        <a:pt x="131" y="406"/>
                        <a:pt x="228" y="796"/>
                        <a:pt x="326" y="1186"/>
                      </a:cubicBezTo>
                      <a:lnTo>
                        <a:pt x="20684" y="1186"/>
                      </a:lnTo>
                      <a:cubicBezTo>
                        <a:pt x="20928" y="812"/>
                        <a:pt x="21155" y="406"/>
                        <a:pt x="2135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7" name="Google Shape;417;p38"/>
                <p:cNvSpPr/>
                <p:nvPr/>
              </p:nvSpPr>
              <p:spPr>
                <a:xfrm>
                  <a:off x="-449950" y="2679963"/>
                  <a:ext cx="554900" cy="1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96" h="7107" extrusionOk="0">
                      <a:moveTo>
                        <a:pt x="19839" y="1"/>
                      </a:moveTo>
                      <a:cubicBezTo>
                        <a:pt x="16574" y="1695"/>
                        <a:pt x="12455" y="2163"/>
                        <a:pt x="8890" y="2163"/>
                      </a:cubicBezTo>
                      <a:cubicBezTo>
                        <a:pt x="4482" y="2163"/>
                        <a:pt x="922" y="1447"/>
                        <a:pt x="878" y="1447"/>
                      </a:cubicBezTo>
                      <a:cubicBezTo>
                        <a:pt x="878" y="1447"/>
                        <a:pt x="878" y="1447"/>
                        <a:pt x="878" y="1447"/>
                      </a:cubicBezTo>
                      <a:cubicBezTo>
                        <a:pt x="0" y="3527"/>
                        <a:pt x="748" y="6078"/>
                        <a:pt x="748" y="6078"/>
                      </a:cubicBezTo>
                      <a:cubicBezTo>
                        <a:pt x="2642" y="6827"/>
                        <a:pt x="4877" y="7107"/>
                        <a:pt x="7158" y="7107"/>
                      </a:cubicBezTo>
                      <a:cubicBezTo>
                        <a:pt x="13876" y="7107"/>
                        <a:pt x="20993" y="4680"/>
                        <a:pt x="20993" y="4680"/>
                      </a:cubicBezTo>
                      <a:cubicBezTo>
                        <a:pt x="22195" y="1804"/>
                        <a:pt x="19839" y="1"/>
                        <a:pt x="1983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8" name="Google Shape;418;p38"/>
                <p:cNvSpPr/>
                <p:nvPr/>
              </p:nvSpPr>
              <p:spPr>
                <a:xfrm>
                  <a:off x="-434275" y="2740838"/>
                  <a:ext cx="228750" cy="26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50" h="1060" extrusionOk="0">
                      <a:moveTo>
                        <a:pt x="223" y="1"/>
                      </a:moveTo>
                      <a:cubicBezTo>
                        <a:pt x="50" y="1"/>
                        <a:pt x="1" y="282"/>
                        <a:pt x="186" y="328"/>
                      </a:cubicBezTo>
                      <a:cubicBezTo>
                        <a:pt x="235" y="344"/>
                        <a:pt x="3825" y="1059"/>
                        <a:pt x="7221" y="1059"/>
                      </a:cubicBezTo>
                      <a:cubicBezTo>
                        <a:pt x="7822" y="1059"/>
                        <a:pt x="8375" y="1043"/>
                        <a:pt x="8927" y="994"/>
                      </a:cubicBezTo>
                      <a:cubicBezTo>
                        <a:pt x="9149" y="978"/>
                        <a:pt x="9124" y="652"/>
                        <a:pt x="8925" y="652"/>
                      </a:cubicBezTo>
                      <a:cubicBezTo>
                        <a:pt x="8921" y="652"/>
                        <a:pt x="8916" y="653"/>
                        <a:pt x="8911" y="653"/>
                      </a:cubicBezTo>
                      <a:cubicBezTo>
                        <a:pt x="8362" y="703"/>
                        <a:pt x="7789" y="724"/>
                        <a:pt x="7210" y="724"/>
                      </a:cubicBezTo>
                      <a:cubicBezTo>
                        <a:pt x="3846" y="724"/>
                        <a:pt x="292" y="3"/>
                        <a:pt x="251" y="3"/>
                      </a:cubicBezTo>
                      <a:cubicBezTo>
                        <a:pt x="241" y="1"/>
                        <a:pt x="232" y="1"/>
                        <a:pt x="22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9" name="Google Shape;419;p38"/>
                <p:cNvSpPr/>
                <p:nvPr/>
              </p:nvSpPr>
              <p:spPr>
                <a:xfrm>
                  <a:off x="-120525" y="2749388"/>
                  <a:ext cx="192300" cy="58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2" h="2342" extrusionOk="0">
                      <a:moveTo>
                        <a:pt x="7454" y="0"/>
                      </a:moveTo>
                      <a:cubicBezTo>
                        <a:pt x="7430" y="0"/>
                        <a:pt x="7404" y="6"/>
                        <a:pt x="7377" y="18"/>
                      </a:cubicBezTo>
                      <a:cubicBezTo>
                        <a:pt x="7345" y="18"/>
                        <a:pt x="3786" y="1448"/>
                        <a:pt x="195" y="2001"/>
                      </a:cubicBezTo>
                      <a:cubicBezTo>
                        <a:pt x="1" y="2049"/>
                        <a:pt x="17" y="2326"/>
                        <a:pt x="228" y="2342"/>
                      </a:cubicBezTo>
                      <a:lnTo>
                        <a:pt x="244" y="2342"/>
                      </a:lnTo>
                      <a:cubicBezTo>
                        <a:pt x="3884" y="1773"/>
                        <a:pt x="7475" y="343"/>
                        <a:pt x="7507" y="327"/>
                      </a:cubicBezTo>
                      <a:cubicBezTo>
                        <a:pt x="7691" y="256"/>
                        <a:pt x="7616" y="0"/>
                        <a:pt x="745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0" name="Google Shape;420;p38"/>
                <p:cNvSpPr/>
                <p:nvPr/>
              </p:nvSpPr>
              <p:spPr>
                <a:xfrm>
                  <a:off x="-134325" y="2796563"/>
                  <a:ext cx="242925" cy="23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17" h="9424" extrusionOk="0">
                      <a:moveTo>
                        <a:pt x="1300" y="0"/>
                      </a:moveTo>
                      <a:lnTo>
                        <a:pt x="0" y="1657"/>
                      </a:lnTo>
                      <a:cubicBezTo>
                        <a:pt x="1430" y="2128"/>
                        <a:pt x="5638" y="9424"/>
                        <a:pt x="5638" y="9424"/>
                      </a:cubicBezTo>
                      <a:cubicBezTo>
                        <a:pt x="8611" y="8774"/>
                        <a:pt x="9716" y="4728"/>
                        <a:pt x="9716" y="4728"/>
                      </a:cubicBezTo>
                      <a:cubicBezTo>
                        <a:pt x="6824" y="1771"/>
                        <a:pt x="1300" y="0"/>
                        <a:pt x="130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1" name="Google Shape;421;p38"/>
                <p:cNvSpPr/>
                <p:nvPr/>
              </p:nvSpPr>
              <p:spPr>
                <a:xfrm>
                  <a:off x="-404450" y="2802238"/>
                  <a:ext cx="210025" cy="25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1" h="10298" extrusionOk="0">
                      <a:moveTo>
                        <a:pt x="6678" y="0"/>
                      </a:moveTo>
                      <a:cubicBezTo>
                        <a:pt x="6678" y="0"/>
                        <a:pt x="1917" y="3315"/>
                        <a:pt x="0" y="6987"/>
                      </a:cubicBezTo>
                      <a:cubicBezTo>
                        <a:pt x="0" y="6987"/>
                        <a:pt x="2096" y="10297"/>
                        <a:pt x="4980" y="10297"/>
                      </a:cubicBezTo>
                      <a:cubicBezTo>
                        <a:pt x="5080" y="10297"/>
                        <a:pt x="5180" y="10294"/>
                        <a:pt x="5281" y="10285"/>
                      </a:cubicBezTo>
                      <a:cubicBezTo>
                        <a:pt x="5281" y="10285"/>
                        <a:pt x="7182" y="2064"/>
                        <a:pt x="8400" y="1203"/>
                      </a:cubicBezTo>
                      <a:lnTo>
                        <a:pt x="6678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2" name="Google Shape;422;p38"/>
                <p:cNvSpPr/>
                <p:nvPr/>
              </p:nvSpPr>
              <p:spPr>
                <a:xfrm>
                  <a:off x="-278950" y="2702188"/>
                  <a:ext cx="193800" cy="17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52" h="6969" extrusionOk="0">
                      <a:moveTo>
                        <a:pt x="5740" y="0"/>
                      </a:moveTo>
                      <a:cubicBezTo>
                        <a:pt x="4277" y="0"/>
                        <a:pt x="4112" y="1175"/>
                        <a:pt x="4112" y="1175"/>
                      </a:cubicBezTo>
                      <a:cubicBezTo>
                        <a:pt x="4112" y="1175"/>
                        <a:pt x="3697" y="347"/>
                        <a:pt x="2678" y="347"/>
                      </a:cubicBezTo>
                      <a:cubicBezTo>
                        <a:pt x="2405" y="347"/>
                        <a:pt x="2087" y="407"/>
                        <a:pt x="1723" y="558"/>
                      </a:cubicBezTo>
                      <a:cubicBezTo>
                        <a:pt x="1" y="1289"/>
                        <a:pt x="667" y="6245"/>
                        <a:pt x="2357" y="6830"/>
                      </a:cubicBezTo>
                      <a:cubicBezTo>
                        <a:pt x="2645" y="6928"/>
                        <a:pt x="2903" y="6968"/>
                        <a:pt x="3133" y="6968"/>
                      </a:cubicBezTo>
                      <a:cubicBezTo>
                        <a:pt x="4235" y="6968"/>
                        <a:pt x="4680" y="6033"/>
                        <a:pt x="4680" y="6033"/>
                      </a:cubicBezTo>
                      <a:cubicBezTo>
                        <a:pt x="4680" y="6033"/>
                        <a:pt x="4984" y="6596"/>
                        <a:pt x="5716" y="6596"/>
                      </a:cubicBezTo>
                      <a:cubicBezTo>
                        <a:pt x="5972" y="6596"/>
                        <a:pt x="6280" y="6527"/>
                        <a:pt x="6646" y="6342"/>
                      </a:cubicBezTo>
                      <a:cubicBezTo>
                        <a:pt x="7329" y="6001"/>
                        <a:pt x="7605" y="4474"/>
                        <a:pt x="7702" y="3515"/>
                      </a:cubicBezTo>
                      <a:cubicBezTo>
                        <a:pt x="7751" y="2849"/>
                        <a:pt x="7686" y="2183"/>
                        <a:pt x="7475" y="1549"/>
                      </a:cubicBezTo>
                      <a:cubicBezTo>
                        <a:pt x="7231" y="834"/>
                        <a:pt x="6776" y="54"/>
                        <a:pt x="5915" y="5"/>
                      </a:cubicBezTo>
                      <a:cubicBezTo>
                        <a:pt x="5855" y="2"/>
                        <a:pt x="5797" y="0"/>
                        <a:pt x="574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3" name="Google Shape;423;p38"/>
                <p:cNvSpPr/>
                <p:nvPr/>
              </p:nvSpPr>
              <p:spPr>
                <a:xfrm>
                  <a:off x="-364800" y="2018713"/>
                  <a:ext cx="222775" cy="13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11" h="5540" extrusionOk="0">
                      <a:moveTo>
                        <a:pt x="238" y="1"/>
                      </a:moveTo>
                      <a:cubicBezTo>
                        <a:pt x="118" y="1"/>
                        <a:pt x="1" y="134"/>
                        <a:pt x="72" y="275"/>
                      </a:cubicBezTo>
                      <a:cubicBezTo>
                        <a:pt x="234" y="503"/>
                        <a:pt x="3809" y="5540"/>
                        <a:pt x="6343" y="5540"/>
                      </a:cubicBezTo>
                      <a:cubicBezTo>
                        <a:pt x="6408" y="5540"/>
                        <a:pt x="6489" y="5540"/>
                        <a:pt x="6554" y="5523"/>
                      </a:cubicBezTo>
                      <a:cubicBezTo>
                        <a:pt x="7156" y="5491"/>
                        <a:pt x="7708" y="5150"/>
                        <a:pt x="8017" y="4646"/>
                      </a:cubicBezTo>
                      <a:cubicBezTo>
                        <a:pt x="8910" y="3151"/>
                        <a:pt x="7871" y="405"/>
                        <a:pt x="7822" y="292"/>
                      </a:cubicBezTo>
                      <a:cubicBezTo>
                        <a:pt x="7792" y="208"/>
                        <a:pt x="7727" y="173"/>
                        <a:pt x="7661" y="173"/>
                      </a:cubicBezTo>
                      <a:cubicBezTo>
                        <a:pt x="7547" y="173"/>
                        <a:pt x="7429" y="278"/>
                        <a:pt x="7481" y="422"/>
                      </a:cubicBezTo>
                      <a:cubicBezTo>
                        <a:pt x="7481" y="454"/>
                        <a:pt x="8504" y="3119"/>
                        <a:pt x="7708" y="4451"/>
                      </a:cubicBezTo>
                      <a:cubicBezTo>
                        <a:pt x="7448" y="4874"/>
                        <a:pt x="7009" y="5134"/>
                        <a:pt x="6506" y="5166"/>
                      </a:cubicBezTo>
                      <a:cubicBezTo>
                        <a:pt x="6446" y="5173"/>
                        <a:pt x="6386" y="5176"/>
                        <a:pt x="6325" y="5176"/>
                      </a:cubicBezTo>
                      <a:cubicBezTo>
                        <a:pt x="3978" y="5176"/>
                        <a:pt x="411" y="127"/>
                        <a:pt x="364" y="64"/>
                      </a:cubicBezTo>
                      <a:cubicBezTo>
                        <a:pt x="328" y="20"/>
                        <a:pt x="283" y="1"/>
                        <a:pt x="238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4" name="Google Shape;424;p38"/>
                <p:cNvSpPr/>
                <p:nvPr/>
              </p:nvSpPr>
              <p:spPr>
                <a:xfrm>
                  <a:off x="-575875" y="2049138"/>
                  <a:ext cx="217350" cy="31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4" h="12589" extrusionOk="0">
                      <a:moveTo>
                        <a:pt x="4501" y="1"/>
                      </a:moveTo>
                      <a:cubicBezTo>
                        <a:pt x="4258" y="82"/>
                        <a:pt x="3981" y="163"/>
                        <a:pt x="3721" y="261"/>
                      </a:cubicBezTo>
                      <a:cubicBezTo>
                        <a:pt x="1" y="1496"/>
                        <a:pt x="261" y="5541"/>
                        <a:pt x="1788" y="9148"/>
                      </a:cubicBezTo>
                      <a:cubicBezTo>
                        <a:pt x="2162" y="9961"/>
                        <a:pt x="2503" y="10822"/>
                        <a:pt x="2812" y="11683"/>
                      </a:cubicBezTo>
                      <a:cubicBezTo>
                        <a:pt x="2860" y="11797"/>
                        <a:pt x="2893" y="11911"/>
                        <a:pt x="2941" y="12024"/>
                      </a:cubicBezTo>
                      <a:cubicBezTo>
                        <a:pt x="3006" y="12203"/>
                        <a:pt x="3071" y="12382"/>
                        <a:pt x="3120" y="12560"/>
                      </a:cubicBezTo>
                      <a:cubicBezTo>
                        <a:pt x="3229" y="12579"/>
                        <a:pt x="3339" y="12588"/>
                        <a:pt x="3450" y="12588"/>
                      </a:cubicBezTo>
                      <a:cubicBezTo>
                        <a:pt x="5666" y="12588"/>
                        <a:pt x="8312" y="8985"/>
                        <a:pt x="8482" y="5720"/>
                      </a:cubicBezTo>
                      <a:cubicBezTo>
                        <a:pt x="8693" y="1772"/>
                        <a:pt x="6581" y="423"/>
                        <a:pt x="4501" y="1"/>
                      </a:cubicBezTo>
                      <a:close/>
                    </a:path>
                  </a:pathLst>
                </a:custGeom>
                <a:solidFill>
                  <a:srgbClr val="D9A67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5" name="Google Shape;425;p38"/>
                <p:cNvSpPr/>
                <p:nvPr/>
              </p:nvSpPr>
              <p:spPr>
                <a:xfrm>
                  <a:off x="-270825" y="2502613"/>
                  <a:ext cx="287625" cy="3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05" h="1522" extrusionOk="0">
                      <a:moveTo>
                        <a:pt x="4983" y="0"/>
                      </a:moveTo>
                      <a:cubicBezTo>
                        <a:pt x="3297" y="0"/>
                        <a:pt x="1624" y="402"/>
                        <a:pt x="115" y="1181"/>
                      </a:cubicBezTo>
                      <a:cubicBezTo>
                        <a:pt x="33" y="1229"/>
                        <a:pt x="1" y="1343"/>
                        <a:pt x="50" y="1424"/>
                      </a:cubicBezTo>
                      <a:cubicBezTo>
                        <a:pt x="82" y="1473"/>
                        <a:pt x="131" y="1506"/>
                        <a:pt x="196" y="1522"/>
                      </a:cubicBezTo>
                      <a:cubicBezTo>
                        <a:pt x="228" y="1522"/>
                        <a:pt x="261" y="1506"/>
                        <a:pt x="293" y="1489"/>
                      </a:cubicBezTo>
                      <a:cubicBezTo>
                        <a:pt x="320" y="1476"/>
                        <a:pt x="2314" y="358"/>
                        <a:pt x="5007" y="358"/>
                      </a:cubicBezTo>
                      <a:cubicBezTo>
                        <a:pt x="5580" y="358"/>
                        <a:pt x="6185" y="408"/>
                        <a:pt x="6809" y="531"/>
                      </a:cubicBezTo>
                      <a:cubicBezTo>
                        <a:pt x="7731" y="704"/>
                        <a:pt x="8582" y="781"/>
                        <a:pt x="9354" y="781"/>
                      </a:cubicBezTo>
                      <a:cubicBezTo>
                        <a:pt x="10105" y="781"/>
                        <a:pt x="10781" y="708"/>
                        <a:pt x="11374" y="579"/>
                      </a:cubicBezTo>
                      <a:cubicBezTo>
                        <a:pt x="11374" y="498"/>
                        <a:pt x="11358" y="433"/>
                        <a:pt x="11342" y="368"/>
                      </a:cubicBezTo>
                      <a:lnTo>
                        <a:pt x="11342" y="352"/>
                      </a:lnTo>
                      <a:cubicBezTo>
                        <a:pt x="11342" y="336"/>
                        <a:pt x="11407" y="287"/>
                        <a:pt x="11504" y="173"/>
                      </a:cubicBezTo>
                      <a:lnTo>
                        <a:pt x="11504" y="173"/>
                      </a:lnTo>
                      <a:cubicBezTo>
                        <a:pt x="10898" y="333"/>
                        <a:pt x="10187" y="423"/>
                        <a:pt x="9380" y="423"/>
                      </a:cubicBezTo>
                      <a:cubicBezTo>
                        <a:pt x="8631" y="423"/>
                        <a:pt x="7798" y="345"/>
                        <a:pt x="6890" y="173"/>
                      </a:cubicBezTo>
                      <a:cubicBezTo>
                        <a:pt x="6258" y="57"/>
                        <a:pt x="5620" y="0"/>
                        <a:pt x="498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6" name="Google Shape;426;p38"/>
                <p:cNvSpPr/>
                <p:nvPr/>
              </p:nvSpPr>
              <p:spPr>
                <a:xfrm>
                  <a:off x="-301050" y="2192788"/>
                  <a:ext cx="244375" cy="8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75" h="3582" extrusionOk="0">
                      <a:moveTo>
                        <a:pt x="248" y="0"/>
                      </a:moveTo>
                      <a:cubicBezTo>
                        <a:pt x="105" y="0"/>
                        <a:pt x="1" y="192"/>
                        <a:pt x="137" y="315"/>
                      </a:cubicBezTo>
                      <a:cubicBezTo>
                        <a:pt x="332" y="445"/>
                        <a:pt x="4801" y="3581"/>
                        <a:pt x="6978" y="3581"/>
                      </a:cubicBezTo>
                      <a:cubicBezTo>
                        <a:pt x="9253" y="3581"/>
                        <a:pt x="9756" y="1128"/>
                        <a:pt x="9756" y="1095"/>
                      </a:cubicBezTo>
                      <a:cubicBezTo>
                        <a:pt x="9775" y="974"/>
                        <a:pt x="9675" y="901"/>
                        <a:pt x="9578" y="901"/>
                      </a:cubicBezTo>
                      <a:cubicBezTo>
                        <a:pt x="9506" y="901"/>
                        <a:pt x="9436" y="940"/>
                        <a:pt x="9415" y="1030"/>
                      </a:cubicBezTo>
                      <a:cubicBezTo>
                        <a:pt x="9399" y="1128"/>
                        <a:pt x="8960" y="3224"/>
                        <a:pt x="6978" y="3224"/>
                      </a:cubicBezTo>
                      <a:cubicBezTo>
                        <a:pt x="4898" y="3224"/>
                        <a:pt x="381" y="55"/>
                        <a:pt x="332" y="23"/>
                      </a:cubicBezTo>
                      <a:cubicBezTo>
                        <a:pt x="304" y="7"/>
                        <a:pt x="276" y="0"/>
                        <a:pt x="24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7" name="Google Shape;427;p38"/>
                <p:cNvSpPr/>
                <p:nvPr/>
              </p:nvSpPr>
              <p:spPr>
                <a:xfrm>
                  <a:off x="-367500" y="1898838"/>
                  <a:ext cx="189725" cy="19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89" h="7605" extrusionOk="0">
                      <a:moveTo>
                        <a:pt x="1" y="1"/>
                      </a:moveTo>
                      <a:lnTo>
                        <a:pt x="1" y="1"/>
                      </a:lnTo>
                      <a:cubicBezTo>
                        <a:pt x="569" y="1626"/>
                        <a:pt x="797" y="3364"/>
                        <a:pt x="667" y="5070"/>
                      </a:cubicBezTo>
                      <a:cubicBezTo>
                        <a:pt x="902" y="5745"/>
                        <a:pt x="3304" y="7605"/>
                        <a:pt x="5263" y="7605"/>
                      </a:cubicBezTo>
                      <a:cubicBezTo>
                        <a:pt x="6277" y="7605"/>
                        <a:pt x="7173" y="7106"/>
                        <a:pt x="7589" y="5688"/>
                      </a:cubicBezTo>
                      <a:cubicBezTo>
                        <a:pt x="7426" y="5249"/>
                        <a:pt x="7182" y="4388"/>
                        <a:pt x="7052" y="3966"/>
                      </a:cubicBezTo>
                      <a:cubicBezTo>
                        <a:pt x="6857" y="3104"/>
                        <a:pt x="6711" y="2243"/>
                        <a:pt x="6614" y="1382"/>
                      </a:cubicBezTo>
                      <a:lnTo>
                        <a:pt x="6532" y="83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rgbClr val="D9A67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8" name="Google Shape;428;p38"/>
                <p:cNvSpPr/>
                <p:nvPr/>
              </p:nvSpPr>
              <p:spPr>
                <a:xfrm>
                  <a:off x="-344350" y="1927288"/>
                  <a:ext cx="153575" cy="70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43" h="2828" extrusionOk="0">
                      <a:moveTo>
                        <a:pt x="1" y="0"/>
                      </a:moveTo>
                      <a:cubicBezTo>
                        <a:pt x="1" y="0"/>
                        <a:pt x="2796" y="2828"/>
                        <a:pt x="6143" y="2828"/>
                      </a:cubicBezTo>
                      <a:cubicBezTo>
                        <a:pt x="5948" y="1966"/>
                        <a:pt x="5801" y="1105"/>
                        <a:pt x="5688" y="244"/>
                      </a:cubicBez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211A1B">
                    <a:alpha val="170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9" name="Google Shape;429;p38"/>
                <p:cNvSpPr/>
                <p:nvPr/>
              </p:nvSpPr>
              <p:spPr>
                <a:xfrm>
                  <a:off x="-499100" y="1585513"/>
                  <a:ext cx="374950" cy="301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98" h="12044" extrusionOk="0">
                      <a:moveTo>
                        <a:pt x="7911" y="1"/>
                      </a:moveTo>
                      <a:cubicBezTo>
                        <a:pt x="5274" y="1"/>
                        <a:pt x="2512" y="1055"/>
                        <a:pt x="1544" y="3273"/>
                      </a:cubicBezTo>
                      <a:cubicBezTo>
                        <a:pt x="0" y="6831"/>
                        <a:pt x="1999" y="11234"/>
                        <a:pt x="5492" y="11965"/>
                      </a:cubicBezTo>
                      <a:cubicBezTo>
                        <a:pt x="5745" y="12018"/>
                        <a:pt x="6006" y="12043"/>
                        <a:pt x="6271" y="12043"/>
                      </a:cubicBezTo>
                      <a:cubicBezTo>
                        <a:pt x="9661" y="12043"/>
                        <a:pt x="13909" y="8033"/>
                        <a:pt x="13909" y="8033"/>
                      </a:cubicBezTo>
                      <a:cubicBezTo>
                        <a:pt x="13909" y="8033"/>
                        <a:pt x="14997" y="3175"/>
                        <a:pt x="12170" y="1160"/>
                      </a:cubicBezTo>
                      <a:cubicBezTo>
                        <a:pt x="11091" y="396"/>
                        <a:pt x="9524" y="1"/>
                        <a:pt x="791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0" name="Google Shape;430;p38"/>
                <p:cNvSpPr/>
                <p:nvPr/>
              </p:nvSpPr>
              <p:spPr>
                <a:xfrm>
                  <a:off x="-195675" y="1761913"/>
                  <a:ext cx="91825" cy="111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3" h="4471" extrusionOk="0">
                      <a:moveTo>
                        <a:pt x="1339" y="0"/>
                      </a:moveTo>
                      <a:cubicBezTo>
                        <a:pt x="125" y="0"/>
                        <a:pt x="1" y="1530"/>
                        <a:pt x="1" y="1530"/>
                      </a:cubicBezTo>
                      <a:lnTo>
                        <a:pt x="1333" y="4471"/>
                      </a:lnTo>
                      <a:cubicBezTo>
                        <a:pt x="3673" y="4081"/>
                        <a:pt x="2714" y="67"/>
                        <a:pt x="1414" y="2"/>
                      </a:cubicBezTo>
                      <a:cubicBezTo>
                        <a:pt x="1389" y="1"/>
                        <a:pt x="1363" y="0"/>
                        <a:pt x="1339" y="0"/>
                      </a:cubicBezTo>
                      <a:close/>
                    </a:path>
                  </a:pathLst>
                </a:custGeom>
                <a:solidFill>
                  <a:srgbClr val="D9A67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1" name="Google Shape;431;p38"/>
                <p:cNvSpPr/>
                <p:nvPr/>
              </p:nvSpPr>
              <p:spPr>
                <a:xfrm>
                  <a:off x="-213175" y="1842638"/>
                  <a:ext cx="125175" cy="10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7" h="4129" extrusionOk="0">
                      <a:moveTo>
                        <a:pt x="2470" y="302"/>
                      </a:moveTo>
                      <a:cubicBezTo>
                        <a:pt x="3683" y="302"/>
                        <a:pt x="4620" y="1588"/>
                        <a:pt x="4048" y="2801"/>
                      </a:cubicBezTo>
                      <a:cubicBezTo>
                        <a:pt x="3736" y="3488"/>
                        <a:pt x="3101" y="3823"/>
                        <a:pt x="2466" y="3823"/>
                      </a:cubicBezTo>
                      <a:cubicBezTo>
                        <a:pt x="1780" y="3823"/>
                        <a:pt x="1093" y="3431"/>
                        <a:pt x="814" y="2671"/>
                      </a:cubicBezTo>
                      <a:cubicBezTo>
                        <a:pt x="473" y="1762"/>
                        <a:pt x="944" y="754"/>
                        <a:pt x="1854" y="413"/>
                      </a:cubicBezTo>
                      <a:cubicBezTo>
                        <a:pt x="2063" y="337"/>
                        <a:pt x="2271" y="302"/>
                        <a:pt x="2470" y="302"/>
                      </a:cubicBezTo>
                      <a:close/>
                      <a:moveTo>
                        <a:pt x="2448" y="1"/>
                      </a:moveTo>
                      <a:cubicBezTo>
                        <a:pt x="1107" y="1"/>
                        <a:pt x="1" y="1352"/>
                        <a:pt x="522" y="2769"/>
                      </a:cubicBezTo>
                      <a:cubicBezTo>
                        <a:pt x="827" y="3608"/>
                        <a:pt x="1620" y="4129"/>
                        <a:pt x="2464" y="4129"/>
                      </a:cubicBezTo>
                      <a:cubicBezTo>
                        <a:pt x="2698" y="4129"/>
                        <a:pt x="2937" y="4089"/>
                        <a:pt x="3170" y="4004"/>
                      </a:cubicBezTo>
                      <a:cubicBezTo>
                        <a:pt x="4893" y="3386"/>
                        <a:pt x="5006" y="965"/>
                        <a:pt x="3333" y="202"/>
                      </a:cubicBezTo>
                      <a:cubicBezTo>
                        <a:pt x="3036" y="64"/>
                        <a:pt x="2737" y="1"/>
                        <a:pt x="244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2" name="Google Shape;432;p38"/>
                <p:cNvSpPr/>
                <p:nvPr/>
              </p:nvSpPr>
              <p:spPr>
                <a:xfrm>
                  <a:off x="-421925" y="1636163"/>
                  <a:ext cx="274625" cy="31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85" h="12715" extrusionOk="0">
                      <a:moveTo>
                        <a:pt x="5245" y="0"/>
                      </a:moveTo>
                      <a:cubicBezTo>
                        <a:pt x="3508" y="0"/>
                        <a:pt x="1777" y="686"/>
                        <a:pt x="894" y="2287"/>
                      </a:cubicBezTo>
                      <a:cubicBezTo>
                        <a:pt x="894" y="2287"/>
                        <a:pt x="1" y="4269"/>
                        <a:pt x="797" y="7356"/>
                      </a:cubicBezTo>
                      <a:cubicBezTo>
                        <a:pt x="1609" y="10443"/>
                        <a:pt x="1479" y="9972"/>
                        <a:pt x="2210" y="11028"/>
                      </a:cubicBezTo>
                      <a:cubicBezTo>
                        <a:pt x="2887" y="11999"/>
                        <a:pt x="5192" y="12714"/>
                        <a:pt x="7095" y="12714"/>
                      </a:cubicBezTo>
                      <a:cubicBezTo>
                        <a:pt x="8024" y="12714"/>
                        <a:pt x="8858" y="12544"/>
                        <a:pt x="9359" y="12149"/>
                      </a:cubicBezTo>
                      <a:cubicBezTo>
                        <a:pt x="10285" y="11418"/>
                        <a:pt x="10984" y="10232"/>
                        <a:pt x="10984" y="7973"/>
                      </a:cubicBezTo>
                      <a:lnTo>
                        <a:pt x="10984" y="7941"/>
                      </a:lnTo>
                      <a:lnTo>
                        <a:pt x="10984" y="7551"/>
                      </a:lnTo>
                      <a:cubicBezTo>
                        <a:pt x="10984" y="7307"/>
                        <a:pt x="10968" y="7080"/>
                        <a:pt x="10935" y="6868"/>
                      </a:cubicBezTo>
                      <a:lnTo>
                        <a:pt x="10935" y="6722"/>
                      </a:lnTo>
                      <a:cubicBezTo>
                        <a:pt x="10919" y="6592"/>
                        <a:pt x="10903" y="6462"/>
                        <a:pt x="10887" y="6332"/>
                      </a:cubicBezTo>
                      <a:cubicBezTo>
                        <a:pt x="10870" y="6202"/>
                        <a:pt x="10838" y="6040"/>
                        <a:pt x="10805" y="5910"/>
                      </a:cubicBezTo>
                      <a:cubicBezTo>
                        <a:pt x="10367" y="3749"/>
                        <a:pt x="9896" y="1295"/>
                        <a:pt x="7621" y="434"/>
                      </a:cubicBezTo>
                      <a:cubicBezTo>
                        <a:pt x="6886" y="153"/>
                        <a:pt x="6065" y="0"/>
                        <a:pt x="5245" y="0"/>
                      </a:cubicBezTo>
                      <a:close/>
                    </a:path>
                  </a:pathLst>
                </a:custGeom>
                <a:solidFill>
                  <a:srgbClr val="D9A67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3" name="Google Shape;433;p38"/>
                <p:cNvSpPr/>
                <p:nvPr/>
              </p:nvSpPr>
              <p:spPr>
                <a:xfrm>
                  <a:off x="-436550" y="1666163"/>
                  <a:ext cx="75575" cy="127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3" h="5111" extrusionOk="0">
                      <a:moveTo>
                        <a:pt x="2218" y="0"/>
                      </a:moveTo>
                      <a:cubicBezTo>
                        <a:pt x="523" y="0"/>
                        <a:pt x="1" y="4287"/>
                        <a:pt x="1" y="4287"/>
                      </a:cubicBezTo>
                      <a:cubicBezTo>
                        <a:pt x="1" y="4287"/>
                        <a:pt x="702" y="5110"/>
                        <a:pt x="1395" y="5110"/>
                      </a:cubicBezTo>
                      <a:cubicBezTo>
                        <a:pt x="1616" y="5110"/>
                        <a:pt x="1836" y="5027"/>
                        <a:pt x="2032" y="4807"/>
                      </a:cubicBezTo>
                      <a:cubicBezTo>
                        <a:pt x="2844" y="3897"/>
                        <a:pt x="3023" y="290"/>
                        <a:pt x="3023" y="290"/>
                      </a:cubicBezTo>
                      <a:cubicBezTo>
                        <a:pt x="2729" y="89"/>
                        <a:pt x="2462" y="0"/>
                        <a:pt x="221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4" name="Google Shape;434;p38"/>
                <p:cNvSpPr/>
                <p:nvPr/>
              </p:nvSpPr>
              <p:spPr>
                <a:xfrm>
                  <a:off x="-414200" y="1629763"/>
                  <a:ext cx="158025" cy="100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1" h="4006" extrusionOk="0">
                      <a:moveTo>
                        <a:pt x="4846" y="0"/>
                      </a:moveTo>
                      <a:cubicBezTo>
                        <a:pt x="3223" y="0"/>
                        <a:pt x="1105" y="1568"/>
                        <a:pt x="1105" y="1568"/>
                      </a:cubicBezTo>
                      <a:cubicBezTo>
                        <a:pt x="1105" y="1568"/>
                        <a:pt x="0" y="3972"/>
                        <a:pt x="2551" y="4005"/>
                      </a:cubicBezTo>
                      <a:cubicBezTo>
                        <a:pt x="2570" y="4005"/>
                        <a:pt x="2590" y="4005"/>
                        <a:pt x="2609" y="4005"/>
                      </a:cubicBezTo>
                      <a:cubicBezTo>
                        <a:pt x="5136" y="4005"/>
                        <a:pt x="6321" y="820"/>
                        <a:pt x="6321" y="820"/>
                      </a:cubicBezTo>
                      <a:cubicBezTo>
                        <a:pt x="5989" y="219"/>
                        <a:pt x="5452" y="0"/>
                        <a:pt x="4846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5" name="Google Shape;435;p38"/>
                <p:cNvSpPr/>
                <p:nvPr/>
              </p:nvSpPr>
              <p:spPr>
                <a:xfrm>
                  <a:off x="-293575" y="1614388"/>
                  <a:ext cx="177125" cy="9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85" h="3700" extrusionOk="0">
                      <a:moveTo>
                        <a:pt x="2010" y="0"/>
                      </a:moveTo>
                      <a:cubicBezTo>
                        <a:pt x="1838" y="0"/>
                        <a:pt x="1681" y="23"/>
                        <a:pt x="1544" y="70"/>
                      </a:cubicBezTo>
                      <a:cubicBezTo>
                        <a:pt x="1" y="623"/>
                        <a:pt x="797" y="1370"/>
                        <a:pt x="797" y="1370"/>
                      </a:cubicBezTo>
                      <a:cubicBezTo>
                        <a:pt x="797" y="1370"/>
                        <a:pt x="2292" y="3700"/>
                        <a:pt x="4078" y="3700"/>
                      </a:cubicBezTo>
                      <a:cubicBezTo>
                        <a:pt x="4407" y="3700"/>
                        <a:pt x="4746" y="3621"/>
                        <a:pt x="5087" y="3434"/>
                      </a:cubicBezTo>
                      <a:cubicBezTo>
                        <a:pt x="7085" y="2324"/>
                        <a:pt x="3771" y="0"/>
                        <a:pt x="201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6" name="Google Shape;436;p38"/>
                <p:cNvSpPr/>
                <p:nvPr/>
              </p:nvSpPr>
              <p:spPr>
                <a:xfrm>
                  <a:off x="-187150" y="1804213"/>
                  <a:ext cx="39850" cy="3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4" h="1272" extrusionOk="0">
                      <a:moveTo>
                        <a:pt x="1544" y="0"/>
                      </a:moveTo>
                      <a:lnTo>
                        <a:pt x="1431" y="16"/>
                      </a:lnTo>
                      <a:cubicBezTo>
                        <a:pt x="618" y="179"/>
                        <a:pt x="1" y="585"/>
                        <a:pt x="66" y="910"/>
                      </a:cubicBezTo>
                      <a:cubicBezTo>
                        <a:pt x="113" y="1147"/>
                        <a:pt x="480" y="1271"/>
                        <a:pt x="983" y="1271"/>
                      </a:cubicBezTo>
                      <a:cubicBezTo>
                        <a:pt x="1170" y="1271"/>
                        <a:pt x="1377" y="1254"/>
                        <a:pt x="1593" y="1219"/>
                      </a:cubicBezTo>
                      <a:lnTo>
                        <a:pt x="1593" y="829"/>
                      </a:lnTo>
                      <a:cubicBezTo>
                        <a:pt x="1593" y="585"/>
                        <a:pt x="1561" y="358"/>
                        <a:pt x="1544" y="146"/>
                      </a:cubicBezTo>
                      <a:lnTo>
                        <a:pt x="1544" y="0"/>
                      </a:lnTo>
                      <a:close/>
                    </a:path>
                  </a:pathLst>
                </a:custGeom>
                <a:solidFill>
                  <a:srgbClr val="C97158">
                    <a:alpha val="278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7" name="Google Shape;437;p38"/>
                <p:cNvSpPr/>
                <p:nvPr/>
              </p:nvSpPr>
              <p:spPr>
                <a:xfrm>
                  <a:off x="-347600" y="1823163"/>
                  <a:ext cx="77225" cy="3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9" h="1327" extrusionOk="0">
                      <a:moveTo>
                        <a:pt x="2101" y="1"/>
                      </a:moveTo>
                      <a:cubicBezTo>
                        <a:pt x="1895" y="1"/>
                        <a:pt x="1668" y="23"/>
                        <a:pt x="1431" y="71"/>
                      </a:cubicBezTo>
                      <a:cubicBezTo>
                        <a:pt x="602" y="233"/>
                        <a:pt x="1" y="640"/>
                        <a:pt x="66" y="965"/>
                      </a:cubicBezTo>
                      <a:cubicBezTo>
                        <a:pt x="112" y="1195"/>
                        <a:pt x="484" y="1327"/>
                        <a:pt x="985" y="1327"/>
                      </a:cubicBezTo>
                      <a:cubicBezTo>
                        <a:pt x="1192" y="1327"/>
                        <a:pt x="1421" y="1304"/>
                        <a:pt x="1658" y="1257"/>
                      </a:cubicBezTo>
                      <a:cubicBezTo>
                        <a:pt x="2471" y="1094"/>
                        <a:pt x="3088" y="705"/>
                        <a:pt x="3023" y="363"/>
                      </a:cubicBezTo>
                      <a:cubicBezTo>
                        <a:pt x="2966" y="133"/>
                        <a:pt x="2599" y="1"/>
                        <a:pt x="2101" y="1"/>
                      </a:cubicBezTo>
                      <a:close/>
                    </a:path>
                  </a:pathLst>
                </a:custGeom>
                <a:solidFill>
                  <a:srgbClr val="C97158">
                    <a:alpha val="278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8" name="Google Shape;438;p38"/>
                <p:cNvSpPr/>
                <p:nvPr/>
              </p:nvSpPr>
              <p:spPr>
                <a:xfrm>
                  <a:off x="-464300" y="1791563"/>
                  <a:ext cx="95200" cy="11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08" h="4556" extrusionOk="0">
                      <a:moveTo>
                        <a:pt x="1929" y="0"/>
                      </a:moveTo>
                      <a:cubicBezTo>
                        <a:pt x="1653" y="0"/>
                        <a:pt x="1347" y="83"/>
                        <a:pt x="1029" y="311"/>
                      </a:cubicBezTo>
                      <a:cubicBezTo>
                        <a:pt x="1" y="1065"/>
                        <a:pt x="1116" y="4556"/>
                        <a:pt x="3063" y="4556"/>
                      </a:cubicBezTo>
                      <a:cubicBezTo>
                        <a:pt x="3300" y="4556"/>
                        <a:pt x="3549" y="4504"/>
                        <a:pt x="3808" y="4389"/>
                      </a:cubicBezTo>
                      <a:lnTo>
                        <a:pt x="3174" y="571"/>
                      </a:lnTo>
                      <a:cubicBezTo>
                        <a:pt x="3174" y="571"/>
                        <a:pt x="2654" y="0"/>
                        <a:pt x="1929" y="0"/>
                      </a:cubicBezTo>
                      <a:close/>
                    </a:path>
                  </a:pathLst>
                </a:custGeom>
                <a:solidFill>
                  <a:srgbClr val="D9A67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9" name="Google Shape;439;p38"/>
                <p:cNvSpPr/>
                <p:nvPr/>
              </p:nvSpPr>
              <p:spPr>
                <a:xfrm>
                  <a:off x="-408525" y="1757888"/>
                  <a:ext cx="68125" cy="8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5" h="3579" extrusionOk="0">
                      <a:moveTo>
                        <a:pt x="1187" y="1"/>
                      </a:moveTo>
                      <a:lnTo>
                        <a:pt x="1" y="1171"/>
                      </a:lnTo>
                      <a:cubicBezTo>
                        <a:pt x="1" y="1171"/>
                        <a:pt x="829" y="3429"/>
                        <a:pt x="1804" y="3576"/>
                      </a:cubicBezTo>
                      <a:cubicBezTo>
                        <a:pt x="1821" y="3578"/>
                        <a:pt x="1837" y="3579"/>
                        <a:pt x="1852" y="3579"/>
                      </a:cubicBezTo>
                      <a:cubicBezTo>
                        <a:pt x="2725" y="3579"/>
                        <a:pt x="1187" y="1"/>
                        <a:pt x="118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0" name="Google Shape;440;p38"/>
                <p:cNvSpPr/>
                <p:nvPr/>
              </p:nvSpPr>
              <p:spPr>
                <a:xfrm>
                  <a:off x="-454775" y="1884163"/>
                  <a:ext cx="127450" cy="103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98" h="4121" extrusionOk="0">
                      <a:moveTo>
                        <a:pt x="2509" y="0"/>
                      </a:moveTo>
                      <a:cubicBezTo>
                        <a:pt x="2416" y="0"/>
                        <a:pt x="2321" y="7"/>
                        <a:pt x="2224" y="19"/>
                      </a:cubicBezTo>
                      <a:cubicBezTo>
                        <a:pt x="2273" y="166"/>
                        <a:pt x="2354" y="296"/>
                        <a:pt x="2761" y="328"/>
                      </a:cubicBezTo>
                      <a:cubicBezTo>
                        <a:pt x="3622" y="458"/>
                        <a:pt x="4239" y="1205"/>
                        <a:pt x="4239" y="2067"/>
                      </a:cubicBezTo>
                      <a:cubicBezTo>
                        <a:pt x="4239" y="2928"/>
                        <a:pt x="3622" y="3659"/>
                        <a:pt x="2777" y="3789"/>
                      </a:cubicBezTo>
                      <a:cubicBezTo>
                        <a:pt x="2665" y="3807"/>
                        <a:pt x="2557" y="3816"/>
                        <a:pt x="2452" y="3816"/>
                      </a:cubicBezTo>
                      <a:cubicBezTo>
                        <a:pt x="716" y="3816"/>
                        <a:pt x="1" y="1396"/>
                        <a:pt x="1656" y="507"/>
                      </a:cubicBezTo>
                      <a:cubicBezTo>
                        <a:pt x="1575" y="442"/>
                        <a:pt x="1510" y="377"/>
                        <a:pt x="1412" y="312"/>
                      </a:cubicBezTo>
                      <a:cubicBezTo>
                        <a:pt x="583" y="832"/>
                        <a:pt x="226" y="1839"/>
                        <a:pt x="551" y="2765"/>
                      </a:cubicBezTo>
                      <a:cubicBezTo>
                        <a:pt x="871" y="3654"/>
                        <a:pt x="1678" y="4120"/>
                        <a:pt x="2489" y="4120"/>
                      </a:cubicBezTo>
                      <a:cubicBezTo>
                        <a:pt x="3160" y="4120"/>
                        <a:pt x="3835" y="3801"/>
                        <a:pt x="4239" y="3139"/>
                      </a:cubicBezTo>
                      <a:cubicBezTo>
                        <a:pt x="5098" y="1743"/>
                        <a:pt x="4075" y="0"/>
                        <a:pt x="250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1" name="Google Shape;441;p38"/>
                <p:cNvSpPr/>
                <p:nvPr/>
              </p:nvSpPr>
              <p:spPr>
                <a:xfrm>
                  <a:off x="-436150" y="1828988"/>
                  <a:ext cx="50000" cy="3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0" h="1419" extrusionOk="0">
                      <a:moveTo>
                        <a:pt x="131" y="0"/>
                      </a:moveTo>
                      <a:cubicBezTo>
                        <a:pt x="50" y="17"/>
                        <a:pt x="1" y="65"/>
                        <a:pt x="1" y="130"/>
                      </a:cubicBezTo>
                      <a:cubicBezTo>
                        <a:pt x="1" y="195"/>
                        <a:pt x="66" y="260"/>
                        <a:pt x="131" y="260"/>
                      </a:cubicBezTo>
                      <a:cubicBezTo>
                        <a:pt x="155" y="259"/>
                        <a:pt x="180" y="258"/>
                        <a:pt x="204" y="258"/>
                      </a:cubicBezTo>
                      <a:cubicBezTo>
                        <a:pt x="472" y="258"/>
                        <a:pt x="736" y="339"/>
                        <a:pt x="960" y="488"/>
                      </a:cubicBezTo>
                      <a:cubicBezTo>
                        <a:pt x="765" y="764"/>
                        <a:pt x="602" y="1024"/>
                        <a:pt x="602" y="1024"/>
                      </a:cubicBezTo>
                      <a:cubicBezTo>
                        <a:pt x="570" y="1089"/>
                        <a:pt x="586" y="1154"/>
                        <a:pt x="651" y="1203"/>
                      </a:cubicBezTo>
                      <a:cubicBezTo>
                        <a:pt x="659" y="1211"/>
                        <a:pt x="675" y="1215"/>
                        <a:pt x="693" y="1215"/>
                      </a:cubicBezTo>
                      <a:cubicBezTo>
                        <a:pt x="712" y="1215"/>
                        <a:pt x="732" y="1211"/>
                        <a:pt x="748" y="1203"/>
                      </a:cubicBezTo>
                      <a:cubicBezTo>
                        <a:pt x="765" y="1203"/>
                        <a:pt x="797" y="1186"/>
                        <a:pt x="813" y="1154"/>
                      </a:cubicBezTo>
                      <a:cubicBezTo>
                        <a:pt x="813" y="1154"/>
                        <a:pt x="960" y="910"/>
                        <a:pt x="1171" y="634"/>
                      </a:cubicBezTo>
                      <a:cubicBezTo>
                        <a:pt x="1398" y="829"/>
                        <a:pt x="1609" y="1073"/>
                        <a:pt x="1756" y="1349"/>
                      </a:cubicBezTo>
                      <a:cubicBezTo>
                        <a:pt x="1782" y="1389"/>
                        <a:pt x="1820" y="1418"/>
                        <a:pt x="1869" y="1418"/>
                      </a:cubicBezTo>
                      <a:cubicBezTo>
                        <a:pt x="1879" y="1418"/>
                        <a:pt x="1890" y="1417"/>
                        <a:pt x="1902" y="1414"/>
                      </a:cubicBezTo>
                      <a:lnTo>
                        <a:pt x="1918" y="1414"/>
                      </a:lnTo>
                      <a:cubicBezTo>
                        <a:pt x="1983" y="1381"/>
                        <a:pt x="1999" y="1300"/>
                        <a:pt x="1967" y="1251"/>
                      </a:cubicBezTo>
                      <a:cubicBezTo>
                        <a:pt x="1951" y="1203"/>
                        <a:pt x="1333" y="0"/>
                        <a:pt x="13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2" name="Google Shape;442;p38"/>
                <p:cNvSpPr/>
                <p:nvPr/>
              </p:nvSpPr>
              <p:spPr>
                <a:xfrm>
                  <a:off x="-235075" y="1880538"/>
                  <a:ext cx="50275" cy="22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1" h="899" extrusionOk="0">
                      <a:moveTo>
                        <a:pt x="1071" y="1"/>
                      </a:moveTo>
                      <a:cubicBezTo>
                        <a:pt x="1010" y="1"/>
                        <a:pt x="951" y="6"/>
                        <a:pt x="894" y="18"/>
                      </a:cubicBezTo>
                      <a:cubicBezTo>
                        <a:pt x="277" y="148"/>
                        <a:pt x="1" y="684"/>
                        <a:pt x="98" y="830"/>
                      </a:cubicBezTo>
                      <a:cubicBezTo>
                        <a:pt x="131" y="879"/>
                        <a:pt x="232" y="899"/>
                        <a:pt x="369" y="899"/>
                      </a:cubicBezTo>
                      <a:cubicBezTo>
                        <a:pt x="836" y="899"/>
                        <a:pt x="1727" y="665"/>
                        <a:pt x="1853" y="489"/>
                      </a:cubicBezTo>
                      <a:cubicBezTo>
                        <a:pt x="2010" y="289"/>
                        <a:pt x="1513" y="1"/>
                        <a:pt x="1071" y="1"/>
                      </a:cubicBezTo>
                      <a:close/>
                    </a:path>
                  </a:pathLst>
                </a:custGeom>
                <a:solidFill>
                  <a:srgbClr val="211A1B">
                    <a:alpha val="170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3" name="Google Shape;443;p38"/>
                <p:cNvSpPr/>
                <p:nvPr/>
              </p:nvSpPr>
              <p:spPr>
                <a:xfrm>
                  <a:off x="-242800" y="1740838"/>
                  <a:ext cx="36950" cy="8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8" h="3384" extrusionOk="0">
                      <a:moveTo>
                        <a:pt x="228" y="1"/>
                      </a:moveTo>
                      <a:cubicBezTo>
                        <a:pt x="17" y="504"/>
                        <a:pt x="1" y="1057"/>
                        <a:pt x="180" y="1560"/>
                      </a:cubicBezTo>
                      <a:cubicBezTo>
                        <a:pt x="326" y="1934"/>
                        <a:pt x="586" y="2259"/>
                        <a:pt x="927" y="2470"/>
                      </a:cubicBezTo>
                      <a:cubicBezTo>
                        <a:pt x="1008" y="2551"/>
                        <a:pt x="1041" y="2649"/>
                        <a:pt x="1025" y="2763"/>
                      </a:cubicBezTo>
                      <a:cubicBezTo>
                        <a:pt x="1025" y="2763"/>
                        <a:pt x="830" y="3315"/>
                        <a:pt x="895" y="3380"/>
                      </a:cubicBezTo>
                      <a:cubicBezTo>
                        <a:pt x="896" y="3382"/>
                        <a:pt x="899" y="3384"/>
                        <a:pt x="902" y="3384"/>
                      </a:cubicBezTo>
                      <a:cubicBezTo>
                        <a:pt x="981" y="3384"/>
                        <a:pt x="1477" y="2576"/>
                        <a:pt x="1414" y="2373"/>
                      </a:cubicBezTo>
                      <a:cubicBezTo>
                        <a:pt x="1333" y="2178"/>
                        <a:pt x="846" y="2227"/>
                        <a:pt x="505" y="1625"/>
                      </a:cubicBezTo>
                      <a:cubicBezTo>
                        <a:pt x="228" y="1138"/>
                        <a:pt x="131" y="553"/>
                        <a:pt x="228" y="1"/>
                      </a:cubicBezTo>
                      <a:close/>
                    </a:path>
                  </a:pathLst>
                </a:custGeom>
                <a:solidFill>
                  <a:srgbClr val="211A1B">
                    <a:alpha val="170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4" name="Google Shape;444;p38"/>
                <p:cNvSpPr/>
                <p:nvPr/>
              </p:nvSpPr>
              <p:spPr>
                <a:xfrm>
                  <a:off x="-273250" y="1839538"/>
                  <a:ext cx="83300" cy="3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2" h="1317" extrusionOk="0">
                      <a:moveTo>
                        <a:pt x="3315" y="1"/>
                      </a:moveTo>
                      <a:lnTo>
                        <a:pt x="0" y="732"/>
                      </a:lnTo>
                      <a:cubicBezTo>
                        <a:pt x="477" y="1115"/>
                        <a:pt x="1069" y="1316"/>
                        <a:pt x="1666" y="1316"/>
                      </a:cubicBezTo>
                      <a:cubicBezTo>
                        <a:pt x="1903" y="1316"/>
                        <a:pt x="2141" y="1284"/>
                        <a:pt x="2373" y="1219"/>
                      </a:cubicBezTo>
                      <a:cubicBezTo>
                        <a:pt x="2941" y="1089"/>
                        <a:pt x="3331" y="569"/>
                        <a:pt x="33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5" name="Google Shape;445;p38"/>
                <p:cNvSpPr/>
                <p:nvPr/>
              </p:nvSpPr>
              <p:spPr>
                <a:xfrm>
                  <a:off x="-273250" y="1839213"/>
                  <a:ext cx="82875" cy="19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15" h="762" extrusionOk="0">
                      <a:moveTo>
                        <a:pt x="2978" y="1"/>
                      </a:moveTo>
                      <a:cubicBezTo>
                        <a:pt x="1465" y="1"/>
                        <a:pt x="0" y="761"/>
                        <a:pt x="0" y="761"/>
                      </a:cubicBezTo>
                      <a:cubicBezTo>
                        <a:pt x="748" y="729"/>
                        <a:pt x="1479" y="631"/>
                        <a:pt x="2194" y="469"/>
                      </a:cubicBezTo>
                      <a:cubicBezTo>
                        <a:pt x="3120" y="225"/>
                        <a:pt x="3315" y="14"/>
                        <a:pt x="3315" y="14"/>
                      </a:cubicBezTo>
                      <a:cubicBezTo>
                        <a:pt x="3203" y="5"/>
                        <a:pt x="3090" y="1"/>
                        <a:pt x="2978" y="1"/>
                      </a:cubicBezTo>
                      <a:close/>
                    </a:path>
                  </a:pathLst>
                </a:custGeom>
                <a:solidFill>
                  <a:srgbClr val="D477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6" name="Google Shape;446;p38"/>
                <p:cNvSpPr/>
                <p:nvPr/>
              </p:nvSpPr>
              <p:spPr>
                <a:xfrm>
                  <a:off x="-232225" y="1718863"/>
                  <a:ext cx="56475" cy="15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9" h="620" extrusionOk="0">
                      <a:moveTo>
                        <a:pt x="1205" y="1"/>
                      </a:moveTo>
                      <a:cubicBezTo>
                        <a:pt x="1183" y="1"/>
                        <a:pt x="1160" y="1"/>
                        <a:pt x="1138" y="2"/>
                      </a:cubicBezTo>
                      <a:cubicBezTo>
                        <a:pt x="667" y="2"/>
                        <a:pt x="244" y="246"/>
                        <a:pt x="0" y="620"/>
                      </a:cubicBezTo>
                      <a:lnTo>
                        <a:pt x="2259" y="376"/>
                      </a:lnTo>
                      <a:cubicBezTo>
                        <a:pt x="1952" y="130"/>
                        <a:pt x="1587" y="1"/>
                        <a:pt x="120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7" name="Google Shape;447;p38"/>
                <p:cNvSpPr/>
                <p:nvPr/>
              </p:nvSpPr>
              <p:spPr>
                <a:xfrm>
                  <a:off x="-223700" y="1753588"/>
                  <a:ext cx="52425" cy="28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7" h="1148" extrusionOk="0">
                      <a:moveTo>
                        <a:pt x="1421" y="0"/>
                      </a:moveTo>
                      <a:cubicBezTo>
                        <a:pt x="1183" y="0"/>
                        <a:pt x="947" y="57"/>
                        <a:pt x="732" y="173"/>
                      </a:cubicBezTo>
                      <a:cubicBezTo>
                        <a:pt x="17" y="563"/>
                        <a:pt x="1" y="1148"/>
                        <a:pt x="1" y="1148"/>
                      </a:cubicBezTo>
                      <a:cubicBezTo>
                        <a:pt x="1" y="1148"/>
                        <a:pt x="2048" y="173"/>
                        <a:pt x="2097" y="157"/>
                      </a:cubicBezTo>
                      <a:cubicBezTo>
                        <a:pt x="1881" y="53"/>
                        <a:pt x="1650" y="0"/>
                        <a:pt x="142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8" name="Google Shape;448;p38"/>
                <p:cNvSpPr/>
                <p:nvPr/>
              </p:nvSpPr>
              <p:spPr>
                <a:xfrm>
                  <a:off x="-211000" y="1760863"/>
                  <a:ext cx="27125" cy="22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5" h="889" extrusionOk="0">
                      <a:moveTo>
                        <a:pt x="520" y="0"/>
                      </a:moveTo>
                      <a:cubicBezTo>
                        <a:pt x="246" y="0"/>
                        <a:pt x="1" y="254"/>
                        <a:pt x="77" y="548"/>
                      </a:cubicBezTo>
                      <a:cubicBezTo>
                        <a:pt x="132" y="753"/>
                        <a:pt x="312" y="889"/>
                        <a:pt x="513" y="889"/>
                      </a:cubicBezTo>
                      <a:cubicBezTo>
                        <a:pt x="552" y="889"/>
                        <a:pt x="591" y="884"/>
                        <a:pt x="630" y="873"/>
                      </a:cubicBezTo>
                      <a:cubicBezTo>
                        <a:pt x="1004" y="776"/>
                        <a:pt x="1085" y="272"/>
                        <a:pt x="744" y="61"/>
                      </a:cubicBezTo>
                      <a:cubicBezTo>
                        <a:pt x="671" y="19"/>
                        <a:pt x="594" y="0"/>
                        <a:pt x="52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9" name="Google Shape;449;p38"/>
                <p:cNvSpPr/>
                <p:nvPr/>
              </p:nvSpPr>
              <p:spPr>
                <a:xfrm>
                  <a:off x="-333375" y="1741438"/>
                  <a:ext cx="60550" cy="2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2" h="1098" extrusionOk="0">
                      <a:moveTo>
                        <a:pt x="1717" y="1"/>
                      </a:moveTo>
                      <a:cubicBezTo>
                        <a:pt x="1457" y="1"/>
                        <a:pt x="1195" y="62"/>
                        <a:pt x="959" y="188"/>
                      </a:cubicBezTo>
                      <a:cubicBezTo>
                        <a:pt x="212" y="594"/>
                        <a:pt x="1" y="1098"/>
                        <a:pt x="1" y="1098"/>
                      </a:cubicBezTo>
                      <a:lnTo>
                        <a:pt x="2422" y="155"/>
                      </a:lnTo>
                      <a:cubicBezTo>
                        <a:pt x="2202" y="53"/>
                        <a:pt x="1960" y="1"/>
                        <a:pt x="171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0" name="Google Shape;450;p38"/>
                <p:cNvSpPr/>
                <p:nvPr/>
              </p:nvSpPr>
              <p:spPr>
                <a:xfrm>
                  <a:off x="-329300" y="1779288"/>
                  <a:ext cx="68250" cy="1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0" h="673" extrusionOk="0">
                      <a:moveTo>
                        <a:pt x="1657" y="0"/>
                      </a:moveTo>
                      <a:cubicBezTo>
                        <a:pt x="1605" y="0"/>
                        <a:pt x="1551" y="2"/>
                        <a:pt x="1495" y="6"/>
                      </a:cubicBezTo>
                      <a:cubicBezTo>
                        <a:pt x="926" y="22"/>
                        <a:pt x="390" y="266"/>
                        <a:pt x="0" y="672"/>
                      </a:cubicBezTo>
                      <a:lnTo>
                        <a:pt x="2730" y="461"/>
                      </a:lnTo>
                      <a:cubicBezTo>
                        <a:pt x="2730" y="461"/>
                        <a:pt x="2485" y="0"/>
                        <a:pt x="1657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1" name="Google Shape;451;p38"/>
                <p:cNvSpPr/>
                <p:nvPr/>
              </p:nvSpPr>
              <p:spPr>
                <a:xfrm>
                  <a:off x="-303725" y="1783138"/>
                  <a:ext cx="26350" cy="22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4" h="897" extrusionOk="0">
                      <a:moveTo>
                        <a:pt x="500" y="0"/>
                      </a:moveTo>
                      <a:cubicBezTo>
                        <a:pt x="464" y="0"/>
                        <a:pt x="428" y="5"/>
                        <a:pt x="391" y="15"/>
                      </a:cubicBezTo>
                      <a:cubicBezTo>
                        <a:pt x="147" y="80"/>
                        <a:pt x="1" y="323"/>
                        <a:pt x="66" y="567"/>
                      </a:cubicBezTo>
                      <a:cubicBezTo>
                        <a:pt x="121" y="779"/>
                        <a:pt x="312" y="897"/>
                        <a:pt x="503" y="897"/>
                      </a:cubicBezTo>
                      <a:cubicBezTo>
                        <a:pt x="649" y="897"/>
                        <a:pt x="794" y="828"/>
                        <a:pt x="878" y="681"/>
                      </a:cubicBezTo>
                      <a:cubicBezTo>
                        <a:pt x="1054" y="373"/>
                        <a:pt x="821" y="0"/>
                        <a:pt x="50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452" name="Google Shape;452;p38"/>
              <p:cNvGrpSpPr/>
              <p:nvPr/>
            </p:nvGrpSpPr>
            <p:grpSpPr>
              <a:xfrm rot="9336901">
                <a:off x="1407865" y="2520320"/>
                <a:ext cx="967742" cy="1282596"/>
                <a:chOff x="-2290402" y="6700569"/>
                <a:chExt cx="267435" cy="354466"/>
              </a:xfrm>
            </p:grpSpPr>
            <p:sp>
              <p:nvSpPr>
                <p:cNvPr id="453" name="Google Shape;453;p38"/>
                <p:cNvSpPr/>
                <p:nvPr/>
              </p:nvSpPr>
              <p:spPr>
                <a:xfrm>
                  <a:off x="-2290402" y="6753502"/>
                  <a:ext cx="245554" cy="3015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79" h="9798" extrusionOk="0">
                      <a:moveTo>
                        <a:pt x="6982" y="0"/>
                      </a:moveTo>
                      <a:cubicBezTo>
                        <a:pt x="6573" y="0"/>
                        <a:pt x="6195" y="271"/>
                        <a:pt x="6087" y="684"/>
                      </a:cubicBezTo>
                      <a:lnTo>
                        <a:pt x="6078" y="704"/>
                      </a:lnTo>
                      <a:cubicBezTo>
                        <a:pt x="6030" y="896"/>
                        <a:pt x="5982" y="1097"/>
                        <a:pt x="5924" y="1299"/>
                      </a:cubicBezTo>
                      <a:lnTo>
                        <a:pt x="5761" y="1904"/>
                      </a:lnTo>
                      <a:cubicBezTo>
                        <a:pt x="5655" y="2297"/>
                        <a:pt x="5540" y="2691"/>
                        <a:pt x="5425" y="3085"/>
                      </a:cubicBezTo>
                      <a:cubicBezTo>
                        <a:pt x="5300" y="3478"/>
                        <a:pt x="5185" y="3862"/>
                        <a:pt x="5050" y="4246"/>
                      </a:cubicBezTo>
                      <a:cubicBezTo>
                        <a:pt x="4993" y="4429"/>
                        <a:pt x="4926" y="4621"/>
                        <a:pt x="4849" y="4794"/>
                      </a:cubicBezTo>
                      <a:cubicBezTo>
                        <a:pt x="4782" y="4976"/>
                        <a:pt x="4714" y="5149"/>
                        <a:pt x="4638" y="5283"/>
                      </a:cubicBezTo>
                      <a:lnTo>
                        <a:pt x="4618" y="5331"/>
                      </a:lnTo>
                      <a:lnTo>
                        <a:pt x="4599" y="5360"/>
                      </a:lnTo>
                      <a:cubicBezTo>
                        <a:pt x="4590" y="5370"/>
                        <a:pt x="4590" y="5379"/>
                        <a:pt x="4580" y="5389"/>
                      </a:cubicBezTo>
                      <a:lnTo>
                        <a:pt x="4561" y="5418"/>
                      </a:lnTo>
                      <a:cubicBezTo>
                        <a:pt x="4522" y="5466"/>
                        <a:pt x="4484" y="5504"/>
                        <a:pt x="4446" y="5542"/>
                      </a:cubicBezTo>
                      <a:cubicBezTo>
                        <a:pt x="4340" y="5648"/>
                        <a:pt x="4234" y="5754"/>
                        <a:pt x="4119" y="5840"/>
                      </a:cubicBezTo>
                      <a:cubicBezTo>
                        <a:pt x="3841" y="6051"/>
                        <a:pt x="3534" y="6243"/>
                        <a:pt x="3226" y="6407"/>
                      </a:cubicBezTo>
                      <a:cubicBezTo>
                        <a:pt x="2900" y="6579"/>
                        <a:pt x="2545" y="6743"/>
                        <a:pt x="2189" y="6887"/>
                      </a:cubicBezTo>
                      <a:cubicBezTo>
                        <a:pt x="2017" y="6963"/>
                        <a:pt x="1834" y="7031"/>
                        <a:pt x="1652" y="7098"/>
                      </a:cubicBezTo>
                      <a:lnTo>
                        <a:pt x="1383" y="7203"/>
                      </a:lnTo>
                      <a:lnTo>
                        <a:pt x="1249" y="7242"/>
                      </a:lnTo>
                      <a:lnTo>
                        <a:pt x="1181" y="7271"/>
                      </a:lnTo>
                      <a:lnTo>
                        <a:pt x="1153" y="7280"/>
                      </a:lnTo>
                      <a:lnTo>
                        <a:pt x="1133" y="7280"/>
                      </a:lnTo>
                      <a:cubicBezTo>
                        <a:pt x="413" y="7453"/>
                        <a:pt x="0" y="8202"/>
                        <a:pt x="221" y="8903"/>
                      </a:cubicBezTo>
                      <a:cubicBezTo>
                        <a:pt x="393" y="9455"/>
                        <a:pt x="900" y="9798"/>
                        <a:pt x="1442" y="9798"/>
                      </a:cubicBezTo>
                      <a:cubicBezTo>
                        <a:pt x="1598" y="9798"/>
                        <a:pt x="1756" y="9769"/>
                        <a:pt x="1911" y="9709"/>
                      </a:cubicBezTo>
                      <a:lnTo>
                        <a:pt x="1988" y="9680"/>
                      </a:lnTo>
                      <a:lnTo>
                        <a:pt x="2084" y="9642"/>
                      </a:lnTo>
                      <a:lnTo>
                        <a:pt x="2161" y="9604"/>
                      </a:lnTo>
                      <a:lnTo>
                        <a:pt x="2324" y="9536"/>
                      </a:lnTo>
                      <a:lnTo>
                        <a:pt x="2631" y="9402"/>
                      </a:lnTo>
                      <a:cubicBezTo>
                        <a:pt x="2833" y="9306"/>
                        <a:pt x="3044" y="9210"/>
                        <a:pt x="3245" y="9104"/>
                      </a:cubicBezTo>
                      <a:cubicBezTo>
                        <a:pt x="3639" y="8903"/>
                        <a:pt x="4042" y="8682"/>
                        <a:pt x="4446" y="8432"/>
                      </a:cubicBezTo>
                      <a:cubicBezTo>
                        <a:pt x="4849" y="8173"/>
                        <a:pt x="5242" y="7876"/>
                        <a:pt x="5607" y="7559"/>
                      </a:cubicBezTo>
                      <a:cubicBezTo>
                        <a:pt x="5809" y="7376"/>
                        <a:pt x="6001" y="7175"/>
                        <a:pt x="6164" y="6963"/>
                      </a:cubicBezTo>
                      <a:cubicBezTo>
                        <a:pt x="6260" y="6848"/>
                        <a:pt x="6347" y="6723"/>
                        <a:pt x="6433" y="6589"/>
                      </a:cubicBezTo>
                      <a:lnTo>
                        <a:pt x="6491" y="6493"/>
                      </a:lnTo>
                      <a:lnTo>
                        <a:pt x="6548" y="6378"/>
                      </a:lnTo>
                      <a:lnTo>
                        <a:pt x="6606" y="6263"/>
                      </a:lnTo>
                      <a:lnTo>
                        <a:pt x="6644" y="6167"/>
                      </a:lnTo>
                      <a:cubicBezTo>
                        <a:pt x="6740" y="5927"/>
                        <a:pt x="6817" y="5706"/>
                        <a:pt x="6884" y="5485"/>
                      </a:cubicBezTo>
                      <a:cubicBezTo>
                        <a:pt x="6942" y="5264"/>
                        <a:pt x="7009" y="5053"/>
                        <a:pt x="7067" y="4842"/>
                      </a:cubicBezTo>
                      <a:cubicBezTo>
                        <a:pt x="7191" y="4419"/>
                        <a:pt x="7287" y="4006"/>
                        <a:pt x="7383" y="3584"/>
                      </a:cubicBezTo>
                      <a:cubicBezTo>
                        <a:pt x="7479" y="3171"/>
                        <a:pt x="7566" y="2749"/>
                        <a:pt x="7652" y="2336"/>
                      </a:cubicBezTo>
                      <a:lnTo>
                        <a:pt x="7777" y="1712"/>
                      </a:lnTo>
                      <a:cubicBezTo>
                        <a:pt x="7816" y="1500"/>
                        <a:pt x="7854" y="1299"/>
                        <a:pt x="7892" y="1078"/>
                      </a:cubicBezTo>
                      <a:cubicBezTo>
                        <a:pt x="7979" y="598"/>
                        <a:pt x="7662" y="128"/>
                        <a:pt x="7182" y="22"/>
                      </a:cubicBezTo>
                      <a:cubicBezTo>
                        <a:pt x="7115" y="7"/>
                        <a:pt x="7048" y="0"/>
                        <a:pt x="6982" y="0"/>
                      </a:cubicBezTo>
                      <a:close/>
                    </a:path>
                  </a:pathLst>
                </a:custGeom>
                <a:solidFill>
                  <a:srgbClr val="D9A67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4" name="Google Shape;454;p38"/>
                <p:cNvSpPr/>
                <p:nvPr/>
              </p:nvSpPr>
              <p:spPr>
                <a:xfrm>
                  <a:off x="-2150653" y="6919749"/>
                  <a:ext cx="23974" cy="58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9" h="189" extrusionOk="0">
                      <a:moveTo>
                        <a:pt x="201" y="0"/>
                      </a:moveTo>
                      <a:cubicBezTo>
                        <a:pt x="153" y="0"/>
                        <a:pt x="105" y="2"/>
                        <a:pt x="58" y="6"/>
                      </a:cubicBezTo>
                      <a:cubicBezTo>
                        <a:pt x="20" y="6"/>
                        <a:pt x="1" y="35"/>
                        <a:pt x="1" y="64"/>
                      </a:cubicBezTo>
                      <a:cubicBezTo>
                        <a:pt x="1" y="102"/>
                        <a:pt x="29" y="121"/>
                        <a:pt x="68" y="121"/>
                      </a:cubicBezTo>
                      <a:cubicBezTo>
                        <a:pt x="102" y="120"/>
                        <a:pt x="136" y="119"/>
                        <a:pt x="171" y="119"/>
                      </a:cubicBezTo>
                      <a:cubicBezTo>
                        <a:pt x="348" y="119"/>
                        <a:pt x="525" y="140"/>
                        <a:pt x="701" y="188"/>
                      </a:cubicBezTo>
                      <a:cubicBezTo>
                        <a:pt x="721" y="188"/>
                        <a:pt x="740" y="188"/>
                        <a:pt x="759" y="169"/>
                      </a:cubicBezTo>
                      <a:cubicBezTo>
                        <a:pt x="769" y="160"/>
                        <a:pt x="769" y="150"/>
                        <a:pt x="778" y="140"/>
                      </a:cubicBezTo>
                      <a:cubicBezTo>
                        <a:pt x="778" y="112"/>
                        <a:pt x="759" y="73"/>
                        <a:pt x="730" y="64"/>
                      </a:cubicBezTo>
                      <a:cubicBezTo>
                        <a:pt x="557" y="26"/>
                        <a:pt x="377" y="0"/>
                        <a:pt x="20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5" name="Google Shape;455;p38"/>
                <p:cNvSpPr/>
                <p:nvPr/>
              </p:nvSpPr>
              <p:spPr>
                <a:xfrm>
                  <a:off x="-2147699" y="6919687"/>
                  <a:ext cx="12741" cy="126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" h="412" extrusionOk="0">
                      <a:moveTo>
                        <a:pt x="75" y="0"/>
                      </a:moveTo>
                      <a:cubicBezTo>
                        <a:pt x="58" y="0"/>
                        <a:pt x="41" y="11"/>
                        <a:pt x="29" y="27"/>
                      </a:cubicBezTo>
                      <a:cubicBezTo>
                        <a:pt x="1" y="46"/>
                        <a:pt x="10" y="85"/>
                        <a:pt x="29" y="104"/>
                      </a:cubicBezTo>
                      <a:cubicBezTo>
                        <a:pt x="135" y="181"/>
                        <a:pt x="221" y="277"/>
                        <a:pt x="298" y="383"/>
                      </a:cubicBezTo>
                      <a:cubicBezTo>
                        <a:pt x="304" y="401"/>
                        <a:pt x="323" y="412"/>
                        <a:pt x="343" y="412"/>
                      </a:cubicBezTo>
                      <a:cubicBezTo>
                        <a:pt x="353" y="412"/>
                        <a:pt x="365" y="409"/>
                        <a:pt x="375" y="402"/>
                      </a:cubicBezTo>
                      <a:lnTo>
                        <a:pt x="385" y="402"/>
                      </a:lnTo>
                      <a:cubicBezTo>
                        <a:pt x="413" y="383"/>
                        <a:pt x="413" y="354"/>
                        <a:pt x="404" y="325"/>
                      </a:cubicBezTo>
                      <a:cubicBezTo>
                        <a:pt x="327" y="200"/>
                        <a:pt x="231" y="94"/>
                        <a:pt x="106" y="18"/>
                      </a:cubicBezTo>
                      <a:cubicBezTo>
                        <a:pt x="98" y="6"/>
                        <a:pt x="87" y="0"/>
                        <a:pt x="7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6" name="Google Shape;456;p38"/>
                <p:cNvSpPr/>
                <p:nvPr/>
              </p:nvSpPr>
              <p:spPr>
                <a:xfrm>
                  <a:off x="-2116093" y="6700569"/>
                  <a:ext cx="93125" cy="840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6" h="2732" extrusionOk="0">
                      <a:moveTo>
                        <a:pt x="1015" y="0"/>
                      </a:moveTo>
                      <a:cubicBezTo>
                        <a:pt x="949" y="0"/>
                        <a:pt x="891" y="5"/>
                        <a:pt x="846" y="14"/>
                      </a:cubicBezTo>
                      <a:cubicBezTo>
                        <a:pt x="299" y="119"/>
                        <a:pt x="366" y="1012"/>
                        <a:pt x="366" y="1012"/>
                      </a:cubicBezTo>
                      <a:cubicBezTo>
                        <a:pt x="203" y="1031"/>
                        <a:pt x="78" y="1156"/>
                        <a:pt x="49" y="1320"/>
                      </a:cubicBezTo>
                      <a:cubicBezTo>
                        <a:pt x="1" y="1588"/>
                        <a:pt x="596" y="2414"/>
                        <a:pt x="596" y="2414"/>
                      </a:cubicBezTo>
                      <a:cubicBezTo>
                        <a:pt x="596" y="2414"/>
                        <a:pt x="1006" y="2731"/>
                        <a:pt x="1521" y="2731"/>
                      </a:cubicBezTo>
                      <a:cubicBezTo>
                        <a:pt x="1782" y="2731"/>
                        <a:pt x="2069" y="2650"/>
                        <a:pt x="2344" y="2404"/>
                      </a:cubicBezTo>
                      <a:cubicBezTo>
                        <a:pt x="2344" y="2404"/>
                        <a:pt x="3025" y="1617"/>
                        <a:pt x="2920" y="974"/>
                      </a:cubicBezTo>
                      <a:cubicBezTo>
                        <a:pt x="2816" y="329"/>
                        <a:pt x="1583" y="0"/>
                        <a:pt x="1015" y="0"/>
                      </a:cubicBezTo>
                      <a:close/>
                    </a:path>
                  </a:pathLst>
                </a:custGeom>
                <a:solidFill>
                  <a:srgbClr val="D9A67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7" name="Google Shape;457;p38"/>
                <p:cNvSpPr/>
                <p:nvPr/>
              </p:nvSpPr>
              <p:spPr>
                <a:xfrm>
                  <a:off x="-2056112" y="6719680"/>
                  <a:ext cx="9233" cy="294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958" extrusionOk="0">
                      <a:moveTo>
                        <a:pt x="221" y="1"/>
                      </a:moveTo>
                      <a:cubicBezTo>
                        <a:pt x="203" y="1"/>
                        <a:pt x="186" y="8"/>
                        <a:pt x="174" y="26"/>
                      </a:cubicBezTo>
                      <a:cubicBezTo>
                        <a:pt x="1" y="353"/>
                        <a:pt x="11" y="881"/>
                        <a:pt x="11" y="900"/>
                      </a:cubicBezTo>
                      <a:cubicBezTo>
                        <a:pt x="11" y="929"/>
                        <a:pt x="39" y="958"/>
                        <a:pt x="68" y="958"/>
                      </a:cubicBezTo>
                      <a:cubicBezTo>
                        <a:pt x="87" y="958"/>
                        <a:pt x="97" y="958"/>
                        <a:pt x="116" y="948"/>
                      </a:cubicBezTo>
                      <a:cubicBezTo>
                        <a:pt x="126" y="929"/>
                        <a:pt x="135" y="910"/>
                        <a:pt x="135" y="900"/>
                      </a:cubicBezTo>
                      <a:cubicBezTo>
                        <a:pt x="135" y="900"/>
                        <a:pt x="126" y="382"/>
                        <a:pt x="279" y="84"/>
                      </a:cubicBezTo>
                      <a:cubicBezTo>
                        <a:pt x="299" y="38"/>
                        <a:pt x="260" y="1"/>
                        <a:pt x="22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8" name="Google Shape;458;p38"/>
                <p:cNvSpPr/>
                <p:nvPr/>
              </p:nvSpPr>
              <p:spPr>
                <a:xfrm>
                  <a:off x="-2073839" y="6716295"/>
                  <a:ext cx="11479" cy="319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3" h="1038" extrusionOk="0">
                      <a:moveTo>
                        <a:pt x="291" y="1"/>
                      </a:moveTo>
                      <a:cubicBezTo>
                        <a:pt x="272" y="1"/>
                        <a:pt x="253" y="10"/>
                        <a:pt x="241" y="31"/>
                      </a:cubicBezTo>
                      <a:cubicBezTo>
                        <a:pt x="78" y="319"/>
                        <a:pt x="1" y="645"/>
                        <a:pt x="20" y="981"/>
                      </a:cubicBezTo>
                      <a:cubicBezTo>
                        <a:pt x="27" y="1014"/>
                        <a:pt x="55" y="1038"/>
                        <a:pt x="85" y="1038"/>
                      </a:cubicBezTo>
                      <a:cubicBezTo>
                        <a:pt x="99" y="1038"/>
                        <a:pt x="113" y="1032"/>
                        <a:pt x="126" y="1020"/>
                      </a:cubicBezTo>
                      <a:cubicBezTo>
                        <a:pt x="135" y="1010"/>
                        <a:pt x="145" y="991"/>
                        <a:pt x="145" y="972"/>
                      </a:cubicBezTo>
                      <a:cubicBezTo>
                        <a:pt x="126" y="664"/>
                        <a:pt x="202" y="357"/>
                        <a:pt x="346" y="88"/>
                      </a:cubicBezTo>
                      <a:cubicBezTo>
                        <a:pt x="373" y="42"/>
                        <a:pt x="332" y="1"/>
                        <a:pt x="29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9" name="Google Shape;459;p38"/>
                <p:cNvSpPr/>
                <p:nvPr/>
              </p:nvSpPr>
              <p:spPr>
                <a:xfrm>
                  <a:off x="-2090365" y="6712694"/>
                  <a:ext cx="10648" cy="290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" h="945" extrusionOk="0">
                      <a:moveTo>
                        <a:pt x="284" y="0"/>
                      </a:moveTo>
                      <a:cubicBezTo>
                        <a:pt x="261" y="0"/>
                        <a:pt x="235" y="11"/>
                        <a:pt x="221" y="33"/>
                      </a:cubicBezTo>
                      <a:cubicBezTo>
                        <a:pt x="67" y="292"/>
                        <a:pt x="0" y="589"/>
                        <a:pt x="19" y="887"/>
                      </a:cubicBezTo>
                      <a:cubicBezTo>
                        <a:pt x="19" y="926"/>
                        <a:pt x="48" y="945"/>
                        <a:pt x="87" y="945"/>
                      </a:cubicBezTo>
                      <a:cubicBezTo>
                        <a:pt x="96" y="945"/>
                        <a:pt x="106" y="935"/>
                        <a:pt x="115" y="935"/>
                      </a:cubicBezTo>
                      <a:cubicBezTo>
                        <a:pt x="135" y="916"/>
                        <a:pt x="144" y="897"/>
                        <a:pt x="144" y="878"/>
                      </a:cubicBezTo>
                      <a:cubicBezTo>
                        <a:pt x="125" y="599"/>
                        <a:pt x="192" y="330"/>
                        <a:pt x="327" y="90"/>
                      </a:cubicBezTo>
                      <a:cubicBezTo>
                        <a:pt x="346" y="61"/>
                        <a:pt x="336" y="23"/>
                        <a:pt x="307" y="4"/>
                      </a:cubicBezTo>
                      <a:cubicBezTo>
                        <a:pt x="300" y="1"/>
                        <a:pt x="292" y="0"/>
                        <a:pt x="28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460" name="Google Shape;460;p38"/>
            <p:cNvSpPr/>
            <p:nvPr/>
          </p:nvSpPr>
          <p:spPr>
            <a:xfrm rot="8100000" flipH="1">
              <a:off x="1921991" y="2773030"/>
              <a:ext cx="86751" cy="21046"/>
            </a:xfrm>
            <a:custGeom>
              <a:avLst/>
              <a:gdLst/>
              <a:ahLst/>
              <a:cxnLst/>
              <a:rect l="l" t="t" r="r" b="b"/>
              <a:pathLst>
                <a:path w="779" h="189" extrusionOk="0">
                  <a:moveTo>
                    <a:pt x="201" y="0"/>
                  </a:moveTo>
                  <a:cubicBezTo>
                    <a:pt x="153" y="0"/>
                    <a:pt x="105" y="2"/>
                    <a:pt x="58" y="6"/>
                  </a:cubicBezTo>
                  <a:cubicBezTo>
                    <a:pt x="20" y="6"/>
                    <a:pt x="1" y="35"/>
                    <a:pt x="1" y="64"/>
                  </a:cubicBezTo>
                  <a:cubicBezTo>
                    <a:pt x="1" y="102"/>
                    <a:pt x="29" y="121"/>
                    <a:pt x="68" y="121"/>
                  </a:cubicBezTo>
                  <a:cubicBezTo>
                    <a:pt x="102" y="120"/>
                    <a:pt x="136" y="119"/>
                    <a:pt x="171" y="119"/>
                  </a:cubicBezTo>
                  <a:cubicBezTo>
                    <a:pt x="348" y="119"/>
                    <a:pt x="525" y="140"/>
                    <a:pt x="701" y="188"/>
                  </a:cubicBezTo>
                  <a:cubicBezTo>
                    <a:pt x="721" y="188"/>
                    <a:pt x="740" y="188"/>
                    <a:pt x="759" y="169"/>
                  </a:cubicBezTo>
                  <a:cubicBezTo>
                    <a:pt x="769" y="160"/>
                    <a:pt x="769" y="150"/>
                    <a:pt x="778" y="140"/>
                  </a:cubicBezTo>
                  <a:cubicBezTo>
                    <a:pt x="778" y="112"/>
                    <a:pt x="759" y="73"/>
                    <a:pt x="730" y="64"/>
                  </a:cubicBezTo>
                  <a:cubicBezTo>
                    <a:pt x="557" y="26"/>
                    <a:pt x="377" y="0"/>
                    <a:pt x="2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AC88F73C-B4BE-CCC9-5C59-1C3246F100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EC92E76-F068-F0EF-A7C6-EE93503949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9256"/>
            <a:ext cx="6480360" cy="437424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49A3E8A-0FDB-0829-BBC9-23B2CAE1FD1A}"/>
              </a:ext>
            </a:extLst>
          </p:cNvPr>
          <p:cNvSpPr txBox="1"/>
          <p:nvPr/>
        </p:nvSpPr>
        <p:spPr>
          <a:xfrm>
            <a:off x="236304" y="114668"/>
            <a:ext cx="8640566" cy="46166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vi-VN" sz="2400" b="1" dirty="0">
                <a:solidFill>
                  <a:srgbClr val="000000"/>
                </a:solidFill>
                <a:effectLst/>
                <a:latin typeface="+mn-lt"/>
                <a:ea typeface="SimSun" panose="02010600030101010101" pitchFamily="2" charset="-122"/>
              </a:rPr>
              <a:t>Các tỉnh của nước ta có đường biên giới với Trung Quốc </a:t>
            </a:r>
            <a:endParaRPr lang="en-US" sz="24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31896960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AC88F73C-B4BE-CCC9-5C59-1C3246F100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EC92E76-F068-F0EF-A7C6-EE93503949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9256"/>
            <a:ext cx="6480360" cy="4374243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792706BC-51BA-424D-B2A6-1A816608BA0E}"/>
              </a:ext>
            </a:extLst>
          </p:cNvPr>
          <p:cNvSpPr/>
          <p:nvPr/>
        </p:nvSpPr>
        <p:spPr>
          <a:xfrm>
            <a:off x="6096000" y="792509"/>
            <a:ext cx="2677886" cy="475805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dirty="0" err="1">
                <a:solidFill>
                  <a:srgbClr val="000000"/>
                </a:solidFill>
              </a:rPr>
              <a:t>Điện</a:t>
            </a:r>
            <a:r>
              <a:rPr lang="en-US" sz="2100" dirty="0">
                <a:solidFill>
                  <a:srgbClr val="000000"/>
                </a:solidFill>
              </a:rPr>
              <a:t> </a:t>
            </a:r>
            <a:r>
              <a:rPr lang="en-US" sz="2100" dirty="0" err="1">
                <a:solidFill>
                  <a:srgbClr val="000000"/>
                </a:solidFill>
              </a:rPr>
              <a:t>Biên</a:t>
            </a:r>
            <a:endParaRPr lang="en-US" sz="2100" dirty="0">
              <a:solidFill>
                <a:srgbClr val="000000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02D87284-69E6-E0E6-F98B-E491EBC0A4C6}"/>
              </a:ext>
            </a:extLst>
          </p:cNvPr>
          <p:cNvSpPr/>
          <p:nvPr/>
        </p:nvSpPr>
        <p:spPr>
          <a:xfrm>
            <a:off x="6096000" y="1405046"/>
            <a:ext cx="2677886" cy="475805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>
                <a:solidFill>
                  <a:srgbClr val="000000"/>
                </a:solidFill>
              </a:rPr>
              <a:t>Lai Châu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="" xmlns:a16="http://schemas.microsoft.com/office/drawing/2014/main" id="{7F3C69BB-1F69-3C50-AF79-158EE1EFE492}"/>
              </a:ext>
            </a:extLst>
          </p:cNvPr>
          <p:cNvSpPr/>
          <p:nvPr/>
        </p:nvSpPr>
        <p:spPr>
          <a:xfrm>
            <a:off x="6096000" y="2028425"/>
            <a:ext cx="2677886" cy="475805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>
                <a:solidFill>
                  <a:srgbClr val="000000"/>
                </a:solidFill>
              </a:rPr>
              <a:t>Lào Cai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FCED0808-2DCF-D26A-CD87-BAC5AAA1FDDE}"/>
              </a:ext>
            </a:extLst>
          </p:cNvPr>
          <p:cNvSpPr/>
          <p:nvPr/>
        </p:nvSpPr>
        <p:spPr>
          <a:xfrm>
            <a:off x="6096000" y="2651804"/>
            <a:ext cx="2677886" cy="475805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>
                <a:solidFill>
                  <a:srgbClr val="000000"/>
                </a:solidFill>
              </a:rPr>
              <a:t>Hà Giang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="" xmlns:a16="http://schemas.microsoft.com/office/drawing/2014/main" id="{FCDF7BCE-2F20-C8FB-C716-E0CF6C823253}"/>
              </a:ext>
            </a:extLst>
          </p:cNvPr>
          <p:cNvSpPr/>
          <p:nvPr/>
        </p:nvSpPr>
        <p:spPr>
          <a:xfrm>
            <a:off x="6096000" y="3275183"/>
            <a:ext cx="2677886" cy="475805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>
                <a:solidFill>
                  <a:srgbClr val="000000"/>
                </a:solidFill>
              </a:rPr>
              <a:t>Cao Bằng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="" xmlns:a16="http://schemas.microsoft.com/office/drawing/2014/main" id="{99B19A3E-7644-2350-54D2-4E0EF4E2E804}"/>
              </a:ext>
            </a:extLst>
          </p:cNvPr>
          <p:cNvSpPr/>
          <p:nvPr/>
        </p:nvSpPr>
        <p:spPr>
          <a:xfrm>
            <a:off x="6096000" y="3902890"/>
            <a:ext cx="2677886" cy="475805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100">
                <a:solidFill>
                  <a:srgbClr val="000000"/>
                </a:solidFill>
              </a:rPr>
              <a:t>Lạng Sơn</a:t>
            </a:r>
            <a:endParaRPr lang="en-US" sz="2100">
              <a:solidFill>
                <a:srgbClr val="000000"/>
              </a:solidFill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="" xmlns:a16="http://schemas.microsoft.com/office/drawing/2014/main" id="{C4D58203-F3E5-FB1D-DD1B-A38ABF48B26D}"/>
              </a:ext>
            </a:extLst>
          </p:cNvPr>
          <p:cNvSpPr/>
          <p:nvPr/>
        </p:nvSpPr>
        <p:spPr>
          <a:xfrm>
            <a:off x="6096000" y="4530597"/>
            <a:ext cx="2677886" cy="475805"/>
          </a:xfrm>
          <a:prstGeom prst="roundRect">
            <a:avLst/>
          </a:prstGeom>
          <a:solidFill>
            <a:schemeClr val="accent6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>
                <a:solidFill>
                  <a:srgbClr val="000000"/>
                </a:solidFill>
              </a:rPr>
              <a:t>Quảng Ninh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349A3E8A-0FDB-0829-BBC9-23B2CAE1FD1A}"/>
              </a:ext>
            </a:extLst>
          </p:cNvPr>
          <p:cNvSpPr txBox="1"/>
          <p:nvPr/>
        </p:nvSpPr>
        <p:spPr>
          <a:xfrm>
            <a:off x="236304" y="114668"/>
            <a:ext cx="8640566" cy="46166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vi-VN" sz="2400" b="1" dirty="0">
                <a:solidFill>
                  <a:srgbClr val="000000"/>
                </a:solidFill>
                <a:effectLst/>
                <a:latin typeface="+mn-lt"/>
                <a:ea typeface="SimSun" panose="02010600030101010101" pitchFamily="2" charset="-122"/>
              </a:rPr>
              <a:t>Các tỉnh của nước ta có đường biên giới với Trung Quốc </a:t>
            </a:r>
            <a:endParaRPr lang="en-US" sz="24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8453516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11" grpId="0" animBg="1"/>
      <p:bldP spid="15" grpId="0" animBg="1"/>
      <p:bldP spid="16" grpId="0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5">
          <a:extLst>
            <a:ext uri="{FF2B5EF4-FFF2-40B4-BE49-F238E27FC236}">
              <a16:creationId xmlns="" xmlns:a16="http://schemas.microsoft.com/office/drawing/2014/main" id="{41280D5A-8D9F-261C-C486-0E93BD5A1B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8" name="Google Shape;1178;p50">
            <a:extLst>
              <a:ext uri="{FF2B5EF4-FFF2-40B4-BE49-F238E27FC236}">
                <a16:creationId xmlns="" xmlns:a16="http://schemas.microsoft.com/office/drawing/2014/main" id="{BB038460-FF11-6279-ADE3-56654F870111}"/>
              </a:ext>
            </a:extLst>
          </p:cNvPr>
          <p:cNvGrpSpPr/>
          <p:nvPr/>
        </p:nvGrpSpPr>
        <p:grpSpPr>
          <a:xfrm>
            <a:off x="6007596" y="251863"/>
            <a:ext cx="3799985" cy="5884255"/>
            <a:chOff x="5715346" y="251863"/>
            <a:chExt cx="3799985" cy="5884255"/>
          </a:xfrm>
        </p:grpSpPr>
        <p:grpSp>
          <p:nvGrpSpPr>
            <p:cNvPr id="1179" name="Google Shape;1179;p50">
              <a:extLst>
                <a:ext uri="{FF2B5EF4-FFF2-40B4-BE49-F238E27FC236}">
                  <a16:creationId xmlns="" xmlns:a16="http://schemas.microsoft.com/office/drawing/2014/main" id="{132A94AD-DB51-399F-FF2D-86FDC92C9774}"/>
                </a:ext>
              </a:extLst>
            </p:cNvPr>
            <p:cNvGrpSpPr/>
            <p:nvPr/>
          </p:nvGrpSpPr>
          <p:grpSpPr>
            <a:xfrm>
              <a:off x="5715346" y="678569"/>
              <a:ext cx="2133949" cy="4593558"/>
              <a:chOff x="11123759" y="-155821"/>
              <a:chExt cx="1536874" cy="3308288"/>
            </a:xfrm>
          </p:grpSpPr>
          <p:grpSp>
            <p:nvGrpSpPr>
              <p:cNvPr id="1180" name="Google Shape;1180;p50">
                <a:extLst>
                  <a:ext uri="{FF2B5EF4-FFF2-40B4-BE49-F238E27FC236}">
                    <a16:creationId xmlns="" xmlns:a16="http://schemas.microsoft.com/office/drawing/2014/main" id="{890ACCA4-3257-2E9A-A7F6-D405B6FC54CF}"/>
                  </a:ext>
                </a:extLst>
              </p:cNvPr>
              <p:cNvGrpSpPr/>
              <p:nvPr/>
            </p:nvGrpSpPr>
            <p:grpSpPr>
              <a:xfrm>
                <a:off x="11173709" y="-151720"/>
                <a:ext cx="1486924" cy="3304187"/>
                <a:chOff x="11173709" y="-151720"/>
                <a:chExt cx="1486924" cy="3304187"/>
              </a:xfrm>
            </p:grpSpPr>
            <p:sp>
              <p:nvSpPr>
                <p:cNvPr id="1181" name="Google Shape;1181;p50">
                  <a:extLst>
                    <a:ext uri="{FF2B5EF4-FFF2-40B4-BE49-F238E27FC236}">
                      <a16:creationId xmlns="" xmlns:a16="http://schemas.microsoft.com/office/drawing/2014/main" id="{1AA26F95-E354-EC10-6EDC-20935E95F532}"/>
                    </a:ext>
                  </a:extLst>
                </p:cNvPr>
                <p:cNvSpPr/>
                <p:nvPr/>
              </p:nvSpPr>
              <p:spPr>
                <a:xfrm flipH="1">
                  <a:off x="11173709" y="766090"/>
                  <a:ext cx="995535" cy="23863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61" h="47129" extrusionOk="0">
                      <a:moveTo>
                        <a:pt x="18255" y="0"/>
                      </a:moveTo>
                      <a:cubicBezTo>
                        <a:pt x="17994" y="0"/>
                        <a:pt x="17747" y="140"/>
                        <a:pt x="17678" y="625"/>
                      </a:cubicBezTo>
                      <a:cubicBezTo>
                        <a:pt x="17516" y="1600"/>
                        <a:pt x="17288" y="2575"/>
                        <a:pt x="16996" y="3517"/>
                      </a:cubicBezTo>
                      <a:cubicBezTo>
                        <a:pt x="16996" y="3517"/>
                        <a:pt x="14883" y="6767"/>
                        <a:pt x="13665" y="8830"/>
                      </a:cubicBezTo>
                      <a:cubicBezTo>
                        <a:pt x="12668" y="10505"/>
                        <a:pt x="11986" y="10658"/>
                        <a:pt x="11771" y="10658"/>
                      </a:cubicBezTo>
                      <a:cubicBezTo>
                        <a:pt x="11723" y="10658"/>
                        <a:pt x="11699" y="10650"/>
                        <a:pt x="11699" y="10650"/>
                      </a:cubicBezTo>
                      <a:lnTo>
                        <a:pt x="11618" y="9968"/>
                      </a:lnTo>
                      <a:cubicBezTo>
                        <a:pt x="12755" y="9903"/>
                        <a:pt x="11764" y="8375"/>
                        <a:pt x="11845" y="7092"/>
                      </a:cubicBezTo>
                      <a:cubicBezTo>
                        <a:pt x="11900" y="6206"/>
                        <a:pt x="11141" y="5049"/>
                        <a:pt x="9881" y="5049"/>
                      </a:cubicBezTo>
                      <a:cubicBezTo>
                        <a:pt x="9291" y="5049"/>
                        <a:pt x="8592" y="5302"/>
                        <a:pt x="7816" y="5954"/>
                      </a:cubicBezTo>
                      <a:cubicBezTo>
                        <a:pt x="5395" y="8002"/>
                        <a:pt x="8725" y="10585"/>
                        <a:pt x="8725" y="10585"/>
                      </a:cubicBezTo>
                      <a:cubicBezTo>
                        <a:pt x="8341" y="11197"/>
                        <a:pt x="7824" y="11277"/>
                        <a:pt x="7580" y="11277"/>
                      </a:cubicBezTo>
                      <a:cubicBezTo>
                        <a:pt x="7494" y="11277"/>
                        <a:pt x="7442" y="11267"/>
                        <a:pt x="7442" y="11267"/>
                      </a:cubicBezTo>
                      <a:cubicBezTo>
                        <a:pt x="7386" y="11281"/>
                        <a:pt x="7327" y="11287"/>
                        <a:pt x="7266" y="11287"/>
                      </a:cubicBezTo>
                      <a:cubicBezTo>
                        <a:pt x="6012" y="11287"/>
                        <a:pt x="3884" y="8538"/>
                        <a:pt x="3884" y="8538"/>
                      </a:cubicBezTo>
                      <a:lnTo>
                        <a:pt x="5541" y="5727"/>
                      </a:lnTo>
                      <a:lnTo>
                        <a:pt x="6451" y="5499"/>
                      </a:lnTo>
                      <a:cubicBezTo>
                        <a:pt x="7442" y="4963"/>
                        <a:pt x="6451" y="3972"/>
                        <a:pt x="5768" y="3826"/>
                      </a:cubicBezTo>
                      <a:cubicBezTo>
                        <a:pt x="5727" y="3817"/>
                        <a:pt x="5687" y="3813"/>
                        <a:pt x="5650" y="3813"/>
                      </a:cubicBezTo>
                      <a:cubicBezTo>
                        <a:pt x="5059" y="3813"/>
                        <a:pt x="4858" y="4817"/>
                        <a:pt x="4858" y="4817"/>
                      </a:cubicBezTo>
                      <a:cubicBezTo>
                        <a:pt x="3039" y="5646"/>
                        <a:pt x="455" y="8911"/>
                        <a:pt x="455" y="8911"/>
                      </a:cubicBezTo>
                      <a:cubicBezTo>
                        <a:pt x="0" y="11024"/>
                        <a:pt x="5850" y="14517"/>
                        <a:pt x="5850" y="14517"/>
                      </a:cubicBezTo>
                      <a:cubicBezTo>
                        <a:pt x="6386" y="15362"/>
                        <a:pt x="7214" y="16727"/>
                        <a:pt x="7214" y="16727"/>
                      </a:cubicBezTo>
                      <a:lnTo>
                        <a:pt x="6987" y="24152"/>
                      </a:lnTo>
                      <a:lnTo>
                        <a:pt x="7669" y="24233"/>
                      </a:lnTo>
                      <a:lnTo>
                        <a:pt x="7751" y="42675"/>
                      </a:lnTo>
                      <a:lnTo>
                        <a:pt x="8433" y="42512"/>
                      </a:lnTo>
                      <a:lnTo>
                        <a:pt x="8433" y="42512"/>
                      </a:lnTo>
                      <a:cubicBezTo>
                        <a:pt x="8270" y="44787"/>
                        <a:pt x="8953" y="44868"/>
                        <a:pt x="10090" y="44868"/>
                      </a:cubicBezTo>
                      <a:cubicBezTo>
                        <a:pt x="11228" y="44868"/>
                        <a:pt x="10480" y="42512"/>
                        <a:pt x="10480" y="42512"/>
                      </a:cubicBezTo>
                      <a:lnTo>
                        <a:pt x="10480" y="42512"/>
                      </a:lnTo>
                      <a:lnTo>
                        <a:pt x="11081" y="43357"/>
                      </a:lnTo>
                      <a:cubicBezTo>
                        <a:pt x="10480" y="44186"/>
                        <a:pt x="11618" y="45242"/>
                        <a:pt x="11618" y="45242"/>
                      </a:cubicBezTo>
                      <a:cubicBezTo>
                        <a:pt x="11773" y="46700"/>
                        <a:pt x="12318" y="47129"/>
                        <a:pt x="13011" y="47129"/>
                      </a:cubicBezTo>
                      <a:cubicBezTo>
                        <a:pt x="13330" y="47129"/>
                        <a:pt x="13680" y="47038"/>
                        <a:pt x="14038" y="46915"/>
                      </a:cubicBezTo>
                      <a:cubicBezTo>
                        <a:pt x="15192" y="46525"/>
                        <a:pt x="14298" y="45291"/>
                        <a:pt x="13973" y="45096"/>
                      </a:cubicBezTo>
                      <a:cubicBezTo>
                        <a:pt x="13584" y="44836"/>
                        <a:pt x="13519" y="44023"/>
                        <a:pt x="13519" y="44023"/>
                      </a:cubicBezTo>
                      <a:lnTo>
                        <a:pt x="13519" y="44023"/>
                      </a:lnTo>
                      <a:lnTo>
                        <a:pt x="14266" y="44332"/>
                      </a:lnTo>
                      <a:cubicBezTo>
                        <a:pt x="14802" y="43422"/>
                        <a:pt x="15111" y="23096"/>
                        <a:pt x="15111" y="23096"/>
                      </a:cubicBezTo>
                      <a:lnTo>
                        <a:pt x="16167" y="22868"/>
                      </a:lnTo>
                      <a:lnTo>
                        <a:pt x="14428" y="12470"/>
                      </a:lnTo>
                      <a:cubicBezTo>
                        <a:pt x="16459" y="10488"/>
                        <a:pt x="18897" y="3972"/>
                        <a:pt x="18897" y="3972"/>
                      </a:cubicBezTo>
                      <a:lnTo>
                        <a:pt x="18295" y="2445"/>
                      </a:lnTo>
                      <a:cubicBezTo>
                        <a:pt x="18555" y="2136"/>
                        <a:pt x="18864" y="1860"/>
                        <a:pt x="19205" y="1616"/>
                      </a:cubicBezTo>
                      <a:cubicBezTo>
                        <a:pt x="19660" y="1307"/>
                        <a:pt x="18978" y="251"/>
                        <a:pt x="18978" y="251"/>
                      </a:cubicBezTo>
                      <a:cubicBezTo>
                        <a:pt x="18978" y="251"/>
                        <a:pt x="18604" y="0"/>
                        <a:pt x="18255" y="0"/>
                      </a:cubicBezTo>
                      <a:close/>
                    </a:path>
                  </a:pathLst>
                </a:custGeom>
                <a:solidFill>
                  <a:srgbClr val="D5C7A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82" name="Google Shape;1182;p50">
                  <a:extLst>
                    <a:ext uri="{FF2B5EF4-FFF2-40B4-BE49-F238E27FC236}">
                      <a16:creationId xmlns="" xmlns:a16="http://schemas.microsoft.com/office/drawing/2014/main" id="{775C9932-977B-273E-6585-BC119A3166FD}"/>
                    </a:ext>
                  </a:extLst>
                </p:cNvPr>
                <p:cNvSpPr/>
                <p:nvPr/>
              </p:nvSpPr>
              <p:spPr>
                <a:xfrm flipH="1">
                  <a:off x="11268525" y="-151720"/>
                  <a:ext cx="1392108" cy="7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3" h="15257" extrusionOk="0">
                      <a:moveTo>
                        <a:pt x="25965" y="1"/>
                      </a:moveTo>
                      <a:lnTo>
                        <a:pt x="25071" y="326"/>
                      </a:lnTo>
                      <a:cubicBezTo>
                        <a:pt x="24952" y="374"/>
                        <a:pt x="24778" y="393"/>
                        <a:pt x="24553" y="393"/>
                      </a:cubicBezTo>
                      <a:cubicBezTo>
                        <a:pt x="23696" y="393"/>
                        <a:pt x="22112" y="115"/>
                        <a:pt x="20115" y="115"/>
                      </a:cubicBezTo>
                      <a:cubicBezTo>
                        <a:pt x="17856" y="115"/>
                        <a:pt x="15067" y="470"/>
                        <a:pt x="12203" y="1983"/>
                      </a:cubicBezTo>
                      <a:cubicBezTo>
                        <a:pt x="9984" y="3152"/>
                        <a:pt x="7751" y="3522"/>
                        <a:pt x="5812" y="3522"/>
                      </a:cubicBezTo>
                      <a:cubicBezTo>
                        <a:pt x="2468" y="3522"/>
                        <a:pt x="1" y="2422"/>
                        <a:pt x="1" y="2422"/>
                      </a:cubicBezTo>
                      <a:lnTo>
                        <a:pt x="1" y="2422"/>
                      </a:lnTo>
                      <a:cubicBezTo>
                        <a:pt x="1089" y="4502"/>
                        <a:pt x="2081" y="13308"/>
                        <a:pt x="2081" y="13308"/>
                      </a:cubicBezTo>
                      <a:cubicBezTo>
                        <a:pt x="2978" y="14798"/>
                        <a:pt x="5317" y="15256"/>
                        <a:pt x="7657" y="15256"/>
                      </a:cubicBezTo>
                      <a:cubicBezTo>
                        <a:pt x="9553" y="15256"/>
                        <a:pt x="11449" y="14955"/>
                        <a:pt x="12577" y="14657"/>
                      </a:cubicBezTo>
                      <a:cubicBezTo>
                        <a:pt x="15795" y="13792"/>
                        <a:pt x="18852" y="11492"/>
                        <a:pt x="22246" y="11492"/>
                      </a:cubicBezTo>
                      <a:cubicBezTo>
                        <a:pt x="22741" y="11492"/>
                        <a:pt x="23244" y="11541"/>
                        <a:pt x="23755" y="11651"/>
                      </a:cubicBezTo>
                      <a:cubicBezTo>
                        <a:pt x="24595" y="11835"/>
                        <a:pt x="25290" y="11896"/>
                        <a:pt x="25843" y="11896"/>
                      </a:cubicBezTo>
                      <a:cubicBezTo>
                        <a:pt x="26951" y="11896"/>
                        <a:pt x="27492" y="11651"/>
                        <a:pt x="27492" y="11651"/>
                      </a:cubicBezTo>
                      <a:lnTo>
                        <a:pt x="25965" y="1"/>
                      </a:lnTo>
                      <a:close/>
                    </a:path>
                  </a:pathLst>
                </a:custGeom>
                <a:solidFill>
                  <a:srgbClr val="D5C7A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183" name="Google Shape;1183;p50">
                <a:extLst>
                  <a:ext uri="{FF2B5EF4-FFF2-40B4-BE49-F238E27FC236}">
                    <a16:creationId xmlns="" xmlns:a16="http://schemas.microsoft.com/office/drawing/2014/main" id="{4A23A175-6487-0AF0-DAFD-054DAE5FF6EA}"/>
                  </a:ext>
                </a:extLst>
              </p:cNvPr>
              <p:cNvSpPr/>
              <p:nvPr/>
            </p:nvSpPr>
            <p:spPr>
              <a:xfrm flipH="1">
                <a:off x="11123759" y="-155821"/>
                <a:ext cx="236162" cy="1655359"/>
              </a:xfrm>
              <a:custGeom>
                <a:avLst/>
                <a:gdLst/>
                <a:ahLst/>
                <a:cxnLst/>
                <a:rect l="l" t="t" r="r" b="b"/>
                <a:pathLst>
                  <a:path w="4664" h="32692" extrusionOk="0">
                    <a:moveTo>
                      <a:pt x="602" y="1"/>
                    </a:moveTo>
                    <a:lnTo>
                      <a:pt x="1" y="66"/>
                    </a:lnTo>
                    <a:lnTo>
                      <a:pt x="4079" y="32692"/>
                    </a:lnTo>
                    <a:lnTo>
                      <a:pt x="4664" y="32610"/>
                    </a:lnTo>
                    <a:lnTo>
                      <a:pt x="602" y="1"/>
                    </a:lnTo>
                    <a:close/>
                  </a:path>
                </a:pathLst>
              </a:custGeom>
              <a:solidFill>
                <a:srgbClr val="D5C7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84" name="Google Shape;1184;p50">
              <a:extLst>
                <a:ext uri="{FF2B5EF4-FFF2-40B4-BE49-F238E27FC236}">
                  <a16:creationId xmlns="" xmlns:a16="http://schemas.microsoft.com/office/drawing/2014/main" id="{9F988AF4-D785-99F2-1298-8AA857A17779}"/>
                </a:ext>
              </a:extLst>
            </p:cNvPr>
            <p:cNvGrpSpPr/>
            <p:nvPr/>
          </p:nvGrpSpPr>
          <p:grpSpPr>
            <a:xfrm>
              <a:off x="7444055" y="251863"/>
              <a:ext cx="2071276" cy="5884255"/>
              <a:chOff x="-7406178" y="921496"/>
              <a:chExt cx="561398" cy="1594822"/>
            </a:xfrm>
          </p:grpSpPr>
          <p:sp>
            <p:nvSpPr>
              <p:cNvPr id="1185" name="Google Shape;1185;p50">
                <a:extLst>
                  <a:ext uri="{FF2B5EF4-FFF2-40B4-BE49-F238E27FC236}">
                    <a16:creationId xmlns="" xmlns:a16="http://schemas.microsoft.com/office/drawing/2014/main" id="{CAEB67C0-021C-E31F-0959-3BFCCB902359}"/>
                  </a:ext>
                </a:extLst>
              </p:cNvPr>
              <p:cNvSpPr/>
              <p:nvPr/>
            </p:nvSpPr>
            <p:spPr>
              <a:xfrm>
                <a:off x="-7406178" y="2072173"/>
                <a:ext cx="84139" cy="67120"/>
              </a:xfrm>
              <a:custGeom>
                <a:avLst/>
                <a:gdLst/>
                <a:ahLst/>
                <a:cxnLst/>
                <a:rect l="l" t="t" r="r" b="b"/>
                <a:pathLst>
                  <a:path w="2734" h="2181" extrusionOk="0">
                    <a:moveTo>
                      <a:pt x="1382" y="0"/>
                    </a:moveTo>
                    <a:cubicBezTo>
                      <a:pt x="914" y="0"/>
                      <a:pt x="154" y="524"/>
                      <a:pt x="154" y="524"/>
                    </a:cubicBezTo>
                    <a:cubicBezTo>
                      <a:pt x="154" y="524"/>
                      <a:pt x="0" y="1379"/>
                      <a:pt x="182" y="1465"/>
                    </a:cubicBezTo>
                    <a:cubicBezTo>
                      <a:pt x="365" y="1551"/>
                      <a:pt x="903" y="1695"/>
                      <a:pt x="1143" y="1945"/>
                    </a:cubicBezTo>
                    <a:cubicBezTo>
                      <a:pt x="1252" y="2064"/>
                      <a:pt x="1626" y="2180"/>
                      <a:pt x="1979" y="2180"/>
                    </a:cubicBezTo>
                    <a:cubicBezTo>
                      <a:pt x="2369" y="2180"/>
                      <a:pt x="2734" y="2038"/>
                      <a:pt x="2688" y="1599"/>
                    </a:cubicBezTo>
                    <a:cubicBezTo>
                      <a:pt x="2602" y="764"/>
                      <a:pt x="1959" y="668"/>
                      <a:pt x="1690" y="159"/>
                    </a:cubicBezTo>
                    <a:cubicBezTo>
                      <a:pt x="1629" y="45"/>
                      <a:pt x="1518" y="0"/>
                      <a:pt x="1382" y="0"/>
                    </a:cubicBezTo>
                    <a:close/>
                  </a:path>
                </a:pathLst>
              </a:custGeom>
              <a:solidFill>
                <a:srgbClr val="D5C7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6" name="Google Shape;1186;p50">
                <a:extLst>
                  <a:ext uri="{FF2B5EF4-FFF2-40B4-BE49-F238E27FC236}">
                    <a16:creationId xmlns="" xmlns:a16="http://schemas.microsoft.com/office/drawing/2014/main" id="{E7B06A25-DDAA-BD3B-2DF7-390F71773EA9}"/>
                  </a:ext>
                </a:extLst>
              </p:cNvPr>
              <p:cNvSpPr/>
              <p:nvPr/>
            </p:nvSpPr>
            <p:spPr>
              <a:xfrm>
                <a:off x="-7143514" y="1547952"/>
                <a:ext cx="298733" cy="968366"/>
              </a:xfrm>
              <a:custGeom>
                <a:avLst/>
                <a:gdLst/>
                <a:ahLst/>
                <a:cxnLst/>
                <a:rect l="l" t="t" r="r" b="b"/>
                <a:pathLst>
                  <a:path w="9707" h="31466" extrusionOk="0">
                    <a:moveTo>
                      <a:pt x="4695" y="0"/>
                    </a:moveTo>
                    <a:cubicBezTo>
                      <a:pt x="4491" y="0"/>
                      <a:pt x="4246" y="36"/>
                      <a:pt x="3956" y="132"/>
                    </a:cubicBezTo>
                    <a:cubicBezTo>
                      <a:pt x="2794" y="516"/>
                      <a:pt x="2266" y="2302"/>
                      <a:pt x="2122" y="4290"/>
                    </a:cubicBezTo>
                    <a:cubicBezTo>
                      <a:pt x="2122" y="4290"/>
                      <a:pt x="1344" y="5979"/>
                      <a:pt x="1680" y="5979"/>
                    </a:cubicBezTo>
                    <a:cubicBezTo>
                      <a:pt x="1680" y="5979"/>
                      <a:pt x="672" y="7429"/>
                      <a:pt x="672" y="8821"/>
                    </a:cubicBezTo>
                    <a:lnTo>
                      <a:pt x="1008" y="8869"/>
                    </a:lnTo>
                    <a:cubicBezTo>
                      <a:pt x="1008" y="8869"/>
                      <a:pt x="0" y="11529"/>
                      <a:pt x="1008" y="13123"/>
                    </a:cubicBezTo>
                    <a:lnTo>
                      <a:pt x="1536" y="14332"/>
                    </a:lnTo>
                    <a:lnTo>
                      <a:pt x="1728" y="14860"/>
                    </a:lnTo>
                    <a:lnTo>
                      <a:pt x="1200" y="18192"/>
                    </a:lnTo>
                    <a:cubicBezTo>
                      <a:pt x="1200" y="18192"/>
                      <a:pt x="912" y="19450"/>
                      <a:pt x="768" y="20035"/>
                    </a:cubicBezTo>
                    <a:lnTo>
                      <a:pt x="2794" y="20371"/>
                    </a:lnTo>
                    <a:cubicBezTo>
                      <a:pt x="2794" y="20371"/>
                      <a:pt x="3188" y="21187"/>
                      <a:pt x="3034" y="21773"/>
                    </a:cubicBezTo>
                    <a:cubicBezTo>
                      <a:pt x="2890" y="22349"/>
                      <a:pt x="2266" y="25393"/>
                      <a:pt x="3716" y="27994"/>
                    </a:cubicBezTo>
                    <a:lnTo>
                      <a:pt x="3764" y="30414"/>
                    </a:lnTo>
                    <a:cubicBezTo>
                      <a:pt x="3764" y="30414"/>
                      <a:pt x="3860" y="31182"/>
                      <a:pt x="4580" y="31239"/>
                    </a:cubicBezTo>
                    <a:cubicBezTo>
                      <a:pt x="4595" y="31240"/>
                      <a:pt x="4609" y="31241"/>
                      <a:pt x="4623" y="31241"/>
                    </a:cubicBezTo>
                    <a:cubicBezTo>
                      <a:pt x="5306" y="31241"/>
                      <a:pt x="5210" y="30113"/>
                      <a:pt x="5021" y="29492"/>
                    </a:cubicBezTo>
                    <a:cubicBezTo>
                      <a:pt x="4820" y="28868"/>
                      <a:pt x="4676" y="26890"/>
                      <a:pt x="4676" y="26890"/>
                    </a:cubicBezTo>
                    <a:lnTo>
                      <a:pt x="4676" y="22541"/>
                    </a:lnTo>
                    <a:lnTo>
                      <a:pt x="4724" y="20227"/>
                    </a:lnTo>
                    <a:lnTo>
                      <a:pt x="5406" y="20227"/>
                    </a:lnTo>
                    <a:cubicBezTo>
                      <a:pt x="5406" y="20227"/>
                      <a:pt x="5454" y="22109"/>
                      <a:pt x="5646" y="22733"/>
                    </a:cubicBezTo>
                    <a:cubicBezTo>
                      <a:pt x="5838" y="23367"/>
                      <a:pt x="5310" y="25489"/>
                      <a:pt x="5838" y="27034"/>
                    </a:cubicBezTo>
                    <a:lnTo>
                      <a:pt x="5790" y="29406"/>
                    </a:lnTo>
                    <a:cubicBezTo>
                      <a:pt x="5790" y="29406"/>
                      <a:pt x="5310" y="31191"/>
                      <a:pt x="6126" y="31431"/>
                    </a:cubicBezTo>
                    <a:cubicBezTo>
                      <a:pt x="6204" y="31455"/>
                      <a:pt x="6275" y="31466"/>
                      <a:pt x="6340" y="31466"/>
                    </a:cubicBezTo>
                    <a:cubicBezTo>
                      <a:pt x="6952" y="31466"/>
                      <a:pt x="6995" y="30485"/>
                      <a:pt x="6951" y="29348"/>
                    </a:cubicBezTo>
                    <a:cubicBezTo>
                      <a:pt x="6903" y="28100"/>
                      <a:pt x="7431" y="25345"/>
                      <a:pt x="7479" y="24327"/>
                    </a:cubicBezTo>
                    <a:cubicBezTo>
                      <a:pt x="7527" y="23319"/>
                      <a:pt x="6951" y="20947"/>
                      <a:pt x="7431" y="20083"/>
                    </a:cubicBezTo>
                    <a:lnTo>
                      <a:pt x="7431" y="20083"/>
                    </a:lnTo>
                    <a:cubicBezTo>
                      <a:pt x="7431" y="20083"/>
                      <a:pt x="7771" y="20167"/>
                      <a:pt x="8189" y="20167"/>
                    </a:cubicBezTo>
                    <a:cubicBezTo>
                      <a:pt x="8544" y="20167"/>
                      <a:pt x="8956" y="20107"/>
                      <a:pt x="9265" y="19882"/>
                    </a:cubicBezTo>
                    <a:lnTo>
                      <a:pt x="7911" y="15206"/>
                    </a:lnTo>
                    <a:cubicBezTo>
                      <a:pt x="7911" y="15206"/>
                      <a:pt x="9707" y="11106"/>
                      <a:pt x="8689" y="8581"/>
                    </a:cubicBezTo>
                    <a:lnTo>
                      <a:pt x="8929" y="8389"/>
                    </a:lnTo>
                    <a:cubicBezTo>
                      <a:pt x="8929" y="8389"/>
                      <a:pt x="8007" y="5346"/>
                      <a:pt x="7143" y="5144"/>
                    </a:cubicBezTo>
                    <a:lnTo>
                      <a:pt x="7143" y="5144"/>
                    </a:lnTo>
                    <a:cubicBezTo>
                      <a:pt x="7144" y="5135"/>
                      <a:pt x="7283" y="1052"/>
                      <a:pt x="5550" y="324"/>
                    </a:cubicBezTo>
                    <a:cubicBezTo>
                      <a:pt x="5550" y="324"/>
                      <a:pt x="5307" y="0"/>
                      <a:pt x="4695" y="0"/>
                    </a:cubicBezTo>
                    <a:close/>
                  </a:path>
                </a:pathLst>
              </a:custGeom>
              <a:solidFill>
                <a:srgbClr val="D5C7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7" name="Google Shape;1187;p50">
                <a:extLst>
                  <a:ext uri="{FF2B5EF4-FFF2-40B4-BE49-F238E27FC236}">
                    <a16:creationId xmlns="" xmlns:a16="http://schemas.microsoft.com/office/drawing/2014/main" id="{E0506693-7FDE-B8B8-BF07-30029EC260E1}"/>
                  </a:ext>
                </a:extLst>
              </p:cNvPr>
              <p:cNvSpPr/>
              <p:nvPr/>
            </p:nvSpPr>
            <p:spPr>
              <a:xfrm>
                <a:off x="-7384636" y="1170712"/>
                <a:ext cx="291070" cy="815107"/>
              </a:xfrm>
              <a:custGeom>
                <a:avLst/>
                <a:gdLst/>
                <a:ahLst/>
                <a:cxnLst/>
                <a:rect l="l" t="t" r="r" b="b"/>
                <a:pathLst>
                  <a:path w="9458" h="26486" extrusionOk="0">
                    <a:moveTo>
                      <a:pt x="7211" y="7465"/>
                    </a:moveTo>
                    <a:lnTo>
                      <a:pt x="7730" y="8483"/>
                    </a:lnTo>
                    <a:lnTo>
                      <a:pt x="7730" y="8483"/>
                    </a:lnTo>
                    <a:lnTo>
                      <a:pt x="7144" y="8454"/>
                    </a:lnTo>
                    <a:lnTo>
                      <a:pt x="7211" y="7465"/>
                    </a:lnTo>
                    <a:close/>
                    <a:moveTo>
                      <a:pt x="2113" y="6889"/>
                    </a:moveTo>
                    <a:lnTo>
                      <a:pt x="2209" y="8973"/>
                    </a:lnTo>
                    <a:cubicBezTo>
                      <a:pt x="2209" y="8973"/>
                      <a:pt x="1844" y="8992"/>
                      <a:pt x="1739" y="8992"/>
                    </a:cubicBezTo>
                    <a:cubicBezTo>
                      <a:pt x="1623" y="8992"/>
                      <a:pt x="2113" y="6889"/>
                      <a:pt x="2113" y="6889"/>
                    </a:cubicBezTo>
                    <a:close/>
                    <a:moveTo>
                      <a:pt x="4393" y="1"/>
                    </a:moveTo>
                    <a:cubicBezTo>
                      <a:pt x="4072" y="1"/>
                      <a:pt x="2619" y="1184"/>
                      <a:pt x="3371" y="1762"/>
                    </a:cubicBezTo>
                    <a:cubicBezTo>
                      <a:pt x="3371" y="1762"/>
                      <a:pt x="3121" y="2319"/>
                      <a:pt x="3236" y="2790"/>
                    </a:cubicBezTo>
                    <a:cubicBezTo>
                      <a:pt x="3352" y="3270"/>
                      <a:pt x="3390" y="3826"/>
                      <a:pt x="3774" y="4316"/>
                    </a:cubicBezTo>
                    <a:cubicBezTo>
                      <a:pt x="3774" y="4316"/>
                      <a:pt x="2161" y="4969"/>
                      <a:pt x="1662" y="5439"/>
                    </a:cubicBezTo>
                    <a:cubicBezTo>
                      <a:pt x="1172" y="5919"/>
                      <a:pt x="1" y="9145"/>
                      <a:pt x="452" y="10451"/>
                    </a:cubicBezTo>
                    <a:lnTo>
                      <a:pt x="1979" y="10970"/>
                    </a:lnTo>
                    <a:lnTo>
                      <a:pt x="1739" y="14272"/>
                    </a:lnTo>
                    <a:lnTo>
                      <a:pt x="2094" y="14426"/>
                    </a:lnTo>
                    <a:cubicBezTo>
                      <a:pt x="2094" y="14426"/>
                      <a:pt x="2295" y="18487"/>
                      <a:pt x="2632" y="19053"/>
                    </a:cubicBezTo>
                    <a:lnTo>
                      <a:pt x="2785" y="24824"/>
                    </a:lnTo>
                    <a:lnTo>
                      <a:pt x="3236" y="24891"/>
                    </a:lnTo>
                    <a:cubicBezTo>
                      <a:pt x="3236" y="24891"/>
                      <a:pt x="2449" y="26485"/>
                      <a:pt x="3793" y="26485"/>
                    </a:cubicBezTo>
                    <a:cubicBezTo>
                      <a:pt x="3809" y="26485"/>
                      <a:pt x="3825" y="26485"/>
                      <a:pt x="3841" y="26485"/>
                    </a:cubicBezTo>
                    <a:cubicBezTo>
                      <a:pt x="5262" y="26437"/>
                      <a:pt x="4590" y="24824"/>
                      <a:pt x="4590" y="24824"/>
                    </a:cubicBezTo>
                    <a:lnTo>
                      <a:pt x="5013" y="24824"/>
                    </a:lnTo>
                    <a:lnTo>
                      <a:pt x="5080" y="23768"/>
                    </a:lnTo>
                    <a:cubicBezTo>
                      <a:pt x="5080" y="23768"/>
                      <a:pt x="5211" y="24622"/>
                      <a:pt x="5865" y="24622"/>
                    </a:cubicBezTo>
                    <a:cubicBezTo>
                      <a:pt x="5872" y="24622"/>
                      <a:pt x="5879" y="24622"/>
                      <a:pt x="5886" y="24622"/>
                    </a:cubicBezTo>
                    <a:cubicBezTo>
                      <a:pt x="6558" y="24593"/>
                      <a:pt x="6424" y="23432"/>
                      <a:pt x="6184" y="22443"/>
                    </a:cubicBezTo>
                    <a:lnTo>
                      <a:pt x="6606" y="22443"/>
                    </a:lnTo>
                    <a:cubicBezTo>
                      <a:pt x="6606" y="22443"/>
                      <a:pt x="7864" y="15664"/>
                      <a:pt x="7566" y="13936"/>
                    </a:cubicBezTo>
                    <a:lnTo>
                      <a:pt x="7970" y="13907"/>
                    </a:lnTo>
                    <a:lnTo>
                      <a:pt x="7298" y="10566"/>
                    </a:lnTo>
                    <a:cubicBezTo>
                      <a:pt x="7298" y="10566"/>
                      <a:pt x="9275" y="10163"/>
                      <a:pt x="9362" y="9289"/>
                    </a:cubicBezTo>
                    <a:cubicBezTo>
                      <a:pt x="9458" y="8416"/>
                      <a:pt x="7682" y="4815"/>
                      <a:pt x="6107" y="4306"/>
                    </a:cubicBezTo>
                    <a:lnTo>
                      <a:pt x="5329" y="4210"/>
                    </a:lnTo>
                    <a:lnTo>
                      <a:pt x="5435" y="4028"/>
                    </a:lnTo>
                    <a:cubicBezTo>
                      <a:pt x="5435" y="4028"/>
                      <a:pt x="5934" y="3250"/>
                      <a:pt x="6021" y="2847"/>
                    </a:cubicBezTo>
                    <a:cubicBezTo>
                      <a:pt x="6107" y="2444"/>
                      <a:pt x="6107" y="1225"/>
                      <a:pt x="5617" y="1177"/>
                    </a:cubicBezTo>
                    <a:cubicBezTo>
                      <a:pt x="5118" y="1138"/>
                      <a:pt x="4292" y="601"/>
                      <a:pt x="4446" y="101"/>
                    </a:cubicBezTo>
                    <a:cubicBezTo>
                      <a:pt x="4467" y="32"/>
                      <a:pt x="4445" y="1"/>
                      <a:pt x="4393" y="1"/>
                    </a:cubicBezTo>
                    <a:close/>
                  </a:path>
                </a:pathLst>
              </a:custGeom>
              <a:solidFill>
                <a:srgbClr val="D5C7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8" name="Google Shape;1188;p50">
                <a:extLst>
                  <a:ext uri="{FF2B5EF4-FFF2-40B4-BE49-F238E27FC236}">
                    <a16:creationId xmlns="" xmlns:a16="http://schemas.microsoft.com/office/drawing/2014/main" id="{CD0A5ABD-E26B-CECE-238A-CB750F3FBECB}"/>
                  </a:ext>
                </a:extLst>
              </p:cNvPr>
              <p:cNvSpPr/>
              <p:nvPr/>
            </p:nvSpPr>
            <p:spPr>
              <a:xfrm>
                <a:off x="-7329672" y="921496"/>
                <a:ext cx="388565" cy="233151"/>
              </a:xfrm>
              <a:custGeom>
                <a:avLst/>
                <a:gdLst/>
                <a:ahLst/>
                <a:cxnLst/>
                <a:rect l="l" t="t" r="r" b="b"/>
                <a:pathLst>
                  <a:path w="12626" h="7576" extrusionOk="0">
                    <a:moveTo>
                      <a:pt x="11944" y="0"/>
                    </a:moveTo>
                    <a:lnTo>
                      <a:pt x="1" y="1287"/>
                    </a:lnTo>
                    <a:lnTo>
                      <a:pt x="673" y="7575"/>
                    </a:lnTo>
                    <a:lnTo>
                      <a:pt x="12626" y="6289"/>
                    </a:lnTo>
                    <a:lnTo>
                      <a:pt x="11944" y="0"/>
                    </a:lnTo>
                    <a:close/>
                  </a:path>
                </a:pathLst>
              </a:custGeom>
              <a:solidFill>
                <a:srgbClr val="D5C7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9" name="Google Shape;1189;p50">
                <a:extLst>
                  <a:ext uri="{FF2B5EF4-FFF2-40B4-BE49-F238E27FC236}">
                    <a16:creationId xmlns="" xmlns:a16="http://schemas.microsoft.com/office/drawing/2014/main" id="{F34761C1-1083-96D5-8774-641E2730E3B3}"/>
                  </a:ext>
                </a:extLst>
              </p:cNvPr>
              <p:cNvSpPr/>
              <p:nvPr/>
            </p:nvSpPr>
            <p:spPr>
              <a:xfrm>
                <a:off x="-7134066" y="1086635"/>
                <a:ext cx="79523" cy="598666"/>
              </a:xfrm>
              <a:custGeom>
                <a:avLst/>
                <a:gdLst/>
                <a:ahLst/>
                <a:cxnLst/>
                <a:rect l="l" t="t" r="r" b="b"/>
                <a:pathLst>
                  <a:path w="2584" h="19453" extrusionOk="0">
                    <a:moveTo>
                      <a:pt x="461" y="1"/>
                    </a:moveTo>
                    <a:lnTo>
                      <a:pt x="0" y="49"/>
                    </a:lnTo>
                    <a:lnTo>
                      <a:pt x="2122" y="19452"/>
                    </a:lnTo>
                    <a:lnTo>
                      <a:pt x="2583" y="19404"/>
                    </a:lnTo>
                    <a:lnTo>
                      <a:pt x="461" y="1"/>
                    </a:lnTo>
                    <a:close/>
                  </a:path>
                </a:pathLst>
              </a:custGeom>
              <a:solidFill>
                <a:srgbClr val="D5C7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190" name="Google Shape;1190;p50">
            <a:extLst>
              <a:ext uri="{FF2B5EF4-FFF2-40B4-BE49-F238E27FC236}">
                <a16:creationId xmlns="" xmlns:a16="http://schemas.microsoft.com/office/drawing/2014/main" id="{289F1CA2-5DCF-A50A-0F24-089EB7E8ED12}"/>
              </a:ext>
            </a:extLst>
          </p:cNvPr>
          <p:cNvGrpSpPr/>
          <p:nvPr/>
        </p:nvGrpSpPr>
        <p:grpSpPr>
          <a:xfrm rot="434324">
            <a:off x="-705638" y="-2101182"/>
            <a:ext cx="10053730" cy="4192804"/>
            <a:chOff x="-838963" y="-1617984"/>
            <a:chExt cx="10054031" cy="4192929"/>
          </a:xfrm>
        </p:grpSpPr>
        <p:grpSp>
          <p:nvGrpSpPr>
            <p:cNvPr id="1191" name="Google Shape;1191;p50">
              <a:extLst>
                <a:ext uri="{FF2B5EF4-FFF2-40B4-BE49-F238E27FC236}">
                  <a16:creationId xmlns="" xmlns:a16="http://schemas.microsoft.com/office/drawing/2014/main" id="{A8332D68-14D1-27E3-26F1-A75CD49D8CD4}"/>
                </a:ext>
              </a:extLst>
            </p:cNvPr>
            <p:cNvGrpSpPr/>
            <p:nvPr/>
          </p:nvGrpSpPr>
          <p:grpSpPr>
            <a:xfrm>
              <a:off x="-838963" y="-1617984"/>
              <a:ext cx="10054031" cy="4192929"/>
              <a:chOff x="-610363" y="-4761234"/>
              <a:chExt cx="10054031" cy="4192929"/>
            </a:xfrm>
          </p:grpSpPr>
          <p:grpSp>
            <p:nvGrpSpPr>
              <p:cNvPr id="1192" name="Google Shape;1192;p50">
                <a:extLst>
                  <a:ext uri="{FF2B5EF4-FFF2-40B4-BE49-F238E27FC236}">
                    <a16:creationId xmlns="" xmlns:a16="http://schemas.microsoft.com/office/drawing/2014/main" id="{393BD587-D757-B538-8868-2B1A06FE6BC5}"/>
                  </a:ext>
                </a:extLst>
              </p:cNvPr>
              <p:cNvGrpSpPr/>
              <p:nvPr/>
            </p:nvGrpSpPr>
            <p:grpSpPr>
              <a:xfrm>
                <a:off x="3196784" y="-3409877"/>
                <a:ext cx="1582071" cy="1901195"/>
                <a:chOff x="3146778" y="-3490840"/>
                <a:chExt cx="1582071" cy="1901195"/>
              </a:xfrm>
            </p:grpSpPr>
            <p:sp>
              <p:nvSpPr>
                <p:cNvPr id="1193" name="Google Shape;1193;p50">
                  <a:extLst>
                    <a:ext uri="{FF2B5EF4-FFF2-40B4-BE49-F238E27FC236}">
                      <a16:creationId xmlns="" xmlns:a16="http://schemas.microsoft.com/office/drawing/2014/main" id="{D5578B95-5A8B-75A7-0482-1C3E278E9B40}"/>
                    </a:ext>
                  </a:extLst>
                </p:cNvPr>
                <p:cNvSpPr/>
                <p:nvPr/>
              </p:nvSpPr>
              <p:spPr>
                <a:xfrm rot="-253961">
                  <a:off x="3203990" y="-3438633"/>
                  <a:ext cx="1467634" cy="17961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66" h="28727" extrusionOk="0">
                      <a:moveTo>
                        <a:pt x="1" y="0"/>
                      </a:moveTo>
                      <a:lnTo>
                        <a:pt x="4469" y="28727"/>
                      </a:lnTo>
                      <a:lnTo>
                        <a:pt x="15794" y="20213"/>
                      </a:lnTo>
                      <a:lnTo>
                        <a:pt x="16866" y="4663"/>
                      </a:lnTo>
                      <a:lnTo>
                        <a:pt x="5509" y="403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94" name="Google Shape;1194;p50">
                  <a:extLst>
                    <a:ext uri="{FF2B5EF4-FFF2-40B4-BE49-F238E27FC236}">
                      <a16:creationId xmlns="" xmlns:a16="http://schemas.microsoft.com/office/drawing/2014/main" id="{064A7631-6BC4-3A24-7726-86362FCD5804}"/>
                    </a:ext>
                  </a:extLst>
                </p:cNvPr>
                <p:cNvSpPr/>
                <p:nvPr/>
              </p:nvSpPr>
              <p:spPr>
                <a:xfrm rot="-253961">
                  <a:off x="3204003" y="-3438038"/>
                  <a:ext cx="1467634" cy="17961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66" h="28727" extrusionOk="0">
                      <a:moveTo>
                        <a:pt x="1" y="0"/>
                      </a:moveTo>
                      <a:lnTo>
                        <a:pt x="4469" y="28727"/>
                      </a:lnTo>
                      <a:lnTo>
                        <a:pt x="15794" y="20213"/>
                      </a:lnTo>
                      <a:lnTo>
                        <a:pt x="16866" y="4663"/>
                      </a:lnTo>
                      <a:lnTo>
                        <a:pt x="5509" y="403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211A1B">
                    <a:alpha val="170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195" name="Google Shape;1195;p50">
                <a:extLst>
                  <a:ext uri="{FF2B5EF4-FFF2-40B4-BE49-F238E27FC236}">
                    <a16:creationId xmlns="" xmlns:a16="http://schemas.microsoft.com/office/drawing/2014/main" id="{FE99BB73-FDFF-1465-C15F-5DBB7EA8E92E}"/>
                  </a:ext>
                </a:extLst>
              </p:cNvPr>
              <p:cNvGrpSpPr/>
              <p:nvPr/>
            </p:nvGrpSpPr>
            <p:grpSpPr>
              <a:xfrm>
                <a:off x="3426428" y="-4761234"/>
                <a:ext cx="6017241" cy="3385040"/>
                <a:chOff x="5377687" y="-35689"/>
                <a:chExt cx="2546441" cy="1432518"/>
              </a:xfrm>
            </p:grpSpPr>
            <p:sp>
              <p:nvSpPr>
                <p:cNvPr id="1196" name="Google Shape;1196;p50">
                  <a:extLst>
                    <a:ext uri="{FF2B5EF4-FFF2-40B4-BE49-F238E27FC236}">
                      <a16:creationId xmlns="" xmlns:a16="http://schemas.microsoft.com/office/drawing/2014/main" id="{E511EA02-9D81-4FA7-6285-9FBA853B7B09}"/>
                    </a:ext>
                  </a:extLst>
                </p:cNvPr>
                <p:cNvSpPr/>
                <p:nvPr/>
              </p:nvSpPr>
              <p:spPr>
                <a:xfrm rot="-253916">
                  <a:off x="5415618" y="54571"/>
                  <a:ext cx="2470580" cy="125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89" h="47334" extrusionOk="0">
                      <a:moveTo>
                        <a:pt x="64456" y="1"/>
                      </a:moveTo>
                      <a:cubicBezTo>
                        <a:pt x="55347" y="1"/>
                        <a:pt x="46259" y="911"/>
                        <a:pt x="37322" y="2717"/>
                      </a:cubicBezTo>
                      <a:cubicBezTo>
                        <a:pt x="35681" y="3059"/>
                        <a:pt x="34040" y="3416"/>
                        <a:pt x="32415" y="3806"/>
                      </a:cubicBezTo>
                      <a:cubicBezTo>
                        <a:pt x="31424" y="4050"/>
                        <a:pt x="30449" y="4293"/>
                        <a:pt x="29474" y="4553"/>
                      </a:cubicBezTo>
                      <a:cubicBezTo>
                        <a:pt x="27264" y="5138"/>
                        <a:pt x="25071" y="5772"/>
                        <a:pt x="22910" y="6471"/>
                      </a:cubicBezTo>
                      <a:cubicBezTo>
                        <a:pt x="19238" y="7641"/>
                        <a:pt x="15631" y="8957"/>
                        <a:pt x="12089" y="10435"/>
                      </a:cubicBezTo>
                      <a:cubicBezTo>
                        <a:pt x="9765" y="11378"/>
                        <a:pt x="7474" y="12401"/>
                        <a:pt x="5232" y="13490"/>
                      </a:cubicBezTo>
                      <a:lnTo>
                        <a:pt x="6353" y="24603"/>
                      </a:lnTo>
                      <a:lnTo>
                        <a:pt x="6646" y="27333"/>
                      </a:lnTo>
                      <a:lnTo>
                        <a:pt x="7020" y="31021"/>
                      </a:lnTo>
                      <a:cubicBezTo>
                        <a:pt x="7328" y="32565"/>
                        <a:pt x="7036" y="34271"/>
                        <a:pt x="6386" y="35733"/>
                      </a:cubicBezTo>
                      <a:cubicBezTo>
                        <a:pt x="5476" y="37813"/>
                        <a:pt x="3949" y="39568"/>
                        <a:pt x="2600" y="41388"/>
                      </a:cubicBezTo>
                      <a:cubicBezTo>
                        <a:pt x="1495" y="42866"/>
                        <a:pt x="0" y="45547"/>
                        <a:pt x="2096" y="46944"/>
                      </a:cubicBezTo>
                      <a:cubicBezTo>
                        <a:pt x="2506" y="47217"/>
                        <a:pt x="2929" y="47334"/>
                        <a:pt x="3356" y="47334"/>
                      </a:cubicBezTo>
                      <a:cubicBezTo>
                        <a:pt x="5452" y="47334"/>
                        <a:pt x="7663" y="44523"/>
                        <a:pt x="9067" y="43484"/>
                      </a:cubicBezTo>
                      <a:cubicBezTo>
                        <a:pt x="11390" y="41729"/>
                        <a:pt x="13779" y="40055"/>
                        <a:pt x="16216" y="38463"/>
                      </a:cubicBezTo>
                      <a:lnTo>
                        <a:pt x="16606" y="38203"/>
                      </a:lnTo>
                      <a:cubicBezTo>
                        <a:pt x="18539" y="36952"/>
                        <a:pt x="20489" y="35733"/>
                        <a:pt x="22488" y="34580"/>
                      </a:cubicBezTo>
                      <a:cubicBezTo>
                        <a:pt x="23739" y="33849"/>
                        <a:pt x="24990" y="33150"/>
                        <a:pt x="26257" y="32467"/>
                      </a:cubicBezTo>
                      <a:cubicBezTo>
                        <a:pt x="28337" y="31346"/>
                        <a:pt x="30465" y="30274"/>
                        <a:pt x="32610" y="29250"/>
                      </a:cubicBezTo>
                      <a:cubicBezTo>
                        <a:pt x="43545" y="24051"/>
                        <a:pt x="55146" y="20346"/>
                        <a:pt x="67088" y="18202"/>
                      </a:cubicBezTo>
                      <a:lnTo>
                        <a:pt x="66471" y="11735"/>
                      </a:lnTo>
                      <a:lnTo>
                        <a:pt x="66211" y="8843"/>
                      </a:lnTo>
                      <a:lnTo>
                        <a:pt x="65398" y="4"/>
                      </a:lnTo>
                      <a:cubicBezTo>
                        <a:pt x="65084" y="2"/>
                        <a:pt x="64770" y="1"/>
                        <a:pt x="6445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97" name="Google Shape;1197;p50">
                  <a:extLst>
                    <a:ext uri="{FF2B5EF4-FFF2-40B4-BE49-F238E27FC236}">
                      <a16:creationId xmlns="" xmlns:a16="http://schemas.microsoft.com/office/drawing/2014/main" id="{8F8A9D19-BA46-6CE0-5ED4-59930B1BDD0A}"/>
                    </a:ext>
                  </a:extLst>
                </p:cNvPr>
                <p:cNvSpPr/>
                <p:nvPr/>
              </p:nvSpPr>
              <p:spPr>
                <a:xfrm rot="-253916">
                  <a:off x="5423340" y="288727"/>
                  <a:ext cx="2470580" cy="10180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89" h="38475" extrusionOk="0">
                      <a:moveTo>
                        <a:pt x="66211" y="0"/>
                      </a:moveTo>
                      <a:cubicBezTo>
                        <a:pt x="45121" y="1040"/>
                        <a:pt x="24632" y="7409"/>
                        <a:pt x="6646" y="18474"/>
                      </a:cubicBezTo>
                      <a:lnTo>
                        <a:pt x="7020" y="22162"/>
                      </a:lnTo>
                      <a:cubicBezTo>
                        <a:pt x="7344" y="23690"/>
                        <a:pt x="7036" y="25412"/>
                        <a:pt x="6386" y="26874"/>
                      </a:cubicBezTo>
                      <a:cubicBezTo>
                        <a:pt x="5476" y="28938"/>
                        <a:pt x="3949" y="30693"/>
                        <a:pt x="2600" y="32529"/>
                      </a:cubicBezTo>
                      <a:cubicBezTo>
                        <a:pt x="1495" y="34007"/>
                        <a:pt x="0" y="36688"/>
                        <a:pt x="2113" y="38085"/>
                      </a:cubicBezTo>
                      <a:cubicBezTo>
                        <a:pt x="2520" y="38358"/>
                        <a:pt x="2940" y="38474"/>
                        <a:pt x="3366" y="38474"/>
                      </a:cubicBezTo>
                      <a:cubicBezTo>
                        <a:pt x="5456" y="38474"/>
                        <a:pt x="7676" y="35661"/>
                        <a:pt x="9067" y="34608"/>
                      </a:cubicBezTo>
                      <a:cubicBezTo>
                        <a:pt x="11504" y="32772"/>
                        <a:pt x="14006" y="31018"/>
                        <a:pt x="16573" y="29344"/>
                      </a:cubicBezTo>
                      <a:cubicBezTo>
                        <a:pt x="31911" y="19368"/>
                        <a:pt x="49085" y="12576"/>
                        <a:pt x="67088" y="9343"/>
                      </a:cubicBezTo>
                      <a:lnTo>
                        <a:pt x="66211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98" name="Google Shape;1198;p50">
                  <a:extLst>
                    <a:ext uri="{FF2B5EF4-FFF2-40B4-BE49-F238E27FC236}">
                      <a16:creationId xmlns="" xmlns:a16="http://schemas.microsoft.com/office/drawing/2014/main" id="{D84D752B-6394-2AC8-73D8-10118662630B}"/>
                    </a:ext>
                  </a:extLst>
                </p:cNvPr>
                <p:cNvSpPr/>
                <p:nvPr/>
              </p:nvSpPr>
              <p:spPr>
                <a:xfrm rot="-253916">
                  <a:off x="6368254" y="18856"/>
                  <a:ext cx="1503655" cy="8595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832" h="32484" extrusionOk="0">
                      <a:moveTo>
                        <a:pt x="38197" y="1"/>
                      </a:moveTo>
                      <a:cubicBezTo>
                        <a:pt x="29074" y="1"/>
                        <a:pt x="19986" y="911"/>
                        <a:pt x="11065" y="2733"/>
                      </a:cubicBezTo>
                      <a:cubicBezTo>
                        <a:pt x="11081" y="8891"/>
                        <a:pt x="9391" y="15082"/>
                        <a:pt x="6840" y="20704"/>
                      </a:cubicBezTo>
                      <a:cubicBezTo>
                        <a:pt x="4939" y="24847"/>
                        <a:pt x="2567" y="28730"/>
                        <a:pt x="0" y="32483"/>
                      </a:cubicBezTo>
                      <a:cubicBezTo>
                        <a:pt x="2080" y="31362"/>
                        <a:pt x="4208" y="30290"/>
                        <a:pt x="6353" y="29266"/>
                      </a:cubicBezTo>
                      <a:cubicBezTo>
                        <a:pt x="17288" y="24067"/>
                        <a:pt x="28889" y="20362"/>
                        <a:pt x="40831" y="18218"/>
                      </a:cubicBezTo>
                      <a:lnTo>
                        <a:pt x="40214" y="11735"/>
                      </a:lnTo>
                      <a:lnTo>
                        <a:pt x="39954" y="8859"/>
                      </a:lnTo>
                      <a:lnTo>
                        <a:pt x="39141" y="4"/>
                      </a:lnTo>
                      <a:cubicBezTo>
                        <a:pt x="38827" y="2"/>
                        <a:pt x="38512" y="1"/>
                        <a:pt x="38197" y="1"/>
                      </a:cubicBezTo>
                      <a:close/>
                    </a:path>
                  </a:pathLst>
                </a:custGeom>
                <a:solidFill>
                  <a:srgbClr val="211A1B">
                    <a:alpha val="170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99" name="Google Shape;1199;p50">
                  <a:extLst>
                    <a:ext uri="{FF2B5EF4-FFF2-40B4-BE49-F238E27FC236}">
                      <a16:creationId xmlns="" xmlns:a16="http://schemas.microsoft.com/office/drawing/2014/main" id="{C165D1B8-F148-466A-1F2E-9FFDDB2A0BA8}"/>
                    </a:ext>
                  </a:extLst>
                </p:cNvPr>
                <p:cNvSpPr/>
                <p:nvPr/>
              </p:nvSpPr>
              <p:spPr>
                <a:xfrm rot="-253916">
                  <a:off x="6009255" y="180501"/>
                  <a:ext cx="595982" cy="9170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84" h="34657" extrusionOk="0">
                      <a:moveTo>
                        <a:pt x="16184" y="0"/>
                      </a:moveTo>
                      <a:lnTo>
                        <a:pt x="16184" y="0"/>
                      </a:lnTo>
                      <a:cubicBezTo>
                        <a:pt x="15209" y="244"/>
                        <a:pt x="14234" y="487"/>
                        <a:pt x="13259" y="747"/>
                      </a:cubicBezTo>
                      <a:cubicBezTo>
                        <a:pt x="11033" y="1332"/>
                        <a:pt x="8840" y="1966"/>
                        <a:pt x="6679" y="2665"/>
                      </a:cubicBezTo>
                      <a:cubicBezTo>
                        <a:pt x="5866" y="13551"/>
                        <a:pt x="3900" y="24502"/>
                        <a:pt x="1" y="34657"/>
                      </a:cubicBezTo>
                      <a:lnTo>
                        <a:pt x="375" y="34397"/>
                      </a:lnTo>
                      <a:cubicBezTo>
                        <a:pt x="2292" y="33146"/>
                        <a:pt x="4258" y="31927"/>
                        <a:pt x="6256" y="30774"/>
                      </a:cubicBezTo>
                      <a:cubicBezTo>
                        <a:pt x="11309" y="21171"/>
                        <a:pt x="14673" y="10756"/>
                        <a:pt x="16184" y="0"/>
                      </a:cubicBezTo>
                      <a:close/>
                    </a:path>
                  </a:pathLst>
                </a:custGeom>
                <a:solidFill>
                  <a:srgbClr val="F5F1E4">
                    <a:alpha val="9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200" name="Google Shape;1200;p50">
                <a:extLst>
                  <a:ext uri="{FF2B5EF4-FFF2-40B4-BE49-F238E27FC236}">
                    <a16:creationId xmlns="" xmlns:a16="http://schemas.microsoft.com/office/drawing/2014/main" id="{0613BFB0-EB17-2CDE-A6CD-FCD0547611E0}"/>
                  </a:ext>
                </a:extLst>
              </p:cNvPr>
              <p:cNvGrpSpPr/>
              <p:nvPr/>
            </p:nvGrpSpPr>
            <p:grpSpPr>
              <a:xfrm>
                <a:off x="-610363" y="-4512805"/>
                <a:ext cx="4893914" cy="3944500"/>
                <a:chOff x="3658129" y="22533"/>
                <a:chExt cx="2071060" cy="1669276"/>
              </a:xfrm>
            </p:grpSpPr>
            <p:sp>
              <p:nvSpPr>
                <p:cNvPr id="1201" name="Google Shape;1201;p50">
                  <a:extLst>
                    <a:ext uri="{FF2B5EF4-FFF2-40B4-BE49-F238E27FC236}">
                      <a16:creationId xmlns="" xmlns:a16="http://schemas.microsoft.com/office/drawing/2014/main" id="{42AD045F-9283-06D7-30A8-0DBD2526D7EC}"/>
                    </a:ext>
                  </a:extLst>
                </p:cNvPr>
                <p:cNvSpPr/>
                <p:nvPr/>
              </p:nvSpPr>
              <p:spPr>
                <a:xfrm rot="-253916">
                  <a:off x="4900054" y="49679"/>
                  <a:ext cx="761733" cy="977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85" h="36931" extrusionOk="0">
                      <a:moveTo>
                        <a:pt x="10680" y="1"/>
                      </a:moveTo>
                      <a:cubicBezTo>
                        <a:pt x="8927" y="1"/>
                        <a:pt x="7171" y="407"/>
                        <a:pt x="5476" y="876"/>
                      </a:cubicBezTo>
                      <a:cubicBezTo>
                        <a:pt x="7637" y="13046"/>
                        <a:pt x="5623" y="25915"/>
                        <a:pt x="1" y="36931"/>
                      </a:cubicBezTo>
                      <a:cubicBezTo>
                        <a:pt x="2812" y="35208"/>
                        <a:pt x="5460" y="33746"/>
                        <a:pt x="7751" y="32625"/>
                      </a:cubicBezTo>
                      <a:cubicBezTo>
                        <a:pt x="9750" y="31666"/>
                        <a:pt x="11862" y="30740"/>
                        <a:pt x="14088" y="30626"/>
                      </a:cubicBezTo>
                      <a:cubicBezTo>
                        <a:pt x="14237" y="30618"/>
                        <a:pt x="14388" y="30613"/>
                        <a:pt x="14539" y="30613"/>
                      </a:cubicBezTo>
                      <a:cubicBezTo>
                        <a:pt x="16620" y="30613"/>
                        <a:pt x="18801" y="31450"/>
                        <a:pt x="19937" y="33177"/>
                      </a:cubicBezTo>
                      <a:cubicBezTo>
                        <a:pt x="20181" y="33551"/>
                        <a:pt x="20376" y="33957"/>
                        <a:pt x="20522" y="34396"/>
                      </a:cubicBezTo>
                      <a:lnTo>
                        <a:pt x="20538" y="34445"/>
                      </a:lnTo>
                      <a:cubicBezTo>
                        <a:pt x="20587" y="34640"/>
                        <a:pt x="20636" y="34818"/>
                        <a:pt x="20685" y="34997"/>
                      </a:cubicBezTo>
                      <a:lnTo>
                        <a:pt x="19417" y="22697"/>
                      </a:lnTo>
                      <a:lnTo>
                        <a:pt x="19076" y="19367"/>
                      </a:lnTo>
                      <a:lnTo>
                        <a:pt x="18897" y="17482"/>
                      </a:lnTo>
                      <a:lnTo>
                        <a:pt x="17630" y="5150"/>
                      </a:lnTo>
                      <a:lnTo>
                        <a:pt x="17614" y="5036"/>
                      </a:lnTo>
                      <a:cubicBezTo>
                        <a:pt x="17565" y="4565"/>
                        <a:pt x="17451" y="4093"/>
                        <a:pt x="17256" y="3655"/>
                      </a:cubicBezTo>
                      <a:cubicBezTo>
                        <a:pt x="16395" y="1608"/>
                        <a:pt x="14185" y="373"/>
                        <a:pt x="11976" y="80"/>
                      </a:cubicBezTo>
                      <a:cubicBezTo>
                        <a:pt x="11545" y="26"/>
                        <a:pt x="11112" y="1"/>
                        <a:pt x="10680" y="1"/>
                      </a:cubicBezTo>
                      <a:close/>
                    </a:path>
                  </a:pathLst>
                </a:custGeom>
                <a:solidFill>
                  <a:srgbClr val="211A1B">
                    <a:alpha val="170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02" name="Google Shape;1202;p50">
                  <a:extLst>
                    <a:ext uri="{FF2B5EF4-FFF2-40B4-BE49-F238E27FC236}">
                      <a16:creationId xmlns="" xmlns:a16="http://schemas.microsoft.com/office/drawing/2014/main" id="{9530194A-83AF-5AA7-5C61-EBC5D039182A}"/>
                    </a:ext>
                  </a:extLst>
                </p:cNvPr>
                <p:cNvSpPr/>
                <p:nvPr/>
              </p:nvSpPr>
              <p:spPr>
                <a:xfrm rot="-253916">
                  <a:off x="3705781" y="93771"/>
                  <a:ext cx="1975757" cy="15268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652" h="57702" extrusionOk="0">
                      <a:moveTo>
                        <a:pt x="43617" y="0"/>
                      </a:moveTo>
                      <a:cubicBezTo>
                        <a:pt x="41874" y="0"/>
                        <a:pt x="40128" y="413"/>
                        <a:pt x="38443" y="866"/>
                      </a:cubicBezTo>
                      <a:lnTo>
                        <a:pt x="38346" y="899"/>
                      </a:lnTo>
                      <a:cubicBezTo>
                        <a:pt x="36965" y="1289"/>
                        <a:pt x="35454" y="1760"/>
                        <a:pt x="33829" y="2296"/>
                      </a:cubicBezTo>
                      <a:cubicBezTo>
                        <a:pt x="31636" y="3060"/>
                        <a:pt x="29247" y="3937"/>
                        <a:pt x="26794" y="4944"/>
                      </a:cubicBezTo>
                      <a:cubicBezTo>
                        <a:pt x="17240" y="8795"/>
                        <a:pt x="6468" y="14254"/>
                        <a:pt x="1" y="19259"/>
                      </a:cubicBezTo>
                      <a:lnTo>
                        <a:pt x="1544" y="28569"/>
                      </a:lnTo>
                      <a:lnTo>
                        <a:pt x="2926" y="36855"/>
                      </a:lnTo>
                      <a:lnTo>
                        <a:pt x="6370" y="57702"/>
                      </a:lnTo>
                      <a:cubicBezTo>
                        <a:pt x="10757" y="52778"/>
                        <a:pt x="17841" y="47059"/>
                        <a:pt x="24974" y="42136"/>
                      </a:cubicBezTo>
                      <a:cubicBezTo>
                        <a:pt x="26420" y="41129"/>
                        <a:pt x="27899" y="40154"/>
                        <a:pt x="29312" y="39228"/>
                      </a:cubicBezTo>
                      <a:cubicBezTo>
                        <a:pt x="30547" y="38431"/>
                        <a:pt x="31782" y="37668"/>
                        <a:pt x="32968" y="36937"/>
                      </a:cubicBezTo>
                      <a:cubicBezTo>
                        <a:pt x="35779" y="35214"/>
                        <a:pt x="38427" y="33752"/>
                        <a:pt x="40718" y="32631"/>
                      </a:cubicBezTo>
                      <a:cubicBezTo>
                        <a:pt x="42717" y="31672"/>
                        <a:pt x="44829" y="30746"/>
                        <a:pt x="47055" y="30632"/>
                      </a:cubicBezTo>
                      <a:cubicBezTo>
                        <a:pt x="47204" y="30624"/>
                        <a:pt x="47355" y="30619"/>
                        <a:pt x="47506" y="30619"/>
                      </a:cubicBezTo>
                      <a:cubicBezTo>
                        <a:pt x="49587" y="30619"/>
                        <a:pt x="51768" y="31456"/>
                        <a:pt x="52904" y="33183"/>
                      </a:cubicBezTo>
                      <a:cubicBezTo>
                        <a:pt x="53148" y="33557"/>
                        <a:pt x="53343" y="33963"/>
                        <a:pt x="53489" y="34402"/>
                      </a:cubicBezTo>
                      <a:lnTo>
                        <a:pt x="53505" y="34451"/>
                      </a:lnTo>
                      <a:cubicBezTo>
                        <a:pt x="53554" y="34646"/>
                        <a:pt x="53603" y="34824"/>
                        <a:pt x="53652" y="35003"/>
                      </a:cubicBezTo>
                      <a:lnTo>
                        <a:pt x="52384" y="22703"/>
                      </a:lnTo>
                      <a:lnTo>
                        <a:pt x="52043" y="19373"/>
                      </a:lnTo>
                      <a:lnTo>
                        <a:pt x="51864" y="17488"/>
                      </a:lnTo>
                      <a:lnTo>
                        <a:pt x="50597" y="5156"/>
                      </a:lnTo>
                      <a:lnTo>
                        <a:pt x="50581" y="5042"/>
                      </a:lnTo>
                      <a:cubicBezTo>
                        <a:pt x="50532" y="4571"/>
                        <a:pt x="50418" y="4099"/>
                        <a:pt x="50223" y="3661"/>
                      </a:cubicBezTo>
                      <a:cubicBezTo>
                        <a:pt x="49362" y="1614"/>
                        <a:pt x="47152" y="379"/>
                        <a:pt x="44943" y="86"/>
                      </a:cubicBezTo>
                      <a:cubicBezTo>
                        <a:pt x="44502" y="27"/>
                        <a:pt x="44060" y="0"/>
                        <a:pt x="4361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03" name="Google Shape;1203;p50">
                  <a:extLst>
                    <a:ext uri="{FF2B5EF4-FFF2-40B4-BE49-F238E27FC236}">
                      <a16:creationId xmlns="" xmlns:a16="http://schemas.microsoft.com/office/drawing/2014/main" id="{08207C72-A9E1-E1E9-6AF6-F5A71BABB3DE}"/>
                    </a:ext>
                  </a:extLst>
                </p:cNvPr>
                <p:cNvSpPr/>
                <p:nvPr/>
              </p:nvSpPr>
              <p:spPr>
                <a:xfrm rot="-253916">
                  <a:off x="4612953" y="146405"/>
                  <a:ext cx="366229" cy="10541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5" h="39841" extrusionOk="0">
                      <a:moveTo>
                        <a:pt x="8888" y="1"/>
                      </a:moveTo>
                      <a:lnTo>
                        <a:pt x="8888" y="1"/>
                      </a:lnTo>
                      <a:cubicBezTo>
                        <a:pt x="6679" y="765"/>
                        <a:pt x="4306" y="1658"/>
                        <a:pt x="1837" y="2649"/>
                      </a:cubicBezTo>
                      <a:cubicBezTo>
                        <a:pt x="4225" y="14933"/>
                        <a:pt x="3640" y="27866"/>
                        <a:pt x="1" y="39841"/>
                      </a:cubicBezTo>
                      <a:cubicBezTo>
                        <a:pt x="1463" y="38834"/>
                        <a:pt x="2925" y="37859"/>
                        <a:pt x="4355" y="36933"/>
                      </a:cubicBezTo>
                      <a:cubicBezTo>
                        <a:pt x="8401" y="25072"/>
                        <a:pt x="9944" y="12496"/>
                        <a:pt x="8888" y="1"/>
                      </a:cubicBezTo>
                      <a:close/>
                    </a:path>
                  </a:pathLst>
                </a:custGeom>
                <a:solidFill>
                  <a:srgbClr val="F5F1E4">
                    <a:alpha val="9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04" name="Google Shape;1204;p50">
                  <a:extLst>
                    <a:ext uri="{FF2B5EF4-FFF2-40B4-BE49-F238E27FC236}">
                      <a16:creationId xmlns="" xmlns:a16="http://schemas.microsoft.com/office/drawing/2014/main" id="{205B783C-6CF9-9BC5-9F2F-430C20E25FFD}"/>
                    </a:ext>
                  </a:extLst>
                </p:cNvPr>
                <p:cNvSpPr/>
                <p:nvPr/>
              </p:nvSpPr>
              <p:spPr>
                <a:xfrm>
                  <a:off x="4499799" y="986737"/>
                  <a:ext cx="86950" cy="8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8" h="3495" extrusionOk="0">
                      <a:moveTo>
                        <a:pt x="1999" y="1"/>
                      </a:moveTo>
                      <a:lnTo>
                        <a:pt x="1333" y="1154"/>
                      </a:lnTo>
                      <a:lnTo>
                        <a:pt x="1" y="911"/>
                      </a:lnTo>
                      <a:lnTo>
                        <a:pt x="1" y="911"/>
                      </a:lnTo>
                      <a:lnTo>
                        <a:pt x="910" y="1886"/>
                      </a:lnTo>
                      <a:lnTo>
                        <a:pt x="277" y="3056"/>
                      </a:lnTo>
                      <a:lnTo>
                        <a:pt x="1479" y="2503"/>
                      </a:lnTo>
                      <a:lnTo>
                        <a:pt x="2405" y="3494"/>
                      </a:lnTo>
                      <a:lnTo>
                        <a:pt x="2259" y="2194"/>
                      </a:lnTo>
                      <a:lnTo>
                        <a:pt x="3478" y="1593"/>
                      </a:lnTo>
                      <a:lnTo>
                        <a:pt x="2145" y="1333"/>
                      </a:lnTo>
                      <a:lnTo>
                        <a:pt x="1999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05" name="Google Shape;1205;p50">
                  <a:extLst>
                    <a:ext uri="{FF2B5EF4-FFF2-40B4-BE49-F238E27FC236}">
                      <a16:creationId xmlns="" xmlns:a16="http://schemas.microsoft.com/office/drawing/2014/main" id="{165064E6-F17B-D98B-B7F0-32E40E21CDBF}"/>
                    </a:ext>
                  </a:extLst>
                </p:cNvPr>
                <p:cNvSpPr/>
                <p:nvPr/>
              </p:nvSpPr>
              <p:spPr>
                <a:xfrm>
                  <a:off x="4465674" y="796637"/>
                  <a:ext cx="85325" cy="87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13" h="3511" extrusionOk="0">
                      <a:moveTo>
                        <a:pt x="1349" y="1"/>
                      </a:moveTo>
                      <a:lnTo>
                        <a:pt x="1301" y="1333"/>
                      </a:lnTo>
                      <a:lnTo>
                        <a:pt x="1" y="1723"/>
                      </a:lnTo>
                      <a:lnTo>
                        <a:pt x="1268" y="2162"/>
                      </a:lnTo>
                      <a:lnTo>
                        <a:pt x="1252" y="3510"/>
                      </a:lnTo>
                      <a:lnTo>
                        <a:pt x="2064" y="2471"/>
                      </a:lnTo>
                      <a:lnTo>
                        <a:pt x="3348" y="2893"/>
                      </a:lnTo>
                      <a:lnTo>
                        <a:pt x="2600" y="1821"/>
                      </a:lnTo>
                      <a:lnTo>
                        <a:pt x="3413" y="716"/>
                      </a:lnTo>
                      <a:lnTo>
                        <a:pt x="2113" y="1106"/>
                      </a:lnTo>
                      <a:lnTo>
                        <a:pt x="1349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06" name="Google Shape;1206;p50">
                  <a:extLst>
                    <a:ext uri="{FF2B5EF4-FFF2-40B4-BE49-F238E27FC236}">
                      <a16:creationId xmlns="" xmlns:a16="http://schemas.microsoft.com/office/drawing/2014/main" id="{7634D08C-58BF-24DF-DF48-AF61F612C590}"/>
                    </a:ext>
                  </a:extLst>
                </p:cNvPr>
                <p:cNvSpPr/>
                <p:nvPr/>
              </p:nvSpPr>
              <p:spPr>
                <a:xfrm>
                  <a:off x="4333674" y="667462"/>
                  <a:ext cx="85325" cy="8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13" h="3527" extrusionOk="0">
                      <a:moveTo>
                        <a:pt x="2259" y="1"/>
                      </a:moveTo>
                      <a:lnTo>
                        <a:pt x="1381" y="1041"/>
                      </a:lnTo>
                      <a:lnTo>
                        <a:pt x="146" y="553"/>
                      </a:lnTo>
                      <a:lnTo>
                        <a:pt x="861" y="1691"/>
                      </a:lnTo>
                      <a:lnTo>
                        <a:pt x="0" y="2747"/>
                      </a:lnTo>
                      <a:lnTo>
                        <a:pt x="1300" y="2406"/>
                      </a:lnTo>
                      <a:lnTo>
                        <a:pt x="2031" y="3527"/>
                      </a:lnTo>
                      <a:lnTo>
                        <a:pt x="2112" y="2194"/>
                      </a:lnTo>
                      <a:lnTo>
                        <a:pt x="3412" y="1837"/>
                      </a:lnTo>
                      <a:lnTo>
                        <a:pt x="2210" y="1366"/>
                      </a:lnTo>
                      <a:lnTo>
                        <a:pt x="2259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07" name="Google Shape;1207;p50">
                  <a:extLst>
                    <a:ext uri="{FF2B5EF4-FFF2-40B4-BE49-F238E27FC236}">
                      <a16:creationId xmlns="" xmlns:a16="http://schemas.microsoft.com/office/drawing/2014/main" id="{9D46476A-1A65-9906-BDF5-B4E18324D18B}"/>
                    </a:ext>
                  </a:extLst>
                </p:cNvPr>
                <p:cNvSpPr/>
                <p:nvPr/>
              </p:nvSpPr>
              <p:spPr>
                <a:xfrm>
                  <a:off x="4008699" y="820212"/>
                  <a:ext cx="331500" cy="33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60" h="13438" extrusionOk="0">
                      <a:moveTo>
                        <a:pt x="5818" y="0"/>
                      </a:moveTo>
                      <a:lnTo>
                        <a:pt x="5054" y="5135"/>
                      </a:lnTo>
                      <a:lnTo>
                        <a:pt x="1" y="6012"/>
                      </a:lnTo>
                      <a:lnTo>
                        <a:pt x="4583" y="8287"/>
                      </a:lnTo>
                      <a:lnTo>
                        <a:pt x="3900" y="13437"/>
                      </a:lnTo>
                      <a:lnTo>
                        <a:pt x="7426" y="9749"/>
                      </a:lnTo>
                      <a:lnTo>
                        <a:pt x="12073" y="11959"/>
                      </a:lnTo>
                      <a:lnTo>
                        <a:pt x="12073" y="11959"/>
                      </a:lnTo>
                      <a:lnTo>
                        <a:pt x="9717" y="7474"/>
                      </a:lnTo>
                      <a:lnTo>
                        <a:pt x="13259" y="3689"/>
                      </a:lnTo>
                      <a:lnTo>
                        <a:pt x="8336" y="4533"/>
                      </a:lnTo>
                      <a:lnTo>
                        <a:pt x="581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1208" name="Google Shape;1208;p50">
              <a:extLst>
                <a:ext uri="{FF2B5EF4-FFF2-40B4-BE49-F238E27FC236}">
                  <a16:creationId xmlns="" xmlns:a16="http://schemas.microsoft.com/office/drawing/2014/main" id="{888BD124-38C3-F065-DD5D-758B49A0FAC5}"/>
                </a:ext>
              </a:extLst>
            </p:cNvPr>
            <p:cNvSpPr/>
            <p:nvPr/>
          </p:nvSpPr>
          <p:spPr>
            <a:xfrm>
              <a:off x="389050" y="-99588"/>
              <a:ext cx="201623" cy="208358"/>
            </a:xfrm>
            <a:custGeom>
              <a:avLst/>
              <a:gdLst/>
              <a:ahLst/>
              <a:cxnLst/>
              <a:rect l="l" t="t" r="r" b="b"/>
              <a:pathLst>
                <a:path w="3413" h="3527" extrusionOk="0">
                  <a:moveTo>
                    <a:pt x="2259" y="1"/>
                  </a:moveTo>
                  <a:lnTo>
                    <a:pt x="1381" y="1041"/>
                  </a:lnTo>
                  <a:lnTo>
                    <a:pt x="146" y="553"/>
                  </a:lnTo>
                  <a:lnTo>
                    <a:pt x="861" y="1691"/>
                  </a:lnTo>
                  <a:lnTo>
                    <a:pt x="0" y="2747"/>
                  </a:lnTo>
                  <a:lnTo>
                    <a:pt x="1300" y="2406"/>
                  </a:lnTo>
                  <a:lnTo>
                    <a:pt x="2031" y="3527"/>
                  </a:lnTo>
                  <a:lnTo>
                    <a:pt x="2112" y="2194"/>
                  </a:lnTo>
                  <a:lnTo>
                    <a:pt x="3412" y="1837"/>
                  </a:lnTo>
                  <a:lnTo>
                    <a:pt x="2210" y="1366"/>
                  </a:lnTo>
                  <a:lnTo>
                    <a:pt x="225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09" name="Google Shape;1209;p50">
            <a:extLst>
              <a:ext uri="{FF2B5EF4-FFF2-40B4-BE49-F238E27FC236}">
                <a16:creationId xmlns="" xmlns:a16="http://schemas.microsoft.com/office/drawing/2014/main" id="{84C734DD-909B-9E37-E15F-C0158695FAB1}"/>
              </a:ext>
            </a:extLst>
          </p:cNvPr>
          <p:cNvGrpSpPr/>
          <p:nvPr/>
        </p:nvGrpSpPr>
        <p:grpSpPr>
          <a:xfrm>
            <a:off x="6024546" y="525138"/>
            <a:ext cx="2645975" cy="5976453"/>
            <a:chOff x="5780769" y="1270999"/>
            <a:chExt cx="2645975" cy="5976453"/>
          </a:xfrm>
        </p:grpSpPr>
        <p:grpSp>
          <p:nvGrpSpPr>
            <p:cNvPr id="1210" name="Google Shape;1210;p50">
              <a:extLst>
                <a:ext uri="{FF2B5EF4-FFF2-40B4-BE49-F238E27FC236}">
                  <a16:creationId xmlns="" xmlns:a16="http://schemas.microsoft.com/office/drawing/2014/main" id="{70C66DA6-A1F6-2CFB-E346-7B6282E06A79}"/>
                </a:ext>
              </a:extLst>
            </p:cNvPr>
            <p:cNvGrpSpPr/>
            <p:nvPr/>
          </p:nvGrpSpPr>
          <p:grpSpPr>
            <a:xfrm>
              <a:off x="5780769" y="1270999"/>
              <a:ext cx="2645975" cy="5976453"/>
              <a:chOff x="5471801" y="1165230"/>
              <a:chExt cx="2726685" cy="6158752"/>
            </a:xfrm>
          </p:grpSpPr>
          <p:grpSp>
            <p:nvGrpSpPr>
              <p:cNvPr id="1211" name="Google Shape;1211;p50">
                <a:extLst>
                  <a:ext uri="{FF2B5EF4-FFF2-40B4-BE49-F238E27FC236}">
                    <a16:creationId xmlns="" xmlns:a16="http://schemas.microsoft.com/office/drawing/2014/main" id="{FBCCC05C-D9B5-5F3F-B735-0A1896628E90}"/>
                  </a:ext>
                </a:extLst>
              </p:cNvPr>
              <p:cNvGrpSpPr/>
              <p:nvPr/>
            </p:nvGrpSpPr>
            <p:grpSpPr>
              <a:xfrm rot="3365071">
                <a:off x="5848955" y="1378439"/>
                <a:ext cx="1393322" cy="1651118"/>
                <a:chOff x="-3625465" y="2481074"/>
                <a:chExt cx="409196" cy="484906"/>
              </a:xfrm>
            </p:grpSpPr>
            <p:sp>
              <p:nvSpPr>
                <p:cNvPr id="1212" name="Google Shape;1212;p50">
                  <a:extLst>
                    <a:ext uri="{FF2B5EF4-FFF2-40B4-BE49-F238E27FC236}">
                      <a16:creationId xmlns="" xmlns:a16="http://schemas.microsoft.com/office/drawing/2014/main" id="{59267D1F-FB70-DA1E-A977-2258B9987C96}"/>
                    </a:ext>
                  </a:extLst>
                </p:cNvPr>
                <p:cNvSpPr/>
                <p:nvPr/>
              </p:nvSpPr>
              <p:spPr>
                <a:xfrm>
                  <a:off x="-3541315" y="2481074"/>
                  <a:ext cx="325046" cy="3984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62" h="12947" extrusionOk="0">
                      <a:moveTo>
                        <a:pt x="7765" y="0"/>
                      </a:moveTo>
                      <a:cubicBezTo>
                        <a:pt x="7118" y="0"/>
                        <a:pt x="6540" y="343"/>
                        <a:pt x="6116" y="955"/>
                      </a:cubicBezTo>
                      <a:cubicBezTo>
                        <a:pt x="5550" y="1790"/>
                        <a:pt x="5425" y="2846"/>
                        <a:pt x="5799" y="3778"/>
                      </a:cubicBezTo>
                      <a:lnTo>
                        <a:pt x="7220" y="7416"/>
                      </a:lnTo>
                      <a:lnTo>
                        <a:pt x="0" y="11948"/>
                      </a:lnTo>
                      <a:lnTo>
                        <a:pt x="634" y="12946"/>
                      </a:lnTo>
                      <a:cubicBezTo>
                        <a:pt x="634" y="12946"/>
                        <a:pt x="10360" y="9980"/>
                        <a:pt x="10504" y="8060"/>
                      </a:cubicBezTo>
                      <a:cubicBezTo>
                        <a:pt x="10561" y="7292"/>
                        <a:pt x="8209" y="52"/>
                        <a:pt x="8209" y="52"/>
                      </a:cubicBezTo>
                      <a:cubicBezTo>
                        <a:pt x="8058" y="17"/>
                        <a:pt x="7910" y="0"/>
                        <a:pt x="7765" y="0"/>
                      </a:cubicBezTo>
                      <a:close/>
                    </a:path>
                  </a:pathLst>
                </a:custGeom>
                <a:solidFill>
                  <a:srgbClr val="8351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13" name="Google Shape;1213;p50">
                  <a:extLst>
                    <a:ext uri="{FF2B5EF4-FFF2-40B4-BE49-F238E27FC236}">
                      <a16:creationId xmlns="" xmlns:a16="http://schemas.microsoft.com/office/drawing/2014/main" id="{6FA8D214-9FCB-7ABF-B303-6591715CB787}"/>
                    </a:ext>
                  </a:extLst>
                </p:cNvPr>
                <p:cNvSpPr/>
                <p:nvPr/>
              </p:nvSpPr>
              <p:spPr>
                <a:xfrm>
                  <a:off x="-3603665" y="2835786"/>
                  <a:ext cx="106482" cy="901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0" h="2928" extrusionOk="0">
                      <a:moveTo>
                        <a:pt x="2598" y="1"/>
                      </a:moveTo>
                      <a:cubicBezTo>
                        <a:pt x="2462" y="1"/>
                        <a:pt x="2362" y="19"/>
                        <a:pt x="2362" y="19"/>
                      </a:cubicBezTo>
                      <a:cubicBezTo>
                        <a:pt x="2362" y="19"/>
                        <a:pt x="1614" y="124"/>
                        <a:pt x="1124" y="499"/>
                      </a:cubicBezTo>
                      <a:cubicBezTo>
                        <a:pt x="634" y="864"/>
                        <a:pt x="250" y="1113"/>
                        <a:pt x="29" y="1555"/>
                      </a:cubicBezTo>
                      <a:cubicBezTo>
                        <a:pt x="0" y="1611"/>
                        <a:pt x="21" y="1634"/>
                        <a:pt x="72" y="1634"/>
                      </a:cubicBezTo>
                      <a:cubicBezTo>
                        <a:pt x="274" y="1634"/>
                        <a:pt x="951" y="1286"/>
                        <a:pt x="951" y="1286"/>
                      </a:cubicBezTo>
                      <a:lnTo>
                        <a:pt x="951" y="1286"/>
                      </a:lnTo>
                      <a:cubicBezTo>
                        <a:pt x="951" y="1286"/>
                        <a:pt x="826" y="1430"/>
                        <a:pt x="653" y="1651"/>
                      </a:cubicBezTo>
                      <a:cubicBezTo>
                        <a:pt x="894" y="1843"/>
                        <a:pt x="1114" y="2054"/>
                        <a:pt x="1316" y="2294"/>
                      </a:cubicBezTo>
                      <a:cubicBezTo>
                        <a:pt x="1527" y="2515"/>
                        <a:pt x="1767" y="2726"/>
                        <a:pt x="1998" y="2928"/>
                      </a:cubicBezTo>
                      <a:cubicBezTo>
                        <a:pt x="2612" y="2160"/>
                        <a:pt x="3198" y="1305"/>
                        <a:pt x="3303" y="825"/>
                      </a:cubicBezTo>
                      <a:cubicBezTo>
                        <a:pt x="3459" y="106"/>
                        <a:pt x="2925" y="1"/>
                        <a:pt x="2598" y="1"/>
                      </a:cubicBezTo>
                      <a:close/>
                    </a:path>
                  </a:pathLst>
                </a:custGeom>
                <a:solidFill>
                  <a:srgbClr val="8351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14" name="Google Shape;1214;p50">
                  <a:extLst>
                    <a:ext uri="{FF2B5EF4-FFF2-40B4-BE49-F238E27FC236}">
                      <a16:creationId xmlns="" xmlns:a16="http://schemas.microsoft.com/office/drawing/2014/main" id="{65C156DF-F0DC-3139-3276-44CDA1DED1E3}"/>
                    </a:ext>
                  </a:extLst>
                </p:cNvPr>
                <p:cNvSpPr/>
                <p:nvPr/>
              </p:nvSpPr>
              <p:spPr>
                <a:xfrm>
                  <a:off x="-3625465" y="2877902"/>
                  <a:ext cx="92848" cy="88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7" h="2862" extrusionOk="0">
                      <a:moveTo>
                        <a:pt x="1538" y="0"/>
                      </a:moveTo>
                      <a:cubicBezTo>
                        <a:pt x="1538" y="0"/>
                        <a:pt x="136" y="1133"/>
                        <a:pt x="11" y="1719"/>
                      </a:cubicBezTo>
                      <a:cubicBezTo>
                        <a:pt x="1" y="1771"/>
                        <a:pt x="15" y="1793"/>
                        <a:pt x="48" y="1793"/>
                      </a:cubicBezTo>
                      <a:cubicBezTo>
                        <a:pt x="249" y="1793"/>
                        <a:pt x="1154" y="932"/>
                        <a:pt x="1154" y="932"/>
                      </a:cubicBezTo>
                      <a:lnTo>
                        <a:pt x="1154" y="932"/>
                      </a:lnTo>
                      <a:cubicBezTo>
                        <a:pt x="1154" y="932"/>
                        <a:pt x="194" y="2065"/>
                        <a:pt x="338" y="2343"/>
                      </a:cubicBezTo>
                      <a:cubicBezTo>
                        <a:pt x="353" y="2372"/>
                        <a:pt x="377" y="2385"/>
                        <a:pt x="409" y="2385"/>
                      </a:cubicBezTo>
                      <a:cubicBezTo>
                        <a:pt x="683" y="2385"/>
                        <a:pt x="1509" y="1412"/>
                        <a:pt x="1509" y="1412"/>
                      </a:cubicBezTo>
                      <a:lnTo>
                        <a:pt x="1509" y="1412"/>
                      </a:lnTo>
                      <a:cubicBezTo>
                        <a:pt x="1509" y="1412"/>
                        <a:pt x="664" y="2650"/>
                        <a:pt x="827" y="2804"/>
                      </a:cubicBezTo>
                      <a:cubicBezTo>
                        <a:pt x="837" y="2813"/>
                        <a:pt x="849" y="2817"/>
                        <a:pt x="864" y="2817"/>
                      </a:cubicBezTo>
                      <a:cubicBezTo>
                        <a:pt x="1103" y="2817"/>
                        <a:pt x="1998" y="1700"/>
                        <a:pt x="1999" y="1700"/>
                      </a:cubicBezTo>
                      <a:lnTo>
                        <a:pt x="1999" y="1700"/>
                      </a:lnTo>
                      <a:cubicBezTo>
                        <a:pt x="1999" y="1700"/>
                        <a:pt x="1557" y="2612"/>
                        <a:pt x="1720" y="2842"/>
                      </a:cubicBezTo>
                      <a:cubicBezTo>
                        <a:pt x="1729" y="2855"/>
                        <a:pt x="1742" y="2861"/>
                        <a:pt x="1756" y="2861"/>
                      </a:cubicBezTo>
                      <a:cubicBezTo>
                        <a:pt x="2006" y="2861"/>
                        <a:pt x="3016" y="1124"/>
                        <a:pt x="3016" y="1124"/>
                      </a:cubicBezTo>
                      <a:lnTo>
                        <a:pt x="1538" y="0"/>
                      </a:lnTo>
                      <a:close/>
                    </a:path>
                  </a:pathLst>
                </a:custGeom>
                <a:solidFill>
                  <a:srgbClr val="8351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15" name="Google Shape;1215;p50">
                  <a:extLst>
                    <a:ext uri="{FF2B5EF4-FFF2-40B4-BE49-F238E27FC236}">
                      <a16:creationId xmlns="" xmlns:a16="http://schemas.microsoft.com/office/drawing/2014/main" id="{2BFDDD3B-BE65-6068-3527-44D21752E4D7}"/>
                    </a:ext>
                  </a:extLst>
                </p:cNvPr>
                <p:cNvSpPr/>
                <p:nvPr/>
              </p:nvSpPr>
              <p:spPr>
                <a:xfrm>
                  <a:off x="-3322381" y="2707239"/>
                  <a:ext cx="46747" cy="122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9" h="399" extrusionOk="0">
                      <a:moveTo>
                        <a:pt x="106" y="0"/>
                      </a:moveTo>
                      <a:cubicBezTo>
                        <a:pt x="20" y="0"/>
                        <a:pt x="1" y="125"/>
                        <a:pt x="77" y="125"/>
                      </a:cubicBezTo>
                      <a:lnTo>
                        <a:pt x="77" y="135"/>
                      </a:lnTo>
                      <a:cubicBezTo>
                        <a:pt x="529" y="163"/>
                        <a:pt x="970" y="250"/>
                        <a:pt x="1393" y="394"/>
                      </a:cubicBezTo>
                      <a:cubicBezTo>
                        <a:pt x="1401" y="397"/>
                        <a:pt x="1409" y="398"/>
                        <a:pt x="1417" y="398"/>
                      </a:cubicBezTo>
                      <a:cubicBezTo>
                        <a:pt x="1481" y="398"/>
                        <a:pt x="1519" y="304"/>
                        <a:pt x="1450" y="279"/>
                      </a:cubicBezTo>
                      <a:cubicBezTo>
                        <a:pt x="1018" y="125"/>
                        <a:pt x="558" y="39"/>
                        <a:pt x="106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16" name="Google Shape;1216;p50">
                  <a:extLst>
                    <a:ext uri="{FF2B5EF4-FFF2-40B4-BE49-F238E27FC236}">
                      <a16:creationId xmlns="" xmlns:a16="http://schemas.microsoft.com/office/drawing/2014/main" id="{E8FBC17A-948D-D19F-FA5D-7C0380CB900D}"/>
                    </a:ext>
                  </a:extLst>
                </p:cNvPr>
                <p:cNvSpPr/>
                <p:nvPr/>
              </p:nvSpPr>
              <p:spPr>
                <a:xfrm>
                  <a:off x="-3317273" y="2700715"/>
                  <a:ext cx="22712" cy="114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8" h="373" extrusionOk="0">
                      <a:moveTo>
                        <a:pt x="670" y="1"/>
                      </a:moveTo>
                      <a:cubicBezTo>
                        <a:pt x="449" y="30"/>
                        <a:pt x="228" y="116"/>
                        <a:pt x="46" y="260"/>
                      </a:cubicBezTo>
                      <a:cubicBezTo>
                        <a:pt x="0" y="298"/>
                        <a:pt x="33" y="373"/>
                        <a:pt x="82" y="373"/>
                      </a:cubicBezTo>
                      <a:cubicBezTo>
                        <a:pt x="95" y="373"/>
                        <a:pt x="109" y="368"/>
                        <a:pt x="123" y="356"/>
                      </a:cubicBezTo>
                      <a:cubicBezTo>
                        <a:pt x="286" y="222"/>
                        <a:pt x="478" y="145"/>
                        <a:pt x="689" y="126"/>
                      </a:cubicBezTo>
                      <a:cubicBezTo>
                        <a:pt x="737" y="97"/>
                        <a:pt x="728" y="20"/>
                        <a:pt x="67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217" name="Google Shape;1217;p50">
                <a:extLst>
                  <a:ext uri="{FF2B5EF4-FFF2-40B4-BE49-F238E27FC236}">
                    <a16:creationId xmlns="" xmlns:a16="http://schemas.microsoft.com/office/drawing/2014/main" id="{69FC05E0-8A09-E649-68AA-4947F729488B}"/>
                  </a:ext>
                </a:extLst>
              </p:cNvPr>
              <p:cNvGrpSpPr/>
              <p:nvPr/>
            </p:nvGrpSpPr>
            <p:grpSpPr>
              <a:xfrm>
                <a:off x="6461874" y="1170703"/>
                <a:ext cx="1736612" cy="6153279"/>
                <a:chOff x="-3733521" y="2229557"/>
                <a:chExt cx="510003" cy="1807077"/>
              </a:xfrm>
            </p:grpSpPr>
            <p:sp>
              <p:nvSpPr>
                <p:cNvPr id="1218" name="Google Shape;1218;p50">
                  <a:extLst>
                    <a:ext uri="{FF2B5EF4-FFF2-40B4-BE49-F238E27FC236}">
                      <a16:creationId xmlns="" xmlns:a16="http://schemas.microsoft.com/office/drawing/2014/main" id="{37AFAB4A-9620-3A92-2C18-6E9E185481F7}"/>
                    </a:ext>
                  </a:extLst>
                </p:cNvPr>
                <p:cNvSpPr/>
                <p:nvPr/>
              </p:nvSpPr>
              <p:spPr>
                <a:xfrm>
                  <a:off x="-3670894" y="3501118"/>
                  <a:ext cx="19573" cy="8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6" h="292" extrusionOk="0">
                      <a:moveTo>
                        <a:pt x="506" y="1"/>
                      </a:moveTo>
                      <a:cubicBezTo>
                        <a:pt x="498" y="1"/>
                        <a:pt x="490" y="2"/>
                        <a:pt x="481" y="4"/>
                      </a:cubicBezTo>
                      <a:lnTo>
                        <a:pt x="106" y="90"/>
                      </a:lnTo>
                      <a:cubicBezTo>
                        <a:pt x="1" y="119"/>
                        <a:pt x="20" y="282"/>
                        <a:pt x="135" y="292"/>
                      </a:cubicBezTo>
                      <a:cubicBezTo>
                        <a:pt x="135" y="292"/>
                        <a:pt x="145" y="282"/>
                        <a:pt x="154" y="282"/>
                      </a:cubicBezTo>
                      <a:lnTo>
                        <a:pt x="529" y="196"/>
                      </a:lnTo>
                      <a:cubicBezTo>
                        <a:pt x="636" y="160"/>
                        <a:pt x="610" y="1"/>
                        <a:pt x="506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19" name="Google Shape;1219;p50">
                  <a:extLst>
                    <a:ext uri="{FF2B5EF4-FFF2-40B4-BE49-F238E27FC236}">
                      <a16:creationId xmlns="" xmlns:a16="http://schemas.microsoft.com/office/drawing/2014/main" id="{2E3A8D59-D94F-69DF-BD03-0F5481315BC3}"/>
                    </a:ext>
                  </a:extLst>
                </p:cNvPr>
                <p:cNvSpPr/>
                <p:nvPr/>
              </p:nvSpPr>
              <p:spPr>
                <a:xfrm>
                  <a:off x="-3680341" y="3492255"/>
                  <a:ext cx="18988" cy="8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" h="292" extrusionOk="0">
                      <a:moveTo>
                        <a:pt x="485" y="1"/>
                      </a:moveTo>
                      <a:cubicBezTo>
                        <a:pt x="478" y="1"/>
                        <a:pt x="470" y="2"/>
                        <a:pt x="461" y="4"/>
                      </a:cubicBezTo>
                      <a:lnTo>
                        <a:pt x="87" y="90"/>
                      </a:lnTo>
                      <a:cubicBezTo>
                        <a:pt x="29" y="100"/>
                        <a:pt x="0" y="157"/>
                        <a:pt x="10" y="215"/>
                      </a:cubicBezTo>
                      <a:cubicBezTo>
                        <a:pt x="29" y="253"/>
                        <a:pt x="68" y="282"/>
                        <a:pt x="106" y="292"/>
                      </a:cubicBezTo>
                      <a:cubicBezTo>
                        <a:pt x="116" y="282"/>
                        <a:pt x="125" y="282"/>
                        <a:pt x="135" y="282"/>
                      </a:cubicBezTo>
                      <a:lnTo>
                        <a:pt x="509" y="186"/>
                      </a:lnTo>
                      <a:cubicBezTo>
                        <a:pt x="616" y="160"/>
                        <a:pt x="583" y="1"/>
                        <a:pt x="48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20" name="Google Shape;1220;p50">
                  <a:extLst>
                    <a:ext uri="{FF2B5EF4-FFF2-40B4-BE49-F238E27FC236}">
                      <a16:creationId xmlns="" xmlns:a16="http://schemas.microsoft.com/office/drawing/2014/main" id="{0D5F093C-5D1A-A1D5-DB3D-5EED93BA2843}"/>
                    </a:ext>
                  </a:extLst>
                </p:cNvPr>
                <p:cNvSpPr/>
                <p:nvPr/>
              </p:nvSpPr>
              <p:spPr>
                <a:xfrm>
                  <a:off x="-3659353" y="3507642"/>
                  <a:ext cx="19850" cy="8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" h="292" extrusionOk="0">
                      <a:moveTo>
                        <a:pt x="505" y="0"/>
                      </a:moveTo>
                      <a:cubicBezTo>
                        <a:pt x="497" y="0"/>
                        <a:pt x="489" y="1"/>
                        <a:pt x="480" y="3"/>
                      </a:cubicBezTo>
                      <a:lnTo>
                        <a:pt x="106" y="99"/>
                      </a:lnTo>
                      <a:cubicBezTo>
                        <a:pt x="0" y="128"/>
                        <a:pt x="19" y="291"/>
                        <a:pt x="125" y="291"/>
                      </a:cubicBezTo>
                      <a:lnTo>
                        <a:pt x="154" y="291"/>
                      </a:lnTo>
                      <a:lnTo>
                        <a:pt x="528" y="195"/>
                      </a:lnTo>
                      <a:cubicBezTo>
                        <a:pt x="644" y="168"/>
                        <a:pt x="611" y="0"/>
                        <a:pt x="50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21" name="Google Shape;1221;p50">
                  <a:extLst>
                    <a:ext uri="{FF2B5EF4-FFF2-40B4-BE49-F238E27FC236}">
                      <a16:creationId xmlns="" xmlns:a16="http://schemas.microsoft.com/office/drawing/2014/main" id="{6B58E561-2D4A-CDF5-73AC-D7CC1DC5FF78}"/>
                    </a:ext>
                  </a:extLst>
                </p:cNvPr>
                <p:cNvSpPr/>
                <p:nvPr/>
              </p:nvSpPr>
              <p:spPr>
                <a:xfrm>
                  <a:off x="-3648151" y="3514167"/>
                  <a:ext cx="19942" cy="89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" h="291" extrusionOk="0">
                      <a:moveTo>
                        <a:pt x="508" y="1"/>
                      </a:moveTo>
                      <a:cubicBezTo>
                        <a:pt x="502" y="1"/>
                        <a:pt x="497" y="1"/>
                        <a:pt x="491" y="2"/>
                      </a:cubicBezTo>
                      <a:lnTo>
                        <a:pt x="116" y="98"/>
                      </a:lnTo>
                      <a:cubicBezTo>
                        <a:pt x="1" y="127"/>
                        <a:pt x="20" y="281"/>
                        <a:pt x="135" y="290"/>
                      </a:cubicBezTo>
                      <a:lnTo>
                        <a:pt x="164" y="290"/>
                      </a:lnTo>
                      <a:lnTo>
                        <a:pt x="529" y="194"/>
                      </a:lnTo>
                      <a:cubicBezTo>
                        <a:pt x="647" y="158"/>
                        <a:pt x="610" y="1"/>
                        <a:pt x="508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22" name="Google Shape;1222;p50">
                  <a:extLst>
                    <a:ext uri="{FF2B5EF4-FFF2-40B4-BE49-F238E27FC236}">
                      <a16:creationId xmlns="" xmlns:a16="http://schemas.microsoft.com/office/drawing/2014/main" id="{2B55F2FA-FCD2-1270-AABE-C6D463093B57}"/>
                    </a:ext>
                  </a:extLst>
                </p:cNvPr>
                <p:cNvSpPr/>
                <p:nvPr/>
              </p:nvSpPr>
              <p:spPr>
                <a:xfrm>
                  <a:off x="-3635441" y="3520076"/>
                  <a:ext cx="18957" cy="89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6" h="291" extrusionOk="0">
                      <a:moveTo>
                        <a:pt x="499" y="0"/>
                      </a:moveTo>
                      <a:cubicBezTo>
                        <a:pt x="493" y="0"/>
                        <a:pt x="487" y="1"/>
                        <a:pt x="481" y="2"/>
                      </a:cubicBezTo>
                      <a:lnTo>
                        <a:pt x="106" y="98"/>
                      </a:lnTo>
                      <a:cubicBezTo>
                        <a:pt x="1" y="127"/>
                        <a:pt x="20" y="290"/>
                        <a:pt x="135" y="290"/>
                      </a:cubicBezTo>
                      <a:lnTo>
                        <a:pt x="154" y="290"/>
                      </a:lnTo>
                      <a:lnTo>
                        <a:pt x="529" y="194"/>
                      </a:lnTo>
                      <a:cubicBezTo>
                        <a:pt x="577" y="185"/>
                        <a:pt x="615" y="127"/>
                        <a:pt x="596" y="79"/>
                      </a:cubicBezTo>
                      <a:cubicBezTo>
                        <a:pt x="588" y="29"/>
                        <a:pt x="543" y="0"/>
                        <a:pt x="49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23" name="Google Shape;1223;p50">
                  <a:extLst>
                    <a:ext uri="{FF2B5EF4-FFF2-40B4-BE49-F238E27FC236}">
                      <a16:creationId xmlns="" xmlns:a16="http://schemas.microsoft.com/office/drawing/2014/main" id="{26DCF5C1-F5E3-C8E1-7302-4CDBCB849C71}"/>
                    </a:ext>
                  </a:extLst>
                </p:cNvPr>
                <p:cNvSpPr/>
                <p:nvPr/>
              </p:nvSpPr>
              <p:spPr>
                <a:xfrm>
                  <a:off x="-3621838" y="3525123"/>
                  <a:ext cx="19634" cy="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" h="290" extrusionOk="0">
                      <a:moveTo>
                        <a:pt x="499" y="0"/>
                      </a:moveTo>
                      <a:cubicBezTo>
                        <a:pt x="493" y="0"/>
                        <a:pt x="487" y="0"/>
                        <a:pt x="480" y="1"/>
                      </a:cubicBezTo>
                      <a:lnTo>
                        <a:pt x="106" y="98"/>
                      </a:lnTo>
                      <a:cubicBezTo>
                        <a:pt x="0" y="126"/>
                        <a:pt x="20" y="290"/>
                        <a:pt x="135" y="290"/>
                      </a:cubicBezTo>
                      <a:lnTo>
                        <a:pt x="154" y="290"/>
                      </a:lnTo>
                      <a:lnTo>
                        <a:pt x="528" y="194"/>
                      </a:lnTo>
                      <a:cubicBezTo>
                        <a:pt x="638" y="157"/>
                        <a:pt x="609" y="0"/>
                        <a:pt x="49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24" name="Google Shape;1224;p50">
                  <a:extLst>
                    <a:ext uri="{FF2B5EF4-FFF2-40B4-BE49-F238E27FC236}">
                      <a16:creationId xmlns="" xmlns:a16="http://schemas.microsoft.com/office/drawing/2014/main" id="{CF40A4E9-81C2-F3FB-5722-D97B11784835}"/>
                    </a:ext>
                  </a:extLst>
                </p:cNvPr>
                <p:cNvSpPr/>
                <p:nvPr/>
              </p:nvSpPr>
              <p:spPr>
                <a:xfrm>
                  <a:off x="-3645781" y="3094273"/>
                  <a:ext cx="39638" cy="178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8" h="580" extrusionOk="0">
                      <a:moveTo>
                        <a:pt x="1183" y="1"/>
                      </a:moveTo>
                      <a:cubicBezTo>
                        <a:pt x="1160" y="1"/>
                        <a:pt x="1138" y="8"/>
                        <a:pt x="1124" y="23"/>
                      </a:cubicBezTo>
                      <a:cubicBezTo>
                        <a:pt x="846" y="272"/>
                        <a:pt x="490" y="397"/>
                        <a:pt x="126" y="397"/>
                      </a:cubicBezTo>
                      <a:cubicBezTo>
                        <a:pt x="1" y="397"/>
                        <a:pt x="1" y="579"/>
                        <a:pt x="126" y="579"/>
                      </a:cubicBezTo>
                      <a:lnTo>
                        <a:pt x="174" y="579"/>
                      </a:lnTo>
                      <a:cubicBezTo>
                        <a:pt x="567" y="579"/>
                        <a:pt x="951" y="426"/>
                        <a:pt x="1249" y="157"/>
                      </a:cubicBezTo>
                      <a:cubicBezTo>
                        <a:pt x="1287" y="119"/>
                        <a:pt x="1287" y="61"/>
                        <a:pt x="1249" y="23"/>
                      </a:cubicBezTo>
                      <a:cubicBezTo>
                        <a:pt x="1230" y="8"/>
                        <a:pt x="1206" y="1"/>
                        <a:pt x="1183" y="1"/>
                      </a:cubicBezTo>
                      <a:close/>
                    </a:path>
                  </a:pathLst>
                </a:custGeom>
                <a:solidFill>
                  <a:srgbClr val="B5372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25" name="Google Shape;1225;p50">
                  <a:extLst>
                    <a:ext uri="{FF2B5EF4-FFF2-40B4-BE49-F238E27FC236}">
                      <a16:creationId xmlns="" xmlns:a16="http://schemas.microsoft.com/office/drawing/2014/main" id="{2D89B003-D877-EB2C-FBE4-A0FB38930726}"/>
                    </a:ext>
                  </a:extLst>
                </p:cNvPr>
                <p:cNvSpPr/>
                <p:nvPr/>
              </p:nvSpPr>
              <p:spPr>
                <a:xfrm>
                  <a:off x="-3547978" y="2319174"/>
                  <a:ext cx="23974" cy="58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9" h="189" extrusionOk="0">
                      <a:moveTo>
                        <a:pt x="201" y="0"/>
                      </a:moveTo>
                      <a:cubicBezTo>
                        <a:pt x="153" y="0"/>
                        <a:pt x="105" y="2"/>
                        <a:pt x="58" y="6"/>
                      </a:cubicBezTo>
                      <a:cubicBezTo>
                        <a:pt x="20" y="6"/>
                        <a:pt x="1" y="35"/>
                        <a:pt x="1" y="64"/>
                      </a:cubicBezTo>
                      <a:cubicBezTo>
                        <a:pt x="1" y="102"/>
                        <a:pt x="29" y="121"/>
                        <a:pt x="68" y="121"/>
                      </a:cubicBezTo>
                      <a:cubicBezTo>
                        <a:pt x="102" y="120"/>
                        <a:pt x="136" y="119"/>
                        <a:pt x="171" y="119"/>
                      </a:cubicBezTo>
                      <a:cubicBezTo>
                        <a:pt x="348" y="119"/>
                        <a:pt x="525" y="140"/>
                        <a:pt x="701" y="188"/>
                      </a:cubicBezTo>
                      <a:cubicBezTo>
                        <a:pt x="721" y="188"/>
                        <a:pt x="740" y="188"/>
                        <a:pt x="759" y="169"/>
                      </a:cubicBezTo>
                      <a:cubicBezTo>
                        <a:pt x="769" y="160"/>
                        <a:pt x="769" y="150"/>
                        <a:pt x="778" y="140"/>
                      </a:cubicBezTo>
                      <a:cubicBezTo>
                        <a:pt x="778" y="112"/>
                        <a:pt x="759" y="73"/>
                        <a:pt x="730" y="64"/>
                      </a:cubicBezTo>
                      <a:cubicBezTo>
                        <a:pt x="557" y="26"/>
                        <a:pt x="377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AE5D3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26" name="Google Shape;1226;p50">
                  <a:extLst>
                    <a:ext uri="{FF2B5EF4-FFF2-40B4-BE49-F238E27FC236}">
                      <a16:creationId xmlns="" xmlns:a16="http://schemas.microsoft.com/office/drawing/2014/main" id="{8F8CE97C-80D9-502D-3ACD-E208C7717EB8}"/>
                    </a:ext>
                  </a:extLst>
                </p:cNvPr>
                <p:cNvSpPr/>
                <p:nvPr/>
              </p:nvSpPr>
              <p:spPr>
                <a:xfrm>
                  <a:off x="-3545024" y="2319112"/>
                  <a:ext cx="12741" cy="126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" h="412" extrusionOk="0">
                      <a:moveTo>
                        <a:pt x="75" y="0"/>
                      </a:moveTo>
                      <a:cubicBezTo>
                        <a:pt x="58" y="0"/>
                        <a:pt x="41" y="11"/>
                        <a:pt x="29" y="27"/>
                      </a:cubicBezTo>
                      <a:cubicBezTo>
                        <a:pt x="1" y="46"/>
                        <a:pt x="10" y="85"/>
                        <a:pt x="29" y="104"/>
                      </a:cubicBezTo>
                      <a:cubicBezTo>
                        <a:pt x="135" y="181"/>
                        <a:pt x="221" y="277"/>
                        <a:pt x="298" y="383"/>
                      </a:cubicBezTo>
                      <a:cubicBezTo>
                        <a:pt x="304" y="401"/>
                        <a:pt x="323" y="412"/>
                        <a:pt x="343" y="412"/>
                      </a:cubicBezTo>
                      <a:cubicBezTo>
                        <a:pt x="353" y="412"/>
                        <a:pt x="365" y="409"/>
                        <a:pt x="375" y="402"/>
                      </a:cubicBezTo>
                      <a:lnTo>
                        <a:pt x="385" y="402"/>
                      </a:lnTo>
                      <a:cubicBezTo>
                        <a:pt x="413" y="383"/>
                        <a:pt x="413" y="354"/>
                        <a:pt x="404" y="325"/>
                      </a:cubicBezTo>
                      <a:cubicBezTo>
                        <a:pt x="327" y="200"/>
                        <a:pt x="231" y="94"/>
                        <a:pt x="106" y="18"/>
                      </a:cubicBezTo>
                      <a:cubicBezTo>
                        <a:pt x="98" y="6"/>
                        <a:pt x="87" y="0"/>
                        <a:pt x="75" y="0"/>
                      </a:cubicBezTo>
                      <a:close/>
                    </a:path>
                  </a:pathLst>
                </a:custGeom>
                <a:solidFill>
                  <a:srgbClr val="AE5D3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27" name="Google Shape;1227;p50">
                  <a:extLst>
                    <a:ext uri="{FF2B5EF4-FFF2-40B4-BE49-F238E27FC236}">
                      <a16:creationId xmlns="" xmlns:a16="http://schemas.microsoft.com/office/drawing/2014/main" id="{ACEEC2A2-228B-328B-FEE3-95BD9EBBD9F6}"/>
                    </a:ext>
                  </a:extLst>
                </p:cNvPr>
                <p:cNvSpPr/>
                <p:nvPr/>
              </p:nvSpPr>
              <p:spPr>
                <a:xfrm>
                  <a:off x="-3594941" y="3786926"/>
                  <a:ext cx="101065" cy="1697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4" h="5516" extrusionOk="0">
                      <a:moveTo>
                        <a:pt x="2871" y="1"/>
                      </a:moveTo>
                      <a:lnTo>
                        <a:pt x="0" y="1019"/>
                      </a:lnTo>
                      <a:lnTo>
                        <a:pt x="1123" y="5281"/>
                      </a:lnTo>
                      <a:cubicBezTo>
                        <a:pt x="1123" y="5281"/>
                        <a:pt x="1604" y="5516"/>
                        <a:pt x="2144" y="5516"/>
                      </a:cubicBezTo>
                      <a:cubicBezTo>
                        <a:pt x="2551" y="5516"/>
                        <a:pt x="2991" y="5383"/>
                        <a:pt x="3284" y="4917"/>
                      </a:cubicBezTo>
                      <a:lnTo>
                        <a:pt x="2871" y="1"/>
                      </a:lnTo>
                      <a:close/>
                    </a:path>
                  </a:pathLst>
                </a:custGeom>
                <a:solidFill>
                  <a:srgbClr val="8351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28" name="Google Shape;1228;p50">
                  <a:extLst>
                    <a:ext uri="{FF2B5EF4-FFF2-40B4-BE49-F238E27FC236}">
                      <a16:creationId xmlns="" xmlns:a16="http://schemas.microsoft.com/office/drawing/2014/main" id="{55EE6B9D-0401-DF53-40B5-680E9467CAF3}"/>
                    </a:ext>
                  </a:extLst>
                </p:cNvPr>
                <p:cNvSpPr/>
                <p:nvPr/>
              </p:nvSpPr>
              <p:spPr>
                <a:xfrm>
                  <a:off x="-3720534" y="3938308"/>
                  <a:ext cx="230843" cy="983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1" h="3195" extrusionOk="0">
                      <a:moveTo>
                        <a:pt x="7376" y="0"/>
                      </a:moveTo>
                      <a:cubicBezTo>
                        <a:pt x="7186" y="0"/>
                        <a:pt x="6827" y="286"/>
                        <a:pt x="6827" y="286"/>
                      </a:cubicBezTo>
                      <a:lnTo>
                        <a:pt x="5761" y="410"/>
                      </a:lnTo>
                      <a:cubicBezTo>
                        <a:pt x="5761" y="410"/>
                        <a:pt x="5530" y="123"/>
                        <a:pt x="5211" y="123"/>
                      </a:cubicBezTo>
                      <a:cubicBezTo>
                        <a:pt x="5157" y="123"/>
                        <a:pt x="5100" y="132"/>
                        <a:pt x="5041" y="151"/>
                      </a:cubicBezTo>
                      <a:cubicBezTo>
                        <a:pt x="4638" y="286"/>
                        <a:pt x="4110" y="948"/>
                        <a:pt x="4110" y="948"/>
                      </a:cubicBezTo>
                      <a:cubicBezTo>
                        <a:pt x="4110" y="948"/>
                        <a:pt x="1921" y="1649"/>
                        <a:pt x="1335" y="1687"/>
                      </a:cubicBezTo>
                      <a:cubicBezTo>
                        <a:pt x="740" y="1726"/>
                        <a:pt x="222" y="2052"/>
                        <a:pt x="1" y="3195"/>
                      </a:cubicBezTo>
                      <a:lnTo>
                        <a:pt x="7163" y="3195"/>
                      </a:lnTo>
                      <a:cubicBezTo>
                        <a:pt x="7163" y="3195"/>
                        <a:pt x="7441" y="612"/>
                        <a:pt x="7489" y="170"/>
                      </a:cubicBezTo>
                      <a:cubicBezTo>
                        <a:pt x="7500" y="45"/>
                        <a:pt x="7452" y="0"/>
                        <a:pt x="737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29" name="Google Shape;1229;p50">
                  <a:extLst>
                    <a:ext uri="{FF2B5EF4-FFF2-40B4-BE49-F238E27FC236}">
                      <a16:creationId xmlns="" xmlns:a16="http://schemas.microsoft.com/office/drawing/2014/main" id="{581FDB6E-8BBA-A0B0-099D-B458DB36EDF8}"/>
                    </a:ext>
                  </a:extLst>
                </p:cNvPr>
                <p:cNvSpPr/>
                <p:nvPr/>
              </p:nvSpPr>
              <p:spPr>
                <a:xfrm>
                  <a:off x="-3524620" y="3970560"/>
                  <a:ext cx="31698" cy="523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" h="1702" extrusionOk="0">
                      <a:moveTo>
                        <a:pt x="944" y="0"/>
                      </a:moveTo>
                      <a:cubicBezTo>
                        <a:pt x="937" y="0"/>
                        <a:pt x="929" y="2"/>
                        <a:pt x="922" y="6"/>
                      </a:cubicBezTo>
                      <a:cubicBezTo>
                        <a:pt x="327" y="351"/>
                        <a:pt x="0" y="1023"/>
                        <a:pt x="298" y="1676"/>
                      </a:cubicBezTo>
                      <a:cubicBezTo>
                        <a:pt x="307" y="1694"/>
                        <a:pt x="322" y="1702"/>
                        <a:pt x="339" y="1702"/>
                      </a:cubicBezTo>
                      <a:cubicBezTo>
                        <a:pt x="374" y="1702"/>
                        <a:pt x="414" y="1665"/>
                        <a:pt x="394" y="1619"/>
                      </a:cubicBezTo>
                      <a:cubicBezTo>
                        <a:pt x="125" y="1023"/>
                        <a:pt x="442" y="409"/>
                        <a:pt x="979" y="102"/>
                      </a:cubicBezTo>
                      <a:cubicBezTo>
                        <a:pt x="1030" y="77"/>
                        <a:pt x="992" y="0"/>
                        <a:pt x="94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30" name="Google Shape;1230;p50">
                  <a:extLst>
                    <a:ext uri="{FF2B5EF4-FFF2-40B4-BE49-F238E27FC236}">
                      <a16:creationId xmlns="" xmlns:a16="http://schemas.microsoft.com/office/drawing/2014/main" id="{41C2B415-4C9B-7070-9D48-58CD19CFAF27}"/>
                    </a:ext>
                  </a:extLst>
                </p:cNvPr>
                <p:cNvSpPr/>
                <p:nvPr/>
              </p:nvSpPr>
              <p:spPr>
                <a:xfrm>
                  <a:off x="-3715794" y="4020662"/>
                  <a:ext cx="217487" cy="56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67" h="183" extrusionOk="0">
                      <a:moveTo>
                        <a:pt x="6990" y="0"/>
                      </a:moveTo>
                      <a:lnTo>
                        <a:pt x="5703" y="10"/>
                      </a:lnTo>
                      <a:lnTo>
                        <a:pt x="58" y="67"/>
                      </a:lnTo>
                      <a:cubicBezTo>
                        <a:pt x="0" y="77"/>
                        <a:pt x="0" y="173"/>
                        <a:pt x="58" y="183"/>
                      </a:cubicBezTo>
                      <a:lnTo>
                        <a:pt x="1354" y="173"/>
                      </a:lnTo>
                      <a:lnTo>
                        <a:pt x="6990" y="106"/>
                      </a:lnTo>
                      <a:cubicBezTo>
                        <a:pt x="7067" y="106"/>
                        <a:pt x="7067" y="0"/>
                        <a:pt x="699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31" name="Google Shape;1231;p50">
                  <a:extLst>
                    <a:ext uri="{FF2B5EF4-FFF2-40B4-BE49-F238E27FC236}">
                      <a16:creationId xmlns="" xmlns:a16="http://schemas.microsoft.com/office/drawing/2014/main" id="{813AD400-460C-D5A4-E232-1C12A75FD72D}"/>
                    </a:ext>
                  </a:extLst>
                </p:cNvPr>
                <p:cNvSpPr/>
                <p:nvPr/>
              </p:nvSpPr>
              <p:spPr>
                <a:xfrm>
                  <a:off x="-3620976" y="3967575"/>
                  <a:ext cx="38623" cy="145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" h="473" extrusionOk="0">
                      <a:moveTo>
                        <a:pt x="526" y="1"/>
                      </a:moveTo>
                      <a:cubicBezTo>
                        <a:pt x="366" y="1"/>
                        <a:pt x="201" y="54"/>
                        <a:pt x="49" y="170"/>
                      </a:cubicBezTo>
                      <a:cubicBezTo>
                        <a:pt x="1" y="202"/>
                        <a:pt x="34" y="275"/>
                        <a:pt x="79" y="275"/>
                      </a:cubicBezTo>
                      <a:cubicBezTo>
                        <a:pt x="88" y="275"/>
                        <a:pt x="98" y="272"/>
                        <a:pt x="107" y="266"/>
                      </a:cubicBezTo>
                      <a:cubicBezTo>
                        <a:pt x="246" y="161"/>
                        <a:pt x="394" y="112"/>
                        <a:pt x="539" y="112"/>
                      </a:cubicBezTo>
                      <a:cubicBezTo>
                        <a:pt x="766" y="112"/>
                        <a:pt x="982" y="232"/>
                        <a:pt x="1134" y="448"/>
                      </a:cubicBezTo>
                      <a:cubicBezTo>
                        <a:pt x="1145" y="465"/>
                        <a:pt x="1162" y="472"/>
                        <a:pt x="1178" y="472"/>
                      </a:cubicBezTo>
                      <a:cubicBezTo>
                        <a:pt x="1216" y="472"/>
                        <a:pt x="1254" y="431"/>
                        <a:pt x="1221" y="391"/>
                      </a:cubicBezTo>
                      <a:cubicBezTo>
                        <a:pt x="1047" y="146"/>
                        <a:pt x="792" y="1"/>
                        <a:pt x="52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32" name="Google Shape;1232;p50">
                  <a:extLst>
                    <a:ext uri="{FF2B5EF4-FFF2-40B4-BE49-F238E27FC236}">
                      <a16:creationId xmlns="" xmlns:a16="http://schemas.microsoft.com/office/drawing/2014/main" id="{1067854F-A4DD-915D-4628-0BE05AC9AC68}"/>
                    </a:ext>
                  </a:extLst>
                </p:cNvPr>
                <p:cNvSpPr/>
                <p:nvPr/>
              </p:nvSpPr>
              <p:spPr>
                <a:xfrm>
                  <a:off x="-3639872" y="3973207"/>
                  <a:ext cx="38407" cy="145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8" h="472" extrusionOk="0">
                      <a:moveTo>
                        <a:pt x="526" y="0"/>
                      </a:moveTo>
                      <a:cubicBezTo>
                        <a:pt x="365" y="0"/>
                        <a:pt x="201" y="53"/>
                        <a:pt x="49" y="169"/>
                      </a:cubicBezTo>
                      <a:cubicBezTo>
                        <a:pt x="0" y="202"/>
                        <a:pt x="26" y="274"/>
                        <a:pt x="70" y="274"/>
                      </a:cubicBezTo>
                      <a:cubicBezTo>
                        <a:pt x="78" y="274"/>
                        <a:pt x="87" y="272"/>
                        <a:pt x="97" y="265"/>
                      </a:cubicBezTo>
                      <a:cubicBezTo>
                        <a:pt x="234" y="162"/>
                        <a:pt x="381" y="114"/>
                        <a:pt x="524" y="114"/>
                      </a:cubicBezTo>
                      <a:cubicBezTo>
                        <a:pt x="752" y="114"/>
                        <a:pt x="971" y="235"/>
                        <a:pt x="1124" y="448"/>
                      </a:cubicBezTo>
                      <a:cubicBezTo>
                        <a:pt x="1135" y="465"/>
                        <a:pt x="1151" y="472"/>
                        <a:pt x="1168" y="472"/>
                      </a:cubicBezTo>
                      <a:cubicBezTo>
                        <a:pt x="1207" y="472"/>
                        <a:pt x="1247" y="431"/>
                        <a:pt x="1220" y="390"/>
                      </a:cubicBezTo>
                      <a:cubicBezTo>
                        <a:pt x="1047" y="145"/>
                        <a:pt x="791" y="0"/>
                        <a:pt x="526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33" name="Google Shape;1233;p50">
                  <a:extLst>
                    <a:ext uri="{FF2B5EF4-FFF2-40B4-BE49-F238E27FC236}">
                      <a16:creationId xmlns="" xmlns:a16="http://schemas.microsoft.com/office/drawing/2014/main" id="{5DA205B3-0A77-9CD2-889A-B3FE74322ECC}"/>
                    </a:ext>
                  </a:extLst>
                </p:cNvPr>
                <p:cNvSpPr/>
                <p:nvPr/>
              </p:nvSpPr>
              <p:spPr>
                <a:xfrm>
                  <a:off x="-3659630" y="3979054"/>
                  <a:ext cx="38653" cy="145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6" h="474" extrusionOk="0">
                      <a:moveTo>
                        <a:pt x="523" y="0"/>
                      </a:moveTo>
                      <a:cubicBezTo>
                        <a:pt x="364" y="0"/>
                        <a:pt x="201" y="51"/>
                        <a:pt x="47" y="162"/>
                      </a:cubicBezTo>
                      <a:cubicBezTo>
                        <a:pt x="1" y="201"/>
                        <a:pt x="30" y="271"/>
                        <a:pt x="73" y="271"/>
                      </a:cubicBezTo>
                      <a:cubicBezTo>
                        <a:pt x="83" y="271"/>
                        <a:pt x="94" y="267"/>
                        <a:pt x="105" y="258"/>
                      </a:cubicBezTo>
                      <a:cubicBezTo>
                        <a:pt x="242" y="158"/>
                        <a:pt x="388" y="111"/>
                        <a:pt x="531" y="111"/>
                      </a:cubicBezTo>
                      <a:cubicBezTo>
                        <a:pt x="760" y="111"/>
                        <a:pt x="979" y="231"/>
                        <a:pt x="1132" y="450"/>
                      </a:cubicBezTo>
                      <a:cubicBezTo>
                        <a:pt x="1144" y="467"/>
                        <a:pt x="1160" y="474"/>
                        <a:pt x="1176" y="474"/>
                      </a:cubicBezTo>
                      <a:cubicBezTo>
                        <a:pt x="1216" y="474"/>
                        <a:pt x="1256" y="433"/>
                        <a:pt x="1228" y="392"/>
                      </a:cubicBezTo>
                      <a:cubicBezTo>
                        <a:pt x="1048" y="145"/>
                        <a:pt x="791" y="0"/>
                        <a:pt x="52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34" name="Google Shape;1234;p50">
                  <a:extLst>
                    <a:ext uri="{FF2B5EF4-FFF2-40B4-BE49-F238E27FC236}">
                      <a16:creationId xmlns="" xmlns:a16="http://schemas.microsoft.com/office/drawing/2014/main" id="{9F27392A-AE74-E3D1-EE27-824209A3B8A0}"/>
                    </a:ext>
                  </a:extLst>
                </p:cNvPr>
                <p:cNvSpPr/>
                <p:nvPr/>
              </p:nvSpPr>
              <p:spPr>
                <a:xfrm>
                  <a:off x="-3733521" y="2872477"/>
                  <a:ext cx="281899" cy="10010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60" h="32528" extrusionOk="0">
                      <a:moveTo>
                        <a:pt x="3706" y="0"/>
                      </a:moveTo>
                      <a:cubicBezTo>
                        <a:pt x="3706" y="0"/>
                        <a:pt x="951" y="9937"/>
                        <a:pt x="471" y="14401"/>
                      </a:cubicBezTo>
                      <a:cubicBezTo>
                        <a:pt x="0" y="18875"/>
                        <a:pt x="3543" y="32528"/>
                        <a:pt x="3543" y="32528"/>
                      </a:cubicBezTo>
                      <a:lnTo>
                        <a:pt x="9160" y="31289"/>
                      </a:lnTo>
                      <a:cubicBezTo>
                        <a:pt x="9160" y="31289"/>
                        <a:pt x="6366" y="18088"/>
                        <a:pt x="6423" y="14949"/>
                      </a:cubicBezTo>
                      <a:cubicBezTo>
                        <a:pt x="6490" y="11809"/>
                        <a:pt x="9160" y="2410"/>
                        <a:pt x="9160" y="2410"/>
                      </a:cubicBezTo>
                      <a:lnTo>
                        <a:pt x="3706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35" name="Google Shape;1235;p50">
                  <a:extLst>
                    <a:ext uri="{FF2B5EF4-FFF2-40B4-BE49-F238E27FC236}">
                      <a16:creationId xmlns="" xmlns:a16="http://schemas.microsoft.com/office/drawing/2014/main" id="{882AECE5-DD9E-B658-57B2-8F74AC290A79}"/>
                    </a:ext>
                  </a:extLst>
                </p:cNvPr>
                <p:cNvSpPr/>
                <p:nvPr/>
              </p:nvSpPr>
              <p:spPr>
                <a:xfrm>
                  <a:off x="-3719118" y="3340350"/>
                  <a:ext cx="70906" cy="106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4" h="347" extrusionOk="0">
                      <a:moveTo>
                        <a:pt x="75" y="0"/>
                      </a:moveTo>
                      <a:cubicBezTo>
                        <a:pt x="17" y="0"/>
                        <a:pt x="0" y="94"/>
                        <a:pt x="60" y="120"/>
                      </a:cubicBezTo>
                      <a:cubicBezTo>
                        <a:pt x="443" y="278"/>
                        <a:pt x="841" y="346"/>
                        <a:pt x="1241" y="346"/>
                      </a:cubicBezTo>
                      <a:cubicBezTo>
                        <a:pt x="1574" y="346"/>
                        <a:pt x="1909" y="299"/>
                        <a:pt x="2240" y="216"/>
                      </a:cubicBezTo>
                      <a:cubicBezTo>
                        <a:pt x="2304" y="189"/>
                        <a:pt x="2281" y="100"/>
                        <a:pt x="2220" y="100"/>
                      </a:cubicBezTo>
                      <a:cubicBezTo>
                        <a:pt x="2217" y="100"/>
                        <a:pt x="2214" y="100"/>
                        <a:pt x="2211" y="101"/>
                      </a:cubicBezTo>
                      <a:cubicBezTo>
                        <a:pt x="1893" y="183"/>
                        <a:pt x="1573" y="228"/>
                        <a:pt x="1256" y="228"/>
                      </a:cubicBezTo>
                      <a:cubicBezTo>
                        <a:pt x="864" y="228"/>
                        <a:pt x="475" y="159"/>
                        <a:pt x="99" y="5"/>
                      </a:cubicBezTo>
                      <a:cubicBezTo>
                        <a:pt x="90" y="2"/>
                        <a:pt x="82" y="0"/>
                        <a:pt x="75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36" name="Google Shape;1236;p50">
                  <a:extLst>
                    <a:ext uri="{FF2B5EF4-FFF2-40B4-BE49-F238E27FC236}">
                      <a16:creationId xmlns="" xmlns:a16="http://schemas.microsoft.com/office/drawing/2014/main" id="{A3CA7B4C-9F7A-13B0-B4CB-4B78E43DCB82}"/>
                    </a:ext>
                  </a:extLst>
                </p:cNvPr>
                <p:cNvSpPr/>
                <p:nvPr/>
              </p:nvSpPr>
              <p:spPr>
                <a:xfrm>
                  <a:off x="-3568967" y="3118862"/>
                  <a:ext cx="72444" cy="6927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4" h="22510" extrusionOk="0">
                      <a:moveTo>
                        <a:pt x="2248" y="0"/>
                      </a:moveTo>
                      <a:cubicBezTo>
                        <a:pt x="2230" y="0"/>
                        <a:pt x="2211" y="9"/>
                        <a:pt x="2200" y="30"/>
                      </a:cubicBezTo>
                      <a:cubicBezTo>
                        <a:pt x="759" y="2449"/>
                        <a:pt x="1" y="5205"/>
                        <a:pt x="30" y="8018"/>
                      </a:cubicBezTo>
                      <a:cubicBezTo>
                        <a:pt x="39" y="9554"/>
                        <a:pt x="270" y="11081"/>
                        <a:pt x="519" y="12598"/>
                      </a:cubicBezTo>
                      <a:cubicBezTo>
                        <a:pt x="779" y="14143"/>
                        <a:pt x="1057" y="15689"/>
                        <a:pt x="1326" y="17235"/>
                      </a:cubicBezTo>
                      <a:cubicBezTo>
                        <a:pt x="1624" y="18982"/>
                        <a:pt x="1931" y="20720"/>
                        <a:pt x="2228" y="22467"/>
                      </a:cubicBezTo>
                      <a:cubicBezTo>
                        <a:pt x="2236" y="22497"/>
                        <a:pt x="2257" y="22510"/>
                        <a:pt x="2279" y="22510"/>
                      </a:cubicBezTo>
                      <a:cubicBezTo>
                        <a:pt x="2314" y="22510"/>
                        <a:pt x="2353" y="22480"/>
                        <a:pt x="2353" y="22439"/>
                      </a:cubicBezTo>
                      <a:cubicBezTo>
                        <a:pt x="1825" y="19395"/>
                        <a:pt x="1297" y="16361"/>
                        <a:pt x="769" y="13327"/>
                      </a:cubicBezTo>
                      <a:cubicBezTo>
                        <a:pt x="500" y="11801"/>
                        <a:pt x="241" y="10265"/>
                        <a:pt x="164" y="8709"/>
                      </a:cubicBezTo>
                      <a:cubicBezTo>
                        <a:pt x="97" y="7279"/>
                        <a:pt x="222" y="5839"/>
                        <a:pt x="539" y="4446"/>
                      </a:cubicBezTo>
                      <a:cubicBezTo>
                        <a:pt x="903" y="2910"/>
                        <a:pt x="1499" y="1441"/>
                        <a:pt x="2305" y="97"/>
                      </a:cubicBezTo>
                      <a:cubicBezTo>
                        <a:pt x="2332" y="44"/>
                        <a:pt x="2290" y="0"/>
                        <a:pt x="2248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37" name="Google Shape;1237;p50">
                  <a:extLst>
                    <a:ext uri="{FF2B5EF4-FFF2-40B4-BE49-F238E27FC236}">
                      <a16:creationId xmlns="" xmlns:a16="http://schemas.microsoft.com/office/drawing/2014/main" id="{9437F87F-35AB-544F-A9B2-388A511EB5E5}"/>
                    </a:ext>
                  </a:extLst>
                </p:cNvPr>
                <p:cNvSpPr/>
                <p:nvPr/>
              </p:nvSpPr>
              <p:spPr>
                <a:xfrm>
                  <a:off x="-3632671" y="3803944"/>
                  <a:ext cx="153937" cy="394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2" h="1283" extrusionOk="0">
                      <a:moveTo>
                        <a:pt x="4927" y="0"/>
                      </a:moveTo>
                      <a:cubicBezTo>
                        <a:pt x="4919" y="0"/>
                        <a:pt x="4912" y="2"/>
                        <a:pt x="4903" y="5"/>
                      </a:cubicBezTo>
                      <a:cubicBezTo>
                        <a:pt x="3348" y="562"/>
                        <a:pt x="1706" y="888"/>
                        <a:pt x="74" y="1166"/>
                      </a:cubicBezTo>
                      <a:cubicBezTo>
                        <a:pt x="0" y="1185"/>
                        <a:pt x="32" y="1282"/>
                        <a:pt x="94" y="1282"/>
                      </a:cubicBezTo>
                      <a:cubicBezTo>
                        <a:pt x="97" y="1282"/>
                        <a:pt x="100" y="1282"/>
                        <a:pt x="103" y="1282"/>
                      </a:cubicBezTo>
                      <a:cubicBezTo>
                        <a:pt x="1735" y="1003"/>
                        <a:pt x="3377" y="686"/>
                        <a:pt x="4942" y="120"/>
                      </a:cubicBezTo>
                      <a:cubicBezTo>
                        <a:pt x="5001" y="94"/>
                        <a:pt x="4985" y="0"/>
                        <a:pt x="4927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38" name="Google Shape;1238;p50">
                  <a:extLst>
                    <a:ext uri="{FF2B5EF4-FFF2-40B4-BE49-F238E27FC236}">
                      <a16:creationId xmlns="" xmlns:a16="http://schemas.microsoft.com/office/drawing/2014/main" id="{630C9806-AA55-5C4E-9DCB-D91B72F11458}"/>
                    </a:ext>
                  </a:extLst>
                </p:cNvPr>
                <p:cNvSpPr/>
                <p:nvPr/>
              </p:nvSpPr>
              <p:spPr>
                <a:xfrm>
                  <a:off x="-3584908" y="2229557"/>
                  <a:ext cx="275344" cy="2722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47" h="8848" extrusionOk="0">
                      <a:moveTo>
                        <a:pt x="3204" y="0"/>
                      </a:moveTo>
                      <a:cubicBezTo>
                        <a:pt x="2637" y="0"/>
                        <a:pt x="2048" y="145"/>
                        <a:pt x="1537" y="479"/>
                      </a:cubicBezTo>
                      <a:cubicBezTo>
                        <a:pt x="1537" y="479"/>
                        <a:pt x="1" y="1555"/>
                        <a:pt x="385" y="2947"/>
                      </a:cubicBezTo>
                      <a:cubicBezTo>
                        <a:pt x="778" y="4339"/>
                        <a:pt x="1402" y="4723"/>
                        <a:pt x="932" y="5702"/>
                      </a:cubicBezTo>
                      <a:cubicBezTo>
                        <a:pt x="461" y="6682"/>
                        <a:pt x="385" y="7680"/>
                        <a:pt x="1085" y="8304"/>
                      </a:cubicBezTo>
                      <a:cubicBezTo>
                        <a:pt x="1169" y="8377"/>
                        <a:pt x="1267" y="8407"/>
                        <a:pt x="1377" y="8407"/>
                      </a:cubicBezTo>
                      <a:cubicBezTo>
                        <a:pt x="1953" y="8407"/>
                        <a:pt x="2871" y="7575"/>
                        <a:pt x="3959" y="7575"/>
                      </a:cubicBezTo>
                      <a:cubicBezTo>
                        <a:pt x="4424" y="7575"/>
                        <a:pt x="4920" y="7727"/>
                        <a:pt x="5435" y="8160"/>
                      </a:cubicBezTo>
                      <a:cubicBezTo>
                        <a:pt x="6026" y="8658"/>
                        <a:pt x="6591" y="8848"/>
                        <a:pt x="7083" y="8848"/>
                      </a:cubicBezTo>
                      <a:cubicBezTo>
                        <a:pt x="8204" y="8848"/>
                        <a:pt x="8946" y="7863"/>
                        <a:pt x="8766" y="7296"/>
                      </a:cubicBezTo>
                      <a:cubicBezTo>
                        <a:pt x="8507" y="6490"/>
                        <a:pt x="6904" y="6845"/>
                        <a:pt x="6961" y="5702"/>
                      </a:cubicBezTo>
                      <a:cubicBezTo>
                        <a:pt x="7019" y="4569"/>
                        <a:pt x="7441" y="3302"/>
                        <a:pt x="6481" y="2841"/>
                      </a:cubicBezTo>
                      <a:cubicBezTo>
                        <a:pt x="5521" y="2380"/>
                        <a:pt x="5963" y="1824"/>
                        <a:pt x="5348" y="931"/>
                      </a:cubicBezTo>
                      <a:cubicBezTo>
                        <a:pt x="4969" y="374"/>
                        <a:pt x="4116" y="0"/>
                        <a:pt x="320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39" name="Google Shape;1239;p50">
                  <a:extLst>
                    <a:ext uri="{FF2B5EF4-FFF2-40B4-BE49-F238E27FC236}">
                      <a16:creationId xmlns="" xmlns:a16="http://schemas.microsoft.com/office/drawing/2014/main" id="{8FD19577-1081-7FDE-17A8-F8E96AB2B726}"/>
                    </a:ext>
                  </a:extLst>
                </p:cNvPr>
                <p:cNvSpPr/>
                <p:nvPr/>
              </p:nvSpPr>
              <p:spPr>
                <a:xfrm>
                  <a:off x="-3579584" y="2704046"/>
                  <a:ext cx="237891" cy="1319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0" h="4286" extrusionOk="0">
                      <a:moveTo>
                        <a:pt x="7470" y="0"/>
                      </a:moveTo>
                      <a:lnTo>
                        <a:pt x="807" y="625"/>
                      </a:lnTo>
                      <a:cubicBezTo>
                        <a:pt x="663" y="1460"/>
                        <a:pt x="356" y="2218"/>
                        <a:pt x="0" y="2948"/>
                      </a:cubicBezTo>
                      <a:cubicBezTo>
                        <a:pt x="1446" y="3952"/>
                        <a:pt x="2794" y="4285"/>
                        <a:pt x="3945" y="4285"/>
                      </a:cubicBezTo>
                      <a:cubicBezTo>
                        <a:pt x="6219" y="4285"/>
                        <a:pt x="7729" y="2986"/>
                        <a:pt x="7729" y="2986"/>
                      </a:cubicBezTo>
                      <a:cubicBezTo>
                        <a:pt x="7182" y="1613"/>
                        <a:pt x="7470" y="1"/>
                        <a:pt x="747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40" name="Google Shape;1240;p50">
                  <a:extLst>
                    <a:ext uri="{FF2B5EF4-FFF2-40B4-BE49-F238E27FC236}">
                      <a16:creationId xmlns="" xmlns:a16="http://schemas.microsoft.com/office/drawing/2014/main" id="{EC7D07DD-966C-6287-BFEB-F6A75A4363F6}"/>
                    </a:ext>
                  </a:extLst>
                </p:cNvPr>
                <p:cNvSpPr/>
                <p:nvPr/>
              </p:nvSpPr>
              <p:spPr>
                <a:xfrm>
                  <a:off x="-3608851" y="2486005"/>
                  <a:ext cx="54410" cy="1063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8" h="3457" extrusionOk="0">
                      <a:moveTo>
                        <a:pt x="1604" y="0"/>
                      </a:moveTo>
                      <a:lnTo>
                        <a:pt x="1" y="2103"/>
                      </a:lnTo>
                      <a:lnTo>
                        <a:pt x="1767" y="3456"/>
                      </a:lnTo>
                      <a:lnTo>
                        <a:pt x="1604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41" name="Google Shape;1241;p50">
                  <a:extLst>
                    <a:ext uri="{FF2B5EF4-FFF2-40B4-BE49-F238E27FC236}">
                      <a16:creationId xmlns="" xmlns:a16="http://schemas.microsoft.com/office/drawing/2014/main" id="{12CC54AB-31F3-44A5-65AA-772E1DC3CA23}"/>
                    </a:ext>
                  </a:extLst>
                </p:cNvPr>
                <p:cNvSpPr/>
                <p:nvPr/>
              </p:nvSpPr>
              <p:spPr>
                <a:xfrm>
                  <a:off x="-3578415" y="2428671"/>
                  <a:ext cx="295809" cy="3247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12" h="10554" extrusionOk="0">
                      <a:moveTo>
                        <a:pt x="5137" y="0"/>
                      </a:moveTo>
                      <a:lnTo>
                        <a:pt x="3169" y="279"/>
                      </a:lnTo>
                      <a:cubicBezTo>
                        <a:pt x="3169" y="279"/>
                        <a:pt x="2651" y="509"/>
                        <a:pt x="2046" y="836"/>
                      </a:cubicBezTo>
                      <a:cubicBezTo>
                        <a:pt x="1335" y="1229"/>
                        <a:pt x="519" y="1777"/>
                        <a:pt x="356" y="2276"/>
                      </a:cubicBezTo>
                      <a:cubicBezTo>
                        <a:pt x="1" y="3342"/>
                        <a:pt x="865" y="4993"/>
                        <a:pt x="874" y="7710"/>
                      </a:cubicBezTo>
                      <a:cubicBezTo>
                        <a:pt x="874" y="8440"/>
                        <a:pt x="817" y="9150"/>
                        <a:pt x="711" y="9870"/>
                      </a:cubicBezTo>
                      <a:cubicBezTo>
                        <a:pt x="638" y="10260"/>
                        <a:pt x="2611" y="10554"/>
                        <a:pt x="4424" y="10554"/>
                      </a:cubicBezTo>
                      <a:cubicBezTo>
                        <a:pt x="4755" y="10554"/>
                        <a:pt x="5080" y="10544"/>
                        <a:pt x="5387" y="10523"/>
                      </a:cubicBezTo>
                      <a:cubicBezTo>
                        <a:pt x="6491" y="10446"/>
                        <a:pt x="7345" y="10225"/>
                        <a:pt x="7345" y="9803"/>
                      </a:cubicBezTo>
                      <a:cubicBezTo>
                        <a:pt x="7336" y="8785"/>
                        <a:pt x="7825" y="7336"/>
                        <a:pt x="8306" y="5943"/>
                      </a:cubicBezTo>
                      <a:cubicBezTo>
                        <a:pt x="8958" y="4071"/>
                        <a:pt x="9611" y="2333"/>
                        <a:pt x="9112" y="1959"/>
                      </a:cubicBezTo>
                      <a:cubicBezTo>
                        <a:pt x="8229" y="1316"/>
                        <a:pt x="5137" y="0"/>
                        <a:pt x="513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42" name="Google Shape;1242;p50">
                  <a:extLst>
                    <a:ext uri="{FF2B5EF4-FFF2-40B4-BE49-F238E27FC236}">
                      <a16:creationId xmlns="" xmlns:a16="http://schemas.microsoft.com/office/drawing/2014/main" id="{20B48960-D864-17F2-216B-BE2D775DFFE8}"/>
                    </a:ext>
                  </a:extLst>
                </p:cNvPr>
                <p:cNvSpPr/>
                <p:nvPr/>
              </p:nvSpPr>
              <p:spPr>
                <a:xfrm>
                  <a:off x="-3609713" y="2533860"/>
                  <a:ext cx="68690" cy="1367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2" h="4444" extrusionOk="0">
                      <a:moveTo>
                        <a:pt x="1459" y="0"/>
                      </a:moveTo>
                      <a:lnTo>
                        <a:pt x="1459" y="0"/>
                      </a:lnTo>
                      <a:cubicBezTo>
                        <a:pt x="1459" y="0"/>
                        <a:pt x="1462" y="16"/>
                        <a:pt x="1467" y="46"/>
                      </a:cubicBezTo>
                      <a:lnTo>
                        <a:pt x="1467" y="46"/>
                      </a:lnTo>
                      <a:cubicBezTo>
                        <a:pt x="1463" y="16"/>
                        <a:pt x="1459" y="0"/>
                        <a:pt x="1459" y="0"/>
                      </a:cubicBezTo>
                      <a:close/>
                      <a:moveTo>
                        <a:pt x="1467" y="46"/>
                      </a:moveTo>
                      <a:cubicBezTo>
                        <a:pt x="1491" y="215"/>
                        <a:pt x="1521" y="845"/>
                        <a:pt x="893" y="1719"/>
                      </a:cubicBezTo>
                      <a:cubicBezTo>
                        <a:pt x="0" y="2967"/>
                        <a:pt x="1594" y="4090"/>
                        <a:pt x="1949" y="4426"/>
                      </a:cubicBezTo>
                      <a:cubicBezTo>
                        <a:pt x="1961" y="4438"/>
                        <a:pt x="1972" y="4443"/>
                        <a:pt x="1981" y="4443"/>
                      </a:cubicBezTo>
                      <a:cubicBezTo>
                        <a:pt x="2232" y="4443"/>
                        <a:pt x="1549" y="513"/>
                        <a:pt x="1467" y="46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43" name="Google Shape;1243;p50">
                  <a:extLst>
                    <a:ext uri="{FF2B5EF4-FFF2-40B4-BE49-F238E27FC236}">
                      <a16:creationId xmlns="" xmlns:a16="http://schemas.microsoft.com/office/drawing/2014/main" id="{17229E87-8480-BDF6-527E-8AF7CF763ECA}"/>
                    </a:ext>
                  </a:extLst>
                </p:cNvPr>
                <p:cNvSpPr/>
                <p:nvPr/>
              </p:nvSpPr>
              <p:spPr>
                <a:xfrm>
                  <a:off x="-3371884" y="2450521"/>
                  <a:ext cx="62966" cy="1244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6" h="4043" extrusionOk="0">
                      <a:moveTo>
                        <a:pt x="1" y="1"/>
                      </a:moveTo>
                      <a:lnTo>
                        <a:pt x="1" y="1"/>
                      </a:lnTo>
                      <a:cubicBezTo>
                        <a:pt x="58" y="1575"/>
                        <a:pt x="788" y="3044"/>
                        <a:pt x="2007" y="4043"/>
                      </a:cubicBezTo>
                      <a:lnTo>
                        <a:pt x="2046" y="3918"/>
                      </a:lnTo>
                      <a:cubicBezTo>
                        <a:pt x="894" y="2958"/>
                        <a:pt x="193" y="1556"/>
                        <a:pt x="116" y="58"/>
                      </a:cubicBez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44" name="Google Shape;1244;p50">
                  <a:extLst>
                    <a:ext uri="{FF2B5EF4-FFF2-40B4-BE49-F238E27FC236}">
                      <a16:creationId xmlns="" xmlns:a16="http://schemas.microsoft.com/office/drawing/2014/main" id="{EEE22AC8-4ADD-FD6F-38E7-88726331BFB6}"/>
                    </a:ext>
                  </a:extLst>
                </p:cNvPr>
                <p:cNvSpPr/>
                <p:nvPr/>
              </p:nvSpPr>
              <p:spPr>
                <a:xfrm>
                  <a:off x="-3570136" y="2462647"/>
                  <a:ext cx="40808" cy="670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6" h="2180" extrusionOk="0">
                      <a:moveTo>
                        <a:pt x="1325" y="1"/>
                      </a:moveTo>
                      <a:lnTo>
                        <a:pt x="1181" y="87"/>
                      </a:lnTo>
                      <a:cubicBezTo>
                        <a:pt x="1047" y="538"/>
                        <a:pt x="845" y="970"/>
                        <a:pt x="586" y="1354"/>
                      </a:cubicBezTo>
                      <a:cubicBezTo>
                        <a:pt x="413" y="1604"/>
                        <a:pt x="221" y="1825"/>
                        <a:pt x="1" y="2036"/>
                      </a:cubicBezTo>
                      <a:cubicBezTo>
                        <a:pt x="10" y="2084"/>
                        <a:pt x="10" y="2132"/>
                        <a:pt x="20" y="2180"/>
                      </a:cubicBezTo>
                      <a:cubicBezTo>
                        <a:pt x="231" y="1988"/>
                        <a:pt x="413" y="1777"/>
                        <a:pt x="586" y="1556"/>
                      </a:cubicBezTo>
                      <a:cubicBezTo>
                        <a:pt x="932" y="1085"/>
                        <a:pt x="1181" y="557"/>
                        <a:pt x="132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45" name="Google Shape;1245;p50">
                  <a:extLst>
                    <a:ext uri="{FF2B5EF4-FFF2-40B4-BE49-F238E27FC236}">
                      <a16:creationId xmlns="" xmlns:a16="http://schemas.microsoft.com/office/drawing/2014/main" id="{0CF65ECB-3C77-42B6-D6C4-FA2497E28B20}"/>
                    </a:ext>
                  </a:extLst>
                </p:cNvPr>
                <p:cNvSpPr/>
                <p:nvPr/>
              </p:nvSpPr>
              <p:spPr>
                <a:xfrm>
                  <a:off x="-3566597" y="2545247"/>
                  <a:ext cx="236721" cy="89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2" h="2924" extrusionOk="0">
                      <a:moveTo>
                        <a:pt x="1148" y="1"/>
                      </a:moveTo>
                      <a:cubicBezTo>
                        <a:pt x="958" y="1"/>
                        <a:pt x="767" y="12"/>
                        <a:pt x="577" y="34"/>
                      </a:cubicBezTo>
                      <a:cubicBezTo>
                        <a:pt x="433" y="53"/>
                        <a:pt x="289" y="72"/>
                        <a:pt x="145" y="101"/>
                      </a:cubicBezTo>
                      <a:lnTo>
                        <a:pt x="49" y="130"/>
                      </a:lnTo>
                      <a:lnTo>
                        <a:pt x="1" y="139"/>
                      </a:lnTo>
                      <a:lnTo>
                        <a:pt x="20" y="254"/>
                      </a:lnTo>
                      <a:cubicBezTo>
                        <a:pt x="68" y="245"/>
                        <a:pt x="116" y="235"/>
                        <a:pt x="164" y="226"/>
                      </a:cubicBezTo>
                      <a:cubicBezTo>
                        <a:pt x="491" y="156"/>
                        <a:pt x="824" y="120"/>
                        <a:pt x="1157" y="120"/>
                      </a:cubicBezTo>
                      <a:cubicBezTo>
                        <a:pt x="1646" y="120"/>
                        <a:pt x="2134" y="196"/>
                        <a:pt x="2603" y="350"/>
                      </a:cubicBezTo>
                      <a:cubicBezTo>
                        <a:pt x="4043" y="821"/>
                        <a:pt x="5060" y="2059"/>
                        <a:pt x="6443" y="2635"/>
                      </a:cubicBezTo>
                      <a:cubicBezTo>
                        <a:pt x="6827" y="2799"/>
                        <a:pt x="7240" y="2895"/>
                        <a:pt x="7662" y="2923"/>
                      </a:cubicBezTo>
                      <a:lnTo>
                        <a:pt x="7691" y="2818"/>
                      </a:lnTo>
                      <a:cubicBezTo>
                        <a:pt x="6520" y="2770"/>
                        <a:pt x="5425" y="1935"/>
                        <a:pt x="4494" y="1272"/>
                      </a:cubicBezTo>
                      <a:cubicBezTo>
                        <a:pt x="3899" y="840"/>
                        <a:pt x="3284" y="437"/>
                        <a:pt x="2574" y="216"/>
                      </a:cubicBezTo>
                      <a:cubicBezTo>
                        <a:pt x="2112" y="71"/>
                        <a:pt x="1631" y="1"/>
                        <a:pt x="114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46" name="Google Shape;1246;p50">
                  <a:extLst>
                    <a:ext uri="{FF2B5EF4-FFF2-40B4-BE49-F238E27FC236}">
                      <a16:creationId xmlns="" xmlns:a16="http://schemas.microsoft.com/office/drawing/2014/main" id="{C774D612-1BB8-6436-7514-BCD4FBB19CA5}"/>
                    </a:ext>
                  </a:extLst>
                </p:cNvPr>
                <p:cNvSpPr/>
                <p:nvPr/>
              </p:nvSpPr>
              <p:spPr>
                <a:xfrm>
                  <a:off x="-3589032" y="2613629"/>
                  <a:ext cx="100480" cy="1424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65" h="4629" extrusionOk="0">
                      <a:moveTo>
                        <a:pt x="1458" y="1"/>
                      </a:moveTo>
                      <a:cubicBezTo>
                        <a:pt x="1375" y="1"/>
                        <a:pt x="1292" y="4"/>
                        <a:pt x="1210" y="10"/>
                      </a:cubicBezTo>
                      <a:lnTo>
                        <a:pt x="1104" y="20"/>
                      </a:lnTo>
                      <a:cubicBezTo>
                        <a:pt x="912" y="39"/>
                        <a:pt x="720" y="68"/>
                        <a:pt x="538" y="116"/>
                      </a:cubicBezTo>
                      <a:cubicBezTo>
                        <a:pt x="355" y="154"/>
                        <a:pt x="173" y="202"/>
                        <a:pt x="0" y="269"/>
                      </a:cubicBezTo>
                      <a:cubicBezTo>
                        <a:pt x="10" y="298"/>
                        <a:pt x="29" y="337"/>
                        <a:pt x="38" y="375"/>
                      </a:cubicBezTo>
                      <a:cubicBezTo>
                        <a:pt x="87" y="365"/>
                        <a:pt x="135" y="346"/>
                        <a:pt x="173" y="337"/>
                      </a:cubicBezTo>
                      <a:cubicBezTo>
                        <a:pt x="480" y="231"/>
                        <a:pt x="797" y="164"/>
                        <a:pt x="1114" y="125"/>
                      </a:cubicBezTo>
                      <a:lnTo>
                        <a:pt x="1219" y="116"/>
                      </a:lnTo>
                      <a:cubicBezTo>
                        <a:pt x="1293" y="107"/>
                        <a:pt x="1366" y="103"/>
                        <a:pt x="1439" y="103"/>
                      </a:cubicBezTo>
                      <a:cubicBezTo>
                        <a:pt x="1768" y="103"/>
                        <a:pt x="2091" y="189"/>
                        <a:pt x="2381" y="346"/>
                      </a:cubicBezTo>
                      <a:cubicBezTo>
                        <a:pt x="3216" y="865"/>
                        <a:pt x="2698" y="1950"/>
                        <a:pt x="2333" y="2593"/>
                      </a:cubicBezTo>
                      <a:cubicBezTo>
                        <a:pt x="2151" y="2910"/>
                        <a:pt x="1949" y="3217"/>
                        <a:pt x="1719" y="3505"/>
                      </a:cubicBezTo>
                      <a:cubicBezTo>
                        <a:pt x="1565" y="3707"/>
                        <a:pt x="1402" y="3899"/>
                        <a:pt x="1229" y="4081"/>
                      </a:cubicBezTo>
                      <a:cubicBezTo>
                        <a:pt x="1123" y="4187"/>
                        <a:pt x="1027" y="4302"/>
                        <a:pt x="912" y="4398"/>
                      </a:cubicBezTo>
                      <a:cubicBezTo>
                        <a:pt x="893" y="4475"/>
                        <a:pt x="864" y="4551"/>
                        <a:pt x="845" y="4628"/>
                      </a:cubicBezTo>
                      <a:cubicBezTo>
                        <a:pt x="1018" y="4475"/>
                        <a:pt x="1181" y="4302"/>
                        <a:pt x="1344" y="4129"/>
                      </a:cubicBezTo>
                      <a:cubicBezTo>
                        <a:pt x="1536" y="3927"/>
                        <a:pt x="1709" y="3716"/>
                        <a:pt x="1882" y="3495"/>
                      </a:cubicBezTo>
                      <a:cubicBezTo>
                        <a:pt x="2093" y="3207"/>
                        <a:pt x="2285" y="2910"/>
                        <a:pt x="2458" y="2602"/>
                      </a:cubicBezTo>
                      <a:cubicBezTo>
                        <a:pt x="2813" y="1969"/>
                        <a:pt x="3264" y="1028"/>
                        <a:pt x="2650" y="413"/>
                      </a:cubicBezTo>
                      <a:cubicBezTo>
                        <a:pt x="2343" y="98"/>
                        <a:pt x="1899" y="1"/>
                        <a:pt x="145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47" name="Google Shape;1247;p50">
                  <a:extLst>
                    <a:ext uri="{FF2B5EF4-FFF2-40B4-BE49-F238E27FC236}">
                      <a16:creationId xmlns="" xmlns:a16="http://schemas.microsoft.com/office/drawing/2014/main" id="{AF2490F3-173F-C3E1-4314-0F90A6BDC034}"/>
                    </a:ext>
                  </a:extLst>
                </p:cNvPr>
                <p:cNvSpPr/>
                <p:nvPr/>
              </p:nvSpPr>
              <p:spPr>
                <a:xfrm>
                  <a:off x="-3513695" y="2650220"/>
                  <a:ext cx="175818" cy="1791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13" h="5821" extrusionOk="0">
                      <a:moveTo>
                        <a:pt x="4528" y="0"/>
                      </a:moveTo>
                      <a:cubicBezTo>
                        <a:pt x="2986" y="0"/>
                        <a:pt x="1670" y="908"/>
                        <a:pt x="884" y="2172"/>
                      </a:cubicBezTo>
                      <a:cubicBezTo>
                        <a:pt x="701" y="2460"/>
                        <a:pt x="548" y="2777"/>
                        <a:pt x="432" y="3094"/>
                      </a:cubicBezTo>
                      <a:cubicBezTo>
                        <a:pt x="413" y="3151"/>
                        <a:pt x="394" y="3199"/>
                        <a:pt x="375" y="3257"/>
                      </a:cubicBezTo>
                      <a:cubicBezTo>
                        <a:pt x="106" y="4063"/>
                        <a:pt x="0" y="4927"/>
                        <a:pt x="68" y="5782"/>
                      </a:cubicBezTo>
                      <a:lnTo>
                        <a:pt x="192" y="5820"/>
                      </a:lnTo>
                      <a:cubicBezTo>
                        <a:pt x="125" y="4956"/>
                        <a:pt x="231" y="4083"/>
                        <a:pt x="500" y="3266"/>
                      </a:cubicBezTo>
                      <a:cubicBezTo>
                        <a:pt x="634" y="2873"/>
                        <a:pt x="807" y="2498"/>
                        <a:pt x="1028" y="2153"/>
                      </a:cubicBezTo>
                      <a:cubicBezTo>
                        <a:pt x="1239" y="1807"/>
                        <a:pt x="1498" y="1500"/>
                        <a:pt x="1786" y="1231"/>
                      </a:cubicBezTo>
                      <a:cubicBezTo>
                        <a:pt x="2477" y="569"/>
                        <a:pt x="3380" y="175"/>
                        <a:pt x="4321" y="117"/>
                      </a:cubicBezTo>
                      <a:cubicBezTo>
                        <a:pt x="4377" y="115"/>
                        <a:pt x="4433" y="114"/>
                        <a:pt x="4490" y="114"/>
                      </a:cubicBezTo>
                      <a:cubicBezTo>
                        <a:pt x="4894" y="114"/>
                        <a:pt x="5296" y="176"/>
                        <a:pt x="5684" y="319"/>
                      </a:cubicBezTo>
                      <a:cubicBezTo>
                        <a:pt x="5694" y="281"/>
                        <a:pt x="5703" y="242"/>
                        <a:pt x="5713" y="204"/>
                      </a:cubicBezTo>
                      <a:cubicBezTo>
                        <a:pt x="5367" y="79"/>
                        <a:pt x="5012" y="12"/>
                        <a:pt x="4647" y="2"/>
                      </a:cubicBezTo>
                      <a:cubicBezTo>
                        <a:pt x="4607" y="1"/>
                        <a:pt x="4568" y="0"/>
                        <a:pt x="452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48" name="Google Shape;1248;p50">
                  <a:extLst>
                    <a:ext uri="{FF2B5EF4-FFF2-40B4-BE49-F238E27FC236}">
                      <a16:creationId xmlns="" xmlns:a16="http://schemas.microsoft.com/office/drawing/2014/main" id="{DB4CB0B5-EDBF-1821-5AF3-B8EBC309F154}"/>
                    </a:ext>
                  </a:extLst>
                </p:cNvPr>
                <p:cNvSpPr/>
                <p:nvPr/>
              </p:nvSpPr>
              <p:spPr>
                <a:xfrm>
                  <a:off x="-3439250" y="2698937"/>
                  <a:ext cx="89278" cy="1333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01" h="4334" extrusionOk="0">
                      <a:moveTo>
                        <a:pt x="1795" y="0"/>
                      </a:moveTo>
                      <a:cubicBezTo>
                        <a:pt x="1380" y="0"/>
                        <a:pt x="976" y="106"/>
                        <a:pt x="625" y="378"/>
                      </a:cubicBezTo>
                      <a:cubicBezTo>
                        <a:pt x="596" y="407"/>
                        <a:pt x="558" y="435"/>
                        <a:pt x="529" y="464"/>
                      </a:cubicBezTo>
                      <a:cubicBezTo>
                        <a:pt x="116" y="839"/>
                        <a:pt x="1" y="1299"/>
                        <a:pt x="20" y="1779"/>
                      </a:cubicBezTo>
                      <a:cubicBezTo>
                        <a:pt x="58" y="2384"/>
                        <a:pt x="298" y="3018"/>
                        <a:pt x="462" y="3556"/>
                      </a:cubicBezTo>
                      <a:cubicBezTo>
                        <a:pt x="538" y="3805"/>
                        <a:pt x="586" y="4074"/>
                        <a:pt x="606" y="4333"/>
                      </a:cubicBezTo>
                      <a:lnTo>
                        <a:pt x="730" y="4304"/>
                      </a:lnTo>
                      <a:cubicBezTo>
                        <a:pt x="644" y="3479"/>
                        <a:pt x="154" y="2596"/>
                        <a:pt x="126" y="1799"/>
                      </a:cubicBezTo>
                      <a:lnTo>
                        <a:pt x="126" y="1779"/>
                      </a:lnTo>
                      <a:cubicBezTo>
                        <a:pt x="87" y="1203"/>
                        <a:pt x="375" y="656"/>
                        <a:pt x="874" y="359"/>
                      </a:cubicBezTo>
                      <a:cubicBezTo>
                        <a:pt x="980" y="301"/>
                        <a:pt x="1095" y="243"/>
                        <a:pt x="1220" y="215"/>
                      </a:cubicBezTo>
                      <a:cubicBezTo>
                        <a:pt x="1426" y="152"/>
                        <a:pt x="1643" y="121"/>
                        <a:pt x="1859" y="121"/>
                      </a:cubicBezTo>
                      <a:cubicBezTo>
                        <a:pt x="2075" y="121"/>
                        <a:pt x="2291" y="152"/>
                        <a:pt x="2497" y="215"/>
                      </a:cubicBezTo>
                      <a:cubicBezTo>
                        <a:pt x="2631" y="243"/>
                        <a:pt x="2756" y="282"/>
                        <a:pt x="2881" y="330"/>
                      </a:cubicBezTo>
                      <a:cubicBezTo>
                        <a:pt x="2891" y="272"/>
                        <a:pt x="2900" y="243"/>
                        <a:pt x="2900" y="215"/>
                      </a:cubicBezTo>
                      <a:lnTo>
                        <a:pt x="2795" y="176"/>
                      </a:lnTo>
                      <a:cubicBezTo>
                        <a:pt x="2469" y="69"/>
                        <a:pt x="2128" y="0"/>
                        <a:pt x="179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49" name="Google Shape;1249;p50">
                  <a:extLst>
                    <a:ext uri="{FF2B5EF4-FFF2-40B4-BE49-F238E27FC236}">
                      <a16:creationId xmlns="" xmlns:a16="http://schemas.microsoft.com/office/drawing/2014/main" id="{C2FDD8FF-C5B3-CD4C-29D7-3626981E3ADB}"/>
                    </a:ext>
                  </a:extLst>
                </p:cNvPr>
                <p:cNvSpPr/>
                <p:nvPr/>
              </p:nvSpPr>
              <p:spPr>
                <a:xfrm>
                  <a:off x="-3374838" y="2744515"/>
                  <a:ext cx="23081" cy="650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" h="2114" extrusionOk="0">
                      <a:moveTo>
                        <a:pt x="740" y="1"/>
                      </a:moveTo>
                      <a:cubicBezTo>
                        <a:pt x="279" y="212"/>
                        <a:pt x="1" y="692"/>
                        <a:pt x="39" y="1201"/>
                      </a:cubicBezTo>
                      <a:cubicBezTo>
                        <a:pt x="58" y="1537"/>
                        <a:pt x="193" y="1854"/>
                        <a:pt x="423" y="2113"/>
                      </a:cubicBezTo>
                      <a:lnTo>
                        <a:pt x="519" y="2055"/>
                      </a:lnTo>
                      <a:cubicBezTo>
                        <a:pt x="346" y="1854"/>
                        <a:pt x="231" y="1623"/>
                        <a:pt x="174" y="1364"/>
                      </a:cubicBezTo>
                      <a:cubicBezTo>
                        <a:pt x="97" y="999"/>
                        <a:pt x="193" y="625"/>
                        <a:pt x="442" y="346"/>
                      </a:cubicBezTo>
                      <a:cubicBezTo>
                        <a:pt x="529" y="260"/>
                        <a:pt x="634" y="183"/>
                        <a:pt x="750" y="126"/>
                      </a:cubicBezTo>
                      <a:cubicBezTo>
                        <a:pt x="740" y="87"/>
                        <a:pt x="740" y="39"/>
                        <a:pt x="740" y="1"/>
                      </a:cubicBezTo>
                      <a:close/>
                    </a:path>
                  </a:pathLst>
                </a:custGeom>
                <a:solidFill>
                  <a:srgbClr val="F4D79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0" name="Google Shape;1250;p50">
                  <a:extLst>
                    <a:ext uri="{FF2B5EF4-FFF2-40B4-BE49-F238E27FC236}">
                      <a16:creationId xmlns="" xmlns:a16="http://schemas.microsoft.com/office/drawing/2014/main" id="{086E985C-DBCB-286F-490E-5CB286658FDE}"/>
                    </a:ext>
                  </a:extLst>
                </p:cNvPr>
                <p:cNvSpPr/>
                <p:nvPr/>
              </p:nvSpPr>
              <p:spPr>
                <a:xfrm>
                  <a:off x="-3505416" y="2428979"/>
                  <a:ext cx="115560" cy="1260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5" h="4095" extrusionOk="0">
                      <a:moveTo>
                        <a:pt x="2756" y="0"/>
                      </a:moveTo>
                      <a:lnTo>
                        <a:pt x="2756" y="0"/>
                      </a:lnTo>
                      <a:cubicBezTo>
                        <a:pt x="2909" y="461"/>
                        <a:pt x="3063" y="922"/>
                        <a:pt x="3188" y="1402"/>
                      </a:cubicBezTo>
                      <a:cubicBezTo>
                        <a:pt x="3274" y="1767"/>
                        <a:pt x="3351" y="2141"/>
                        <a:pt x="3399" y="2515"/>
                      </a:cubicBezTo>
                      <a:cubicBezTo>
                        <a:pt x="3437" y="2852"/>
                        <a:pt x="3485" y="3226"/>
                        <a:pt x="3360" y="3543"/>
                      </a:cubicBezTo>
                      <a:cubicBezTo>
                        <a:pt x="3272" y="3807"/>
                        <a:pt x="3027" y="3966"/>
                        <a:pt x="2772" y="3966"/>
                      </a:cubicBezTo>
                      <a:cubicBezTo>
                        <a:pt x="2665" y="3966"/>
                        <a:pt x="2557" y="3938"/>
                        <a:pt x="2458" y="3879"/>
                      </a:cubicBezTo>
                      <a:cubicBezTo>
                        <a:pt x="2189" y="3716"/>
                        <a:pt x="1949" y="3514"/>
                        <a:pt x="1748" y="3274"/>
                      </a:cubicBezTo>
                      <a:cubicBezTo>
                        <a:pt x="1315" y="2823"/>
                        <a:pt x="951" y="2323"/>
                        <a:pt x="643" y="1786"/>
                      </a:cubicBezTo>
                      <a:cubicBezTo>
                        <a:pt x="432" y="1411"/>
                        <a:pt x="250" y="1018"/>
                        <a:pt x="106" y="605"/>
                      </a:cubicBezTo>
                      <a:lnTo>
                        <a:pt x="0" y="662"/>
                      </a:lnTo>
                      <a:cubicBezTo>
                        <a:pt x="365" y="1699"/>
                        <a:pt x="960" y="2640"/>
                        <a:pt x="1728" y="3428"/>
                      </a:cubicBezTo>
                      <a:cubicBezTo>
                        <a:pt x="2000" y="3700"/>
                        <a:pt x="2401" y="4095"/>
                        <a:pt x="2810" y="4095"/>
                      </a:cubicBezTo>
                      <a:cubicBezTo>
                        <a:pt x="2949" y="4095"/>
                        <a:pt x="3089" y="4049"/>
                        <a:pt x="3226" y="3936"/>
                      </a:cubicBezTo>
                      <a:cubicBezTo>
                        <a:pt x="3754" y="3495"/>
                        <a:pt x="3552" y="2602"/>
                        <a:pt x="3437" y="2026"/>
                      </a:cubicBezTo>
                      <a:cubicBezTo>
                        <a:pt x="3312" y="1354"/>
                        <a:pt x="3130" y="701"/>
                        <a:pt x="2900" y="58"/>
                      </a:cubicBezTo>
                      <a:lnTo>
                        <a:pt x="2756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1" name="Google Shape;1251;p50">
                  <a:extLst>
                    <a:ext uri="{FF2B5EF4-FFF2-40B4-BE49-F238E27FC236}">
                      <a16:creationId xmlns="" xmlns:a16="http://schemas.microsoft.com/office/drawing/2014/main" id="{C848ECE7-5D3F-D562-66F3-3EC7AFD01CFC}"/>
                    </a:ext>
                  </a:extLst>
                </p:cNvPr>
                <p:cNvSpPr/>
                <p:nvPr/>
              </p:nvSpPr>
              <p:spPr>
                <a:xfrm>
                  <a:off x="-3493906" y="2344748"/>
                  <a:ext cx="78322" cy="116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5" h="3779" extrusionOk="0">
                      <a:moveTo>
                        <a:pt x="1575" y="1"/>
                      </a:moveTo>
                      <a:lnTo>
                        <a:pt x="1" y="1306"/>
                      </a:lnTo>
                      <a:lnTo>
                        <a:pt x="1" y="1902"/>
                      </a:lnTo>
                      <a:lnTo>
                        <a:pt x="1" y="2747"/>
                      </a:lnTo>
                      <a:lnTo>
                        <a:pt x="1" y="3524"/>
                      </a:lnTo>
                      <a:cubicBezTo>
                        <a:pt x="334" y="3708"/>
                        <a:pt x="652" y="3778"/>
                        <a:pt x="943" y="3778"/>
                      </a:cubicBezTo>
                      <a:cubicBezTo>
                        <a:pt x="1884" y="3778"/>
                        <a:pt x="2545" y="3044"/>
                        <a:pt x="2545" y="3044"/>
                      </a:cubicBezTo>
                      <a:lnTo>
                        <a:pt x="1575" y="1"/>
                      </a:lnTo>
                      <a:close/>
                    </a:path>
                  </a:pathLst>
                </a:custGeom>
                <a:solidFill>
                  <a:srgbClr val="8351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2" name="Google Shape;1252;p50">
                  <a:extLst>
                    <a:ext uri="{FF2B5EF4-FFF2-40B4-BE49-F238E27FC236}">
                      <a16:creationId xmlns="" xmlns:a16="http://schemas.microsoft.com/office/drawing/2014/main" id="{1CEF4177-88C5-EE1D-8FED-FD62C6FC931D}"/>
                    </a:ext>
                  </a:extLst>
                </p:cNvPr>
                <p:cNvSpPr/>
                <p:nvPr/>
              </p:nvSpPr>
              <p:spPr>
                <a:xfrm>
                  <a:off x="-3493906" y="2376076"/>
                  <a:ext cx="42285" cy="670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4" h="2180" extrusionOk="0">
                      <a:moveTo>
                        <a:pt x="1374" y="0"/>
                      </a:moveTo>
                      <a:lnTo>
                        <a:pt x="10" y="884"/>
                      </a:lnTo>
                      <a:lnTo>
                        <a:pt x="1" y="2180"/>
                      </a:lnTo>
                      <a:cubicBezTo>
                        <a:pt x="241" y="2170"/>
                        <a:pt x="874" y="1546"/>
                        <a:pt x="1374" y="0"/>
                      </a:cubicBezTo>
                      <a:close/>
                    </a:path>
                  </a:pathLst>
                </a:custGeom>
                <a:solidFill>
                  <a:srgbClr val="211A1B">
                    <a:alpha val="170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3" name="Google Shape;1253;p50">
                  <a:extLst>
                    <a:ext uri="{FF2B5EF4-FFF2-40B4-BE49-F238E27FC236}">
                      <a16:creationId xmlns="" xmlns:a16="http://schemas.microsoft.com/office/drawing/2014/main" id="{F55AD5E9-539D-6C7D-E055-5AA08C26E447}"/>
                    </a:ext>
                  </a:extLst>
                </p:cNvPr>
                <p:cNvSpPr/>
                <p:nvPr/>
              </p:nvSpPr>
              <p:spPr>
                <a:xfrm>
                  <a:off x="-3508678" y="2403066"/>
                  <a:ext cx="103743" cy="653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1" h="2123" extrusionOk="0">
                      <a:moveTo>
                        <a:pt x="2788" y="1"/>
                      </a:moveTo>
                      <a:cubicBezTo>
                        <a:pt x="2415" y="1"/>
                        <a:pt x="2024" y="611"/>
                        <a:pt x="1479" y="765"/>
                      </a:cubicBezTo>
                      <a:cubicBezTo>
                        <a:pt x="1361" y="801"/>
                        <a:pt x="1250" y="815"/>
                        <a:pt x="1145" y="815"/>
                      </a:cubicBezTo>
                      <a:cubicBezTo>
                        <a:pt x="780" y="815"/>
                        <a:pt x="497" y="645"/>
                        <a:pt x="317" y="645"/>
                      </a:cubicBezTo>
                      <a:cubicBezTo>
                        <a:pt x="300" y="645"/>
                        <a:pt x="284" y="647"/>
                        <a:pt x="269" y="650"/>
                      </a:cubicBezTo>
                      <a:cubicBezTo>
                        <a:pt x="1" y="708"/>
                        <a:pt x="154" y="1476"/>
                        <a:pt x="154" y="1476"/>
                      </a:cubicBezTo>
                      <a:cubicBezTo>
                        <a:pt x="154" y="1476"/>
                        <a:pt x="257" y="2122"/>
                        <a:pt x="1169" y="2122"/>
                      </a:cubicBezTo>
                      <a:cubicBezTo>
                        <a:pt x="1263" y="2122"/>
                        <a:pt x="1366" y="2115"/>
                        <a:pt x="1479" y="2100"/>
                      </a:cubicBezTo>
                      <a:cubicBezTo>
                        <a:pt x="2209" y="1985"/>
                        <a:pt x="2881" y="1620"/>
                        <a:pt x="3370" y="1063"/>
                      </a:cubicBezTo>
                      <a:cubicBezTo>
                        <a:pt x="3370" y="1063"/>
                        <a:pt x="3246" y="74"/>
                        <a:pt x="2852" y="7"/>
                      </a:cubicBezTo>
                      <a:cubicBezTo>
                        <a:pt x="2831" y="3"/>
                        <a:pt x="2810" y="1"/>
                        <a:pt x="278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4" name="Google Shape;1254;p50">
                  <a:extLst>
                    <a:ext uri="{FF2B5EF4-FFF2-40B4-BE49-F238E27FC236}">
                      <a16:creationId xmlns="" xmlns:a16="http://schemas.microsoft.com/office/drawing/2014/main" id="{F0267777-CF09-010F-D623-5438002BC730}"/>
                    </a:ext>
                  </a:extLst>
                </p:cNvPr>
                <p:cNvSpPr/>
                <p:nvPr/>
              </p:nvSpPr>
              <p:spPr>
                <a:xfrm>
                  <a:off x="-3506832" y="2441658"/>
                  <a:ext cx="97988" cy="277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84" h="902" extrusionOk="0">
                      <a:moveTo>
                        <a:pt x="3099" y="1"/>
                      </a:moveTo>
                      <a:cubicBezTo>
                        <a:pt x="3086" y="1"/>
                        <a:pt x="3072" y="7"/>
                        <a:pt x="3061" y="20"/>
                      </a:cubicBezTo>
                      <a:cubicBezTo>
                        <a:pt x="2621" y="494"/>
                        <a:pt x="1977" y="785"/>
                        <a:pt x="1342" y="785"/>
                      </a:cubicBezTo>
                      <a:cubicBezTo>
                        <a:pt x="910" y="785"/>
                        <a:pt x="481" y="650"/>
                        <a:pt x="123" y="346"/>
                      </a:cubicBezTo>
                      <a:cubicBezTo>
                        <a:pt x="111" y="337"/>
                        <a:pt x="98" y="332"/>
                        <a:pt x="86" y="332"/>
                      </a:cubicBezTo>
                      <a:cubicBezTo>
                        <a:pt x="39" y="332"/>
                        <a:pt x="0" y="395"/>
                        <a:pt x="46" y="433"/>
                      </a:cubicBezTo>
                      <a:cubicBezTo>
                        <a:pt x="424" y="756"/>
                        <a:pt x="881" y="901"/>
                        <a:pt x="1344" y="901"/>
                      </a:cubicBezTo>
                      <a:cubicBezTo>
                        <a:pt x="2008" y="901"/>
                        <a:pt x="2683" y="601"/>
                        <a:pt x="3147" y="97"/>
                      </a:cubicBezTo>
                      <a:cubicBezTo>
                        <a:pt x="3184" y="60"/>
                        <a:pt x="3142" y="1"/>
                        <a:pt x="309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5" name="Google Shape;1255;p50">
                  <a:extLst>
                    <a:ext uri="{FF2B5EF4-FFF2-40B4-BE49-F238E27FC236}">
                      <a16:creationId xmlns="" xmlns:a16="http://schemas.microsoft.com/office/drawing/2014/main" id="{D38D0F5D-48CA-42B0-41B6-9665E544A5F4}"/>
                    </a:ext>
                  </a:extLst>
                </p:cNvPr>
                <p:cNvSpPr/>
                <p:nvPr/>
              </p:nvSpPr>
              <p:spPr>
                <a:xfrm>
                  <a:off x="-3558626" y="2257962"/>
                  <a:ext cx="139965" cy="1506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8" h="4895" extrusionOk="0">
                      <a:moveTo>
                        <a:pt x="2616" y="1"/>
                      </a:moveTo>
                      <a:cubicBezTo>
                        <a:pt x="2354" y="1"/>
                        <a:pt x="2051" y="30"/>
                        <a:pt x="1700" y="94"/>
                      </a:cubicBezTo>
                      <a:cubicBezTo>
                        <a:pt x="1115" y="200"/>
                        <a:pt x="587" y="526"/>
                        <a:pt x="231" y="1016"/>
                      </a:cubicBezTo>
                      <a:cubicBezTo>
                        <a:pt x="222" y="1035"/>
                        <a:pt x="203" y="1054"/>
                        <a:pt x="193" y="1073"/>
                      </a:cubicBezTo>
                      <a:cubicBezTo>
                        <a:pt x="1" y="1515"/>
                        <a:pt x="385" y="2024"/>
                        <a:pt x="462" y="3061"/>
                      </a:cubicBezTo>
                      <a:cubicBezTo>
                        <a:pt x="577" y="4377"/>
                        <a:pt x="1009" y="4894"/>
                        <a:pt x="1782" y="4894"/>
                      </a:cubicBezTo>
                      <a:cubicBezTo>
                        <a:pt x="1979" y="4894"/>
                        <a:pt x="2198" y="4861"/>
                        <a:pt x="2440" y="4799"/>
                      </a:cubicBezTo>
                      <a:cubicBezTo>
                        <a:pt x="2958" y="4626"/>
                        <a:pt x="3390" y="4261"/>
                        <a:pt x="3659" y="3781"/>
                      </a:cubicBezTo>
                      <a:cubicBezTo>
                        <a:pt x="3985" y="3157"/>
                        <a:pt x="4110" y="2936"/>
                        <a:pt x="4177" y="2331"/>
                      </a:cubicBezTo>
                      <a:cubicBezTo>
                        <a:pt x="4262" y="1579"/>
                        <a:pt x="4547" y="1"/>
                        <a:pt x="2616" y="1"/>
                      </a:cubicBezTo>
                      <a:close/>
                    </a:path>
                  </a:pathLst>
                </a:custGeom>
                <a:solidFill>
                  <a:srgbClr val="8351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6" name="Google Shape;1256;p50">
                  <a:extLst>
                    <a:ext uri="{FF2B5EF4-FFF2-40B4-BE49-F238E27FC236}">
                      <a16:creationId xmlns="" xmlns:a16="http://schemas.microsoft.com/office/drawing/2014/main" id="{BEC58A22-BEDF-2685-D65B-19A7D5837606}"/>
                    </a:ext>
                  </a:extLst>
                </p:cNvPr>
                <p:cNvSpPr/>
                <p:nvPr/>
              </p:nvSpPr>
              <p:spPr>
                <a:xfrm>
                  <a:off x="-3585216" y="2248699"/>
                  <a:ext cx="167878" cy="83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5" h="2712" extrusionOk="0">
                      <a:moveTo>
                        <a:pt x="3954" y="1"/>
                      </a:moveTo>
                      <a:cubicBezTo>
                        <a:pt x="3933" y="1"/>
                        <a:pt x="3911" y="1"/>
                        <a:pt x="3889" y="1"/>
                      </a:cubicBezTo>
                      <a:cubicBezTo>
                        <a:pt x="2632" y="30"/>
                        <a:pt x="1" y="59"/>
                        <a:pt x="1009" y="2152"/>
                      </a:cubicBezTo>
                      <a:cubicBezTo>
                        <a:pt x="1009" y="2152"/>
                        <a:pt x="1441" y="2008"/>
                        <a:pt x="2142" y="1854"/>
                      </a:cubicBezTo>
                      <a:lnTo>
                        <a:pt x="2363" y="1797"/>
                      </a:lnTo>
                      <a:lnTo>
                        <a:pt x="2430" y="1038"/>
                      </a:lnTo>
                      <a:lnTo>
                        <a:pt x="2660" y="1730"/>
                      </a:lnTo>
                      <a:cubicBezTo>
                        <a:pt x="3188" y="1624"/>
                        <a:pt x="3572" y="1547"/>
                        <a:pt x="3572" y="1547"/>
                      </a:cubicBezTo>
                      <a:lnTo>
                        <a:pt x="3889" y="1374"/>
                      </a:lnTo>
                      <a:lnTo>
                        <a:pt x="3889" y="1374"/>
                      </a:lnTo>
                      <a:cubicBezTo>
                        <a:pt x="3889" y="1375"/>
                        <a:pt x="3724" y="2711"/>
                        <a:pt x="4334" y="2711"/>
                      </a:cubicBezTo>
                      <a:cubicBezTo>
                        <a:pt x="4348" y="2711"/>
                        <a:pt x="4363" y="2710"/>
                        <a:pt x="4379" y="2709"/>
                      </a:cubicBezTo>
                      <a:cubicBezTo>
                        <a:pt x="5041" y="2632"/>
                        <a:pt x="5454" y="2104"/>
                        <a:pt x="5339" y="1442"/>
                      </a:cubicBezTo>
                      <a:cubicBezTo>
                        <a:pt x="5226" y="781"/>
                        <a:pt x="5140" y="1"/>
                        <a:pt x="395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7" name="Google Shape;1257;p50">
                  <a:extLst>
                    <a:ext uri="{FF2B5EF4-FFF2-40B4-BE49-F238E27FC236}">
                      <a16:creationId xmlns="" xmlns:a16="http://schemas.microsoft.com/office/drawing/2014/main" id="{605EB199-5579-E6A4-0162-A05EE5FDD7E7}"/>
                    </a:ext>
                  </a:extLst>
                </p:cNvPr>
                <p:cNvSpPr/>
                <p:nvPr/>
              </p:nvSpPr>
              <p:spPr>
                <a:xfrm>
                  <a:off x="-3521973" y="2320835"/>
                  <a:ext cx="11264" cy="4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" h="1368" extrusionOk="0">
                      <a:moveTo>
                        <a:pt x="58" y="0"/>
                      </a:moveTo>
                      <a:cubicBezTo>
                        <a:pt x="193" y="192"/>
                        <a:pt x="250" y="423"/>
                        <a:pt x="221" y="653"/>
                      </a:cubicBezTo>
                      <a:cubicBezTo>
                        <a:pt x="193" y="922"/>
                        <a:pt x="1" y="999"/>
                        <a:pt x="1" y="1075"/>
                      </a:cubicBezTo>
                      <a:cubicBezTo>
                        <a:pt x="9" y="1155"/>
                        <a:pt x="315" y="1368"/>
                        <a:pt x="360" y="1368"/>
                      </a:cubicBezTo>
                      <a:cubicBezTo>
                        <a:pt x="363" y="1368"/>
                        <a:pt x="365" y="1366"/>
                        <a:pt x="365" y="1363"/>
                      </a:cubicBezTo>
                      <a:cubicBezTo>
                        <a:pt x="365" y="1335"/>
                        <a:pt x="212" y="1162"/>
                        <a:pt x="212" y="1162"/>
                      </a:cubicBezTo>
                      <a:cubicBezTo>
                        <a:pt x="183" y="1123"/>
                        <a:pt x="183" y="1075"/>
                        <a:pt x="193" y="1037"/>
                      </a:cubicBezTo>
                      <a:cubicBezTo>
                        <a:pt x="289" y="903"/>
                        <a:pt x="337" y="739"/>
                        <a:pt x="337" y="576"/>
                      </a:cubicBezTo>
                      <a:cubicBezTo>
                        <a:pt x="317" y="355"/>
                        <a:pt x="221" y="144"/>
                        <a:pt x="58" y="0"/>
                      </a:cubicBezTo>
                      <a:close/>
                    </a:path>
                  </a:pathLst>
                </a:custGeom>
                <a:solidFill>
                  <a:srgbClr val="211A1B">
                    <a:alpha val="341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8" name="Google Shape;1258;p50">
                  <a:extLst>
                    <a:ext uri="{FF2B5EF4-FFF2-40B4-BE49-F238E27FC236}">
                      <a16:creationId xmlns="" xmlns:a16="http://schemas.microsoft.com/office/drawing/2014/main" id="{FC5B033F-9028-2624-6B93-0FC270BC82C9}"/>
                    </a:ext>
                  </a:extLst>
                </p:cNvPr>
                <p:cNvSpPr/>
                <p:nvPr/>
              </p:nvSpPr>
              <p:spPr>
                <a:xfrm>
                  <a:off x="-3517234" y="2366321"/>
                  <a:ext cx="39607" cy="155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7" h="506" extrusionOk="0">
                      <a:moveTo>
                        <a:pt x="1287" y="1"/>
                      </a:moveTo>
                      <a:lnTo>
                        <a:pt x="1287" y="1"/>
                      </a:lnTo>
                      <a:cubicBezTo>
                        <a:pt x="1056" y="164"/>
                        <a:pt x="797" y="269"/>
                        <a:pt x="528" y="317"/>
                      </a:cubicBezTo>
                      <a:cubicBezTo>
                        <a:pt x="464" y="324"/>
                        <a:pt x="407" y="327"/>
                        <a:pt x="356" y="327"/>
                      </a:cubicBezTo>
                      <a:cubicBezTo>
                        <a:pt x="100" y="327"/>
                        <a:pt x="0" y="260"/>
                        <a:pt x="0" y="260"/>
                      </a:cubicBezTo>
                      <a:lnTo>
                        <a:pt x="0" y="260"/>
                      </a:lnTo>
                      <a:cubicBezTo>
                        <a:pt x="134" y="419"/>
                        <a:pt x="327" y="505"/>
                        <a:pt x="527" y="505"/>
                      </a:cubicBezTo>
                      <a:cubicBezTo>
                        <a:pt x="556" y="505"/>
                        <a:pt x="585" y="504"/>
                        <a:pt x="615" y="500"/>
                      </a:cubicBezTo>
                      <a:cubicBezTo>
                        <a:pt x="1181" y="433"/>
                        <a:pt x="1287" y="1"/>
                        <a:pt x="1287" y="1"/>
                      </a:cubicBezTo>
                      <a:close/>
                    </a:path>
                  </a:pathLst>
                </a:custGeom>
                <a:solidFill>
                  <a:srgbClr val="B0191B">
                    <a:alpha val="221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9" name="Google Shape;1259;p50">
                  <a:extLst>
                    <a:ext uri="{FF2B5EF4-FFF2-40B4-BE49-F238E27FC236}">
                      <a16:creationId xmlns="" xmlns:a16="http://schemas.microsoft.com/office/drawing/2014/main" id="{F62E416A-DC72-C69F-15CB-A177F14787D7}"/>
                    </a:ext>
                  </a:extLst>
                </p:cNvPr>
                <p:cNvSpPr/>
                <p:nvPr/>
              </p:nvSpPr>
              <p:spPr>
                <a:xfrm>
                  <a:off x="-3497169" y="2329822"/>
                  <a:ext cx="25759" cy="108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" h="352" extrusionOk="0">
                      <a:moveTo>
                        <a:pt x="534" y="1"/>
                      </a:moveTo>
                      <a:cubicBezTo>
                        <a:pt x="443" y="1"/>
                        <a:pt x="374" y="23"/>
                        <a:pt x="308" y="54"/>
                      </a:cubicBezTo>
                      <a:cubicBezTo>
                        <a:pt x="193" y="131"/>
                        <a:pt x="87" y="236"/>
                        <a:pt x="1" y="351"/>
                      </a:cubicBezTo>
                      <a:cubicBezTo>
                        <a:pt x="289" y="284"/>
                        <a:pt x="567" y="188"/>
                        <a:pt x="836" y="63"/>
                      </a:cubicBezTo>
                      <a:cubicBezTo>
                        <a:pt x="710" y="18"/>
                        <a:pt x="614" y="1"/>
                        <a:pt x="53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60" name="Google Shape;1260;p50">
                  <a:extLst>
                    <a:ext uri="{FF2B5EF4-FFF2-40B4-BE49-F238E27FC236}">
                      <a16:creationId xmlns="" xmlns:a16="http://schemas.microsoft.com/office/drawing/2014/main" id="{F1BEDD54-DAE8-3492-63FB-753D2A9D5A9E}"/>
                    </a:ext>
                  </a:extLst>
                </p:cNvPr>
                <p:cNvSpPr/>
                <p:nvPr/>
              </p:nvSpPr>
              <p:spPr>
                <a:xfrm>
                  <a:off x="-3502462" y="2311326"/>
                  <a:ext cx="30160" cy="74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" h="242" extrusionOk="0">
                      <a:moveTo>
                        <a:pt x="452" y="1"/>
                      </a:moveTo>
                      <a:cubicBezTo>
                        <a:pt x="205" y="1"/>
                        <a:pt x="0" y="232"/>
                        <a:pt x="0" y="232"/>
                      </a:cubicBezTo>
                      <a:lnTo>
                        <a:pt x="979" y="242"/>
                      </a:lnTo>
                      <a:cubicBezTo>
                        <a:pt x="835" y="117"/>
                        <a:pt x="663" y="31"/>
                        <a:pt x="480" y="2"/>
                      </a:cubicBezTo>
                      <a:cubicBezTo>
                        <a:pt x="471" y="1"/>
                        <a:pt x="461" y="1"/>
                        <a:pt x="45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61" name="Google Shape;1261;p50">
                  <a:extLst>
                    <a:ext uri="{FF2B5EF4-FFF2-40B4-BE49-F238E27FC236}">
                      <a16:creationId xmlns="" xmlns:a16="http://schemas.microsoft.com/office/drawing/2014/main" id="{9EF4F112-D1AC-B109-1C84-8BB0B24202C0}"/>
                    </a:ext>
                  </a:extLst>
                </p:cNvPr>
                <p:cNvSpPr/>
                <p:nvPr/>
              </p:nvSpPr>
              <p:spPr>
                <a:xfrm>
                  <a:off x="-3506894" y="2388817"/>
                  <a:ext cx="17419" cy="7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6" h="240" extrusionOk="0">
                      <a:moveTo>
                        <a:pt x="340" y="1"/>
                      </a:moveTo>
                      <a:cubicBezTo>
                        <a:pt x="317" y="1"/>
                        <a:pt x="293" y="3"/>
                        <a:pt x="269" y="9"/>
                      </a:cubicBezTo>
                      <a:cubicBezTo>
                        <a:pt x="135" y="38"/>
                        <a:pt x="0" y="191"/>
                        <a:pt x="77" y="230"/>
                      </a:cubicBezTo>
                      <a:cubicBezTo>
                        <a:pt x="89" y="237"/>
                        <a:pt x="113" y="240"/>
                        <a:pt x="144" y="240"/>
                      </a:cubicBezTo>
                      <a:cubicBezTo>
                        <a:pt x="280" y="240"/>
                        <a:pt x="549" y="179"/>
                        <a:pt x="557" y="124"/>
                      </a:cubicBezTo>
                      <a:cubicBezTo>
                        <a:pt x="565" y="83"/>
                        <a:pt x="469" y="1"/>
                        <a:pt x="340" y="1"/>
                      </a:cubicBezTo>
                      <a:close/>
                    </a:path>
                  </a:pathLst>
                </a:custGeom>
                <a:solidFill>
                  <a:srgbClr val="211A1B">
                    <a:alpha val="170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62" name="Google Shape;1262;p50">
                  <a:extLst>
                    <a:ext uri="{FF2B5EF4-FFF2-40B4-BE49-F238E27FC236}">
                      <a16:creationId xmlns="" xmlns:a16="http://schemas.microsoft.com/office/drawing/2014/main" id="{1DF40334-CDA7-2B51-54A5-D357A0EB51BF}"/>
                    </a:ext>
                  </a:extLst>
                </p:cNvPr>
                <p:cNvSpPr/>
                <p:nvPr/>
              </p:nvSpPr>
              <p:spPr>
                <a:xfrm>
                  <a:off x="-3543239" y="2339239"/>
                  <a:ext cx="23666" cy="60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197" extrusionOk="0">
                      <a:moveTo>
                        <a:pt x="371" y="1"/>
                      </a:moveTo>
                      <a:cubicBezTo>
                        <a:pt x="234" y="1"/>
                        <a:pt x="98" y="54"/>
                        <a:pt x="0" y="161"/>
                      </a:cubicBezTo>
                      <a:cubicBezTo>
                        <a:pt x="151" y="184"/>
                        <a:pt x="306" y="197"/>
                        <a:pt x="462" y="197"/>
                      </a:cubicBezTo>
                      <a:cubicBezTo>
                        <a:pt x="564" y="197"/>
                        <a:pt x="666" y="191"/>
                        <a:pt x="768" y="180"/>
                      </a:cubicBezTo>
                      <a:cubicBezTo>
                        <a:pt x="664" y="61"/>
                        <a:pt x="517" y="1"/>
                        <a:pt x="37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63" name="Google Shape;1263;p50">
                  <a:extLst>
                    <a:ext uri="{FF2B5EF4-FFF2-40B4-BE49-F238E27FC236}">
                      <a16:creationId xmlns="" xmlns:a16="http://schemas.microsoft.com/office/drawing/2014/main" id="{FA4ECA7C-658C-65AC-8010-408070AF8C9F}"/>
                    </a:ext>
                  </a:extLst>
                </p:cNvPr>
                <p:cNvSpPr/>
                <p:nvPr/>
              </p:nvSpPr>
              <p:spPr>
                <a:xfrm>
                  <a:off x="-3545024" y="2319266"/>
                  <a:ext cx="23389" cy="1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0" h="368" extrusionOk="0">
                      <a:moveTo>
                        <a:pt x="557" y="1"/>
                      </a:moveTo>
                      <a:cubicBezTo>
                        <a:pt x="486" y="1"/>
                        <a:pt x="394" y="16"/>
                        <a:pt x="279" y="61"/>
                      </a:cubicBezTo>
                      <a:cubicBezTo>
                        <a:pt x="145" y="118"/>
                        <a:pt x="49" y="224"/>
                        <a:pt x="1" y="368"/>
                      </a:cubicBezTo>
                      <a:lnTo>
                        <a:pt x="759" y="61"/>
                      </a:lnTo>
                      <a:cubicBezTo>
                        <a:pt x="759" y="61"/>
                        <a:pt x="699" y="1"/>
                        <a:pt x="55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64" name="Google Shape;1264;p50">
                  <a:extLst>
                    <a:ext uri="{FF2B5EF4-FFF2-40B4-BE49-F238E27FC236}">
                      <a16:creationId xmlns="" xmlns:a16="http://schemas.microsoft.com/office/drawing/2014/main" id="{323A00C5-6B0D-1FC3-0233-D0C837717999}"/>
                    </a:ext>
                  </a:extLst>
                </p:cNvPr>
                <p:cNvSpPr/>
                <p:nvPr/>
              </p:nvSpPr>
              <p:spPr>
                <a:xfrm>
                  <a:off x="-3466424" y="2308402"/>
                  <a:ext cx="40223" cy="502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7" h="1634" extrusionOk="0">
                      <a:moveTo>
                        <a:pt x="749" y="1"/>
                      </a:moveTo>
                      <a:cubicBezTo>
                        <a:pt x="461" y="1"/>
                        <a:pt x="221" y="414"/>
                        <a:pt x="106" y="683"/>
                      </a:cubicBezTo>
                      <a:cubicBezTo>
                        <a:pt x="0" y="884"/>
                        <a:pt x="0" y="1124"/>
                        <a:pt x="106" y="1326"/>
                      </a:cubicBezTo>
                      <a:cubicBezTo>
                        <a:pt x="189" y="1511"/>
                        <a:pt x="380" y="1634"/>
                        <a:pt x="583" y="1634"/>
                      </a:cubicBezTo>
                      <a:cubicBezTo>
                        <a:pt x="590" y="1634"/>
                        <a:pt x="598" y="1633"/>
                        <a:pt x="605" y="1633"/>
                      </a:cubicBezTo>
                      <a:cubicBezTo>
                        <a:pt x="610" y="1633"/>
                        <a:pt x="615" y="1633"/>
                        <a:pt x="619" y="1633"/>
                      </a:cubicBezTo>
                      <a:cubicBezTo>
                        <a:pt x="1136" y="1633"/>
                        <a:pt x="1306" y="1102"/>
                        <a:pt x="1287" y="731"/>
                      </a:cubicBezTo>
                      <a:cubicBezTo>
                        <a:pt x="1277" y="356"/>
                        <a:pt x="1172" y="1"/>
                        <a:pt x="749" y="1"/>
                      </a:cubicBezTo>
                      <a:close/>
                    </a:path>
                  </a:pathLst>
                </a:custGeom>
                <a:solidFill>
                  <a:srgbClr val="8351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65" name="Google Shape;1265;p50">
                  <a:extLst>
                    <a:ext uri="{FF2B5EF4-FFF2-40B4-BE49-F238E27FC236}">
                      <a16:creationId xmlns="" xmlns:a16="http://schemas.microsoft.com/office/drawing/2014/main" id="{FF6D1657-B8AB-C61A-CD6F-1FBCDB798AB3}"/>
                    </a:ext>
                  </a:extLst>
                </p:cNvPr>
                <p:cNvSpPr/>
                <p:nvPr/>
              </p:nvSpPr>
              <p:spPr>
                <a:xfrm>
                  <a:off x="-3443682" y="2343855"/>
                  <a:ext cx="10094" cy="87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" h="283" extrusionOk="0">
                      <a:moveTo>
                        <a:pt x="183" y="1"/>
                      </a:moveTo>
                      <a:cubicBezTo>
                        <a:pt x="58" y="1"/>
                        <a:pt x="1" y="155"/>
                        <a:pt x="87" y="241"/>
                      </a:cubicBezTo>
                      <a:cubicBezTo>
                        <a:pt x="116" y="269"/>
                        <a:pt x="151" y="282"/>
                        <a:pt x="186" y="282"/>
                      </a:cubicBezTo>
                      <a:cubicBezTo>
                        <a:pt x="258" y="282"/>
                        <a:pt x="327" y="229"/>
                        <a:pt x="327" y="145"/>
                      </a:cubicBezTo>
                      <a:cubicBezTo>
                        <a:pt x="327" y="68"/>
                        <a:pt x="260" y="1"/>
                        <a:pt x="18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66" name="Google Shape;1266;p50">
                  <a:extLst>
                    <a:ext uri="{FF2B5EF4-FFF2-40B4-BE49-F238E27FC236}">
                      <a16:creationId xmlns="" xmlns:a16="http://schemas.microsoft.com/office/drawing/2014/main" id="{2D77FCC7-AA00-B411-B760-4C258D495C47}"/>
                    </a:ext>
                  </a:extLst>
                </p:cNvPr>
                <p:cNvSpPr/>
                <p:nvPr/>
              </p:nvSpPr>
              <p:spPr>
                <a:xfrm>
                  <a:off x="-3452237" y="2317265"/>
                  <a:ext cx="16188" cy="290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6" h="945" extrusionOk="0">
                      <a:moveTo>
                        <a:pt x="439" y="0"/>
                      </a:moveTo>
                      <a:cubicBezTo>
                        <a:pt x="284" y="0"/>
                        <a:pt x="142" y="94"/>
                        <a:pt x="87" y="241"/>
                      </a:cubicBezTo>
                      <a:cubicBezTo>
                        <a:pt x="0" y="462"/>
                        <a:pt x="0" y="692"/>
                        <a:pt x="87" y="913"/>
                      </a:cubicBezTo>
                      <a:cubicBezTo>
                        <a:pt x="90" y="935"/>
                        <a:pt x="107" y="944"/>
                        <a:pt x="124" y="944"/>
                      </a:cubicBezTo>
                      <a:cubicBezTo>
                        <a:pt x="153" y="944"/>
                        <a:pt x="185" y="920"/>
                        <a:pt x="173" y="884"/>
                      </a:cubicBezTo>
                      <a:cubicBezTo>
                        <a:pt x="116" y="740"/>
                        <a:pt x="96" y="577"/>
                        <a:pt x="125" y="423"/>
                      </a:cubicBezTo>
                      <a:cubicBezTo>
                        <a:pt x="152" y="297"/>
                        <a:pt x="247" y="94"/>
                        <a:pt x="410" y="94"/>
                      </a:cubicBezTo>
                      <a:cubicBezTo>
                        <a:pt x="420" y="94"/>
                        <a:pt x="431" y="95"/>
                        <a:pt x="442" y="97"/>
                      </a:cubicBezTo>
                      <a:cubicBezTo>
                        <a:pt x="445" y="97"/>
                        <a:pt x="447" y="98"/>
                        <a:pt x="450" y="98"/>
                      </a:cubicBezTo>
                      <a:cubicBezTo>
                        <a:pt x="502" y="98"/>
                        <a:pt x="525" y="10"/>
                        <a:pt x="461" y="1"/>
                      </a:cubicBezTo>
                      <a:cubicBezTo>
                        <a:pt x="454" y="0"/>
                        <a:pt x="446" y="0"/>
                        <a:pt x="43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67" name="Google Shape;1267;p50">
                  <a:extLst>
                    <a:ext uri="{FF2B5EF4-FFF2-40B4-BE49-F238E27FC236}">
                      <a16:creationId xmlns="" xmlns:a16="http://schemas.microsoft.com/office/drawing/2014/main" id="{EED1D715-789A-E732-B912-9EEBE8D5B79E}"/>
                    </a:ext>
                  </a:extLst>
                </p:cNvPr>
                <p:cNvSpPr/>
                <p:nvPr/>
              </p:nvSpPr>
              <p:spPr>
                <a:xfrm>
                  <a:off x="-3516957" y="2313726"/>
                  <a:ext cx="40223" cy="431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7" h="1403" extrusionOk="0">
                      <a:moveTo>
                        <a:pt x="669" y="106"/>
                      </a:moveTo>
                      <a:cubicBezTo>
                        <a:pt x="941" y="106"/>
                        <a:pt x="1172" y="362"/>
                        <a:pt x="1182" y="682"/>
                      </a:cubicBezTo>
                      <a:cubicBezTo>
                        <a:pt x="1191" y="836"/>
                        <a:pt x="1153" y="990"/>
                        <a:pt x="1057" y="1114"/>
                      </a:cubicBezTo>
                      <a:cubicBezTo>
                        <a:pt x="966" y="1236"/>
                        <a:pt x="827" y="1298"/>
                        <a:pt x="688" y="1298"/>
                      </a:cubicBezTo>
                      <a:cubicBezTo>
                        <a:pt x="563" y="1298"/>
                        <a:pt x="437" y="1248"/>
                        <a:pt x="346" y="1143"/>
                      </a:cubicBezTo>
                      <a:cubicBezTo>
                        <a:pt x="135" y="913"/>
                        <a:pt x="116" y="558"/>
                        <a:pt x="308" y="298"/>
                      </a:cubicBezTo>
                      <a:cubicBezTo>
                        <a:pt x="385" y="183"/>
                        <a:pt x="510" y="116"/>
                        <a:pt x="654" y="106"/>
                      </a:cubicBezTo>
                      <a:cubicBezTo>
                        <a:pt x="659" y="106"/>
                        <a:pt x="664" y="106"/>
                        <a:pt x="669" y="106"/>
                      </a:cubicBezTo>
                      <a:close/>
                      <a:moveTo>
                        <a:pt x="660" y="0"/>
                      </a:moveTo>
                      <a:cubicBezTo>
                        <a:pt x="655" y="0"/>
                        <a:pt x="649" y="1"/>
                        <a:pt x="644" y="1"/>
                      </a:cubicBezTo>
                      <a:cubicBezTo>
                        <a:pt x="481" y="10"/>
                        <a:pt x="318" y="97"/>
                        <a:pt x="222" y="231"/>
                      </a:cubicBezTo>
                      <a:cubicBezTo>
                        <a:pt x="1" y="529"/>
                        <a:pt x="20" y="942"/>
                        <a:pt x="270" y="1220"/>
                      </a:cubicBezTo>
                      <a:cubicBezTo>
                        <a:pt x="375" y="1335"/>
                        <a:pt x="519" y="1402"/>
                        <a:pt x="673" y="1402"/>
                      </a:cubicBezTo>
                      <a:lnTo>
                        <a:pt x="711" y="1402"/>
                      </a:lnTo>
                      <a:cubicBezTo>
                        <a:pt x="884" y="1393"/>
                        <a:pt x="1038" y="1316"/>
                        <a:pt x="1143" y="1172"/>
                      </a:cubicBezTo>
                      <a:cubicBezTo>
                        <a:pt x="1249" y="1028"/>
                        <a:pt x="1306" y="855"/>
                        <a:pt x="1287" y="673"/>
                      </a:cubicBezTo>
                      <a:cubicBezTo>
                        <a:pt x="1268" y="295"/>
                        <a:pt x="989" y="0"/>
                        <a:pt x="660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68" name="Google Shape;1268;p50">
                  <a:extLst>
                    <a:ext uri="{FF2B5EF4-FFF2-40B4-BE49-F238E27FC236}">
                      <a16:creationId xmlns="" xmlns:a16="http://schemas.microsoft.com/office/drawing/2014/main" id="{0FE6C79B-C5B1-E6C1-219D-8FF44DFDDB08}"/>
                    </a:ext>
                  </a:extLst>
                </p:cNvPr>
                <p:cNvSpPr/>
                <p:nvPr/>
              </p:nvSpPr>
              <p:spPr>
                <a:xfrm>
                  <a:off x="-3558011" y="2322005"/>
                  <a:ext cx="38130" cy="431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9" h="1403" extrusionOk="0">
                      <a:moveTo>
                        <a:pt x="611" y="106"/>
                      </a:moveTo>
                      <a:cubicBezTo>
                        <a:pt x="883" y="106"/>
                        <a:pt x="1114" y="352"/>
                        <a:pt x="1133" y="682"/>
                      </a:cubicBezTo>
                      <a:cubicBezTo>
                        <a:pt x="1143" y="836"/>
                        <a:pt x="1095" y="989"/>
                        <a:pt x="1008" y="1114"/>
                      </a:cubicBezTo>
                      <a:lnTo>
                        <a:pt x="999" y="1114"/>
                      </a:lnTo>
                      <a:cubicBezTo>
                        <a:pt x="922" y="1220"/>
                        <a:pt x="787" y="1297"/>
                        <a:pt x="653" y="1297"/>
                      </a:cubicBezTo>
                      <a:cubicBezTo>
                        <a:pt x="643" y="1297"/>
                        <a:pt x="634" y="1298"/>
                        <a:pt x="624" y="1298"/>
                      </a:cubicBezTo>
                      <a:cubicBezTo>
                        <a:pt x="499" y="1298"/>
                        <a:pt x="378" y="1242"/>
                        <a:pt x="298" y="1153"/>
                      </a:cubicBezTo>
                      <a:cubicBezTo>
                        <a:pt x="192" y="1037"/>
                        <a:pt x="125" y="884"/>
                        <a:pt x="125" y="730"/>
                      </a:cubicBezTo>
                      <a:cubicBezTo>
                        <a:pt x="115" y="577"/>
                        <a:pt x="154" y="423"/>
                        <a:pt x="250" y="298"/>
                      </a:cubicBezTo>
                      <a:cubicBezTo>
                        <a:pt x="336" y="183"/>
                        <a:pt x="461" y="116"/>
                        <a:pt x="595" y="106"/>
                      </a:cubicBezTo>
                      <a:cubicBezTo>
                        <a:pt x="601" y="106"/>
                        <a:pt x="606" y="106"/>
                        <a:pt x="611" y="106"/>
                      </a:cubicBezTo>
                      <a:close/>
                      <a:moveTo>
                        <a:pt x="602" y="0"/>
                      </a:moveTo>
                      <a:cubicBezTo>
                        <a:pt x="597" y="0"/>
                        <a:pt x="591" y="0"/>
                        <a:pt x="586" y="0"/>
                      </a:cubicBezTo>
                      <a:cubicBezTo>
                        <a:pt x="423" y="10"/>
                        <a:pt x="269" y="96"/>
                        <a:pt x="163" y="231"/>
                      </a:cubicBezTo>
                      <a:cubicBezTo>
                        <a:pt x="58" y="375"/>
                        <a:pt x="0" y="557"/>
                        <a:pt x="10" y="730"/>
                      </a:cubicBezTo>
                      <a:cubicBezTo>
                        <a:pt x="19" y="913"/>
                        <a:pt x="87" y="1085"/>
                        <a:pt x="211" y="1210"/>
                      </a:cubicBezTo>
                      <a:cubicBezTo>
                        <a:pt x="317" y="1325"/>
                        <a:pt x="461" y="1393"/>
                        <a:pt x="615" y="1402"/>
                      </a:cubicBezTo>
                      <a:lnTo>
                        <a:pt x="663" y="1402"/>
                      </a:lnTo>
                      <a:cubicBezTo>
                        <a:pt x="826" y="1393"/>
                        <a:pt x="979" y="1306"/>
                        <a:pt x="1085" y="1172"/>
                      </a:cubicBezTo>
                      <a:cubicBezTo>
                        <a:pt x="1114" y="1124"/>
                        <a:pt x="1143" y="1076"/>
                        <a:pt x="1172" y="1028"/>
                      </a:cubicBezTo>
                      <a:cubicBezTo>
                        <a:pt x="1095" y="951"/>
                        <a:pt x="1104" y="836"/>
                        <a:pt x="1181" y="769"/>
                      </a:cubicBezTo>
                      <a:cubicBezTo>
                        <a:pt x="1200" y="759"/>
                        <a:pt x="1220" y="759"/>
                        <a:pt x="1239" y="759"/>
                      </a:cubicBezTo>
                      <a:lnTo>
                        <a:pt x="1239" y="673"/>
                      </a:lnTo>
                      <a:cubicBezTo>
                        <a:pt x="1220" y="295"/>
                        <a:pt x="940" y="0"/>
                        <a:pt x="602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69" name="Google Shape;1269;p50">
                  <a:extLst>
                    <a:ext uri="{FF2B5EF4-FFF2-40B4-BE49-F238E27FC236}">
                      <a16:creationId xmlns="" xmlns:a16="http://schemas.microsoft.com/office/drawing/2014/main" id="{566ECD06-C5C6-EEDB-8753-E94B4F0BBF58}"/>
                    </a:ext>
                  </a:extLst>
                </p:cNvPr>
                <p:cNvSpPr/>
                <p:nvPr/>
              </p:nvSpPr>
              <p:spPr>
                <a:xfrm>
                  <a:off x="-3523389" y="2333238"/>
                  <a:ext cx="10740" cy="5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9" h="165" extrusionOk="0">
                      <a:moveTo>
                        <a:pt x="235" y="0"/>
                      </a:moveTo>
                      <a:cubicBezTo>
                        <a:pt x="152" y="0"/>
                        <a:pt x="72" y="39"/>
                        <a:pt x="27" y="106"/>
                      </a:cubicBezTo>
                      <a:cubicBezTo>
                        <a:pt x="0" y="133"/>
                        <a:pt x="25" y="164"/>
                        <a:pt x="53" y="164"/>
                      </a:cubicBezTo>
                      <a:cubicBezTo>
                        <a:pt x="64" y="164"/>
                        <a:pt x="76" y="159"/>
                        <a:pt x="85" y="144"/>
                      </a:cubicBezTo>
                      <a:cubicBezTo>
                        <a:pt x="121" y="101"/>
                        <a:pt x="173" y="80"/>
                        <a:pt x="225" y="80"/>
                      </a:cubicBezTo>
                      <a:cubicBezTo>
                        <a:pt x="243" y="80"/>
                        <a:pt x="260" y="82"/>
                        <a:pt x="277" y="87"/>
                      </a:cubicBezTo>
                      <a:cubicBezTo>
                        <a:pt x="283" y="89"/>
                        <a:pt x="289" y="90"/>
                        <a:pt x="294" y="90"/>
                      </a:cubicBezTo>
                      <a:cubicBezTo>
                        <a:pt x="338" y="90"/>
                        <a:pt x="348" y="27"/>
                        <a:pt x="306" y="10"/>
                      </a:cubicBezTo>
                      <a:cubicBezTo>
                        <a:pt x="282" y="4"/>
                        <a:pt x="259" y="0"/>
                        <a:pt x="235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70" name="Google Shape;1270;p50">
                  <a:extLst>
                    <a:ext uri="{FF2B5EF4-FFF2-40B4-BE49-F238E27FC236}">
                      <a16:creationId xmlns="" xmlns:a16="http://schemas.microsoft.com/office/drawing/2014/main" id="{94A011DF-4CAA-0C51-3CB4-C51BB84DC68B}"/>
                    </a:ext>
                  </a:extLst>
                </p:cNvPr>
                <p:cNvSpPr/>
                <p:nvPr/>
              </p:nvSpPr>
              <p:spPr>
                <a:xfrm>
                  <a:off x="-3481443" y="2310464"/>
                  <a:ext cx="28836" cy="17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7" h="574" extrusionOk="0">
                      <a:moveTo>
                        <a:pt x="881" y="0"/>
                      </a:moveTo>
                      <a:cubicBezTo>
                        <a:pt x="878" y="0"/>
                        <a:pt x="875" y="0"/>
                        <a:pt x="873" y="1"/>
                      </a:cubicBezTo>
                      <a:cubicBezTo>
                        <a:pt x="536" y="59"/>
                        <a:pt x="229" y="241"/>
                        <a:pt x="28" y="520"/>
                      </a:cubicBezTo>
                      <a:lnTo>
                        <a:pt x="28" y="510"/>
                      </a:lnTo>
                      <a:lnTo>
                        <a:pt x="28" y="510"/>
                      </a:lnTo>
                      <a:cubicBezTo>
                        <a:pt x="0" y="544"/>
                        <a:pt x="27" y="574"/>
                        <a:pt x="54" y="574"/>
                      </a:cubicBezTo>
                      <a:cubicBezTo>
                        <a:pt x="66" y="574"/>
                        <a:pt x="77" y="569"/>
                        <a:pt x="85" y="558"/>
                      </a:cubicBezTo>
                      <a:cubicBezTo>
                        <a:pt x="287" y="299"/>
                        <a:pt x="575" y="126"/>
                        <a:pt x="892" y="78"/>
                      </a:cubicBezTo>
                      <a:cubicBezTo>
                        <a:pt x="937" y="69"/>
                        <a:pt x="923" y="0"/>
                        <a:pt x="881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71" name="Google Shape;1271;p50">
                  <a:extLst>
                    <a:ext uri="{FF2B5EF4-FFF2-40B4-BE49-F238E27FC236}">
                      <a16:creationId xmlns="" xmlns:a16="http://schemas.microsoft.com/office/drawing/2014/main" id="{025541D8-1A36-A429-4BAE-1EFC6ED3EC37}"/>
                    </a:ext>
                  </a:extLst>
                </p:cNvPr>
                <p:cNvSpPr/>
                <p:nvPr/>
              </p:nvSpPr>
              <p:spPr>
                <a:xfrm>
                  <a:off x="-3631871" y="2778798"/>
                  <a:ext cx="310858" cy="2092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1" h="6798" extrusionOk="0">
                      <a:moveTo>
                        <a:pt x="1959" y="1"/>
                      </a:moveTo>
                      <a:cubicBezTo>
                        <a:pt x="1959" y="1"/>
                        <a:pt x="413" y="1613"/>
                        <a:pt x="154" y="4484"/>
                      </a:cubicBezTo>
                      <a:cubicBezTo>
                        <a:pt x="0" y="6105"/>
                        <a:pt x="2731" y="6797"/>
                        <a:pt x="5345" y="6797"/>
                      </a:cubicBezTo>
                      <a:cubicBezTo>
                        <a:pt x="7638" y="6797"/>
                        <a:pt x="9842" y="6264"/>
                        <a:pt x="9927" y="5358"/>
                      </a:cubicBezTo>
                      <a:cubicBezTo>
                        <a:pt x="10100" y="3409"/>
                        <a:pt x="9428" y="557"/>
                        <a:pt x="9428" y="557"/>
                      </a:cubicBezTo>
                      <a:cubicBezTo>
                        <a:pt x="7716" y="964"/>
                        <a:pt x="6385" y="1112"/>
                        <a:pt x="5354" y="1112"/>
                      </a:cubicBezTo>
                      <a:cubicBezTo>
                        <a:pt x="2535" y="1112"/>
                        <a:pt x="1959" y="1"/>
                        <a:pt x="195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72" name="Google Shape;1272;p50">
                  <a:extLst>
                    <a:ext uri="{FF2B5EF4-FFF2-40B4-BE49-F238E27FC236}">
                      <a16:creationId xmlns="" xmlns:a16="http://schemas.microsoft.com/office/drawing/2014/main" id="{0382152E-7D1C-CF68-607E-B080FCCB5085}"/>
                    </a:ext>
                  </a:extLst>
                </p:cNvPr>
                <p:cNvSpPr/>
                <p:nvPr/>
              </p:nvSpPr>
              <p:spPr>
                <a:xfrm>
                  <a:off x="-3538807" y="2814774"/>
                  <a:ext cx="22527" cy="189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616" extrusionOk="0">
                      <a:moveTo>
                        <a:pt x="410" y="1"/>
                      </a:moveTo>
                      <a:cubicBezTo>
                        <a:pt x="398" y="1"/>
                        <a:pt x="386" y="2"/>
                        <a:pt x="375" y="3"/>
                      </a:cubicBezTo>
                      <a:cubicBezTo>
                        <a:pt x="106" y="22"/>
                        <a:pt x="0" y="368"/>
                        <a:pt x="211" y="540"/>
                      </a:cubicBezTo>
                      <a:cubicBezTo>
                        <a:pt x="272" y="593"/>
                        <a:pt x="341" y="616"/>
                        <a:pt x="409" y="616"/>
                      </a:cubicBezTo>
                      <a:cubicBezTo>
                        <a:pt x="576" y="616"/>
                        <a:pt x="731" y="473"/>
                        <a:pt x="711" y="281"/>
                      </a:cubicBezTo>
                      <a:cubicBezTo>
                        <a:pt x="702" y="120"/>
                        <a:pt x="568" y="1"/>
                        <a:pt x="41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73" name="Google Shape;1273;p50">
                  <a:extLst>
                    <a:ext uri="{FF2B5EF4-FFF2-40B4-BE49-F238E27FC236}">
                      <a16:creationId xmlns="" xmlns:a16="http://schemas.microsoft.com/office/drawing/2014/main" id="{2E09F33A-EB77-E1A5-44E4-0BAD20823E0E}"/>
                    </a:ext>
                  </a:extLst>
                </p:cNvPr>
                <p:cNvSpPr/>
                <p:nvPr/>
              </p:nvSpPr>
              <p:spPr>
                <a:xfrm>
                  <a:off x="-3579769" y="2791170"/>
                  <a:ext cx="23389" cy="373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0" h="1213" extrusionOk="0">
                      <a:moveTo>
                        <a:pt x="668" y="1"/>
                      </a:moveTo>
                      <a:cubicBezTo>
                        <a:pt x="652" y="1"/>
                        <a:pt x="635" y="7"/>
                        <a:pt x="621" y="21"/>
                      </a:cubicBezTo>
                      <a:cubicBezTo>
                        <a:pt x="304" y="319"/>
                        <a:pt x="93" y="712"/>
                        <a:pt x="6" y="1144"/>
                      </a:cubicBezTo>
                      <a:cubicBezTo>
                        <a:pt x="1" y="1187"/>
                        <a:pt x="35" y="1212"/>
                        <a:pt x="69" y="1212"/>
                      </a:cubicBezTo>
                      <a:cubicBezTo>
                        <a:pt x="96" y="1212"/>
                        <a:pt x="123" y="1197"/>
                        <a:pt x="131" y="1163"/>
                      </a:cubicBezTo>
                      <a:cubicBezTo>
                        <a:pt x="208" y="760"/>
                        <a:pt x="410" y="386"/>
                        <a:pt x="717" y="98"/>
                      </a:cubicBezTo>
                      <a:cubicBezTo>
                        <a:pt x="760" y="55"/>
                        <a:pt x="717" y="1"/>
                        <a:pt x="668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74" name="Google Shape;1274;p50">
                  <a:extLst>
                    <a:ext uri="{FF2B5EF4-FFF2-40B4-BE49-F238E27FC236}">
                      <a16:creationId xmlns="" xmlns:a16="http://schemas.microsoft.com/office/drawing/2014/main" id="{1FDE366C-0F39-1204-711C-2EFE10B7C346}"/>
                    </a:ext>
                  </a:extLst>
                </p:cNvPr>
                <p:cNvSpPr/>
                <p:nvPr/>
              </p:nvSpPr>
              <p:spPr>
                <a:xfrm>
                  <a:off x="-3461131" y="2812835"/>
                  <a:ext cx="7725" cy="419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" h="1363" extrusionOk="0">
                      <a:moveTo>
                        <a:pt x="144" y="1"/>
                      </a:moveTo>
                      <a:cubicBezTo>
                        <a:pt x="115" y="1"/>
                        <a:pt x="88" y="20"/>
                        <a:pt x="88" y="56"/>
                      </a:cubicBezTo>
                      <a:cubicBezTo>
                        <a:pt x="126" y="469"/>
                        <a:pt x="107" y="892"/>
                        <a:pt x="11" y="1295"/>
                      </a:cubicBezTo>
                      <a:cubicBezTo>
                        <a:pt x="0" y="1338"/>
                        <a:pt x="35" y="1363"/>
                        <a:pt x="69" y="1363"/>
                      </a:cubicBezTo>
                      <a:cubicBezTo>
                        <a:pt x="96" y="1363"/>
                        <a:pt x="122" y="1348"/>
                        <a:pt x="126" y="1314"/>
                      </a:cubicBezTo>
                      <a:cubicBezTo>
                        <a:pt x="222" y="901"/>
                        <a:pt x="251" y="469"/>
                        <a:pt x="203" y="47"/>
                      </a:cubicBezTo>
                      <a:cubicBezTo>
                        <a:pt x="194" y="15"/>
                        <a:pt x="168" y="1"/>
                        <a:pt x="144" y="1"/>
                      </a:cubicBezTo>
                      <a:close/>
                    </a:path>
                  </a:pathLst>
                </a:custGeom>
                <a:solidFill>
                  <a:srgbClr val="59647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75" name="Google Shape;1275;p50">
                  <a:extLst>
                    <a:ext uri="{FF2B5EF4-FFF2-40B4-BE49-F238E27FC236}">
                      <a16:creationId xmlns="" xmlns:a16="http://schemas.microsoft.com/office/drawing/2014/main" id="{15C3C743-846C-A9E3-0354-579197E29AE2}"/>
                    </a:ext>
                  </a:extLst>
                </p:cNvPr>
                <p:cNvSpPr/>
                <p:nvPr/>
              </p:nvSpPr>
              <p:spPr>
                <a:xfrm>
                  <a:off x="-3388471" y="2805234"/>
                  <a:ext cx="8340" cy="4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1329" extrusionOk="0">
                      <a:moveTo>
                        <a:pt x="141" y="1"/>
                      </a:moveTo>
                      <a:cubicBezTo>
                        <a:pt x="109" y="1"/>
                        <a:pt x="78" y="22"/>
                        <a:pt x="89" y="63"/>
                      </a:cubicBezTo>
                      <a:cubicBezTo>
                        <a:pt x="146" y="466"/>
                        <a:pt x="117" y="870"/>
                        <a:pt x="12" y="1263"/>
                      </a:cubicBezTo>
                      <a:cubicBezTo>
                        <a:pt x="1" y="1302"/>
                        <a:pt x="35" y="1328"/>
                        <a:pt x="71" y="1328"/>
                      </a:cubicBezTo>
                      <a:cubicBezTo>
                        <a:pt x="97" y="1328"/>
                        <a:pt x="124" y="1315"/>
                        <a:pt x="137" y="1283"/>
                      </a:cubicBezTo>
                      <a:cubicBezTo>
                        <a:pt x="242" y="879"/>
                        <a:pt x="271" y="466"/>
                        <a:pt x="204" y="54"/>
                      </a:cubicBezTo>
                      <a:cubicBezTo>
                        <a:pt x="199" y="18"/>
                        <a:pt x="169" y="1"/>
                        <a:pt x="141" y="1"/>
                      </a:cubicBezTo>
                      <a:close/>
                    </a:path>
                  </a:pathLst>
                </a:custGeom>
                <a:solidFill>
                  <a:srgbClr val="59647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76" name="Google Shape;1276;p50">
                  <a:extLst>
                    <a:ext uri="{FF2B5EF4-FFF2-40B4-BE49-F238E27FC236}">
                      <a16:creationId xmlns="" xmlns:a16="http://schemas.microsoft.com/office/drawing/2014/main" id="{DA4A6312-8AD1-563A-6B40-3299F0E706FF}"/>
                    </a:ext>
                  </a:extLst>
                </p:cNvPr>
                <p:cNvSpPr/>
                <p:nvPr/>
              </p:nvSpPr>
              <p:spPr>
                <a:xfrm>
                  <a:off x="-3599311" y="2816313"/>
                  <a:ext cx="266788" cy="380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69" h="1237" extrusionOk="0">
                      <a:moveTo>
                        <a:pt x="97" y="1"/>
                      </a:moveTo>
                      <a:cubicBezTo>
                        <a:pt x="43" y="1"/>
                        <a:pt x="0" y="67"/>
                        <a:pt x="56" y="106"/>
                      </a:cubicBezTo>
                      <a:cubicBezTo>
                        <a:pt x="1368" y="942"/>
                        <a:pt x="2938" y="1236"/>
                        <a:pt x="4499" y="1236"/>
                      </a:cubicBezTo>
                      <a:cubicBezTo>
                        <a:pt x="5234" y="1236"/>
                        <a:pt x="5967" y="1171"/>
                        <a:pt x="6671" y="1067"/>
                      </a:cubicBezTo>
                      <a:cubicBezTo>
                        <a:pt x="7324" y="961"/>
                        <a:pt x="7967" y="827"/>
                        <a:pt x="8600" y="644"/>
                      </a:cubicBezTo>
                      <a:cubicBezTo>
                        <a:pt x="8669" y="627"/>
                        <a:pt x="8638" y="534"/>
                        <a:pt x="8577" y="534"/>
                      </a:cubicBezTo>
                      <a:cubicBezTo>
                        <a:pt x="8569" y="534"/>
                        <a:pt x="8561" y="535"/>
                        <a:pt x="8552" y="539"/>
                      </a:cubicBezTo>
                      <a:cubicBezTo>
                        <a:pt x="7273" y="887"/>
                        <a:pt x="5908" y="1120"/>
                        <a:pt x="4553" y="1120"/>
                      </a:cubicBezTo>
                      <a:cubicBezTo>
                        <a:pt x="3632" y="1120"/>
                        <a:pt x="2714" y="1012"/>
                        <a:pt x="1832" y="759"/>
                      </a:cubicBezTo>
                      <a:cubicBezTo>
                        <a:pt x="1237" y="596"/>
                        <a:pt x="661" y="346"/>
                        <a:pt x="132" y="10"/>
                      </a:cubicBezTo>
                      <a:cubicBezTo>
                        <a:pt x="121" y="4"/>
                        <a:pt x="109" y="1"/>
                        <a:pt x="97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77" name="Google Shape;1277;p50">
                  <a:extLst>
                    <a:ext uri="{FF2B5EF4-FFF2-40B4-BE49-F238E27FC236}">
                      <a16:creationId xmlns="" xmlns:a16="http://schemas.microsoft.com/office/drawing/2014/main" id="{554A6FFC-3312-F794-6775-6588D76A39C4}"/>
                    </a:ext>
                  </a:extLst>
                </p:cNvPr>
                <p:cNvSpPr/>
                <p:nvPr/>
              </p:nvSpPr>
              <p:spPr>
                <a:xfrm>
                  <a:off x="-3551640" y="2671701"/>
                  <a:ext cx="124331" cy="148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0" h="484" extrusionOk="0">
                      <a:moveTo>
                        <a:pt x="3955" y="0"/>
                      </a:moveTo>
                      <a:cubicBezTo>
                        <a:pt x="3948" y="0"/>
                        <a:pt x="3940" y="2"/>
                        <a:pt x="3931" y="5"/>
                      </a:cubicBezTo>
                      <a:cubicBezTo>
                        <a:pt x="3239" y="246"/>
                        <a:pt x="2518" y="368"/>
                        <a:pt x="1794" y="368"/>
                      </a:cubicBezTo>
                      <a:cubicBezTo>
                        <a:pt x="1223" y="368"/>
                        <a:pt x="650" y="292"/>
                        <a:pt x="91" y="139"/>
                      </a:cubicBezTo>
                      <a:cubicBezTo>
                        <a:pt x="86" y="138"/>
                        <a:pt x="81" y="137"/>
                        <a:pt x="76" y="137"/>
                      </a:cubicBezTo>
                      <a:cubicBezTo>
                        <a:pt x="20" y="137"/>
                        <a:pt x="1" y="237"/>
                        <a:pt x="72" y="255"/>
                      </a:cubicBezTo>
                      <a:lnTo>
                        <a:pt x="81" y="255"/>
                      </a:lnTo>
                      <a:cubicBezTo>
                        <a:pt x="645" y="407"/>
                        <a:pt x="1225" y="483"/>
                        <a:pt x="1806" y="483"/>
                      </a:cubicBezTo>
                      <a:cubicBezTo>
                        <a:pt x="2541" y="483"/>
                        <a:pt x="3277" y="362"/>
                        <a:pt x="3979" y="120"/>
                      </a:cubicBezTo>
                      <a:cubicBezTo>
                        <a:pt x="4039" y="95"/>
                        <a:pt x="4015" y="0"/>
                        <a:pt x="3955" y="0"/>
                      </a:cubicBezTo>
                      <a:close/>
                    </a:path>
                  </a:pathLst>
                </a:custGeom>
                <a:solidFill>
                  <a:srgbClr val="211A1B">
                    <a:alpha val="170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78" name="Google Shape;1278;p50">
                  <a:extLst>
                    <a:ext uri="{FF2B5EF4-FFF2-40B4-BE49-F238E27FC236}">
                      <a16:creationId xmlns="" xmlns:a16="http://schemas.microsoft.com/office/drawing/2014/main" id="{C1EC6252-C034-0670-2120-A81E020C001F}"/>
                    </a:ext>
                  </a:extLst>
                </p:cNvPr>
                <p:cNvSpPr/>
                <p:nvPr/>
              </p:nvSpPr>
              <p:spPr>
                <a:xfrm>
                  <a:off x="-3373361" y="2592240"/>
                  <a:ext cx="36961" cy="1385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1" h="4503" extrusionOk="0">
                      <a:moveTo>
                        <a:pt x="1121" y="1"/>
                      </a:moveTo>
                      <a:cubicBezTo>
                        <a:pt x="1100" y="1"/>
                        <a:pt x="1080" y="10"/>
                        <a:pt x="1066" y="33"/>
                      </a:cubicBezTo>
                      <a:cubicBezTo>
                        <a:pt x="385" y="1406"/>
                        <a:pt x="30" y="2913"/>
                        <a:pt x="1" y="4450"/>
                      </a:cubicBezTo>
                      <a:cubicBezTo>
                        <a:pt x="1" y="4486"/>
                        <a:pt x="28" y="4503"/>
                        <a:pt x="57" y="4503"/>
                      </a:cubicBezTo>
                      <a:cubicBezTo>
                        <a:pt x="90" y="4503"/>
                        <a:pt x="126" y="4481"/>
                        <a:pt x="126" y="4440"/>
                      </a:cubicBezTo>
                      <a:cubicBezTo>
                        <a:pt x="145" y="2933"/>
                        <a:pt x="510" y="1444"/>
                        <a:pt x="1182" y="81"/>
                      </a:cubicBezTo>
                      <a:cubicBezTo>
                        <a:pt x="1201" y="37"/>
                        <a:pt x="1161" y="1"/>
                        <a:pt x="1121" y="1"/>
                      </a:cubicBezTo>
                      <a:close/>
                    </a:path>
                  </a:pathLst>
                </a:custGeom>
                <a:solidFill>
                  <a:srgbClr val="211A1B">
                    <a:alpha val="170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79" name="Google Shape;1279;p50">
                  <a:extLst>
                    <a:ext uri="{FF2B5EF4-FFF2-40B4-BE49-F238E27FC236}">
                      <a16:creationId xmlns="" xmlns:a16="http://schemas.microsoft.com/office/drawing/2014/main" id="{549AF994-10AD-C21F-B138-C8498AD2E1E4}"/>
                    </a:ext>
                  </a:extLst>
                </p:cNvPr>
                <p:cNvSpPr/>
                <p:nvPr/>
              </p:nvSpPr>
              <p:spPr>
                <a:xfrm>
                  <a:off x="-3422108" y="3808499"/>
                  <a:ext cx="93710" cy="1733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5" h="5633" extrusionOk="0">
                      <a:moveTo>
                        <a:pt x="3044" y="1"/>
                      </a:moveTo>
                      <a:lnTo>
                        <a:pt x="1" y="356"/>
                      </a:lnTo>
                      <a:lnTo>
                        <a:pt x="164" y="5339"/>
                      </a:lnTo>
                      <a:cubicBezTo>
                        <a:pt x="164" y="5339"/>
                        <a:pt x="601" y="5633"/>
                        <a:pt x="1149" y="5633"/>
                      </a:cubicBezTo>
                      <a:cubicBezTo>
                        <a:pt x="1476" y="5633"/>
                        <a:pt x="1843" y="5528"/>
                        <a:pt x="2180" y="5195"/>
                      </a:cubicBezTo>
                      <a:lnTo>
                        <a:pt x="3044" y="1"/>
                      </a:lnTo>
                      <a:close/>
                    </a:path>
                  </a:pathLst>
                </a:custGeom>
                <a:solidFill>
                  <a:srgbClr val="8351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80" name="Google Shape;1280;p50">
                  <a:extLst>
                    <a:ext uri="{FF2B5EF4-FFF2-40B4-BE49-F238E27FC236}">
                      <a16:creationId xmlns="" xmlns:a16="http://schemas.microsoft.com/office/drawing/2014/main" id="{BBB799E1-CAC7-DF40-D525-A4D08A0105E3}"/>
                    </a:ext>
                  </a:extLst>
                </p:cNvPr>
                <p:cNvSpPr/>
                <p:nvPr/>
              </p:nvSpPr>
              <p:spPr>
                <a:xfrm>
                  <a:off x="-3434818" y="3941970"/>
                  <a:ext cx="137718" cy="946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75" h="3076" extrusionOk="0">
                      <a:moveTo>
                        <a:pt x="1947" y="0"/>
                      </a:moveTo>
                      <a:cubicBezTo>
                        <a:pt x="1919" y="0"/>
                        <a:pt x="1891" y="1"/>
                        <a:pt x="1863" y="3"/>
                      </a:cubicBezTo>
                      <a:cubicBezTo>
                        <a:pt x="1182" y="51"/>
                        <a:pt x="788" y="867"/>
                        <a:pt x="788" y="867"/>
                      </a:cubicBezTo>
                      <a:cubicBezTo>
                        <a:pt x="788" y="867"/>
                        <a:pt x="623" y="200"/>
                        <a:pt x="458" y="200"/>
                      </a:cubicBezTo>
                      <a:cubicBezTo>
                        <a:pt x="417" y="200"/>
                        <a:pt x="375" y="243"/>
                        <a:pt x="337" y="349"/>
                      </a:cubicBezTo>
                      <a:cubicBezTo>
                        <a:pt x="145" y="867"/>
                        <a:pt x="1" y="3076"/>
                        <a:pt x="1" y="3076"/>
                      </a:cubicBezTo>
                      <a:lnTo>
                        <a:pt x="4225" y="3076"/>
                      </a:lnTo>
                      <a:cubicBezTo>
                        <a:pt x="4475" y="2298"/>
                        <a:pt x="4081" y="1770"/>
                        <a:pt x="3592" y="1693"/>
                      </a:cubicBezTo>
                      <a:cubicBezTo>
                        <a:pt x="3380" y="1664"/>
                        <a:pt x="3131" y="1453"/>
                        <a:pt x="2948" y="1261"/>
                      </a:cubicBezTo>
                      <a:cubicBezTo>
                        <a:pt x="2948" y="1232"/>
                        <a:pt x="2891" y="195"/>
                        <a:pt x="2727" y="138"/>
                      </a:cubicBezTo>
                      <a:cubicBezTo>
                        <a:pt x="2718" y="135"/>
                        <a:pt x="2708" y="133"/>
                        <a:pt x="2699" y="133"/>
                      </a:cubicBezTo>
                      <a:cubicBezTo>
                        <a:pt x="2626" y="133"/>
                        <a:pt x="2567" y="227"/>
                        <a:pt x="2516" y="320"/>
                      </a:cubicBezTo>
                      <a:cubicBezTo>
                        <a:pt x="2413" y="79"/>
                        <a:pt x="2186" y="0"/>
                        <a:pt x="1947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81" name="Google Shape;1281;p50">
                  <a:extLst>
                    <a:ext uri="{FF2B5EF4-FFF2-40B4-BE49-F238E27FC236}">
                      <a16:creationId xmlns="" xmlns:a16="http://schemas.microsoft.com/office/drawing/2014/main" id="{64C3A7CD-B510-283A-925A-028D2626A860}"/>
                    </a:ext>
                  </a:extLst>
                </p:cNvPr>
                <p:cNvSpPr/>
                <p:nvPr/>
              </p:nvSpPr>
              <p:spPr>
                <a:xfrm>
                  <a:off x="-3391395" y="3960897"/>
                  <a:ext cx="39700" cy="135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0" h="441" extrusionOk="0">
                      <a:moveTo>
                        <a:pt x="736" y="0"/>
                      </a:moveTo>
                      <a:cubicBezTo>
                        <a:pt x="468" y="0"/>
                        <a:pt x="205" y="121"/>
                        <a:pt x="30" y="349"/>
                      </a:cubicBezTo>
                      <a:cubicBezTo>
                        <a:pt x="0" y="386"/>
                        <a:pt x="34" y="441"/>
                        <a:pt x="69" y="441"/>
                      </a:cubicBezTo>
                      <a:cubicBezTo>
                        <a:pt x="79" y="441"/>
                        <a:pt x="89" y="436"/>
                        <a:pt x="97" y="425"/>
                      </a:cubicBezTo>
                      <a:cubicBezTo>
                        <a:pt x="256" y="214"/>
                        <a:pt x="497" y="100"/>
                        <a:pt x="741" y="100"/>
                      </a:cubicBezTo>
                      <a:cubicBezTo>
                        <a:pt x="897" y="100"/>
                        <a:pt x="1054" y="146"/>
                        <a:pt x="1192" y="243"/>
                      </a:cubicBezTo>
                      <a:cubicBezTo>
                        <a:pt x="1198" y="247"/>
                        <a:pt x="1205" y="249"/>
                        <a:pt x="1212" y="249"/>
                      </a:cubicBezTo>
                      <a:cubicBezTo>
                        <a:pt x="1253" y="249"/>
                        <a:pt x="1289" y="181"/>
                        <a:pt x="1240" y="156"/>
                      </a:cubicBezTo>
                      <a:cubicBezTo>
                        <a:pt x="1085" y="51"/>
                        <a:pt x="909" y="0"/>
                        <a:pt x="736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82" name="Google Shape;1282;p50">
                  <a:extLst>
                    <a:ext uri="{FF2B5EF4-FFF2-40B4-BE49-F238E27FC236}">
                      <a16:creationId xmlns="" xmlns:a16="http://schemas.microsoft.com/office/drawing/2014/main" id="{AB669F1F-DEAF-8561-49A0-EEEA279DD989}"/>
                    </a:ext>
                  </a:extLst>
                </p:cNvPr>
                <p:cNvSpPr/>
                <p:nvPr/>
              </p:nvSpPr>
              <p:spPr>
                <a:xfrm>
                  <a:off x="-3388748" y="3971145"/>
                  <a:ext cx="39454" cy="136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2" h="444" extrusionOk="0">
                      <a:moveTo>
                        <a:pt x="741" y="1"/>
                      </a:moveTo>
                      <a:cubicBezTo>
                        <a:pt x="469" y="1"/>
                        <a:pt x="201" y="122"/>
                        <a:pt x="30" y="352"/>
                      </a:cubicBezTo>
                      <a:cubicBezTo>
                        <a:pt x="0" y="389"/>
                        <a:pt x="34" y="444"/>
                        <a:pt x="74" y="444"/>
                      </a:cubicBezTo>
                      <a:cubicBezTo>
                        <a:pt x="85" y="444"/>
                        <a:pt x="96" y="439"/>
                        <a:pt x="107" y="428"/>
                      </a:cubicBezTo>
                      <a:cubicBezTo>
                        <a:pt x="259" y="218"/>
                        <a:pt x="497" y="107"/>
                        <a:pt x="738" y="107"/>
                      </a:cubicBezTo>
                      <a:cubicBezTo>
                        <a:pt x="892" y="107"/>
                        <a:pt x="1048" y="152"/>
                        <a:pt x="1182" y="246"/>
                      </a:cubicBezTo>
                      <a:cubicBezTo>
                        <a:pt x="1190" y="250"/>
                        <a:pt x="1198" y="252"/>
                        <a:pt x="1206" y="252"/>
                      </a:cubicBezTo>
                      <a:cubicBezTo>
                        <a:pt x="1251" y="252"/>
                        <a:pt x="1281" y="183"/>
                        <a:pt x="1240" y="150"/>
                      </a:cubicBezTo>
                      <a:cubicBezTo>
                        <a:pt x="1087" y="49"/>
                        <a:pt x="913" y="1"/>
                        <a:pt x="74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83" name="Google Shape;1283;p50">
                  <a:extLst>
                    <a:ext uri="{FF2B5EF4-FFF2-40B4-BE49-F238E27FC236}">
                      <a16:creationId xmlns="" xmlns:a16="http://schemas.microsoft.com/office/drawing/2014/main" id="{2DFD1B89-DEF0-4518-FE7C-F603C8A6BE44}"/>
                    </a:ext>
                  </a:extLst>
                </p:cNvPr>
                <p:cNvSpPr/>
                <p:nvPr/>
              </p:nvSpPr>
              <p:spPr>
                <a:xfrm>
                  <a:off x="-3383363" y="3983178"/>
                  <a:ext cx="35484" cy="132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3" h="432" extrusionOk="0">
                      <a:moveTo>
                        <a:pt x="673" y="0"/>
                      </a:moveTo>
                      <a:cubicBezTo>
                        <a:pt x="427" y="0"/>
                        <a:pt x="190" y="132"/>
                        <a:pt x="28" y="354"/>
                      </a:cubicBezTo>
                      <a:cubicBezTo>
                        <a:pt x="1" y="395"/>
                        <a:pt x="37" y="431"/>
                        <a:pt x="74" y="431"/>
                      </a:cubicBezTo>
                      <a:cubicBezTo>
                        <a:pt x="89" y="431"/>
                        <a:pt x="104" y="426"/>
                        <a:pt x="115" y="412"/>
                      </a:cubicBezTo>
                      <a:cubicBezTo>
                        <a:pt x="250" y="212"/>
                        <a:pt x="450" y="102"/>
                        <a:pt x="660" y="102"/>
                      </a:cubicBezTo>
                      <a:cubicBezTo>
                        <a:pt x="792" y="102"/>
                        <a:pt x="929" y="146"/>
                        <a:pt x="1055" y="239"/>
                      </a:cubicBezTo>
                      <a:cubicBezTo>
                        <a:pt x="1066" y="246"/>
                        <a:pt x="1075" y="249"/>
                        <a:pt x="1084" y="249"/>
                      </a:cubicBezTo>
                      <a:cubicBezTo>
                        <a:pt x="1127" y="249"/>
                        <a:pt x="1153" y="184"/>
                        <a:pt x="1113" y="153"/>
                      </a:cubicBezTo>
                      <a:cubicBezTo>
                        <a:pt x="972" y="48"/>
                        <a:pt x="821" y="0"/>
                        <a:pt x="67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84" name="Google Shape;1284;p50">
                  <a:extLst>
                    <a:ext uri="{FF2B5EF4-FFF2-40B4-BE49-F238E27FC236}">
                      <a16:creationId xmlns="" xmlns:a16="http://schemas.microsoft.com/office/drawing/2014/main" id="{025669B3-9C60-3C18-8BB0-46EAB99500DC}"/>
                    </a:ext>
                  </a:extLst>
                </p:cNvPr>
                <p:cNvSpPr/>
                <p:nvPr/>
              </p:nvSpPr>
              <p:spPr>
                <a:xfrm>
                  <a:off x="-3428633" y="3972622"/>
                  <a:ext cx="14249" cy="482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3" h="1567" extrusionOk="0">
                      <a:moveTo>
                        <a:pt x="73" y="0"/>
                      </a:moveTo>
                      <a:cubicBezTo>
                        <a:pt x="34" y="0"/>
                        <a:pt x="0" y="55"/>
                        <a:pt x="30" y="92"/>
                      </a:cubicBezTo>
                      <a:cubicBezTo>
                        <a:pt x="366" y="496"/>
                        <a:pt x="337" y="1033"/>
                        <a:pt x="280" y="1523"/>
                      </a:cubicBezTo>
                      <a:cubicBezTo>
                        <a:pt x="275" y="1552"/>
                        <a:pt x="299" y="1566"/>
                        <a:pt x="324" y="1566"/>
                      </a:cubicBezTo>
                      <a:cubicBezTo>
                        <a:pt x="349" y="1566"/>
                        <a:pt x="376" y="1552"/>
                        <a:pt x="376" y="1523"/>
                      </a:cubicBezTo>
                      <a:cubicBezTo>
                        <a:pt x="443" y="995"/>
                        <a:pt x="462" y="448"/>
                        <a:pt x="107" y="16"/>
                      </a:cubicBezTo>
                      <a:cubicBezTo>
                        <a:pt x="96" y="5"/>
                        <a:pt x="85" y="0"/>
                        <a:pt x="7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85" name="Google Shape;1285;p50">
                  <a:extLst>
                    <a:ext uri="{FF2B5EF4-FFF2-40B4-BE49-F238E27FC236}">
                      <a16:creationId xmlns="" xmlns:a16="http://schemas.microsoft.com/office/drawing/2014/main" id="{A5482F6C-F52F-E471-53DC-3571C102F5CB}"/>
                    </a:ext>
                  </a:extLst>
                </p:cNvPr>
                <p:cNvSpPr/>
                <p:nvPr/>
              </p:nvSpPr>
              <p:spPr>
                <a:xfrm>
                  <a:off x="-3433618" y="4018877"/>
                  <a:ext cx="127378" cy="4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39" h="145" extrusionOk="0">
                      <a:moveTo>
                        <a:pt x="58" y="1"/>
                      </a:moveTo>
                      <a:cubicBezTo>
                        <a:pt x="0" y="10"/>
                        <a:pt x="0" y="87"/>
                        <a:pt x="58" y="97"/>
                      </a:cubicBezTo>
                      <a:lnTo>
                        <a:pt x="4081" y="145"/>
                      </a:lnTo>
                      <a:cubicBezTo>
                        <a:pt x="4138" y="135"/>
                        <a:pt x="4138" y="49"/>
                        <a:pt x="4081" y="39"/>
                      </a:cubicBezTo>
                      <a:lnTo>
                        <a:pt x="58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86" name="Google Shape;1286;p50">
                  <a:extLst>
                    <a:ext uri="{FF2B5EF4-FFF2-40B4-BE49-F238E27FC236}">
                      <a16:creationId xmlns="" xmlns:a16="http://schemas.microsoft.com/office/drawing/2014/main" id="{EE64EF20-5911-8BAE-EA45-EA0D2931AD66}"/>
                    </a:ext>
                  </a:extLst>
                </p:cNvPr>
                <p:cNvSpPr/>
                <p:nvPr/>
              </p:nvSpPr>
              <p:spPr>
                <a:xfrm>
                  <a:off x="-3508678" y="2914701"/>
                  <a:ext cx="209208" cy="95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98" h="30974" extrusionOk="0">
                      <a:moveTo>
                        <a:pt x="1" y="1"/>
                      </a:moveTo>
                      <a:cubicBezTo>
                        <a:pt x="1" y="1"/>
                        <a:pt x="327" y="13039"/>
                        <a:pt x="557" y="15391"/>
                      </a:cubicBezTo>
                      <a:cubicBezTo>
                        <a:pt x="788" y="17743"/>
                        <a:pt x="1037" y="30974"/>
                        <a:pt x="1037" y="30974"/>
                      </a:cubicBezTo>
                      <a:lnTo>
                        <a:pt x="6798" y="30849"/>
                      </a:lnTo>
                      <a:lnTo>
                        <a:pt x="5953" y="241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87" name="Google Shape;1287;p50">
                  <a:extLst>
                    <a:ext uri="{FF2B5EF4-FFF2-40B4-BE49-F238E27FC236}">
                      <a16:creationId xmlns="" xmlns:a16="http://schemas.microsoft.com/office/drawing/2014/main" id="{B214D753-599A-B48A-2E6D-DF77A9A94D98}"/>
                    </a:ext>
                  </a:extLst>
                </p:cNvPr>
                <p:cNvSpPr/>
                <p:nvPr/>
              </p:nvSpPr>
              <p:spPr>
                <a:xfrm>
                  <a:off x="-3415122" y="3359369"/>
                  <a:ext cx="96080" cy="80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22" h="262" extrusionOk="0">
                      <a:moveTo>
                        <a:pt x="3028" y="1"/>
                      </a:moveTo>
                      <a:cubicBezTo>
                        <a:pt x="3025" y="1"/>
                        <a:pt x="3022" y="1"/>
                        <a:pt x="3019" y="1"/>
                      </a:cubicBezTo>
                      <a:cubicBezTo>
                        <a:pt x="2532" y="94"/>
                        <a:pt x="2036" y="139"/>
                        <a:pt x="1540" y="139"/>
                      </a:cubicBezTo>
                      <a:cubicBezTo>
                        <a:pt x="1056" y="139"/>
                        <a:pt x="574" y="96"/>
                        <a:pt x="100" y="11"/>
                      </a:cubicBezTo>
                      <a:cubicBezTo>
                        <a:pt x="94" y="9"/>
                        <a:pt x="89" y="9"/>
                        <a:pt x="83" y="9"/>
                      </a:cubicBezTo>
                      <a:cubicBezTo>
                        <a:pt x="19" y="9"/>
                        <a:pt x="0" y="108"/>
                        <a:pt x="71" y="117"/>
                      </a:cubicBezTo>
                      <a:lnTo>
                        <a:pt x="71" y="126"/>
                      </a:lnTo>
                      <a:cubicBezTo>
                        <a:pt x="555" y="216"/>
                        <a:pt x="1047" y="262"/>
                        <a:pt x="1540" y="262"/>
                      </a:cubicBezTo>
                      <a:cubicBezTo>
                        <a:pt x="2046" y="262"/>
                        <a:pt x="2552" y="214"/>
                        <a:pt x="3048" y="117"/>
                      </a:cubicBezTo>
                      <a:cubicBezTo>
                        <a:pt x="3121" y="107"/>
                        <a:pt x="3098" y="1"/>
                        <a:pt x="3028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88" name="Google Shape;1288;p50">
                  <a:extLst>
                    <a:ext uri="{FF2B5EF4-FFF2-40B4-BE49-F238E27FC236}">
                      <a16:creationId xmlns="" xmlns:a16="http://schemas.microsoft.com/office/drawing/2014/main" id="{FC42D136-CE8F-F975-6C2F-A916570BEEE3}"/>
                    </a:ext>
                  </a:extLst>
                </p:cNvPr>
                <p:cNvSpPr/>
                <p:nvPr/>
              </p:nvSpPr>
              <p:spPr>
                <a:xfrm>
                  <a:off x="-3522558" y="2905837"/>
                  <a:ext cx="21604" cy="241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7845" extrusionOk="0">
                      <a:moveTo>
                        <a:pt x="59" y="1"/>
                      </a:moveTo>
                      <a:cubicBezTo>
                        <a:pt x="29" y="1"/>
                        <a:pt x="0" y="20"/>
                        <a:pt x="0" y="59"/>
                      </a:cubicBezTo>
                      <a:cubicBezTo>
                        <a:pt x="183" y="2104"/>
                        <a:pt x="298" y="4139"/>
                        <a:pt x="452" y="6184"/>
                      </a:cubicBezTo>
                      <a:cubicBezTo>
                        <a:pt x="490" y="6722"/>
                        <a:pt x="538" y="7250"/>
                        <a:pt x="576" y="7787"/>
                      </a:cubicBezTo>
                      <a:cubicBezTo>
                        <a:pt x="581" y="7826"/>
                        <a:pt x="612" y="7845"/>
                        <a:pt x="642" y="7845"/>
                      </a:cubicBezTo>
                      <a:cubicBezTo>
                        <a:pt x="672" y="7845"/>
                        <a:pt x="701" y="7826"/>
                        <a:pt x="701" y="7787"/>
                      </a:cubicBezTo>
                      <a:cubicBezTo>
                        <a:pt x="519" y="5752"/>
                        <a:pt x="404" y="3707"/>
                        <a:pt x="250" y="1671"/>
                      </a:cubicBezTo>
                      <a:cubicBezTo>
                        <a:pt x="212" y="1134"/>
                        <a:pt x="173" y="596"/>
                        <a:pt x="125" y="59"/>
                      </a:cubicBezTo>
                      <a:cubicBezTo>
                        <a:pt x="120" y="20"/>
                        <a:pt x="89" y="1"/>
                        <a:pt x="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89" name="Google Shape;1289;p50">
                  <a:extLst>
                    <a:ext uri="{FF2B5EF4-FFF2-40B4-BE49-F238E27FC236}">
                      <a16:creationId xmlns="" xmlns:a16="http://schemas.microsoft.com/office/drawing/2014/main" id="{5B8E2E5C-ABD3-ED70-26E2-F122F48B7563}"/>
                    </a:ext>
                  </a:extLst>
                </p:cNvPr>
                <p:cNvSpPr/>
                <p:nvPr/>
              </p:nvSpPr>
              <p:spPr>
                <a:xfrm>
                  <a:off x="-3537915" y="2919440"/>
                  <a:ext cx="27482" cy="937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3" h="3046" extrusionOk="0">
                      <a:moveTo>
                        <a:pt x="86" y="1"/>
                      </a:moveTo>
                      <a:cubicBezTo>
                        <a:pt x="58" y="1"/>
                        <a:pt x="29" y="20"/>
                        <a:pt x="29" y="58"/>
                      </a:cubicBezTo>
                      <a:lnTo>
                        <a:pt x="29" y="49"/>
                      </a:lnTo>
                      <a:lnTo>
                        <a:pt x="29" y="49"/>
                      </a:lnTo>
                      <a:cubicBezTo>
                        <a:pt x="0" y="807"/>
                        <a:pt x="38" y="1556"/>
                        <a:pt x="134" y="2314"/>
                      </a:cubicBezTo>
                      <a:cubicBezTo>
                        <a:pt x="154" y="2516"/>
                        <a:pt x="154" y="2823"/>
                        <a:pt x="346" y="2967"/>
                      </a:cubicBezTo>
                      <a:cubicBezTo>
                        <a:pt x="423" y="3019"/>
                        <a:pt x="515" y="3046"/>
                        <a:pt x="609" y="3046"/>
                      </a:cubicBezTo>
                      <a:cubicBezTo>
                        <a:pt x="688" y="3046"/>
                        <a:pt x="770" y="3026"/>
                        <a:pt x="845" y="2986"/>
                      </a:cubicBezTo>
                      <a:cubicBezTo>
                        <a:pt x="892" y="2947"/>
                        <a:pt x="862" y="2869"/>
                        <a:pt x="812" y="2869"/>
                      </a:cubicBezTo>
                      <a:cubicBezTo>
                        <a:pt x="801" y="2869"/>
                        <a:pt x="790" y="2872"/>
                        <a:pt x="778" y="2881"/>
                      </a:cubicBezTo>
                      <a:cubicBezTo>
                        <a:pt x="723" y="2914"/>
                        <a:pt x="663" y="2931"/>
                        <a:pt x="603" y="2931"/>
                      </a:cubicBezTo>
                      <a:cubicBezTo>
                        <a:pt x="557" y="2931"/>
                        <a:pt x="512" y="2921"/>
                        <a:pt x="470" y="2900"/>
                      </a:cubicBezTo>
                      <a:cubicBezTo>
                        <a:pt x="336" y="2833"/>
                        <a:pt x="307" y="2679"/>
                        <a:pt x="278" y="2545"/>
                      </a:cubicBezTo>
                      <a:cubicBezTo>
                        <a:pt x="230" y="2266"/>
                        <a:pt x="211" y="1978"/>
                        <a:pt x="192" y="1700"/>
                      </a:cubicBezTo>
                      <a:cubicBezTo>
                        <a:pt x="144" y="1153"/>
                        <a:pt x="125" y="605"/>
                        <a:pt x="144" y="58"/>
                      </a:cubicBezTo>
                      <a:cubicBezTo>
                        <a:pt x="144" y="20"/>
                        <a:pt x="115" y="1"/>
                        <a:pt x="86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0" name="Google Shape;1290;p50">
                  <a:extLst>
                    <a:ext uri="{FF2B5EF4-FFF2-40B4-BE49-F238E27FC236}">
                      <a16:creationId xmlns="" xmlns:a16="http://schemas.microsoft.com/office/drawing/2014/main" id="{9F5D91DD-7C3B-5EDE-0563-F0E028ADB129}"/>
                    </a:ext>
                  </a:extLst>
                </p:cNvPr>
                <p:cNvSpPr/>
                <p:nvPr/>
              </p:nvSpPr>
              <p:spPr>
                <a:xfrm>
                  <a:off x="-3402905" y="2880448"/>
                  <a:ext cx="74722" cy="1440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8" h="4681" extrusionOk="0">
                      <a:moveTo>
                        <a:pt x="58" y="0"/>
                      </a:moveTo>
                      <a:cubicBezTo>
                        <a:pt x="29" y="0"/>
                        <a:pt x="1" y="19"/>
                        <a:pt x="1" y="58"/>
                      </a:cubicBezTo>
                      <a:cubicBezTo>
                        <a:pt x="125" y="1834"/>
                        <a:pt x="951" y="3495"/>
                        <a:pt x="2295" y="4666"/>
                      </a:cubicBezTo>
                      <a:cubicBezTo>
                        <a:pt x="2307" y="4676"/>
                        <a:pt x="2320" y="4680"/>
                        <a:pt x="2333" y="4680"/>
                      </a:cubicBezTo>
                      <a:cubicBezTo>
                        <a:pt x="2382" y="4680"/>
                        <a:pt x="2427" y="4618"/>
                        <a:pt x="2382" y="4580"/>
                      </a:cubicBezTo>
                      <a:cubicBezTo>
                        <a:pt x="1057" y="3437"/>
                        <a:pt x="241" y="1805"/>
                        <a:pt x="116" y="58"/>
                      </a:cubicBezTo>
                      <a:cubicBezTo>
                        <a:pt x="116" y="19"/>
                        <a:pt x="87" y="0"/>
                        <a:pt x="58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1" name="Google Shape;1291;p50">
                  <a:extLst>
                    <a:ext uri="{FF2B5EF4-FFF2-40B4-BE49-F238E27FC236}">
                      <a16:creationId xmlns="" xmlns:a16="http://schemas.microsoft.com/office/drawing/2014/main" id="{C7F0E986-388C-04AB-A203-292ABF734D42}"/>
                    </a:ext>
                  </a:extLst>
                </p:cNvPr>
                <p:cNvSpPr/>
                <p:nvPr/>
              </p:nvSpPr>
              <p:spPr>
                <a:xfrm>
                  <a:off x="-3477073" y="3822101"/>
                  <a:ext cx="177018" cy="5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2" h="185" extrusionOk="0">
                      <a:moveTo>
                        <a:pt x="78" y="0"/>
                      </a:moveTo>
                      <a:cubicBezTo>
                        <a:pt x="1" y="0"/>
                        <a:pt x="1" y="125"/>
                        <a:pt x="78" y="125"/>
                      </a:cubicBezTo>
                      <a:cubicBezTo>
                        <a:pt x="1045" y="165"/>
                        <a:pt x="2010" y="184"/>
                        <a:pt x="2973" y="184"/>
                      </a:cubicBezTo>
                      <a:cubicBezTo>
                        <a:pt x="3875" y="184"/>
                        <a:pt x="4775" y="167"/>
                        <a:pt x="5675" y="135"/>
                      </a:cubicBezTo>
                      <a:cubicBezTo>
                        <a:pt x="5752" y="135"/>
                        <a:pt x="5752" y="10"/>
                        <a:pt x="5675" y="10"/>
                      </a:cubicBezTo>
                      <a:cubicBezTo>
                        <a:pt x="4771" y="47"/>
                        <a:pt x="3867" y="66"/>
                        <a:pt x="2962" y="66"/>
                      </a:cubicBezTo>
                      <a:cubicBezTo>
                        <a:pt x="2002" y="66"/>
                        <a:pt x="1041" y="45"/>
                        <a:pt x="78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2" name="Google Shape;1292;p50">
                  <a:extLst>
                    <a:ext uri="{FF2B5EF4-FFF2-40B4-BE49-F238E27FC236}">
                      <a16:creationId xmlns="" xmlns:a16="http://schemas.microsoft.com/office/drawing/2014/main" id="{AD316FBD-E3A2-94A6-1C16-2C10F916F5E1}"/>
                    </a:ext>
                  </a:extLst>
                </p:cNvPr>
                <p:cNvSpPr/>
                <p:nvPr/>
              </p:nvSpPr>
              <p:spPr>
                <a:xfrm>
                  <a:off x="-3473810" y="2396388"/>
                  <a:ext cx="163261" cy="1052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05" h="3419" extrusionOk="0">
                      <a:moveTo>
                        <a:pt x="1885" y="0"/>
                      </a:moveTo>
                      <a:cubicBezTo>
                        <a:pt x="1649" y="0"/>
                        <a:pt x="1527" y="205"/>
                        <a:pt x="1527" y="205"/>
                      </a:cubicBezTo>
                      <a:cubicBezTo>
                        <a:pt x="1527" y="205"/>
                        <a:pt x="0" y="1885"/>
                        <a:pt x="1354" y="2797"/>
                      </a:cubicBezTo>
                      <a:cubicBezTo>
                        <a:pt x="1577" y="2945"/>
                        <a:pt x="1763" y="2996"/>
                        <a:pt x="1928" y="2996"/>
                      </a:cubicBezTo>
                      <a:cubicBezTo>
                        <a:pt x="2279" y="2996"/>
                        <a:pt x="2536" y="2766"/>
                        <a:pt x="2856" y="2766"/>
                      </a:cubicBezTo>
                      <a:cubicBezTo>
                        <a:pt x="3066" y="2766"/>
                        <a:pt x="3303" y="2865"/>
                        <a:pt x="3610" y="3190"/>
                      </a:cubicBezTo>
                      <a:cubicBezTo>
                        <a:pt x="3759" y="3351"/>
                        <a:pt x="3912" y="3418"/>
                        <a:pt x="4060" y="3418"/>
                      </a:cubicBezTo>
                      <a:cubicBezTo>
                        <a:pt x="4719" y="3418"/>
                        <a:pt x="5305" y="2110"/>
                        <a:pt x="5156" y="1875"/>
                      </a:cubicBezTo>
                      <a:cubicBezTo>
                        <a:pt x="5156" y="1875"/>
                        <a:pt x="3745" y="1453"/>
                        <a:pt x="3236" y="1270"/>
                      </a:cubicBezTo>
                      <a:cubicBezTo>
                        <a:pt x="2737" y="1088"/>
                        <a:pt x="2698" y="454"/>
                        <a:pt x="2228" y="128"/>
                      </a:cubicBezTo>
                      <a:cubicBezTo>
                        <a:pt x="2095" y="34"/>
                        <a:pt x="1981" y="0"/>
                        <a:pt x="188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3" name="Google Shape;1293;p50">
                  <a:extLst>
                    <a:ext uri="{FF2B5EF4-FFF2-40B4-BE49-F238E27FC236}">
                      <a16:creationId xmlns="" xmlns:a16="http://schemas.microsoft.com/office/drawing/2014/main" id="{270BE8B8-6AFD-8DD9-CA61-2692BA398D29}"/>
                    </a:ext>
                  </a:extLst>
                </p:cNvPr>
                <p:cNvSpPr/>
                <p:nvPr/>
              </p:nvSpPr>
              <p:spPr>
                <a:xfrm>
                  <a:off x="-3548563" y="2494437"/>
                  <a:ext cx="325046" cy="3984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62" h="12947" extrusionOk="0">
                      <a:moveTo>
                        <a:pt x="7765" y="0"/>
                      </a:moveTo>
                      <a:cubicBezTo>
                        <a:pt x="7118" y="0"/>
                        <a:pt x="6540" y="343"/>
                        <a:pt x="6116" y="955"/>
                      </a:cubicBezTo>
                      <a:cubicBezTo>
                        <a:pt x="5550" y="1790"/>
                        <a:pt x="5425" y="2846"/>
                        <a:pt x="5799" y="3778"/>
                      </a:cubicBezTo>
                      <a:lnTo>
                        <a:pt x="7220" y="7416"/>
                      </a:lnTo>
                      <a:lnTo>
                        <a:pt x="0" y="11948"/>
                      </a:lnTo>
                      <a:lnTo>
                        <a:pt x="634" y="12946"/>
                      </a:lnTo>
                      <a:cubicBezTo>
                        <a:pt x="634" y="12946"/>
                        <a:pt x="10360" y="9980"/>
                        <a:pt x="10504" y="8060"/>
                      </a:cubicBezTo>
                      <a:cubicBezTo>
                        <a:pt x="10561" y="7292"/>
                        <a:pt x="8209" y="52"/>
                        <a:pt x="8209" y="52"/>
                      </a:cubicBezTo>
                      <a:cubicBezTo>
                        <a:pt x="8058" y="17"/>
                        <a:pt x="7910" y="0"/>
                        <a:pt x="7765" y="0"/>
                      </a:cubicBezTo>
                      <a:close/>
                    </a:path>
                  </a:pathLst>
                </a:custGeom>
                <a:solidFill>
                  <a:srgbClr val="8351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4" name="Google Shape;1294;p50">
                  <a:extLst>
                    <a:ext uri="{FF2B5EF4-FFF2-40B4-BE49-F238E27FC236}">
                      <a16:creationId xmlns="" xmlns:a16="http://schemas.microsoft.com/office/drawing/2014/main" id="{5A7CA31D-E449-BBDC-1204-921818E68655}"/>
                    </a:ext>
                  </a:extLst>
                </p:cNvPr>
                <p:cNvSpPr/>
                <p:nvPr/>
              </p:nvSpPr>
              <p:spPr>
                <a:xfrm>
                  <a:off x="-3610913" y="2849150"/>
                  <a:ext cx="106482" cy="901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0" h="2928" extrusionOk="0">
                      <a:moveTo>
                        <a:pt x="2598" y="1"/>
                      </a:moveTo>
                      <a:cubicBezTo>
                        <a:pt x="2462" y="1"/>
                        <a:pt x="2362" y="19"/>
                        <a:pt x="2362" y="19"/>
                      </a:cubicBezTo>
                      <a:cubicBezTo>
                        <a:pt x="2362" y="19"/>
                        <a:pt x="1614" y="124"/>
                        <a:pt x="1124" y="499"/>
                      </a:cubicBezTo>
                      <a:cubicBezTo>
                        <a:pt x="634" y="864"/>
                        <a:pt x="250" y="1113"/>
                        <a:pt x="29" y="1555"/>
                      </a:cubicBezTo>
                      <a:cubicBezTo>
                        <a:pt x="0" y="1611"/>
                        <a:pt x="21" y="1634"/>
                        <a:pt x="72" y="1634"/>
                      </a:cubicBezTo>
                      <a:cubicBezTo>
                        <a:pt x="274" y="1634"/>
                        <a:pt x="951" y="1286"/>
                        <a:pt x="951" y="1286"/>
                      </a:cubicBezTo>
                      <a:lnTo>
                        <a:pt x="951" y="1286"/>
                      </a:lnTo>
                      <a:cubicBezTo>
                        <a:pt x="951" y="1286"/>
                        <a:pt x="826" y="1430"/>
                        <a:pt x="653" y="1651"/>
                      </a:cubicBezTo>
                      <a:cubicBezTo>
                        <a:pt x="894" y="1843"/>
                        <a:pt x="1114" y="2054"/>
                        <a:pt x="1316" y="2294"/>
                      </a:cubicBezTo>
                      <a:cubicBezTo>
                        <a:pt x="1527" y="2515"/>
                        <a:pt x="1767" y="2726"/>
                        <a:pt x="1998" y="2928"/>
                      </a:cubicBezTo>
                      <a:cubicBezTo>
                        <a:pt x="2612" y="2160"/>
                        <a:pt x="3198" y="1305"/>
                        <a:pt x="3303" y="825"/>
                      </a:cubicBezTo>
                      <a:cubicBezTo>
                        <a:pt x="3459" y="106"/>
                        <a:pt x="2925" y="1"/>
                        <a:pt x="2598" y="1"/>
                      </a:cubicBezTo>
                      <a:close/>
                    </a:path>
                  </a:pathLst>
                </a:custGeom>
                <a:solidFill>
                  <a:srgbClr val="8351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5" name="Google Shape;1295;p50">
                  <a:extLst>
                    <a:ext uri="{FF2B5EF4-FFF2-40B4-BE49-F238E27FC236}">
                      <a16:creationId xmlns="" xmlns:a16="http://schemas.microsoft.com/office/drawing/2014/main" id="{6D6310FC-8644-3B91-729A-02F32AB61822}"/>
                    </a:ext>
                  </a:extLst>
                </p:cNvPr>
                <p:cNvSpPr/>
                <p:nvPr/>
              </p:nvSpPr>
              <p:spPr>
                <a:xfrm>
                  <a:off x="-3632517" y="2892266"/>
                  <a:ext cx="92848" cy="88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7" h="2862" extrusionOk="0">
                      <a:moveTo>
                        <a:pt x="1538" y="0"/>
                      </a:moveTo>
                      <a:cubicBezTo>
                        <a:pt x="1538" y="0"/>
                        <a:pt x="136" y="1133"/>
                        <a:pt x="11" y="1719"/>
                      </a:cubicBezTo>
                      <a:cubicBezTo>
                        <a:pt x="1" y="1771"/>
                        <a:pt x="15" y="1793"/>
                        <a:pt x="48" y="1793"/>
                      </a:cubicBezTo>
                      <a:cubicBezTo>
                        <a:pt x="249" y="1793"/>
                        <a:pt x="1154" y="932"/>
                        <a:pt x="1154" y="932"/>
                      </a:cubicBezTo>
                      <a:lnTo>
                        <a:pt x="1154" y="932"/>
                      </a:lnTo>
                      <a:cubicBezTo>
                        <a:pt x="1154" y="932"/>
                        <a:pt x="194" y="2065"/>
                        <a:pt x="338" y="2343"/>
                      </a:cubicBezTo>
                      <a:cubicBezTo>
                        <a:pt x="353" y="2372"/>
                        <a:pt x="377" y="2385"/>
                        <a:pt x="409" y="2385"/>
                      </a:cubicBezTo>
                      <a:cubicBezTo>
                        <a:pt x="683" y="2385"/>
                        <a:pt x="1509" y="1412"/>
                        <a:pt x="1509" y="1412"/>
                      </a:cubicBezTo>
                      <a:lnTo>
                        <a:pt x="1509" y="1412"/>
                      </a:lnTo>
                      <a:cubicBezTo>
                        <a:pt x="1509" y="1412"/>
                        <a:pt x="664" y="2650"/>
                        <a:pt x="827" y="2804"/>
                      </a:cubicBezTo>
                      <a:cubicBezTo>
                        <a:pt x="837" y="2813"/>
                        <a:pt x="849" y="2817"/>
                        <a:pt x="864" y="2817"/>
                      </a:cubicBezTo>
                      <a:cubicBezTo>
                        <a:pt x="1103" y="2817"/>
                        <a:pt x="1998" y="1700"/>
                        <a:pt x="1999" y="1700"/>
                      </a:cubicBezTo>
                      <a:lnTo>
                        <a:pt x="1999" y="1700"/>
                      </a:lnTo>
                      <a:cubicBezTo>
                        <a:pt x="1999" y="1700"/>
                        <a:pt x="1557" y="2612"/>
                        <a:pt x="1720" y="2842"/>
                      </a:cubicBezTo>
                      <a:cubicBezTo>
                        <a:pt x="1729" y="2855"/>
                        <a:pt x="1742" y="2861"/>
                        <a:pt x="1756" y="2861"/>
                      </a:cubicBezTo>
                      <a:cubicBezTo>
                        <a:pt x="2006" y="2861"/>
                        <a:pt x="3016" y="1124"/>
                        <a:pt x="3016" y="1124"/>
                      </a:cubicBezTo>
                      <a:lnTo>
                        <a:pt x="1538" y="0"/>
                      </a:lnTo>
                      <a:close/>
                    </a:path>
                  </a:pathLst>
                </a:custGeom>
                <a:solidFill>
                  <a:srgbClr val="8351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6" name="Google Shape;1296;p50">
                  <a:extLst>
                    <a:ext uri="{FF2B5EF4-FFF2-40B4-BE49-F238E27FC236}">
                      <a16:creationId xmlns="" xmlns:a16="http://schemas.microsoft.com/office/drawing/2014/main" id="{A0EBD6E9-B660-7049-ACD5-55D7CC48BF25}"/>
                    </a:ext>
                  </a:extLst>
                </p:cNvPr>
                <p:cNvSpPr/>
                <p:nvPr/>
              </p:nvSpPr>
              <p:spPr>
                <a:xfrm>
                  <a:off x="-3381916" y="2489605"/>
                  <a:ext cx="114083" cy="1083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07" h="3522" extrusionOk="0">
                      <a:moveTo>
                        <a:pt x="2456" y="0"/>
                      </a:moveTo>
                      <a:cubicBezTo>
                        <a:pt x="1709" y="0"/>
                        <a:pt x="142" y="604"/>
                        <a:pt x="0" y="2859"/>
                      </a:cubicBezTo>
                      <a:lnTo>
                        <a:pt x="173" y="3522"/>
                      </a:lnTo>
                      <a:lnTo>
                        <a:pt x="3706" y="1765"/>
                      </a:lnTo>
                      <a:cubicBezTo>
                        <a:pt x="3706" y="1765"/>
                        <a:pt x="3159" y="334"/>
                        <a:pt x="2804" y="75"/>
                      </a:cubicBezTo>
                      <a:cubicBezTo>
                        <a:pt x="2742" y="29"/>
                        <a:pt x="2618" y="0"/>
                        <a:pt x="24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7" name="Google Shape;1297;p50">
                  <a:extLst>
                    <a:ext uri="{FF2B5EF4-FFF2-40B4-BE49-F238E27FC236}">
                      <a16:creationId xmlns="" xmlns:a16="http://schemas.microsoft.com/office/drawing/2014/main" id="{EFCACBA5-129F-416C-19B1-2ADE9D9BA531}"/>
                    </a:ext>
                  </a:extLst>
                </p:cNvPr>
                <p:cNvSpPr/>
                <p:nvPr/>
              </p:nvSpPr>
              <p:spPr>
                <a:xfrm>
                  <a:off x="-3329630" y="2720603"/>
                  <a:ext cx="46747" cy="122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9" h="399" extrusionOk="0">
                      <a:moveTo>
                        <a:pt x="106" y="0"/>
                      </a:moveTo>
                      <a:cubicBezTo>
                        <a:pt x="20" y="0"/>
                        <a:pt x="1" y="125"/>
                        <a:pt x="77" y="125"/>
                      </a:cubicBezTo>
                      <a:lnTo>
                        <a:pt x="77" y="135"/>
                      </a:lnTo>
                      <a:cubicBezTo>
                        <a:pt x="529" y="163"/>
                        <a:pt x="970" y="250"/>
                        <a:pt x="1393" y="394"/>
                      </a:cubicBezTo>
                      <a:cubicBezTo>
                        <a:pt x="1401" y="397"/>
                        <a:pt x="1409" y="398"/>
                        <a:pt x="1417" y="398"/>
                      </a:cubicBezTo>
                      <a:cubicBezTo>
                        <a:pt x="1481" y="398"/>
                        <a:pt x="1519" y="304"/>
                        <a:pt x="1450" y="279"/>
                      </a:cubicBezTo>
                      <a:cubicBezTo>
                        <a:pt x="1018" y="125"/>
                        <a:pt x="558" y="39"/>
                        <a:pt x="106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8" name="Google Shape;1298;p50">
                  <a:extLst>
                    <a:ext uri="{FF2B5EF4-FFF2-40B4-BE49-F238E27FC236}">
                      <a16:creationId xmlns="" xmlns:a16="http://schemas.microsoft.com/office/drawing/2014/main" id="{B9FE7713-4D5F-5A7D-CBBE-844686000787}"/>
                    </a:ext>
                  </a:extLst>
                </p:cNvPr>
                <p:cNvSpPr/>
                <p:nvPr/>
              </p:nvSpPr>
              <p:spPr>
                <a:xfrm>
                  <a:off x="-3324521" y="2714078"/>
                  <a:ext cx="22712" cy="114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8" h="373" extrusionOk="0">
                      <a:moveTo>
                        <a:pt x="670" y="1"/>
                      </a:moveTo>
                      <a:cubicBezTo>
                        <a:pt x="449" y="30"/>
                        <a:pt x="228" y="116"/>
                        <a:pt x="46" y="260"/>
                      </a:cubicBezTo>
                      <a:cubicBezTo>
                        <a:pt x="0" y="298"/>
                        <a:pt x="33" y="373"/>
                        <a:pt x="82" y="373"/>
                      </a:cubicBezTo>
                      <a:cubicBezTo>
                        <a:pt x="95" y="373"/>
                        <a:pt x="109" y="368"/>
                        <a:pt x="123" y="356"/>
                      </a:cubicBezTo>
                      <a:cubicBezTo>
                        <a:pt x="286" y="222"/>
                        <a:pt x="478" y="145"/>
                        <a:pt x="689" y="126"/>
                      </a:cubicBezTo>
                      <a:cubicBezTo>
                        <a:pt x="737" y="97"/>
                        <a:pt x="728" y="20"/>
                        <a:pt x="67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1299" name="Google Shape;1299;p50">
              <a:extLst>
                <a:ext uri="{FF2B5EF4-FFF2-40B4-BE49-F238E27FC236}">
                  <a16:creationId xmlns="" xmlns:a16="http://schemas.microsoft.com/office/drawing/2014/main" id="{C53CC683-0B6F-DC85-AD20-B3896C865859}"/>
                </a:ext>
              </a:extLst>
            </p:cNvPr>
            <p:cNvSpPr/>
            <p:nvPr/>
          </p:nvSpPr>
          <p:spPr>
            <a:xfrm>
              <a:off x="7430300" y="1644650"/>
              <a:ext cx="17450" cy="47625"/>
            </a:xfrm>
            <a:custGeom>
              <a:avLst/>
              <a:gdLst/>
              <a:ahLst/>
              <a:cxnLst/>
              <a:rect l="l" t="t" r="r" b="b"/>
              <a:pathLst>
                <a:path w="698" h="1905" extrusionOk="0">
                  <a:moveTo>
                    <a:pt x="286" y="64"/>
                  </a:moveTo>
                  <a:lnTo>
                    <a:pt x="254" y="889"/>
                  </a:lnTo>
                  <a:lnTo>
                    <a:pt x="0" y="1556"/>
                  </a:lnTo>
                  <a:lnTo>
                    <a:pt x="254" y="1905"/>
                  </a:lnTo>
                  <a:lnTo>
                    <a:pt x="571" y="1302"/>
                  </a:lnTo>
                  <a:lnTo>
                    <a:pt x="698" y="667"/>
                  </a:lnTo>
                  <a:lnTo>
                    <a:pt x="63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F07ABA77-8B51-6078-A7D3-2A2FBF8DDE72}"/>
              </a:ext>
            </a:extLst>
          </p:cNvPr>
          <p:cNvGrpSpPr/>
          <p:nvPr/>
        </p:nvGrpSpPr>
        <p:grpSpPr>
          <a:xfrm>
            <a:off x="113722" y="1669658"/>
            <a:ext cx="7224526" cy="2884029"/>
            <a:chOff x="252495" y="838422"/>
            <a:chExt cx="6548950" cy="4279443"/>
          </a:xfrm>
        </p:grpSpPr>
        <p:sp>
          <p:nvSpPr>
            <p:cNvPr id="7" name="Rectangle: Rounded Corners 6">
              <a:extLst>
                <a:ext uri="{FF2B5EF4-FFF2-40B4-BE49-F238E27FC236}">
                  <a16:creationId xmlns="" xmlns:a16="http://schemas.microsoft.com/office/drawing/2014/main" id="{395A4B21-F4AA-17A4-36AB-FFEC9C2C13CA}"/>
                </a:ext>
              </a:extLst>
            </p:cNvPr>
            <p:cNvSpPr/>
            <p:nvPr/>
          </p:nvSpPr>
          <p:spPr>
            <a:xfrm>
              <a:off x="2808512" y="838422"/>
              <a:ext cx="1436915" cy="1175657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5500" b="1" i="0" u="none" strike="noStrike" kern="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2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8059C00C-B748-2B93-41D3-0B9EC9EBD810}"/>
                </a:ext>
              </a:extLst>
            </p:cNvPr>
            <p:cNvSpPr txBox="1"/>
            <p:nvPr/>
          </p:nvSpPr>
          <p:spPr>
            <a:xfrm>
              <a:off x="252495" y="2255543"/>
              <a:ext cx="6548950" cy="28623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MỘT</a:t>
              </a:r>
              <a:r>
                <a:rPr kumimoji="0" lang="en-US" sz="4000" b="1" i="0" u="none" strike="noStrike" kern="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SỐ ĐẶC ĐIỂM CƠ BẢN </a:t>
              </a:r>
              <a:r>
                <a:rPr kumimoji="0" lang="en-US" sz="4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VỀ 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TỰ </a:t>
              </a:r>
              <a:r>
                <a:rPr kumimoji="0" lang="en-US" sz="4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NHIÊN</a:t>
              </a:r>
              <a:r>
                <a:rPr kumimoji="0" lang="en-US" sz="4000" b="1" i="0" u="none" strike="noStrike" kern="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VÀ</a:t>
              </a:r>
              <a:r>
                <a:rPr kumimoji="0" lang="en-US" sz="4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DÂN CƯ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39294481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>
          <a:extLst>
            <a:ext uri="{FF2B5EF4-FFF2-40B4-BE49-F238E27FC236}">
              <a16:creationId xmlns="" xmlns:a16="http://schemas.microsoft.com/office/drawing/2014/main" id="{DE232A1C-7CE3-AD3B-77DF-97DDC6305A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EE790D7B-C090-90CE-CB6A-BBB18CB59681}"/>
              </a:ext>
            </a:extLst>
          </p:cNvPr>
          <p:cNvSpPr/>
          <p:nvPr/>
        </p:nvSpPr>
        <p:spPr>
          <a:xfrm>
            <a:off x="5529825" y="1141139"/>
            <a:ext cx="3564881" cy="1090037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1800" dirty="0" err="1" smtClean="0">
                <a:solidFill>
                  <a:schemeClr val="tx1"/>
                </a:solidFill>
              </a:rPr>
              <a:t>Nhóm</a:t>
            </a:r>
            <a:r>
              <a:rPr lang="en-US" sz="1800" dirty="0" smtClean="0">
                <a:solidFill>
                  <a:schemeClr val="tx1"/>
                </a:solidFill>
              </a:rPr>
              <a:t> 1,2,3: </a:t>
            </a:r>
            <a:r>
              <a:rPr lang="vi-VN" sz="1800" dirty="0">
                <a:solidFill>
                  <a:schemeClr val="tx1"/>
                </a:solidFill>
              </a:rPr>
              <a:t>Trình bày một số đặc điểm cơ bản về tự nhiên </a:t>
            </a:r>
            <a:r>
              <a:rPr lang="vi-VN" sz="1800" dirty="0" smtClean="0">
                <a:solidFill>
                  <a:schemeClr val="tx1"/>
                </a:solidFill>
              </a:rPr>
              <a:t>của </a:t>
            </a:r>
            <a:r>
              <a:rPr lang="vi-VN" sz="1800" dirty="0">
                <a:solidFill>
                  <a:schemeClr val="tx1"/>
                </a:solidFill>
              </a:rPr>
              <a:t>Trung Quốc. </a:t>
            </a:r>
            <a:endParaRPr lang="en-US" sz="1800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258618"/>
            <a:ext cx="5466661" cy="409762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9" name="Rectangle: Rounded Corners 7">
            <a:extLst>
              <a:ext uri="{FF2B5EF4-FFF2-40B4-BE49-F238E27FC236}">
                <a16:creationId xmlns="" xmlns:a16="http://schemas.microsoft.com/office/drawing/2014/main" id="{EE790D7B-C090-90CE-CB6A-BBB18CB59681}"/>
              </a:ext>
            </a:extLst>
          </p:cNvPr>
          <p:cNvSpPr/>
          <p:nvPr/>
        </p:nvSpPr>
        <p:spPr>
          <a:xfrm>
            <a:off x="5529825" y="2394509"/>
            <a:ext cx="3564881" cy="1160003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1800" dirty="0" err="1" smtClean="0">
                <a:solidFill>
                  <a:schemeClr val="tx1"/>
                </a:solidFill>
              </a:rPr>
              <a:t>Nhóm</a:t>
            </a:r>
            <a:r>
              <a:rPr lang="en-US" sz="1800" dirty="0" smtClean="0">
                <a:solidFill>
                  <a:schemeClr val="tx1"/>
                </a:solidFill>
              </a:rPr>
              <a:t> 4,5,6: </a:t>
            </a:r>
            <a:r>
              <a:rPr lang="vi-VN" sz="1800" dirty="0">
                <a:solidFill>
                  <a:schemeClr val="tx1"/>
                </a:solidFill>
              </a:rPr>
              <a:t>Trình bày một số đặc điểm cơ bản về </a:t>
            </a:r>
            <a:r>
              <a:rPr lang="vi-VN" sz="1800" dirty="0" smtClean="0">
                <a:solidFill>
                  <a:schemeClr val="tx1"/>
                </a:solidFill>
              </a:rPr>
              <a:t>dân cư của </a:t>
            </a:r>
            <a:r>
              <a:rPr lang="vi-VN" sz="1800" dirty="0">
                <a:solidFill>
                  <a:schemeClr val="tx1"/>
                </a:solidFill>
              </a:rPr>
              <a:t>Trung Quốc. 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3449140B-62C5-9940-C64A-FCBF066D0A15}"/>
              </a:ext>
            </a:extLst>
          </p:cNvPr>
          <p:cNvSpPr txBox="1"/>
          <p:nvPr/>
        </p:nvSpPr>
        <p:spPr>
          <a:xfrm>
            <a:off x="5569525" y="248809"/>
            <a:ext cx="3449488" cy="707886"/>
          </a:xfrm>
          <a:prstGeom prst="rect">
            <a:avLst/>
          </a:prstGeom>
          <a:solidFill>
            <a:schemeClr val="accent6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i="1" dirty="0" err="1" smtClean="0">
                <a:solidFill>
                  <a:srgbClr val="FF0000"/>
                </a:solidFill>
              </a:rPr>
              <a:t>Đọc</a:t>
            </a:r>
            <a:r>
              <a:rPr lang="en-US" sz="2000" b="1" i="1" dirty="0" smtClean="0">
                <a:solidFill>
                  <a:srgbClr val="FF0000"/>
                </a:solidFill>
              </a:rPr>
              <a:t> </a:t>
            </a:r>
            <a:r>
              <a:rPr lang="en-US" sz="2000" b="1" i="1" dirty="0" err="1" smtClean="0">
                <a:solidFill>
                  <a:srgbClr val="FF0000"/>
                </a:solidFill>
              </a:rPr>
              <a:t>thông</a:t>
            </a:r>
            <a:r>
              <a:rPr lang="en-US" sz="2000" b="1" i="1" dirty="0" smtClean="0">
                <a:solidFill>
                  <a:srgbClr val="FF0000"/>
                </a:solidFill>
              </a:rPr>
              <a:t> tin </a:t>
            </a:r>
            <a:r>
              <a:rPr lang="en-US" sz="2000" b="1" i="1" dirty="0" err="1" smtClean="0">
                <a:solidFill>
                  <a:srgbClr val="FF0000"/>
                </a:solidFill>
              </a:rPr>
              <a:t>và</a:t>
            </a:r>
            <a:r>
              <a:rPr lang="en-US" sz="2000" b="1" i="1" dirty="0" smtClean="0">
                <a:solidFill>
                  <a:srgbClr val="FF0000"/>
                </a:solidFill>
              </a:rPr>
              <a:t> </a:t>
            </a:r>
            <a:r>
              <a:rPr lang="en-US" sz="2000" b="1" i="1" dirty="0" err="1" smtClean="0">
                <a:solidFill>
                  <a:srgbClr val="FF0000"/>
                </a:solidFill>
              </a:rPr>
              <a:t>quan</a:t>
            </a:r>
            <a:r>
              <a:rPr lang="en-US" sz="2000" b="1" i="1" dirty="0" smtClean="0">
                <a:solidFill>
                  <a:srgbClr val="FF0000"/>
                </a:solidFill>
              </a:rPr>
              <a:t> </a:t>
            </a:r>
            <a:r>
              <a:rPr lang="vi-VN" sz="2000" b="1" i="1" dirty="0" smtClean="0">
                <a:solidFill>
                  <a:srgbClr val="FF0000"/>
                </a:solidFill>
              </a:rPr>
              <a:t>sát </a:t>
            </a:r>
            <a:r>
              <a:rPr lang="vi-VN" sz="2000" b="1" i="1" dirty="0">
                <a:solidFill>
                  <a:srgbClr val="FF0000"/>
                </a:solidFill>
              </a:rPr>
              <a:t>hình </a:t>
            </a:r>
            <a:r>
              <a:rPr lang="en-US" sz="2000" b="1" i="1" dirty="0" smtClean="0">
                <a:solidFill>
                  <a:srgbClr val="FF0000"/>
                </a:solidFill>
              </a:rPr>
              <a:t>1,2</a:t>
            </a:r>
            <a:r>
              <a:rPr lang="vi-VN" sz="2000" b="1" i="1" dirty="0" smtClean="0">
                <a:solidFill>
                  <a:srgbClr val="FF0000"/>
                </a:solidFill>
              </a:rPr>
              <a:t> </a:t>
            </a:r>
            <a:r>
              <a:rPr lang="en-US" sz="2000" b="1" i="1" dirty="0" err="1" smtClean="0">
                <a:solidFill>
                  <a:srgbClr val="FF0000"/>
                </a:solidFill>
              </a:rPr>
              <a:t>trang</a:t>
            </a:r>
            <a:r>
              <a:rPr lang="en-US" sz="2000" b="1" i="1" dirty="0" smtClean="0">
                <a:solidFill>
                  <a:srgbClr val="FF0000"/>
                </a:solidFill>
              </a:rPr>
              <a:t> 80-81 SGK:</a:t>
            </a:r>
            <a:endParaRPr lang="en-US" sz="2000" b="1" i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08518" y="3846046"/>
            <a:ext cx="1807494" cy="584775"/>
          </a:xfrm>
          <a:prstGeom prst="rect">
            <a:avLst/>
          </a:prstGeom>
          <a:noFill/>
          <a:ln w="19050"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 smtClean="0"/>
              <a:t>Thảo</a:t>
            </a:r>
            <a:r>
              <a:rPr lang="en-US" sz="1600" dirty="0" smtClean="0"/>
              <a:t> </a:t>
            </a:r>
            <a:r>
              <a:rPr lang="en-US" sz="1600" dirty="0" err="1" smtClean="0"/>
              <a:t>luận</a:t>
            </a:r>
            <a:r>
              <a:rPr lang="en-US" sz="1600" dirty="0" smtClean="0"/>
              <a:t> </a:t>
            </a:r>
            <a:r>
              <a:rPr lang="en-US" sz="1600" dirty="0" err="1" smtClean="0"/>
              <a:t>nhóm</a:t>
            </a:r>
            <a:r>
              <a:rPr lang="en-US" sz="1600" dirty="0" smtClean="0"/>
              <a:t> </a:t>
            </a:r>
          </a:p>
          <a:p>
            <a:pPr algn="ctr"/>
            <a:r>
              <a:rPr lang="en-US" sz="1600" dirty="0" smtClean="0"/>
              <a:t> (4 </a:t>
            </a:r>
            <a:r>
              <a:rPr lang="en-US" sz="1600" dirty="0" err="1" smtClean="0"/>
              <a:t>phút</a:t>
            </a:r>
            <a:r>
              <a:rPr lang="en-US" sz="16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413558719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7529748-7279-963B-8E3E-FF8C4DC2F3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5769" y="20480"/>
            <a:ext cx="6407382" cy="512302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747352626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26775" y="1233377"/>
            <a:ext cx="63767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</a:rPr>
              <a:t>Một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số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hình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ảnh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đẹp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của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thiên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nhiên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Trung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Quốc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0918366"/>
      </p:ext>
    </p:extLst>
  </p:cSld>
  <p:clrMapOvr>
    <a:masterClrMapping/>
  </p:clrMapOvr>
  <p:transition spd="med" advTm="3000">
    <p:random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0C8FFF97-03A6-7AF2-B99A-1DF6789A07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="" xmlns:a16="http://schemas.microsoft.com/office/drawing/2014/main" id="{0D81530F-87AF-A887-85AC-68E5F523BB04}"/>
              </a:ext>
            </a:extLst>
          </p:cNvPr>
          <p:cNvGrpSpPr/>
          <p:nvPr/>
        </p:nvGrpSpPr>
        <p:grpSpPr>
          <a:xfrm>
            <a:off x="121649" y="143329"/>
            <a:ext cx="4690641" cy="4103458"/>
            <a:chOff x="121649" y="143329"/>
            <a:chExt cx="4690641" cy="4103458"/>
          </a:xfrm>
        </p:grpSpPr>
        <p:pic>
          <p:nvPicPr>
            <p:cNvPr id="13" name="Picture 12">
              <a:extLst>
                <a:ext uri="{FF2B5EF4-FFF2-40B4-BE49-F238E27FC236}">
                  <a16:creationId xmlns="" xmlns:a16="http://schemas.microsoft.com/office/drawing/2014/main" id="{2262B5DB-C1E2-0393-7EC1-44EBF999B0D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1649" y="143329"/>
              <a:ext cx="4690641" cy="3652158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="" xmlns:a16="http://schemas.microsoft.com/office/drawing/2014/main" id="{7F48F0A3-C385-2750-D473-7B9D753BB3BF}"/>
                </a:ext>
              </a:extLst>
            </p:cNvPr>
            <p:cNvSpPr txBox="1"/>
            <p:nvPr/>
          </p:nvSpPr>
          <p:spPr>
            <a:xfrm>
              <a:off x="180969" y="3877455"/>
              <a:ext cx="457200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800" i="1"/>
                <a:t>Đồng bằng Đông Bắc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D7472A96-246B-DE34-9C0B-886D52DCD708}"/>
              </a:ext>
            </a:extLst>
          </p:cNvPr>
          <p:cNvGrpSpPr/>
          <p:nvPr/>
        </p:nvGrpSpPr>
        <p:grpSpPr>
          <a:xfrm>
            <a:off x="4659947" y="1303792"/>
            <a:ext cx="4572000" cy="3747180"/>
            <a:chOff x="4659947" y="1303792"/>
            <a:chExt cx="4572000" cy="3747180"/>
          </a:xfrm>
        </p:grpSpPr>
        <p:pic>
          <p:nvPicPr>
            <p:cNvPr id="14" name="Picture 13">
              <a:extLst>
                <a:ext uri="{FF2B5EF4-FFF2-40B4-BE49-F238E27FC236}">
                  <a16:creationId xmlns="" xmlns:a16="http://schemas.microsoft.com/office/drawing/2014/main" id="{7F014173-5FF0-442C-7FA0-0901C0AAD4F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69543" y="1755092"/>
              <a:ext cx="4152808" cy="3295880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="" xmlns:a16="http://schemas.microsoft.com/office/drawing/2014/main" id="{725284CF-6146-B369-1A66-6DF662C3C312}"/>
                </a:ext>
              </a:extLst>
            </p:cNvPr>
            <p:cNvSpPr txBox="1"/>
            <p:nvPr/>
          </p:nvSpPr>
          <p:spPr>
            <a:xfrm>
              <a:off x="4659947" y="1303792"/>
              <a:ext cx="457200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800" i="1"/>
                <a:t>Đồng bằng Hoa Bắc</a:t>
              </a:r>
            </a:p>
          </p:txBody>
        </p:sp>
      </p:grpSp>
      <p:pic>
        <p:nvPicPr>
          <p:cNvPr id="2" name="SoundofBuddha-VariousArtists_34q7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6726" y="45339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74165"/>
      </p:ext>
    </p:extLst>
  </p:cSld>
  <p:clrMapOvr>
    <a:masterClrMapping/>
  </p:clrMapOvr>
  <p:transition spd="med" advTm="5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0303" numSld="5" showWhenStopped="0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DA43584B-DC4D-8043-47EE-20000B00CB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70CF4E31-3CF3-60A2-5B1D-97C289129D79}"/>
              </a:ext>
            </a:extLst>
          </p:cNvPr>
          <p:cNvGrpSpPr/>
          <p:nvPr/>
        </p:nvGrpSpPr>
        <p:grpSpPr>
          <a:xfrm>
            <a:off x="180969" y="190259"/>
            <a:ext cx="4478978" cy="3933157"/>
            <a:chOff x="180969" y="190259"/>
            <a:chExt cx="4478978" cy="3933157"/>
          </a:xfrm>
        </p:grpSpPr>
        <p:sp>
          <p:nvSpPr>
            <p:cNvPr id="22" name="TextBox 21">
              <a:extLst>
                <a:ext uri="{FF2B5EF4-FFF2-40B4-BE49-F238E27FC236}">
                  <a16:creationId xmlns="" xmlns:a16="http://schemas.microsoft.com/office/drawing/2014/main" id="{74A18B90-23DF-5600-F8C2-457461C998EF}"/>
                </a:ext>
              </a:extLst>
            </p:cNvPr>
            <p:cNvSpPr txBox="1"/>
            <p:nvPr/>
          </p:nvSpPr>
          <p:spPr>
            <a:xfrm>
              <a:off x="180969" y="3754084"/>
              <a:ext cx="4478978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800" i="1"/>
                <a:t>Đồng bằng Hoa Trung</a:t>
              </a:r>
            </a:p>
          </p:txBody>
        </p:sp>
        <p:pic>
          <p:nvPicPr>
            <p:cNvPr id="15362" name="Picture 2">
              <a:extLst>
                <a:ext uri="{FF2B5EF4-FFF2-40B4-BE49-F238E27FC236}">
                  <a16:creationId xmlns="" xmlns:a16="http://schemas.microsoft.com/office/drawing/2014/main" id="{973F3D07-991C-90D9-ACCD-34CE5D6220B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193"/>
            <a:stretch/>
          </p:blipFill>
          <p:spPr bwMode="auto">
            <a:xfrm>
              <a:off x="180969" y="190259"/>
              <a:ext cx="4478978" cy="34180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7EFB4E59-20A2-E9E8-4895-5755C55C2FA1}"/>
              </a:ext>
            </a:extLst>
          </p:cNvPr>
          <p:cNvGrpSpPr/>
          <p:nvPr/>
        </p:nvGrpSpPr>
        <p:grpSpPr>
          <a:xfrm>
            <a:off x="4659947" y="1389416"/>
            <a:ext cx="4572000" cy="3657965"/>
            <a:chOff x="4659947" y="1389416"/>
            <a:chExt cx="4572000" cy="3657965"/>
          </a:xfrm>
        </p:grpSpPr>
        <p:sp>
          <p:nvSpPr>
            <p:cNvPr id="23" name="TextBox 22">
              <a:extLst>
                <a:ext uri="{FF2B5EF4-FFF2-40B4-BE49-F238E27FC236}">
                  <a16:creationId xmlns="" xmlns:a16="http://schemas.microsoft.com/office/drawing/2014/main" id="{79C94B3C-F8FF-972C-6DF5-4BD47A1EABE2}"/>
                </a:ext>
              </a:extLst>
            </p:cNvPr>
            <p:cNvSpPr txBox="1"/>
            <p:nvPr/>
          </p:nvSpPr>
          <p:spPr>
            <a:xfrm>
              <a:off x="4659947" y="1389416"/>
              <a:ext cx="457200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800" i="1"/>
                <a:t>Đồng bằng Hoa Nam</a:t>
              </a:r>
            </a:p>
          </p:txBody>
        </p:sp>
        <p:pic>
          <p:nvPicPr>
            <p:cNvPr id="15364" name="Picture 4" descr="Du lịch Trung Quốc: Top 8 điểm đến mùa Xuân &quot;đốn tim&quot; du khách">
              <a:extLst>
                <a:ext uri="{FF2B5EF4-FFF2-40B4-BE49-F238E27FC236}">
                  <a16:creationId xmlns="" xmlns:a16="http://schemas.microsoft.com/office/drawing/2014/main" id="{CC818168-593D-C126-B034-138498DCFD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22106" y="1893372"/>
              <a:ext cx="4140925" cy="31540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00960709"/>
      </p:ext>
    </p:extLst>
  </p:cSld>
  <p:clrMapOvr>
    <a:masterClrMapping/>
  </p:clrMapOvr>
  <p:transition spd="med" advTm="5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41A21B0E-DD9C-4411-8B65-2D09D0244A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07323732-1E20-FD92-EE27-87AF95A196BD}"/>
              </a:ext>
            </a:extLst>
          </p:cNvPr>
          <p:cNvGrpSpPr/>
          <p:nvPr/>
        </p:nvGrpSpPr>
        <p:grpSpPr>
          <a:xfrm>
            <a:off x="158178" y="224970"/>
            <a:ext cx="4581002" cy="3589758"/>
            <a:chOff x="158178" y="224970"/>
            <a:chExt cx="4581002" cy="3589758"/>
          </a:xfrm>
        </p:grpSpPr>
        <p:sp>
          <p:nvSpPr>
            <p:cNvPr id="22" name="TextBox 21">
              <a:extLst>
                <a:ext uri="{FF2B5EF4-FFF2-40B4-BE49-F238E27FC236}">
                  <a16:creationId xmlns="" xmlns:a16="http://schemas.microsoft.com/office/drawing/2014/main" id="{B7C13C37-33B9-B2DD-0B31-4A36F4ADE14B}"/>
                </a:ext>
              </a:extLst>
            </p:cNvPr>
            <p:cNvSpPr txBox="1"/>
            <p:nvPr/>
          </p:nvSpPr>
          <p:spPr>
            <a:xfrm>
              <a:off x="957106" y="3445396"/>
              <a:ext cx="298314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800" i="1"/>
                <a:t>Cao nguyên Hoàng Thổ </a:t>
              </a:r>
            </a:p>
          </p:txBody>
        </p:sp>
        <p:pic>
          <p:nvPicPr>
            <p:cNvPr id="16392" name="Picture 8" descr="undefined">
              <a:extLst>
                <a:ext uri="{FF2B5EF4-FFF2-40B4-BE49-F238E27FC236}">
                  <a16:creationId xmlns="" xmlns:a16="http://schemas.microsoft.com/office/drawing/2014/main" id="{0FD8FB0A-2A55-5883-F576-AD18D717EC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178" y="224970"/>
              <a:ext cx="4581002" cy="30552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D38598A8-CB0C-FE38-4D59-3330CCC35165}"/>
              </a:ext>
            </a:extLst>
          </p:cNvPr>
          <p:cNvGrpSpPr/>
          <p:nvPr/>
        </p:nvGrpSpPr>
        <p:grpSpPr>
          <a:xfrm>
            <a:off x="4884057" y="1516137"/>
            <a:ext cx="4167079" cy="3507636"/>
            <a:chOff x="4884057" y="1463096"/>
            <a:chExt cx="4167079" cy="3507636"/>
          </a:xfrm>
        </p:grpSpPr>
        <p:sp>
          <p:nvSpPr>
            <p:cNvPr id="23" name="TextBox 22">
              <a:extLst>
                <a:ext uri="{FF2B5EF4-FFF2-40B4-BE49-F238E27FC236}">
                  <a16:creationId xmlns="" xmlns:a16="http://schemas.microsoft.com/office/drawing/2014/main" id="{1A86BF2A-999F-C367-9C78-800714A619DD}"/>
                </a:ext>
              </a:extLst>
            </p:cNvPr>
            <p:cNvSpPr txBox="1"/>
            <p:nvPr/>
          </p:nvSpPr>
          <p:spPr>
            <a:xfrm>
              <a:off x="5178480" y="1463096"/>
              <a:ext cx="357823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800" i="1" dirty="0"/>
                <a:t>Cao </a:t>
              </a:r>
              <a:r>
                <a:rPr lang="en-US" sz="1800" i="1" dirty="0" err="1"/>
                <a:t>nguyên</a:t>
              </a:r>
              <a:r>
                <a:rPr lang="en-US" sz="1800" i="1" dirty="0"/>
                <a:t> </a:t>
              </a:r>
              <a:r>
                <a:rPr lang="en-US" sz="1800" i="1" dirty="0" err="1"/>
                <a:t>Vân</a:t>
              </a:r>
              <a:r>
                <a:rPr lang="en-US" sz="1800" i="1" dirty="0"/>
                <a:t> </a:t>
              </a:r>
              <a:r>
                <a:rPr lang="en-US" sz="1800" i="1" dirty="0" err="1" smtClean="0"/>
                <a:t>Quý</a:t>
              </a:r>
              <a:endParaRPr lang="en-US" sz="1800" i="1" dirty="0"/>
            </a:p>
          </p:txBody>
        </p:sp>
        <p:pic>
          <p:nvPicPr>
            <p:cNvPr id="16394" name="Picture 10" descr="Cao nguyên Vân-Quý trong Yangchang">
              <a:extLst>
                <a:ext uri="{FF2B5EF4-FFF2-40B4-BE49-F238E27FC236}">
                  <a16:creationId xmlns="" xmlns:a16="http://schemas.microsoft.com/office/drawing/2014/main" id="{F86889BA-4732-1B5B-BB6E-F35837217C6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7328"/>
            <a:stretch/>
          </p:blipFill>
          <p:spPr bwMode="auto">
            <a:xfrm>
              <a:off x="4884057" y="1960334"/>
              <a:ext cx="4167079" cy="30103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36245434"/>
      </p:ext>
    </p:extLst>
  </p:cSld>
  <p:clrMapOvr>
    <a:masterClrMapping/>
  </p:clrMapOvr>
  <p:transition spd="med" advTm="5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AD1762BB-DC6B-4DA3-D699-4C56C4402F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5D9F97C2-9E89-BDDA-D519-BB48C07CDD95}"/>
              </a:ext>
            </a:extLst>
          </p:cNvPr>
          <p:cNvGrpSpPr/>
          <p:nvPr/>
        </p:nvGrpSpPr>
        <p:grpSpPr>
          <a:xfrm>
            <a:off x="158178" y="144304"/>
            <a:ext cx="4595250" cy="4142139"/>
            <a:chOff x="92864" y="122532"/>
            <a:chExt cx="4595250" cy="4142139"/>
          </a:xfrm>
        </p:grpSpPr>
        <p:sp>
          <p:nvSpPr>
            <p:cNvPr id="22" name="TextBox 21">
              <a:extLst>
                <a:ext uri="{FF2B5EF4-FFF2-40B4-BE49-F238E27FC236}">
                  <a16:creationId xmlns="" xmlns:a16="http://schemas.microsoft.com/office/drawing/2014/main" id="{666E897C-D88F-161F-8D1B-DEB1B4ADE140}"/>
                </a:ext>
              </a:extLst>
            </p:cNvPr>
            <p:cNvSpPr txBox="1"/>
            <p:nvPr/>
          </p:nvSpPr>
          <p:spPr>
            <a:xfrm>
              <a:off x="898916" y="3895339"/>
              <a:ext cx="298314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800" i="1"/>
                <a:t>Bồn địa Ta-rim</a:t>
              </a:r>
            </a:p>
          </p:txBody>
        </p:sp>
        <p:pic>
          <p:nvPicPr>
            <p:cNvPr id="17410" name="Picture 2" descr="Thành phố cô đơn ở Trung Quốc với bốn bề là vùng đất hoang vu và bí hiểm  nhất hành tinh - KhoaHoc.tv">
              <a:extLst>
                <a:ext uri="{FF2B5EF4-FFF2-40B4-BE49-F238E27FC236}">
                  <a16:creationId xmlns="" xmlns:a16="http://schemas.microsoft.com/office/drawing/2014/main" id="{5C4BA49A-AD76-91EC-8B55-A2637577082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5779"/>
            <a:stretch/>
          </p:blipFill>
          <p:spPr bwMode="auto">
            <a:xfrm>
              <a:off x="92864" y="122532"/>
              <a:ext cx="4595250" cy="37147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8D62970B-4E7D-5D68-BE37-17F891DBBA3B}"/>
              </a:ext>
            </a:extLst>
          </p:cNvPr>
          <p:cNvGrpSpPr/>
          <p:nvPr/>
        </p:nvGrpSpPr>
        <p:grpSpPr>
          <a:xfrm>
            <a:off x="4912751" y="1216353"/>
            <a:ext cx="4073071" cy="3880888"/>
            <a:chOff x="4912751" y="1216353"/>
            <a:chExt cx="4073071" cy="3880888"/>
          </a:xfrm>
        </p:grpSpPr>
        <p:sp>
          <p:nvSpPr>
            <p:cNvPr id="23" name="TextBox 22">
              <a:extLst>
                <a:ext uri="{FF2B5EF4-FFF2-40B4-BE49-F238E27FC236}">
                  <a16:creationId xmlns="" xmlns:a16="http://schemas.microsoft.com/office/drawing/2014/main" id="{193A8573-D8E8-8F99-DB0A-363CCF28B0F8}"/>
                </a:ext>
              </a:extLst>
            </p:cNvPr>
            <p:cNvSpPr txBox="1"/>
            <p:nvPr/>
          </p:nvSpPr>
          <p:spPr>
            <a:xfrm>
              <a:off x="5160170" y="1216353"/>
              <a:ext cx="357823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800" i="1"/>
                <a:t>Bồn địa Tứ Xuyên</a:t>
              </a:r>
            </a:p>
          </p:txBody>
        </p:sp>
        <p:pic>
          <p:nvPicPr>
            <p:cNvPr id="17412" name="Picture 4" descr="Tour du lịch Tứ Xuyên - Trung Quốc từ Hà Nội và TP.HCM">
              <a:extLst>
                <a:ext uri="{FF2B5EF4-FFF2-40B4-BE49-F238E27FC236}">
                  <a16:creationId xmlns="" xmlns:a16="http://schemas.microsoft.com/office/drawing/2014/main" id="{EA341817-4FE8-8AB8-EE19-E1C8C2CBB58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1165"/>
            <a:stretch/>
          </p:blipFill>
          <p:spPr bwMode="auto">
            <a:xfrm>
              <a:off x="4912751" y="1647762"/>
              <a:ext cx="4073071" cy="34494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89851728"/>
      </p:ext>
    </p:extLst>
  </p:cSld>
  <p:clrMapOvr>
    <a:masterClrMapping/>
  </p:clrMapOvr>
  <p:transition spd="med" advTm="5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794E9D5C-AEE3-5100-C65B-0A9FDCD7FBE2}"/>
              </a:ext>
            </a:extLst>
          </p:cNvPr>
          <p:cNvSpPr txBox="1"/>
          <p:nvPr/>
        </p:nvSpPr>
        <p:spPr>
          <a:xfrm>
            <a:off x="589521" y="313877"/>
            <a:ext cx="3321037" cy="707886"/>
          </a:xfrm>
          <a:prstGeom prst="rect">
            <a:avLst/>
          </a:prstGeom>
          <a:solidFill>
            <a:schemeClr val="accent6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KHỞI ĐỘNG </a:t>
            </a:r>
          </a:p>
        </p:txBody>
      </p:sp>
      <p:sp>
        <p:nvSpPr>
          <p:cNvPr id="3" name="Explosion 2 2"/>
          <p:cNvSpPr/>
          <p:nvPr/>
        </p:nvSpPr>
        <p:spPr>
          <a:xfrm rot="21360712">
            <a:off x="816001" y="522526"/>
            <a:ext cx="8720964" cy="4208064"/>
          </a:xfrm>
          <a:prstGeom prst="irregularSeal2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/>
              <a:t>ĐỐ BẠN? </a:t>
            </a:r>
            <a:endParaRPr lang="en-US" sz="6000" b="1" dirty="0"/>
          </a:p>
        </p:txBody>
      </p:sp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Scale>
                                      <p:cBhvr>
                                        <p:cTn id="9" dur="3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8FACAC7B-A404-BFDB-27D0-FAFD56637E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0E97A337-C4E9-FDA9-2C36-707274B5D4F9}"/>
              </a:ext>
            </a:extLst>
          </p:cNvPr>
          <p:cNvGrpSpPr/>
          <p:nvPr/>
        </p:nvGrpSpPr>
        <p:grpSpPr>
          <a:xfrm>
            <a:off x="122065" y="130628"/>
            <a:ext cx="4529764" cy="3996158"/>
            <a:chOff x="122065" y="130628"/>
            <a:chExt cx="4529764" cy="3996158"/>
          </a:xfrm>
        </p:grpSpPr>
        <p:sp>
          <p:nvSpPr>
            <p:cNvPr id="22" name="TextBox 21">
              <a:extLst>
                <a:ext uri="{FF2B5EF4-FFF2-40B4-BE49-F238E27FC236}">
                  <a16:creationId xmlns="" xmlns:a16="http://schemas.microsoft.com/office/drawing/2014/main" id="{E562612A-92AF-BCA7-908F-ED4439D4DE16}"/>
                </a:ext>
              </a:extLst>
            </p:cNvPr>
            <p:cNvSpPr txBox="1"/>
            <p:nvPr/>
          </p:nvSpPr>
          <p:spPr>
            <a:xfrm>
              <a:off x="964230" y="3757454"/>
              <a:ext cx="298314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800" i="1"/>
                <a:t>Sông Trường Giang </a:t>
              </a:r>
            </a:p>
          </p:txBody>
        </p:sp>
        <p:pic>
          <p:nvPicPr>
            <p:cNvPr id="19458" name="Picture 2" descr="Khám phá sông Trường Giang – Biểu tượng trường tồn của Trung Quốc">
              <a:extLst>
                <a:ext uri="{FF2B5EF4-FFF2-40B4-BE49-F238E27FC236}">
                  <a16:creationId xmlns="" xmlns:a16="http://schemas.microsoft.com/office/drawing/2014/main" id="{B303E09C-810F-8709-FA2E-85580F2AB81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601"/>
            <a:stretch/>
          </p:blipFill>
          <p:spPr bwMode="auto">
            <a:xfrm>
              <a:off x="122065" y="130628"/>
              <a:ext cx="4529764" cy="35242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84437316-8C63-89C9-265D-6D4D66AD5F28}"/>
              </a:ext>
            </a:extLst>
          </p:cNvPr>
          <p:cNvGrpSpPr/>
          <p:nvPr/>
        </p:nvGrpSpPr>
        <p:grpSpPr>
          <a:xfrm>
            <a:off x="4743013" y="1071210"/>
            <a:ext cx="4318539" cy="3992463"/>
            <a:chOff x="4743013" y="1071210"/>
            <a:chExt cx="4318539" cy="3992463"/>
          </a:xfrm>
        </p:grpSpPr>
        <p:sp>
          <p:nvSpPr>
            <p:cNvPr id="23" name="TextBox 22">
              <a:extLst>
                <a:ext uri="{FF2B5EF4-FFF2-40B4-BE49-F238E27FC236}">
                  <a16:creationId xmlns="" xmlns:a16="http://schemas.microsoft.com/office/drawing/2014/main" id="{A2E3F70F-DD90-E2B8-A1B0-D5F5C9F4AA25}"/>
                </a:ext>
              </a:extLst>
            </p:cNvPr>
            <p:cNvSpPr txBox="1"/>
            <p:nvPr/>
          </p:nvSpPr>
          <p:spPr>
            <a:xfrm>
              <a:off x="5113166" y="1071210"/>
              <a:ext cx="357823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800" i="1"/>
                <a:t>Sông Châu Giang </a:t>
              </a:r>
            </a:p>
          </p:txBody>
        </p:sp>
        <p:pic>
          <p:nvPicPr>
            <p:cNvPr id="19460" name="Picture 4" descr="Thuyền trên Sông Châu Giang Trung Quốc - Ngắm cảnh sắc Quảng Châu">
              <a:extLst>
                <a:ext uri="{FF2B5EF4-FFF2-40B4-BE49-F238E27FC236}">
                  <a16:creationId xmlns="" xmlns:a16="http://schemas.microsoft.com/office/drawing/2014/main" id="{3C610A3D-C679-C0A5-AE8D-33B8F7C9D73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18" r="8857"/>
            <a:stretch/>
          </p:blipFill>
          <p:spPr bwMode="auto">
            <a:xfrm>
              <a:off x="4743013" y="1539423"/>
              <a:ext cx="4318539" cy="3524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59393848"/>
      </p:ext>
    </p:extLst>
  </p:cSld>
  <p:clrMapOvr>
    <a:masterClrMapping/>
  </p:clrMapOvr>
  <p:transition spd="med" advTm="5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8E099A79-3B53-A1DB-47D7-6546F3E36C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Dân số Trung Quốc có khả năng đạt đỉnh năm 2022 và đang giảm">
            <a:extLst>
              <a:ext uri="{FF2B5EF4-FFF2-40B4-BE49-F238E27FC236}">
                <a16:creationId xmlns="" xmlns:a16="http://schemas.microsoft.com/office/drawing/2014/main" id="{644FDA7A-A645-C3D4-0373-3951D00B18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3847"/>
            <a:ext cx="9144000" cy="5371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E667300E-B97A-2757-F189-C1BD32C1527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1225" r="20283" b="15202"/>
          <a:stretch/>
        </p:blipFill>
        <p:spPr>
          <a:xfrm>
            <a:off x="6110514" y="219908"/>
            <a:ext cx="2859314" cy="2762778"/>
          </a:xfrm>
          <a:prstGeom prst="ellipse">
            <a:avLst/>
          </a:prstGeom>
          <a:ln w="57150">
            <a:solidFill>
              <a:schemeClr val="accent6"/>
            </a:solidFill>
          </a:ln>
        </p:spPr>
      </p:pic>
      <p:pic>
        <p:nvPicPr>
          <p:cNvPr id="24580" name="Picture 4" descr="Điểm khác biệt về ngày Tết tại các dân tộc thiểu số ở Trung Quốc">
            <a:extLst>
              <a:ext uri="{FF2B5EF4-FFF2-40B4-BE49-F238E27FC236}">
                <a16:creationId xmlns="" xmlns:a16="http://schemas.microsoft.com/office/drawing/2014/main" id="{CA83C81B-021F-8597-594F-BF5BA78E60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222"/>
          <a:stretch/>
        </p:blipFill>
        <p:spPr bwMode="auto">
          <a:xfrm>
            <a:off x="5518328" y="2123741"/>
            <a:ext cx="2859314" cy="2690994"/>
          </a:xfrm>
          <a:prstGeom prst="ellipse">
            <a:avLst/>
          </a:prstGeom>
          <a:noFill/>
          <a:ln w="57150">
            <a:solidFill>
              <a:schemeClr val="accent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0696159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860628" y="106177"/>
            <a:ext cx="3767378" cy="369332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  <a:latin typeface="Roboto"/>
              </a:rPr>
              <a:t>DÂN TỘC KINH Ở TRUNG QUỐC</a:t>
            </a:r>
          </a:p>
        </p:txBody>
      </p:sp>
      <p:pic>
        <p:nvPicPr>
          <p:cNvPr id="6" name="# dantockin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30841" y="631217"/>
            <a:ext cx="7078896" cy="3981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727262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72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5A7702B-D8E4-E565-A2E7-D56DB3848F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56B957BB-CD02-E75B-A039-5E22C71743D1}"/>
              </a:ext>
            </a:extLst>
          </p:cNvPr>
          <p:cNvGrpSpPr/>
          <p:nvPr/>
        </p:nvGrpSpPr>
        <p:grpSpPr>
          <a:xfrm>
            <a:off x="234046" y="926602"/>
            <a:ext cx="8540084" cy="2443321"/>
            <a:chOff x="342903" y="973418"/>
            <a:chExt cx="8538024" cy="1210982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xmlns="" id="{A3ADB8CF-50F5-E4E2-7E36-1FFFDE2A10B7}"/>
                </a:ext>
              </a:extLst>
            </p:cNvPr>
            <p:cNvSpPr/>
            <p:nvPr/>
          </p:nvSpPr>
          <p:spPr>
            <a:xfrm>
              <a:off x="1727200" y="1045029"/>
              <a:ext cx="7153727" cy="1139371"/>
            </a:xfrm>
            <a:prstGeom prst="roundRect">
              <a:avLst>
                <a:gd name="adj" fmla="val 10575"/>
              </a:avLst>
            </a:prstGeom>
            <a:solidFill>
              <a:schemeClr val="accent6"/>
            </a:solidFill>
            <a:ln w="38100">
              <a:solidFill>
                <a:srgbClr val="577700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 algn="just">
                <a:lnSpc>
                  <a:spcPct val="150000"/>
                </a:lnSpc>
                <a:defRPr/>
              </a:pPr>
              <a:r>
                <a:rPr lang="vi-VN" sz="2600" dirty="0" smtClean="0">
                  <a:solidFill>
                    <a:srgbClr val="000000"/>
                  </a:solidFill>
                  <a:cs typeface="Arial"/>
                </a:rPr>
                <a:t>Kể tên </a:t>
              </a:r>
              <a:r>
                <a:rPr lang="vi-VN" sz="2600" dirty="0">
                  <a:solidFill>
                    <a:srgbClr val="000000"/>
                  </a:solidFill>
                  <a:cs typeface="Arial"/>
                </a:rPr>
                <a:t>và chỉ trên </a:t>
              </a:r>
              <a:r>
                <a:rPr lang="en-US" sz="2600" dirty="0" err="1" smtClean="0">
                  <a:solidFill>
                    <a:srgbClr val="000000"/>
                  </a:solidFill>
                  <a:cs typeface="Arial"/>
                </a:rPr>
                <a:t>lược</a:t>
              </a:r>
              <a:r>
                <a:rPr lang="vi-VN" sz="2600" dirty="0" smtClean="0">
                  <a:solidFill>
                    <a:srgbClr val="000000"/>
                  </a:solidFill>
                  <a:cs typeface="Arial"/>
                </a:rPr>
                <a:t> </a:t>
              </a:r>
              <a:r>
                <a:rPr lang="vi-VN" sz="2600" dirty="0">
                  <a:solidFill>
                    <a:srgbClr val="000000"/>
                  </a:solidFill>
                  <a:cs typeface="Arial"/>
                </a:rPr>
                <a:t>đồ một số đồng bằng, dãy núi, sơn nguyên, bồn địa, sa mạc, hoang mạc, sông lớn của Trung Quốc. </a:t>
              </a:r>
              <a:endParaRPr lang="en-US" sz="2600" dirty="0">
                <a:solidFill>
                  <a:srgbClr val="000000"/>
                </a:solidFill>
                <a:cs typeface="Arial"/>
              </a:endParaRPr>
            </a:p>
          </p:txBody>
        </p:sp>
        <p:pic>
          <p:nvPicPr>
            <p:cNvPr id="9" name="Picture 5">
              <a:extLst>
                <a:ext uri="{FF2B5EF4-FFF2-40B4-BE49-F238E27FC236}">
                  <a16:creationId xmlns:a16="http://schemas.microsoft.com/office/drawing/2014/main" xmlns="" id="{FFDE5910-CB54-ECD0-0CB6-93497AA05CE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342903" y="973418"/>
              <a:ext cx="1304470" cy="1206635"/>
            </a:xfrm>
            <a:prstGeom prst="rect">
              <a:avLst/>
            </a:prstGeom>
          </p:spPr>
        </p:pic>
      </p:grpSp>
      <p:sp>
        <p:nvSpPr>
          <p:cNvPr id="17" name="Freeform 14">
            <a:extLst>
              <a:ext uri="{FF2B5EF4-FFF2-40B4-BE49-F238E27FC236}">
                <a16:creationId xmlns:a16="http://schemas.microsoft.com/office/drawing/2014/main" xmlns="" id="{22ECB38E-B1FB-6E55-F022-1B8AA7F1E7A8}"/>
              </a:ext>
            </a:extLst>
          </p:cNvPr>
          <p:cNvSpPr/>
          <p:nvPr/>
        </p:nvSpPr>
        <p:spPr>
          <a:xfrm>
            <a:off x="2412566" y="4004399"/>
            <a:ext cx="4318867" cy="1139101"/>
          </a:xfrm>
          <a:custGeom>
            <a:avLst/>
            <a:gdLst/>
            <a:ahLst/>
            <a:cxnLst/>
            <a:rect l="l" t="t" r="r" b="b"/>
            <a:pathLst>
              <a:path w="7315200" h="1929384">
                <a:moveTo>
                  <a:pt x="0" y="0"/>
                </a:moveTo>
                <a:lnTo>
                  <a:pt x="7315200" y="0"/>
                </a:lnTo>
                <a:lnTo>
                  <a:pt x="7315200" y="1929384"/>
                </a:lnTo>
                <a:lnTo>
                  <a:pt x="0" y="192938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268142630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5A7702B-D8E4-E565-A2E7-D56DB3848F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00" y="30822"/>
            <a:ext cx="6082303" cy="5078799"/>
          </a:xfrm>
          <a:prstGeom prst="rect">
            <a:avLst/>
          </a:prstGeom>
        </p:spPr>
      </p:pic>
      <p:sp>
        <p:nvSpPr>
          <p:cNvPr id="3" name="Rectangle: Rounded Corners 6">
            <a:extLst>
              <a:ext uri="{FF2B5EF4-FFF2-40B4-BE49-F238E27FC236}">
                <a16:creationId xmlns:a16="http://schemas.microsoft.com/office/drawing/2014/main" xmlns="" id="{A3ADB8CF-50F5-E4E2-7E36-1FFFDE2A10B7}"/>
              </a:ext>
            </a:extLst>
          </p:cNvPr>
          <p:cNvSpPr/>
          <p:nvPr/>
        </p:nvSpPr>
        <p:spPr>
          <a:xfrm>
            <a:off x="6284259" y="171261"/>
            <a:ext cx="2742799" cy="2398960"/>
          </a:xfrm>
          <a:prstGeom prst="roundRect">
            <a:avLst>
              <a:gd name="adj" fmla="val 10575"/>
            </a:avLst>
          </a:prstGeom>
          <a:solidFill>
            <a:schemeClr val="accent6"/>
          </a:solidFill>
          <a:ln w="38100">
            <a:solidFill>
              <a:srgbClr val="5777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just">
              <a:lnSpc>
                <a:spcPct val="150000"/>
              </a:lnSpc>
              <a:defRPr/>
            </a:pPr>
            <a:r>
              <a:rPr lang="vi-VN" sz="1800" dirty="0" smtClean="0">
                <a:solidFill>
                  <a:srgbClr val="000000"/>
                </a:solidFill>
                <a:cs typeface="Arial"/>
              </a:rPr>
              <a:t>Kể tên </a:t>
            </a:r>
            <a:r>
              <a:rPr lang="vi-VN" sz="1800" dirty="0">
                <a:solidFill>
                  <a:srgbClr val="000000"/>
                </a:solidFill>
                <a:cs typeface="Arial"/>
              </a:rPr>
              <a:t>và chỉ trên </a:t>
            </a:r>
            <a:r>
              <a:rPr lang="en-US" sz="1800" dirty="0" err="1" smtClean="0">
                <a:solidFill>
                  <a:srgbClr val="000000"/>
                </a:solidFill>
                <a:cs typeface="Arial"/>
              </a:rPr>
              <a:t>lược</a:t>
            </a:r>
            <a:r>
              <a:rPr lang="vi-VN" sz="1800" dirty="0" smtClean="0">
                <a:solidFill>
                  <a:srgbClr val="000000"/>
                </a:solidFill>
                <a:cs typeface="Arial"/>
              </a:rPr>
              <a:t> </a:t>
            </a:r>
            <a:r>
              <a:rPr lang="vi-VN" sz="1800" dirty="0">
                <a:solidFill>
                  <a:srgbClr val="000000"/>
                </a:solidFill>
                <a:cs typeface="Arial"/>
              </a:rPr>
              <a:t>đồ một số đồng bằng, dãy núi, sơn nguyên, bồn địa, sa mạc, hoang mạc, sông lớn của Trung Quốc. </a:t>
            </a:r>
            <a:endParaRPr lang="en-US" sz="1800" dirty="0">
              <a:solidFill>
                <a:srgbClr val="000000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70330024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3" action="ppaction://hlinksldjump"/>
            <a:extLst>
              <a:ext uri="{FF2B5EF4-FFF2-40B4-BE49-F238E27FC236}">
                <a16:creationId xmlns:a16="http://schemas.microsoft.com/office/drawing/2014/main" xmlns="" id="{41E6952B-C383-42BD-AEEB-29A59C2332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5775" y="194852"/>
            <a:ext cx="2010504" cy="2244506"/>
          </a:xfrm>
          <a:prstGeom prst="rect">
            <a:avLst/>
          </a:prstGeom>
        </p:spPr>
      </p:pic>
      <p:pic>
        <p:nvPicPr>
          <p:cNvPr id="6" name="Picture 5">
            <a:hlinkClick r:id="rId5" action="ppaction://hlinksldjump"/>
            <a:extLst>
              <a:ext uri="{FF2B5EF4-FFF2-40B4-BE49-F238E27FC236}">
                <a16:creationId xmlns:a16="http://schemas.microsoft.com/office/drawing/2014/main" xmlns="" id="{B1D2EE46-E2F9-4D34-BF21-78C408D0BC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22484" y="2669878"/>
            <a:ext cx="2010504" cy="2244506"/>
          </a:xfrm>
          <a:prstGeom prst="rect">
            <a:avLst/>
          </a:prstGeom>
        </p:spPr>
      </p:pic>
      <p:pic>
        <p:nvPicPr>
          <p:cNvPr id="7" name="Picture 6">
            <a:hlinkClick r:id="rId7" action="ppaction://hlinksldjump"/>
            <a:extLst>
              <a:ext uri="{FF2B5EF4-FFF2-40B4-BE49-F238E27FC236}">
                <a16:creationId xmlns:a16="http://schemas.microsoft.com/office/drawing/2014/main" xmlns="" id="{F8C74B8E-3F2A-4DBC-9963-BC04FEFD721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35399" y="2640558"/>
            <a:ext cx="2010504" cy="2244506"/>
          </a:xfrm>
          <a:prstGeom prst="rect">
            <a:avLst/>
          </a:prstGeom>
        </p:spPr>
      </p:pic>
      <p:pic>
        <p:nvPicPr>
          <p:cNvPr id="8" name="Picture 7">
            <a:hlinkClick r:id="rId9" action="ppaction://hlinksldjump"/>
            <a:extLst>
              <a:ext uri="{FF2B5EF4-FFF2-40B4-BE49-F238E27FC236}">
                <a16:creationId xmlns:a16="http://schemas.microsoft.com/office/drawing/2014/main" xmlns="" id="{423147AA-22F9-46F5-A263-51AD888AD0A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60936" y="194852"/>
            <a:ext cx="2010504" cy="224450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/>
            </a:extLst>
          </p:cNvPr>
          <p:cNvSpPr/>
          <p:nvPr/>
        </p:nvSpPr>
        <p:spPr>
          <a:xfrm>
            <a:off x="776738" y="245798"/>
            <a:ext cx="2443542" cy="4668587"/>
          </a:xfrm>
          <a:prstGeom prst="rect">
            <a:avLst/>
          </a:prstGeom>
          <a:solidFill>
            <a:schemeClr val="bg1"/>
          </a:solidFill>
        </p:spPr>
        <p:txBody>
          <a:bodyPr wrap="square" lIns="51435" tIns="25718" rIns="51435" bIns="25718">
            <a:spAutoFit/>
          </a:bodyPr>
          <a:lstStyle/>
          <a:p>
            <a:pPr algn="ctr">
              <a:defRPr/>
            </a:pPr>
            <a:r>
              <a:rPr lang="en-US" sz="7500" b="1" dirty="0" err="1">
                <a:ln w="76200">
                  <a:solidFill>
                    <a:srgbClr val="FF006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114300" dist="114300" dir="2700000" algn="tl" rotWithShape="0">
                    <a:srgbClr val="FF0066"/>
                  </a:outerShdw>
                </a:effectLst>
                <a:latin typeface="iCiel Cadena" panose="02000503000000020004" pitchFamily="2" charset="0"/>
              </a:rPr>
              <a:t>Hộp</a:t>
            </a:r>
            <a:r>
              <a:rPr lang="en-US" sz="7500" b="1" dirty="0">
                <a:ln w="76200">
                  <a:solidFill>
                    <a:srgbClr val="FF006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114300" dist="114300" dir="2700000" algn="tl" rotWithShape="0">
                    <a:srgbClr val="FF0066"/>
                  </a:outerShdw>
                </a:effectLst>
                <a:latin typeface="iCiel Cadena" panose="02000503000000020004" pitchFamily="2" charset="0"/>
              </a:rPr>
              <a:t> </a:t>
            </a:r>
            <a:r>
              <a:rPr lang="en-US" sz="7500" b="1" dirty="0" err="1">
                <a:ln w="76200">
                  <a:solidFill>
                    <a:srgbClr val="FF006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114300" dist="114300" dir="2700000" algn="tl" rotWithShape="0">
                    <a:srgbClr val="FF0066"/>
                  </a:outerShdw>
                </a:effectLst>
                <a:latin typeface="iCiel Cadena" panose="02000503000000020004" pitchFamily="2" charset="0"/>
              </a:rPr>
              <a:t>quà</a:t>
            </a:r>
            <a:r>
              <a:rPr lang="en-US" sz="7500" b="1" dirty="0">
                <a:ln w="76200">
                  <a:solidFill>
                    <a:srgbClr val="FF006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114300" dist="114300" dir="2700000" algn="tl" rotWithShape="0">
                    <a:srgbClr val="FF0066"/>
                  </a:outerShdw>
                </a:effectLst>
                <a:latin typeface="iCiel Cadena" panose="02000503000000020004" pitchFamily="2" charset="0"/>
              </a:rPr>
              <a:t> </a:t>
            </a:r>
            <a:r>
              <a:rPr lang="en-US" sz="7500" b="1" dirty="0" err="1">
                <a:ln w="76200">
                  <a:solidFill>
                    <a:srgbClr val="FF006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114300" dist="114300" dir="2700000" algn="tl" rotWithShape="0">
                    <a:srgbClr val="FF0066"/>
                  </a:outerShdw>
                </a:effectLst>
                <a:latin typeface="iCiel Cadena" panose="02000503000000020004" pitchFamily="2" charset="0"/>
              </a:rPr>
              <a:t>bí</a:t>
            </a:r>
            <a:r>
              <a:rPr lang="en-US" sz="7500" b="1" dirty="0">
                <a:ln w="76200">
                  <a:solidFill>
                    <a:srgbClr val="FF006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114300" dist="114300" dir="2700000" algn="tl" rotWithShape="0">
                    <a:srgbClr val="FF0066"/>
                  </a:outerShdw>
                </a:effectLst>
                <a:latin typeface="iCiel Cadena" panose="02000503000000020004" pitchFamily="2" charset="0"/>
              </a:rPr>
              <a:t> </a:t>
            </a:r>
            <a:r>
              <a:rPr lang="en-US" sz="7500" b="1" dirty="0" err="1">
                <a:ln w="76200">
                  <a:solidFill>
                    <a:srgbClr val="FF006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114300" dist="114300" dir="2700000" algn="tl" rotWithShape="0">
                    <a:srgbClr val="FF0066"/>
                  </a:outerShdw>
                </a:effectLst>
                <a:latin typeface="iCiel Cadena" panose="02000503000000020004" pitchFamily="2" charset="0"/>
              </a:rPr>
              <a:t>mật</a:t>
            </a:r>
            <a:endParaRPr lang="en-US" sz="7500" b="1" dirty="0">
              <a:ln w="76200">
                <a:solidFill>
                  <a:srgbClr val="FF0066"/>
                </a:solidFill>
                <a:prstDash val="solid"/>
              </a:ln>
              <a:solidFill>
                <a:srgbClr val="FFFFFF"/>
              </a:solidFill>
              <a:effectLst>
                <a:outerShdw blurRad="114300" dist="114300" dir="2700000" algn="tl" rotWithShape="0">
                  <a:srgbClr val="FF0066"/>
                </a:outerShdw>
              </a:effectLst>
              <a:latin typeface="iCiel Cadena" panose="02000503000000020004" pitchFamily="2" charset="0"/>
            </a:endParaRPr>
          </a:p>
        </p:txBody>
      </p:sp>
      <p:pic>
        <p:nvPicPr>
          <p:cNvPr id="2" name="Picture 1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459237" y="4713599"/>
            <a:ext cx="347502" cy="342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148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Rectangle 68">
            <a:extLst>
              <a:ext uri="{FF2B5EF4-FFF2-40B4-BE49-F238E27FC236}">
                <a16:creationId xmlns:a16="http://schemas.microsoft.com/office/drawing/2014/main" xmlns="" id="{7E5A584A-ED12-48B5-AF65-93FBD5D648EE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8AD6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xmlns="" id="{D9BBA641-2F6A-4F9F-9974-847EAE2377B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7958" y="420915"/>
            <a:ext cx="1041766" cy="1485796"/>
          </a:xfrm>
          <a:prstGeom prst="rect">
            <a:avLst/>
          </a:prstGeom>
        </p:spPr>
      </p:pic>
      <p:sp>
        <p:nvSpPr>
          <p:cNvPr id="42" name="Rectangle 41"/>
          <p:cNvSpPr/>
          <p:nvPr/>
        </p:nvSpPr>
        <p:spPr>
          <a:xfrm>
            <a:off x="228600" y="228600"/>
            <a:ext cx="8686800" cy="4686300"/>
          </a:xfrm>
          <a:prstGeom prst="rect">
            <a:avLst/>
          </a:prstGeom>
          <a:solidFill>
            <a:srgbClr val="FDE4E3"/>
          </a:solidFill>
          <a:ln>
            <a:solidFill>
              <a:srgbClr val="FCCC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6" name="Rectangle: Rounded Corners 5">
            <a:extLst>
              <a:ext uri="{FF2B5EF4-FFF2-40B4-BE49-F238E27FC236}"/>
            </a:extLst>
          </p:cNvPr>
          <p:cNvSpPr/>
          <p:nvPr/>
        </p:nvSpPr>
        <p:spPr>
          <a:xfrm>
            <a:off x="475024" y="635615"/>
            <a:ext cx="8323695" cy="1285875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7" name="TextBox 6">
            <a:extLst>
              <a:ext uri="{FF2B5EF4-FFF2-40B4-BE49-F238E27FC236}"/>
            </a:extLst>
          </p:cNvPr>
          <p:cNvSpPr txBox="1"/>
          <p:nvPr/>
        </p:nvSpPr>
        <p:spPr>
          <a:xfrm>
            <a:off x="1968347" y="802425"/>
            <a:ext cx="6335235" cy="92333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algn="ctr">
              <a:defRPr sz="3600" b="1">
                <a:ln w="31750">
                  <a:solidFill>
                    <a:srgbClr val="00206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algn="just">
              <a:defRPr/>
            </a:pPr>
            <a:r>
              <a:rPr lang="en-US" sz="3000" i="1" dirty="0" err="1" smtClean="0"/>
              <a:t>Trung</a:t>
            </a:r>
            <a:r>
              <a:rPr lang="en-US" sz="3000" i="1" dirty="0" smtClean="0"/>
              <a:t> </a:t>
            </a:r>
            <a:r>
              <a:rPr lang="en-US" sz="3000" i="1" dirty="0" err="1" smtClean="0"/>
              <a:t>Quốc</a:t>
            </a:r>
            <a:r>
              <a:rPr lang="en-US" sz="3000" i="1" dirty="0" smtClean="0"/>
              <a:t> </a:t>
            </a:r>
            <a:r>
              <a:rPr lang="vi-VN" sz="3000" i="1" dirty="0" smtClean="0"/>
              <a:t>nằm ở</a:t>
            </a:r>
            <a:r>
              <a:rPr lang="en-US" sz="3000" i="1" dirty="0" smtClean="0"/>
              <a:t> </a:t>
            </a:r>
            <a:r>
              <a:rPr lang="en-US" sz="3000" i="1" dirty="0" err="1" smtClean="0"/>
              <a:t>khu</a:t>
            </a:r>
            <a:r>
              <a:rPr lang="en-US" sz="3000" i="1" dirty="0" smtClean="0"/>
              <a:t> </a:t>
            </a:r>
            <a:r>
              <a:rPr lang="en-US" sz="3000" i="1" dirty="0" err="1" smtClean="0"/>
              <a:t>vực</a:t>
            </a:r>
            <a:r>
              <a:rPr lang="en-US" sz="3000" i="1" dirty="0" smtClean="0"/>
              <a:t> </a:t>
            </a:r>
            <a:r>
              <a:rPr lang="en-US" sz="3000" i="1" dirty="0" err="1" smtClean="0"/>
              <a:t>nào</a:t>
            </a:r>
            <a:r>
              <a:rPr lang="en-US" sz="3000" i="1" dirty="0" smtClean="0"/>
              <a:t> </a:t>
            </a:r>
            <a:r>
              <a:rPr lang="en-US" sz="3000" i="1" dirty="0" err="1" smtClean="0"/>
              <a:t>dưới</a:t>
            </a:r>
            <a:r>
              <a:rPr lang="en-US" sz="3000" i="1" dirty="0" smtClean="0"/>
              <a:t> </a:t>
            </a:r>
            <a:r>
              <a:rPr lang="en-US" sz="3000" i="1" dirty="0" err="1" smtClean="0"/>
              <a:t>đây</a:t>
            </a:r>
            <a:r>
              <a:rPr lang="en-US" sz="3000" i="1" dirty="0" smtClean="0"/>
              <a:t>?</a:t>
            </a:r>
            <a:endParaRPr lang="en-US" sz="3000" dirty="0">
              <a:latin typeface="+mj-lt"/>
              <a:cs typeface="+mn-cs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278" y="3473054"/>
            <a:ext cx="3558779" cy="956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024" y="2328862"/>
            <a:ext cx="3655255" cy="95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352" y="2324421"/>
            <a:ext cx="3538187" cy="95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 descr="Premium Vector | Set of cupcake cartoon illustration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2" t="51430" r="50281" b="3864"/>
          <a:stretch>
            <a:fillRect/>
          </a:stretch>
        </p:blipFill>
        <p:spPr bwMode="auto">
          <a:xfrm rot="1193808">
            <a:off x="7900357" y="3690286"/>
            <a:ext cx="910829" cy="891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024" y="3458608"/>
            <a:ext cx="3558779" cy="956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 descr="Premium Vector | Set of cupcake cartoon illustration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834" b="48383"/>
          <a:stretch>
            <a:fillRect/>
          </a:stretch>
        </p:blipFill>
        <p:spPr bwMode="auto">
          <a:xfrm rot="1021458">
            <a:off x="7816617" y="2378869"/>
            <a:ext cx="973931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Premium Vector | Set of cupcake cartoon illustration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44" t="-1360" r="2589" b="49742"/>
          <a:stretch>
            <a:fillRect/>
          </a:stretch>
        </p:blipFill>
        <p:spPr bwMode="auto">
          <a:xfrm rot="568457">
            <a:off x="3657600" y="2345531"/>
            <a:ext cx="933450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 descr="Premium Vector | Set of cupcake cartoon illustration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95" t="49237" r="4686" b="6056"/>
          <a:stretch>
            <a:fillRect/>
          </a:stretch>
        </p:blipFill>
        <p:spPr bwMode="auto">
          <a:xfrm rot="847047">
            <a:off x="3632562" y="3681688"/>
            <a:ext cx="802481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1264942" y="2602867"/>
            <a:ext cx="2536925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vi-VN" sz="2700" b="1" dirty="0" smtClean="0">
                <a:latin typeface="+mj-lt"/>
              </a:rPr>
              <a:t> </a:t>
            </a:r>
            <a:r>
              <a:rPr lang="vi-VN" sz="2700" b="1" dirty="0">
                <a:latin typeface="+mj-lt"/>
              </a:rPr>
              <a:t>Á </a:t>
            </a: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1321103" y="3709419"/>
            <a:ext cx="2402711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vi-VN" sz="2700" b="1" dirty="0" smtClean="0">
                <a:latin typeface="+mj-lt"/>
              </a:rPr>
              <a:t>Tây </a:t>
            </a:r>
            <a:r>
              <a:rPr lang="vi-VN" sz="2700" b="1" dirty="0">
                <a:latin typeface="+mj-lt"/>
              </a:rPr>
              <a:t>Á </a:t>
            </a:r>
            <a:endParaRPr lang="en-US" altLang="en-US" sz="27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5748705" y="2609254"/>
            <a:ext cx="2297371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ctr">
              <a:spcBef>
                <a:spcPct val="0"/>
              </a:spcBef>
              <a:buNone/>
              <a:defRPr/>
            </a:pPr>
            <a:r>
              <a:rPr lang="en-US" sz="2700" b="1" dirty="0" err="1" smtClean="0">
                <a:solidFill>
                  <a:prstClr val="black"/>
                </a:solidFill>
                <a:latin typeface="Times New Roman" panose="02020603050405020304" pitchFamily="18" charset="0"/>
              </a:rPr>
              <a:t>Bắc</a:t>
            </a:r>
            <a:r>
              <a:rPr lang="vi-VN" sz="2700" b="1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vi-VN" sz="27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Á </a:t>
            </a:r>
            <a:endParaRPr lang="en-US" altLang="en-US" sz="27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5703796" y="3720677"/>
            <a:ext cx="2395079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ctr">
              <a:spcBef>
                <a:spcPct val="0"/>
              </a:spcBef>
              <a:buNone/>
              <a:defRPr/>
            </a:pPr>
            <a:r>
              <a:rPr lang="en-US" sz="2700" b="1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Nam</a:t>
            </a:r>
            <a:r>
              <a:rPr lang="vi-VN" sz="2700" b="1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vi-VN" sz="27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Á </a:t>
            </a:r>
            <a:endParaRPr lang="en-US" altLang="en-US" sz="27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AmthanhThu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0088" y="3121819"/>
            <a:ext cx="273844" cy="275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8" name="59c3c5f047238">
            <a:hlinkClick r:id="" action="ppaction://media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0088" y="1401366"/>
            <a:ext cx="273844" cy="27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AmthanhThu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4850" y="3473054"/>
            <a:ext cx="275034" cy="27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AmthanhThu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6516" y="3824288"/>
            <a:ext cx="273844" cy="27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41" name="Picture 39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1056" y="321469"/>
            <a:ext cx="347663" cy="340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CẤM BUÔN BÁN, CẤM REUP" descr="Káº¿t quáº£ hÃ¬nh áº£nh cho right wrong tick icon"/>
          <p:cNvPicPr>
            <a:picLocks noChangeAspect="1" noChangeArrowheads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50" t="18843" r="5518" b="28297"/>
          <a:stretch>
            <a:fillRect/>
          </a:stretch>
        </p:blipFill>
        <p:spPr bwMode="auto">
          <a:xfrm>
            <a:off x="3704035" y="2687241"/>
            <a:ext cx="753665" cy="66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099" b="30177"/>
          <a:stretch>
            <a:fillRect/>
          </a:stretch>
        </p:blipFill>
        <p:spPr bwMode="auto">
          <a:xfrm>
            <a:off x="3713706" y="3792959"/>
            <a:ext cx="614363" cy="622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099" b="30177"/>
          <a:stretch>
            <a:fillRect/>
          </a:stretch>
        </p:blipFill>
        <p:spPr bwMode="auto">
          <a:xfrm>
            <a:off x="8073439" y="2658987"/>
            <a:ext cx="614363" cy="622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099" b="30177"/>
          <a:stretch>
            <a:fillRect/>
          </a:stretch>
        </p:blipFill>
        <p:spPr bwMode="auto">
          <a:xfrm>
            <a:off x="8088102" y="3851352"/>
            <a:ext cx="686990" cy="621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" name="WordArt 34"/>
          <p:cNvSpPr>
            <a:spLocks noChangeArrowheads="1" noChangeShapeType="1" noTextEdit="1"/>
          </p:cNvSpPr>
          <p:nvPr/>
        </p:nvSpPr>
        <p:spPr bwMode="auto">
          <a:xfrm>
            <a:off x="4418438" y="4286429"/>
            <a:ext cx="500063" cy="46434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62" name="WordArt 35"/>
          <p:cNvSpPr>
            <a:spLocks noChangeArrowheads="1" noChangeShapeType="1" noTextEdit="1"/>
          </p:cNvSpPr>
          <p:nvPr/>
        </p:nvSpPr>
        <p:spPr bwMode="auto">
          <a:xfrm>
            <a:off x="4418438" y="4286429"/>
            <a:ext cx="500063" cy="46434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63" name="WordArt 36"/>
          <p:cNvSpPr>
            <a:spLocks noChangeArrowheads="1" noChangeShapeType="1" noTextEdit="1"/>
          </p:cNvSpPr>
          <p:nvPr/>
        </p:nvSpPr>
        <p:spPr bwMode="auto">
          <a:xfrm>
            <a:off x="4532738" y="4286429"/>
            <a:ext cx="500063" cy="46434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64" name="WordArt 37"/>
          <p:cNvSpPr>
            <a:spLocks noChangeArrowheads="1" noChangeShapeType="1" noTextEdit="1"/>
          </p:cNvSpPr>
          <p:nvPr/>
        </p:nvSpPr>
        <p:spPr bwMode="auto">
          <a:xfrm>
            <a:off x="4475588" y="4286429"/>
            <a:ext cx="500063" cy="46434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65" name="WordArt 38"/>
          <p:cNvSpPr>
            <a:spLocks noChangeArrowheads="1" noChangeShapeType="1" noTextEdit="1"/>
          </p:cNvSpPr>
          <p:nvPr/>
        </p:nvSpPr>
        <p:spPr bwMode="auto">
          <a:xfrm>
            <a:off x="4532738" y="4286429"/>
            <a:ext cx="500063" cy="46434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grpSp>
        <p:nvGrpSpPr>
          <p:cNvPr id="66" name="Group 49"/>
          <p:cNvGrpSpPr>
            <a:grpSpLocks/>
          </p:cNvGrpSpPr>
          <p:nvPr/>
        </p:nvGrpSpPr>
        <p:grpSpPr bwMode="auto">
          <a:xfrm>
            <a:off x="4132688" y="4179272"/>
            <a:ext cx="1314450" cy="736997"/>
            <a:chOff x="4320" y="2928"/>
            <a:chExt cx="1104" cy="1104"/>
          </a:xfrm>
        </p:grpSpPr>
        <p:sp>
          <p:nvSpPr>
            <p:cNvPr id="67" name="AutoShape 50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B5AE53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848058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E8B54D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8B54D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8B54D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8B54D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8B54D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vi-VN" altLang="en-US" sz="4500" b="1">
                <a:solidFill>
                  <a:srgbClr val="FF0066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68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4581" y="3142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27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</a:t>
              </a:r>
              <a:r>
                <a:rPr lang="en-US" sz="27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endParaRPr lang="en-US" sz="27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73" name="Picture 72">
            <a:extLst>
              <a:ext uri="{FF2B5EF4-FFF2-40B4-BE49-F238E27FC236}">
                <a16:creationId xmlns:a16="http://schemas.microsoft.com/office/drawing/2014/main" xmlns="" id="{D9BBA641-2F6A-4F9F-9974-847EAE2377B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8411" y="343472"/>
            <a:ext cx="1041766" cy="1485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156117"/>
      </p:ext>
    </p:extLst>
  </p:cSld>
  <p:clrMapOvr>
    <a:masterClrMapping/>
  </p:clrMapOvr>
  <p:transition spd="slow"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500"/>
                            </p:stCondLst>
                            <p:childTnLst>
                              <p:par>
                                <p:cTn id="6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"/>
                            </p:stCondLst>
                            <p:childTnLst>
                              <p:par>
                                <p:cTn id="7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500"/>
                            </p:stCondLst>
                            <p:childTnLst>
                              <p:par>
                                <p:cTn id="7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000"/>
                            </p:stCondLst>
                            <p:childTnLst>
                              <p:par>
                                <p:cTn id="8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500"/>
                            </p:stCondLst>
                            <p:childTnLst>
                              <p:par>
                                <p:cTn id="8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4000"/>
                            </p:stCondLst>
                            <p:childTnLst>
                              <p:par>
                                <p:cTn id="9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500"/>
                            </p:stCondLst>
                            <p:childTnLst>
                              <p:par>
                                <p:cTn id="9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 nodeType="clickPar">
                      <p:stCondLst>
                        <p:cond delay="0"/>
                      </p:stCondLst>
                      <p:childTnLst>
                        <p:par>
                          <p:cTn id="1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3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 nodeType="clickPar">
                      <p:stCondLst>
                        <p:cond delay="0"/>
                      </p:stCondLst>
                      <p:childTnLst>
                        <p:par>
                          <p:cTn id="1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 nodeType="clickPar">
                      <p:stCondLst>
                        <p:cond delay="0"/>
                      </p:stCondLst>
                      <p:childTnLst>
                        <p:par>
                          <p:cTn id="1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 nodeType="clickPar">
                      <p:stCondLst>
                        <p:cond delay="0"/>
                      </p:stCondLst>
                      <p:childTnLst>
                        <p:par>
                          <p:cTn id="1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2" grpId="0"/>
      <p:bldP spid="33" grpId="0"/>
      <p:bldP spid="61" grpId="0" animBg="1"/>
      <p:bldP spid="61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7E5A584A-ED12-48B5-AF65-93FBD5D648EE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D95F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228600" y="253274"/>
            <a:ext cx="8686800" cy="4686300"/>
          </a:xfrm>
          <a:prstGeom prst="rect">
            <a:avLst/>
          </a:prstGeom>
          <a:solidFill>
            <a:srgbClr val="FDE4E3"/>
          </a:solidFill>
          <a:ln>
            <a:solidFill>
              <a:srgbClr val="FCCC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7826" y="3449147"/>
            <a:ext cx="3867771" cy="1000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986" y="2205559"/>
            <a:ext cx="3623588" cy="978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638" y="2202286"/>
            <a:ext cx="3867771" cy="1038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 descr="Premium Vector | Set of cupcake cartoon illustration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2" t="51430" r="50281" b="3864"/>
          <a:stretch>
            <a:fillRect/>
          </a:stretch>
        </p:blipFill>
        <p:spPr bwMode="auto">
          <a:xfrm rot="1193808">
            <a:off x="7984926" y="3646700"/>
            <a:ext cx="910828" cy="891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50" y="3476729"/>
            <a:ext cx="3623588" cy="942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 descr="Premium Vector | Set of cupcake cartoon illustration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834" b="48383"/>
          <a:stretch>
            <a:fillRect/>
          </a:stretch>
        </p:blipFill>
        <p:spPr bwMode="auto">
          <a:xfrm rot="1021458">
            <a:off x="7968654" y="2312273"/>
            <a:ext cx="871538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Premium Vector | Set of cupcake cartoon illustration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44" t="-1360" r="2589" b="49742"/>
          <a:stretch>
            <a:fillRect/>
          </a:stretch>
        </p:blipFill>
        <p:spPr bwMode="auto">
          <a:xfrm rot="568457">
            <a:off x="3814847" y="2213257"/>
            <a:ext cx="933450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 descr="Premium Vector | Set of cupcake cartoon illustration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95" t="49237" r="4686" b="6056"/>
          <a:stretch>
            <a:fillRect/>
          </a:stretch>
        </p:blipFill>
        <p:spPr bwMode="auto">
          <a:xfrm rot="847047">
            <a:off x="4032612" y="3672067"/>
            <a:ext cx="802481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AmthanhThu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0088" y="3121819"/>
            <a:ext cx="273844" cy="275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5" name="59c3c5f047238">
            <a:hlinkClick r:id="" action="ppaction://media"/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0088" y="1401366"/>
            <a:ext cx="273844" cy="27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AmthanhThu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4850" y="3473054"/>
            <a:ext cx="275034" cy="27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AmthanhThu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6516" y="3824288"/>
            <a:ext cx="273844" cy="27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CẤM BUÔN BÁN, CẤM REUP" descr="Káº¿t quáº£ hÃ¬nh áº£nh cho right wrong tick icon"/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50" t="18843" r="5518" b="28297"/>
          <a:stretch>
            <a:fillRect/>
          </a:stretch>
        </p:blipFill>
        <p:spPr bwMode="auto">
          <a:xfrm>
            <a:off x="8098227" y="3891617"/>
            <a:ext cx="753666" cy="66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099" b="30177"/>
          <a:stretch>
            <a:fillRect/>
          </a:stretch>
        </p:blipFill>
        <p:spPr bwMode="auto">
          <a:xfrm>
            <a:off x="4109221" y="3830200"/>
            <a:ext cx="614363" cy="622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099" b="30177"/>
          <a:stretch>
            <a:fillRect/>
          </a:stretch>
        </p:blipFill>
        <p:spPr bwMode="auto">
          <a:xfrm>
            <a:off x="3871997" y="2548288"/>
            <a:ext cx="614363" cy="622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099" b="30177"/>
          <a:stretch>
            <a:fillRect/>
          </a:stretch>
        </p:blipFill>
        <p:spPr bwMode="auto">
          <a:xfrm>
            <a:off x="8182389" y="2626528"/>
            <a:ext cx="614363" cy="622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TextBox 34"/>
          <p:cNvSpPr txBox="1">
            <a:spLocks noChangeArrowheads="1"/>
          </p:cNvSpPr>
          <p:nvPr/>
        </p:nvSpPr>
        <p:spPr bwMode="auto">
          <a:xfrm>
            <a:off x="1697198" y="2251554"/>
            <a:ext cx="193720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Á</a:t>
            </a:r>
          </a:p>
        </p:txBody>
      </p:sp>
      <p:sp>
        <p:nvSpPr>
          <p:cNvPr id="36" name="TextBox 35"/>
          <p:cNvSpPr txBox="1">
            <a:spLocks noChangeArrowheads="1"/>
          </p:cNvSpPr>
          <p:nvPr/>
        </p:nvSpPr>
        <p:spPr bwMode="auto">
          <a:xfrm>
            <a:off x="5895758" y="3538050"/>
            <a:ext cx="195255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vi-VN" sz="2700" b="1" dirty="0">
                <a:latin typeface="+mj-lt"/>
              </a:rPr>
              <a:t>Đông dân nhất thế giới</a:t>
            </a:r>
            <a:endParaRPr lang="en-US" altLang="en-US" sz="2700" b="1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42" name="Rectangle: Rounded Corners 5">
            <a:extLst>
              <a:ext uri="{FF2B5EF4-FFF2-40B4-BE49-F238E27FC236}"/>
            </a:extLst>
          </p:cNvPr>
          <p:cNvSpPr/>
          <p:nvPr/>
        </p:nvSpPr>
        <p:spPr>
          <a:xfrm>
            <a:off x="628651" y="595313"/>
            <a:ext cx="7811690" cy="1285875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43" name="TextBox 42">
            <a:extLst>
              <a:ext uri="{FF2B5EF4-FFF2-40B4-BE49-F238E27FC236}"/>
            </a:extLst>
          </p:cNvPr>
          <p:cNvSpPr txBox="1"/>
          <p:nvPr/>
        </p:nvSpPr>
        <p:spPr>
          <a:xfrm>
            <a:off x="1875111" y="985867"/>
            <a:ext cx="6307279" cy="41549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algn="ctr">
              <a:defRPr sz="3600" b="1">
                <a:ln w="31750">
                  <a:solidFill>
                    <a:srgbClr val="00206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vi-VN" sz="2700" i="1" dirty="0">
                <a:latin typeface="+mj-lt"/>
                <a:ea typeface="Arial" panose="020B0604020202020204" pitchFamily="34" charset="0"/>
              </a:rPr>
              <a:t>Trung Quốc là một trong những quốc gia:</a:t>
            </a:r>
            <a:endParaRPr lang="en-US" sz="2700" dirty="0">
              <a:latin typeface="+mj-lt"/>
              <a:cs typeface="+mn-cs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58DEB145-00B8-4CA1-A1ED-AB8ABAF7307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89872" y="285139"/>
            <a:ext cx="1151318" cy="1642043"/>
          </a:xfrm>
          <a:prstGeom prst="rect">
            <a:avLst/>
          </a:prstGeom>
        </p:spPr>
      </p:pic>
      <p:sp>
        <p:nvSpPr>
          <p:cNvPr id="45" name="TextBox 44"/>
          <p:cNvSpPr txBox="1">
            <a:spLocks noChangeArrowheads="1"/>
          </p:cNvSpPr>
          <p:nvPr/>
        </p:nvSpPr>
        <p:spPr bwMode="auto">
          <a:xfrm>
            <a:off x="5703691" y="2315747"/>
            <a:ext cx="226935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endParaRPr lang="en-US" altLang="en-US" sz="27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extBox 45"/>
          <p:cNvSpPr txBox="1">
            <a:spLocks noChangeArrowheads="1"/>
          </p:cNvSpPr>
          <p:nvPr/>
        </p:nvSpPr>
        <p:spPr bwMode="auto">
          <a:xfrm>
            <a:off x="1509602" y="3562135"/>
            <a:ext cx="3163092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endParaRPr lang="en-US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WordArt 34"/>
          <p:cNvSpPr>
            <a:spLocks noChangeArrowheads="1" noChangeShapeType="1" noTextEdit="1"/>
          </p:cNvSpPr>
          <p:nvPr/>
        </p:nvSpPr>
        <p:spPr bwMode="auto">
          <a:xfrm>
            <a:off x="4548152" y="4410984"/>
            <a:ext cx="500063" cy="46434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8" name="WordArt 35"/>
          <p:cNvSpPr>
            <a:spLocks noChangeArrowheads="1" noChangeShapeType="1" noTextEdit="1"/>
          </p:cNvSpPr>
          <p:nvPr/>
        </p:nvSpPr>
        <p:spPr bwMode="auto">
          <a:xfrm>
            <a:off x="4548152" y="4410984"/>
            <a:ext cx="500063" cy="46434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9" name="WordArt 36"/>
          <p:cNvSpPr>
            <a:spLocks noChangeArrowheads="1" noChangeShapeType="1" noTextEdit="1"/>
          </p:cNvSpPr>
          <p:nvPr/>
        </p:nvSpPr>
        <p:spPr bwMode="auto">
          <a:xfrm>
            <a:off x="4662452" y="4410984"/>
            <a:ext cx="500063" cy="46434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50" name="WordArt 37"/>
          <p:cNvSpPr>
            <a:spLocks noChangeArrowheads="1" noChangeShapeType="1" noTextEdit="1"/>
          </p:cNvSpPr>
          <p:nvPr/>
        </p:nvSpPr>
        <p:spPr bwMode="auto">
          <a:xfrm>
            <a:off x="4605302" y="4410984"/>
            <a:ext cx="500063" cy="46434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51" name="WordArt 38"/>
          <p:cNvSpPr>
            <a:spLocks noChangeArrowheads="1" noChangeShapeType="1" noTextEdit="1"/>
          </p:cNvSpPr>
          <p:nvPr/>
        </p:nvSpPr>
        <p:spPr bwMode="auto">
          <a:xfrm>
            <a:off x="4662452" y="4410984"/>
            <a:ext cx="500063" cy="46434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grpSp>
        <p:nvGrpSpPr>
          <p:cNvPr id="52" name="Group 49"/>
          <p:cNvGrpSpPr>
            <a:grpSpLocks/>
          </p:cNvGrpSpPr>
          <p:nvPr/>
        </p:nvGrpSpPr>
        <p:grpSpPr bwMode="auto">
          <a:xfrm>
            <a:off x="4262402" y="4303827"/>
            <a:ext cx="1314450" cy="736997"/>
            <a:chOff x="4320" y="2928"/>
            <a:chExt cx="1104" cy="1104"/>
          </a:xfrm>
        </p:grpSpPr>
        <p:sp>
          <p:nvSpPr>
            <p:cNvPr id="53" name="AutoShape 50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B5AE53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848058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E8B54D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8B54D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8B54D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8B54D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8B54D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vi-VN" altLang="en-US" sz="4500" b="1">
                <a:solidFill>
                  <a:srgbClr val="FF0066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54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4581" y="3142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27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pic>
        <p:nvPicPr>
          <p:cNvPr id="55" name="Picture 39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1056" y="321469"/>
            <a:ext cx="347663" cy="340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5404538"/>
      </p:ext>
    </p:extLst>
  </p:cSld>
  <p:clrMapOvr>
    <a:masterClrMapping/>
  </p:clrMapOvr>
  <p:transition spd="slow"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500"/>
                            </p:stCondLst>
                            <p:childTnLst>
                              <p:par>
                                <p:cTn id="6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500"/>
                            </p:stCondLst>
                            <p:childTnLst>
                              <p:par>
                                <p:cTn id="7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000"/>
                            </p:stCondLst>
                            <p:childTnLst>
                              <p:par>
                                <p:cTn id="7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500"/>
                            </p:stCondLst>
                            <p:childTnLst>
                              <p:par>
                                <p:cTn id="8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4000"/>
                            </p:stCondLst>
                            <p:childTnLst>
                              <p:par>
                                <p:cTn id="8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500"/>
                            </p:stCondLst>
                            <p:childTnLst>
                              <p:par>
                                <p:cTn id="9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6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 nodeType="clickPar">
                      <p:stCondLst>
                        <p:cond delay="0"/>
                      </p:stCondLst>
                      <p:childTnLst>
                        <p:par>
                          <p:cTn id="1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 nodeType="clickPar">
                      <p:stCondLst>
                        <p:cond delay="0"/>
                      </p:stCondLst>
                      <p:childTnLst>
                        <p:par>
                          <p:cTn id="1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 nodeType="clickPar">
                      <p:stCondLst>
                        <p:cond delay="0"/>
                      </p:stCondLst>
                      <p:childTnLst>
                        <p:par>
                          <p:cTn id="1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5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 nodeType="clickPar">
                      <p:stCondLst>
                        <p:cond delay="0"/>
                      </p:stCondLst>
                      <p:childTnLst>
                        <p:par>
                          <p:cTn id="1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35" grpId="0"/>
      <p:bldP spid="46" grpId="0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7E5A584A-ED12-48B5-AF65-93FBD5D648EE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ADD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239951" y="228600"/>
            <a:ext cx="8686800" cy="4686300"/>
          </a:xfrm>
          <a:prstGeom prst="rect">
            <a:avLst/>
          </a:prstGeom>
          <a:solidFill>
            <a:srgbClr val="FDE4E3"/>
          </a:solidFill>
          <a:ln>
            <a:solidFill>
              <a:srgbClr val="FCCC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6" name="Rectangle: Rounded Corners 5">
            <a:extLst>
              <a:ext uri="{FF2B5EF4-FFF2-40B4-BE49-F238E27FC236}"/>
            </a:extLst>
          </p:cNvPr>
          <p:cNvSpPr/>
          <p:nvPr/>
        </p:nvSpPr>
        <p:spPr>
          <a:xfrm>
            <a:off x="628651" y="595313"/>
            <a:ext cx="7811690" cy="1285875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7" name="TextBox 6">
            <a:extLst>
              <a:ext uri="{FF2B5EF4-FFF2-40B4-BE49-F238E27FC236}"/>
            </a:extLst>
          </p:cNvPr>
          <p:cNvSpPr txBox="1"/>
          <p:nvPr/>
        </p:nvSpPr>
        <p:spPr>
          <a:xfrm>
            <a:off x="2350396" y="999284"/>
            <a:ext cx="6009752" cy="41549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algn="ctr">
              <a:defRPr sz="3600" b="1">
                <a:ln w="31750">
                  <a:solidFill>
                    <a:srgbClr val="00206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algn="l">
              <a:defRPr/>
            </a:pPr>
            <a:r>
              <a:rPr lang="en-US" sz="2700" b="0" dirty="0"/>
              <a:t>    </a:t>
            </a:r>
            <a:r>
              <a:rPr lang="vi-VN" sz="2700" i="1" dirty="0"/>
              <a:t>Trung Quốc có bao nhiêu dân tộc?</a:t>
            </a:r>
            <a:endParaRPr lang="en-US" sz="2700" dirty="0">
              <a:latin typeface="+mj-lt"/>
              <a:cs typeface="+mn-cs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2094" y="3473054"/>
            <a:ext cx="3727426" cy="956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499" y="2338272"/>
            <a:ext cx="3987098" cy="95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2711" y="2311330"/>
            <a:ext cx="3796810" cy="95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 descr="Premium Vector | Set of cupcake cartoon illustration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2" t="51430" r="50281" b="3864"/>
          <a:stretch>
            <a:fillRect/>
          </a:stretch>
        </p:blipFill>
        <p:spPr bwMode="auto">
          <a:xfrm rot="1193808">
            <a:off x="8122563" y="3613496"/>
            <a:ext cx="910829" cy="891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024" y="3458608"/>
            <a:ext cx="3558779" cy="956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 descr="Premium Vector | Set of cupcake cartoon illustration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834" b="48383"/>
          <a:stretch>
            <a:fillRect/>
          </a:stretch>
        </p:blipFill>
        <p:spPr bwMode="auto">
          <a:xfrm rot="1021458">
            <a:off x="8069797" y="2487710"/>
            <a:ext cx="973931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Premium Vector | Set of cupcake cartoon illustration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44" t="-1360" r="2589" b="49742"/>
          <a:stretch>
            <a:fillRect/>
          </a:stretch>
        </p:blipFill>
        <p:spPr bwMode="auto">
          <a:xfrm rot="568457">
            <a:off x="4007586" y="2402680"/>
            <a:ext cx="933450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 descr="Premium Vector | Set of cupcake cartoon illustration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95" t="49237" r="4686" b="6056"/>
          <a:stretch>
            <a:fillRect/>
          </a:stretch>
        </p:blipFill>
        <p:spPr bwMode="auto">
          <a:xfrm rot="847047">
            <a:off x="3657491" y="3807364"/>
            <a:ext cx="802481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5913797" y="2563990"/>
            <a:ext cx="2638558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just">
              <a:spcBef>
                <a:spcPct val="0"/>
              </a:spcBef>
              <a:buNone/>
              <a:defRPr/>
            </a:pPr>
            <a:r>
              <a:rPr lang="vi-VN" sz="27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Có 5</a:t>
            </a:r>
            <a:r>
              <a:rPr lang="en-US" sz="27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5</a:t>
            </a:r>
            <a:r>
              <a:rPr lang="vi-VN" sz="27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dân tộc</a:t>
            </a:r>
            <a:endParaRPr lang="en-US" altLang="en-US" sz="2700" b="1" dirty="0">
              <a:solidFill>
                <a:prstClr val="black"/>
              </a:solidFill>
              <a:latin typeface="Calibri Light" panose="020F0302020204030204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1427192" y="3710887"/>
            <a:ext cx="2483486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  <a:defRPr/>
            </a:pPr>
            <a:r>
              <a:rPr lang="vi-VN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Có 5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vi-VN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dân tộc</a:t>
            </a:r>
            <a:endParaRPr lang="en-US" altLang="en-US" sz="27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1541043" y="2598499"/>
            <a:ext cx="2176889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  <a:defRPr/>
            </a:pPr>
            <a:r>
              <a:rPr lang="vi-VN" sz="2700" b="1" dirty="0">
                <a:latin typeface="+mj-lt"/>
              </a:rPr>
              <a:t>Có 56 dân tộc</a:t>
            </a:r>
            <a:endParaRPr lang="en-US" altLang="en-US" sz="2700" b="1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5971405" y="3710887"/>
            <a:ext cx="2111921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just">
              <a:spcBef>
                <a:spcPct val="0"/>
              </a:spcBef>
              <a:buNone/>
              <a:defRPr/>
            </a:pPr>
            <a:r>
              <a:rPr lang="vi-VN" sz="27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Có 5</a:t>
            </a:r>
            <a:r>
              <a:rPr lang="en-US" sz="27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7</a:t>
            </a:r>
            <a:r>
              <a:rPr lang="vi-VN" sz="27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 dân tộc</a:t>
            </a:r>
            <a:endParaRPr lang="en-US" altLang="en-US" sz="2700" b="1" dirty="0">
              <a:solidFill>
                <a:prstClr val="black"/>
              </a:solidFill>
              <a:latin typeface="Calibri Light" panose="020F0302020204030204"/>
              <a:cs typeface="Times New Roman" panose="02020603050405020304" pitchFamily="18" charset="0"/>
            </a:endParaRPr>
          </a:p>
        </p:txBody>
      </p:sp>
      <p:pic>
        <p:nvPicPr>
          <p:cNvPr id="34" name="AmthanhThu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0088" y="3121819"/>
            <a:ext cx="273844" cy="275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8" name="59c3c5f047238">
            <a:hlinkClick r:id="" action="ppaction://media"/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0088" y="1401366"/>
            <a:ext cx="273844" cy="27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AmthanhThu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4850" y="3473054"/>
            <a:ext cx="275034" cy="27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AmthanhThu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6516" y="3824288"/>
            <a:ext cx="273844" cy="27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CẤM BUÔN BÁN, CẤM REUP" descr="Káº¿t quáº£ hÃ¬nh áº£nh cho right wrong tick icon"/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50" t="18843" r="5518" b="28297"/>
          <a:stretch>
            <a:fillRect/>
          </a:stretch>
        </p:blipFill>
        <p:spPr bwMode="auto">
          <a:xfrm>
            <a:off x="4058731" y="2724526"/>
            <a:ext cx="753665" cy="66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099" b="30177"/>
          <a:stretch>
            <a:fillRect/>
          </a:stretch>
        </p:blipFill>
        <p:spPr bwMode="auto">
          <a:xfrm>
            <a:off x="3738635" y="3918636"/>
            <a:ext cx="614363" cy="622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099" b="30177"/>
          <a:stretch>
            <a:fillRect/>
          </a:stretch>
        </p:blipFill>
        <p:spPr bwMode="auto">
          <a:xfrm>
            <a:off x="8340297" y="2707174"/>
            <a:ext cx="614363" cy="622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099" b="30177"/>
          <a:stretch>
            <a:fillRect/>
          </a:stretch>
        </p:blipFill>
        <p:spPr bwMode="auto">
          <a:xfrm>
            <a:off x="8208860" y="3847179"/>
            <a:ext cx="686990" cy="621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39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1056" y="321469"/>
            <a:ext cx="347663" cy="340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B389745F-134B-440D-8DE7-F0C06182A632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75732" y="132277"/>
            <a:ext cx="1227583" cy="1754924"/>
          </a:xfrm>
          <a:prstGeom prst="rect">
            <a:avLst/>
          </a:prstGeom>
        </p:spPr>
      </p:pic>
      <p:sp>
        <p:nvSpPr>
          <p:cNvPr id="51" name="WordArt 34"/>
          <p:cNvSpPr>
            <a:spLocks noChangeArrowheads="1" noChangeShapeType="1" noTextEdit="1"/>
          </p:cNvSpPr>
          <p:nvPr/>
        </p:nvSpPr>
        <p:spPr bwMode="auto">
          <a:xfrm>
            <a:off x="4416583" y="4447005"/>
            <a:ext cx="500063" cy="46434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2" name="WordArt 35"/>
          <p:cNvSpPr>
            <a:spLocks noChangeArrowheads="1" noChangeShapeType="1" noTextEdit="1"/>
          </p:cNvSpPr>
          <p:nvPr/>
        </p:nvSpPr>
        <p:spPr bwMode="auto">
          <a:xfrm>
            <a:off x="4416583" y="4447005"/>
            <a:ext cx="500063" cy="46434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3" name="WordArt 36"/>
          <p:cNvSpPr>
            <a:spLocks noChangeArrowheads="1" noChangeShapeType="1" noTextEdit="1"/>
          </p:cNvSpPr>
          <p:nvPr/>
        </p:nvSpPr>
        <p:spPr bwMode="auto">
          <a:xfrm>
            <a:off x="4530883" y="4447005"/>
            <a:ext cx="500063" cy="46434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54" name="WordArt 37"/>
          <p:cNvSpPr>
            <a:spLocks noChangeArrowheads="1" noChangeShapeType="1" noTextEdit="1"/>
          </p:cNvSpPr>
          <p:nvPr/>
        </p:nvSpPr>
        <p:spPr bwMode="auto">
          <a:xfrm>
            <a:off x="4473733" y="4447005"/>
            <a:ext cx="500063" cy="46434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55" name="WordArt 38"/>
          <p:cNvSpPr>
            <a:spLocks noChangeArrowheads="1" noChangeShapeType="1" noTextEdit="1"/>
          </p:cNvSpPr>
          <p:nvPr/>
        </p:nvSpPr>
        <p:spPr bwMode="auto">
          <a:xfrm>
            <a:off x="4530883" y="4447005"/>
            <a:ext cx="500063" cy="46434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grpSp>
        <p:nvGrpSpPr>
          <p:cNvPr id="56" name="Group 49"/>
          <p:cNvGrpSpPr>
            <a:grpSpLocks/>
          </p:cNvGrpSpPr>
          <p:nvPr/>
        </p:nvGrpSpPr>
        <p:grpSpPr bwMode="auto">
          <a:xfrm>
            <a:off x="4130834" y="4339849"/>
            <a:ext cx="1314450" cy="736997"/>
            <a:chOff x="4320" y="2928"/>
            <a:chExt cx="1104" cy="1104"/>
          </a:xfrm>
        </p:grpSpPr>
        <p:sp>
          <p:nvSpPr>
            <p:cNvPr id="57" name="AutoShape 50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B5AE53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848058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E8B54D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8B54D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8B54D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8B54D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8B54D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vi-VN" altLang="en-US" sz="4500" b="1">
                <a:solidFill>
                  <a:srgbClr val="FF0066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58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4581" y="3142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27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25578866"/>
      </p:ext>
    </p:extLst>
  </p:cSld>
  <p:clrMapOvr>
    <a:masterClrMapping/>
  </p:clrMapOvr>
  <p:transition spd="slow"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"/>
                            </p:stCondLst>
                            <p:childTnLst>
                              <p:par>
                                <p:cTn id="5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500"/>
                            </p:stCondLst>
                            <p:childTnLst>
                              <p:par>
                                <p:cTn id="6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000"/>
                            </p:stCondLst>
                            <p:childTnLst>
                              <p:par>
                                <p:cTn id="7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500"/>
                            </p:stCondLst>
                            <p:childTnLst>
                              <p:par>
                                <p:cTn id="7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4000"/>
                            </p:stCondLst>
                            <p:childTnLst>
                              <p:par>
                                <p:cTn id="8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4500"/>
                            </p:stCondLst>
                            <p:childTnLst>
                              <p:par>
                                <p:cTn id="87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1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 nodeType="clickPar">
                      <p:stCondLst>
                        <p:cond delay="0"/>
                      </p:stCondLst>
                      <p:childTnLst>
                        <p:par>
                          <p:cTn id="10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1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 nodeType="clickPar">
                      <p:stCondLst>
                        <p:cond delay="0"/>
                      </p:stCondLst>
                      <p:childTnLst>
                        <p:par>
                          <p:cTn id="1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 nodeType="clickPar">
                      <p:stCondLst>
                        <p:cond delay="0"/>
                      </p:stCondLst>
                      <p:childTnLst>
                        <p:par>
                          <p:cTn id="1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 nodeType="clickPar">
                      <p:stCondLst>
                        <p:cond delay="0"/>
                      </p:stCondLst>
                      <p:childTnLst>
                        <p:par>
                          <p:cTn id="1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54">
            <a:extLst>
              <a:ext uri="{FF2B5EF4-FFF2-40B4-BE49-F238E27FC236}">
                <a16:creationId xmlns:a16="http://schemas.microsoft.com/office/drawing/2014/main" xmlns="" id="{7E5A584A-ED12-48B5-AF65-93FBD5D648EE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A7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228600" y="253274"/>
            <a:ext cx="8686800" cy="4686300"/>
          </a:xfrm>
          <a:prstGeom prst="rect">
            <a:avLst/>
          </a:prstGeom>
          <a:solidFill>
            <a:srgbClr val="FDE4E3"/>
          </a:solidFill>
          <a:ln>
            <a:solidFill>
              <a:srgbClr val="FCCC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7826" y="3449147"/>
            <a:ext cx="3867771" cy="1000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986" y="2205559"/>
            <a:ext cx="3623588" cy="978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638" y="2202286"/>
            <a:ext cx="3867771" cy="1038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 descr="Premium Vector | Set of cupcake cartoon illustration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2" t="51430" r="50281" b="3864"/>
          <a:stretch>
            <a:fillRect/>
          </a:stretch>
        </p:blipFill>
        <p:spPr bwMode="auto">
          <a:xfrm rot="1193808">
            <a:off x="7984926" y="3646700"/>
            <a:ext cx="910828" cy="891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50" y="3476729"/>
            <a:ext cx="3623588" cy="942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 descr="Premium Vector | Set of cupcake cartoon illustration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834" b="48383"/>
          <a:stretch>
            <a:fillRect/>
          </a:stretch>
        </p:blipFill>
        <p:spPr bwMode="auto">
          <a:xfrm rot="1021458">
            <a:off x="7968654" y="2312273"/>
            <a:ext cx="871538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Premium Vector | Set of cupcake cartoon illustration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44" t="-1360" r="2589" b="49742"/>
          <a:stretch>
            <a:fillRect/>
          </a:stretch>
        </p:blipFill>
        <p:spPr bwMode="auto">
          <a:xfrm rot="568457">
            <a:off x="3814847" y="2213257"/>
            <a:ext cx="933450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 descr="Premium Vector | Set of cupcake cartoon illustration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95" t="49237" r="4686" b="6056"/>
          <a:stretch>
            <a:fillRect/>
          </a:stretch>
        </p:blipFill>
        <p:spPr bwMode="auto">
          <a:xfrm rot="847047">
            <a:off x="3762004" y="3688997"/>
            <a:ext cx="802481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AmthanhThu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0088" y="3121819"/>
            <a:ext cx="273844" cy="275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5" name="59c3c5f047238">
            <a:hlinkClick r:id="" action="ppaction://media"/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0088" y="1401366"/>
            <a:ext cx="273844" cy="27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AmthanhThu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4850" y="3473054"/>
            <a:ext cx="275034" cy="27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AmthanhThu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6516" y="3824288"/>
            <a:ext cx="273844" cy="27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CẤM BUÔN BÁN, CẤM REUP" descr="Káº¿t quáº£ hÃ¬nh áº£nh cho right wrong tick icon"/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50" t="18843" r="5518" b="28297"/>
          <a:stretch>
            <a:fillRect/>
          </a:stretch>
        </p:blipFill>
        <p:spPr bwMode="auto">
          <a:xfrm>
            <a:off x="8098227" y="3891617"/>
            <a:ext cx="753666" cy="66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099" b="30177"/>
          <a:stretch>
            <a:fillRect/>
          </a:stretch>
        </p:blipFill>
        <p:spPr bwMode="auto">
          <a:xfrm>
            <a:off x="3826895" y="3829724"/>
            <a:ext cx="614363" cy="622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099" b="30177"/>
          <a:stretch>
            <a:fillRect/>
          </a:stretch>
        </p:blipFill>
        <p:spPr bwMode="auto">
          <a:xfrm>
            <a:off x="3871997" y="2548288"/>
            <a:ext cx="614363" cy="622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099" b="30177"/>
          <a:stretch>
            <a:fillRect/>
          </a:stretch>
        </p:blipFill>
        <p:spPr bwMode="auto">
          <a:xfrm>
            <a:off x="8182389" y="2626528"/>
            <a:ext cx="614363" cy="622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TextBox 34"/>
          <p:cNvSpPr txBox="1">
            <a:spLocks noChangeArrowheads="1"/>
          </p:cNvSpPr>
          <p:nvPr/>
        </p:nvSpPr>
        <p:spPr bwMode="auto">
          <a:xfrm>
            <a:off x="1865171" y="2469846"/>
            <a:ext cx="1448445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  <a:defRPr/>
            </a:pPr>
            <a:r>
              <a:rPr lang="en-US" altLang="en-US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alt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endParaRPr lang="en-US" altLang="en-US" sz="27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/>
          <p:cNvSpPr txBox="1">
            <a:spLocks noChangeArrowheads="1"/>
          </p:cNvSpPr>
          <p:nvPr/>
        </p:nvSpPr>
        <p:spPr bwMode="auto">
          <a:xfrm>
            <a:off x="5650160" y="3689461"/>
            <a:ext cx="2165071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  <a:defRPr/>
            </a:pPr>
            <a:r>
              <a:rPr lang="en-US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endParaRPr lang="en-US" altLang="en-US" sz="27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Rectangle: Rounded Corners 5">
            <a:extLst>
              <a:ext uri="{FF2B5EF4-FFF2-40B4-BE49-F238E27FC236}"/>
            </a:extLst>
          </p:cNvPr>
          <p:cNvSpPr/>
          <p:nvPr/>
        </p:nvSpPr>
        <p:spPr>
          <a:xfrm>
            <a:off x="628651" y="595313"/>
            <a:ext cx="7811690" cy="1285875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43" name="TextBox 42">
            <a:extLst>
              <a:ext uri="{FF2B5EF4-FFF2-40B4-BE49-F238E27FC236}"/>
            </a:extLst>
          </p:cNvPr>
          <p:cNvSpPr txBox="1"/>
          <p:nvPr/>
        </p:nvSpPr>
        <p:spPr>
          <a:xfrm>
            <a:off x="1784495" y="1070424"/>
            <a:ext cx="6475095" cy="41549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algn="ctr">
              <a:defRPr sz="3600" b="1">
                <a:ln w="31750">
                  <a:solidFill>
                    <a:srgbClr val="002060"/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r>
              <a:rPr lang="en-US" sz="2700" b="0" dirty="0"/>
              <a:t>    </a:t>
            </a:r>
            <a:r>
              <a:rPr lang="en-US" sz="2700" i="1" dirty="0" err="1" smtClean="0"/>
              <a:t>Dân</a:t>
            </a:r>
            <a:r>
              <a:rPr lang="en-US" sz="2700" i="1" dirty="0" smtClean="0"/>
              <a:t> </a:t>
            </a:r>
            <a:r>
              <a:rPr lang="en-US" sz="2700" i="1" dirty="0" err="1" smtClean="0"/>
              <a:t>cư</a:t>
            </a:r>
            <a:r>
              <a:rPr lang="en-US" sz="2700" i="1" dirty="0" smtClean="0"/>
              <a:t> </a:t>
            </a:r>
            <a:r>
              <a:rPr lang="en-US" sz="2700" i="1" dirty="0" err="1" smtClean="0"/>
              <a:t>Trung</a:t>
            </a:r>
            <a:r>
              <a:rPr lang="en-US" sz="2700" i="1" dirty="0" smtClean="0"/>
              <a:t> </a:t>
            </a:r>
            <a:r>
              <a:rPr lang="en-US" sz="2700" i="1" dirty="0" err="1" smtClean="0"/>
              <a:t>Quốc</a:t>
            </a:r>
            <a:r>
              <a:rPr lang="en-US" sz="2700" i="1" dirty="0" smtClean="0"/>
              <a:t> </a:t>
            </a:r>
            <a:r>
              <a:rPr lang="en-US" sz="2700" i="1" dirty="0" err="1" smtClean="0"/>
              <a:t>tập</a:t>
            </a:r>
            <a:r>
              <a:rPr lang="en-US" sz="2700" i="1" dirty="0" smtClean="0"/>
              <a:t> </a:t>
            </a:r>
            <a:r>
              <a:rPr lang="en-US" sz="2700" i="1" dirty="0" err="1" smtClean="0"/>
              <a:t>trung</a:t>
            </a:r>
            <a:r>
              <a:rPr lang="en-US" sz="2700" i="1" dirty="0" smtClean="0"/>
              <a:t> </a:t>
            </a:r>
            <a:r>
              <a:rPr lang="en-US" sz="2700" i="1" dirty="0" err="1" smtClean="0"/>
              <a:t>đông</a:t>
            </a:r>
            <a:r>
              <a:rPr lang="en-US" sz="2700" i="1" dirty="0" smtClean="0"/>
              <a:t> </a:t>
            </a:r>
            <a:r>
              <a:rPr lang="en-US" sz="2700" i="1" dirty="0" err="1" smtClean="0"/>
              <a:t>đúc</a:t>
            </a:r>
            <a:r>
              <a:rPr lang="en-US" sz="2700" i="1" dirty="0" smtClean="0"/>
              <a:t> ở?</a:t>
            </a:r>
            <a:endParaRPr lang="en-US" sz="4500" i="1" dirty="0"/>
          </a:p>
        </p:txBody>
      </p:sp>
      <p:sp>
        <p:nvSpPr>
          <p:cNvPr id="45" name="TextBox 44"/>
          <p:cNvSpPr txBox="1">
            <a:spLocks noChangeArrowheads="1"/>
          </p:cNvSpPr>
          <p:nvPr/>
        </p:nvSpPr>
        <p:spPr bwMode="auto">
          <a:xfrm>
            <a:off x="5978430" y="2440291"/>
            <a:ext cx="1698721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  <a:defRPr/>
            </a:pPr>
            <a:r>
              <a:rPr lang="en-US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  <a:endParaRPr lang="en-US" altLang="en-US" sz="27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extBox 45"/>
          <p:cNvSpPr txBox="1">
            <a:spLocks noChangeArrowheads="1"/>
          </p:cNvSpPr>
          <p:nvPr/>
        </p:nvSpPr>
        <p:spPr bwMode="auto">
          <a:xfrm>
            <a:off x="1860838" y="3746897"/>
            <a:ext cx="1920926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en-US" altLang="en-US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alt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endParaRPr lang="en-US" altLang="en-US" sz="27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WordArt 34"/>
          <p:cNvSpPr>
            <a:spLocks noChangeArrowheads="1" noChangeShapeType="1" noTextEdit="1"/>
          </p:cNvSpPr>
          <p:nvPr/>
        </p:nvSpPr>
        <p:spPr bwMode="auto">
          <a:xfrm>
            <a:off x="4548152" y="4410984"/>
            <a:ext cx="500063" cy="46434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8" name="WordArt 35"/>
          <p:cNvSpPr>
            <a:spLocks noChangeArrowheads="1" noChangeShapeType="1" noTextEdit="1"/>
          </p:cNvSpPr>
          <p:nvPr/>
        </p:nvSpPr>
        <p:spPr bwMode="auto">
          <a:xfrm>
            <a:off x="4548152" y="4410984"/>
            <a:ext cx="500063" cy="46434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9" name="WordArt 36"/>
          <p:cNvSpPr>
            <a:spLocks noChangeArrowheads="1" noChangeShapeType="1" noTextEdit="1"/>
          </p:cNvSpPr>
          <p:nvPr/>
        </p:nvSpPr>
        <p:spPr bwMode="auto">
          <a:xfrm>
            <a:off x="4662452" y="4410984"/>
            <a:ext cx="500063" cy="46434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50" name="WordArt 37"/>
          <p:cNvSpPr>
            <a:spLocks noChangeArrowheads="1" noChangeShapeType="1" noTextEdit="1"/>
          </p:cNvSpPr>
          <p:nvPr/>
        </p:nvSpPr>
        <p:spPr bwMode="auto">
          <a:xfrm>
            <a:off x="4605302" y="4410984"/>
            <a:ext cx="500063" cy="46434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51" name="WordArt 38"/>
          <p:cNvSpPr>
            <a:spLocks noChangeArrowheads="1" noChangeShapeType="1" noTextEdit="1"/>
          </p:cNvSpPr>
          <p:nvPr/>
        </p:nvSpPr>
        <p:spPr bwMode="auto">
          <a:xfrm>
            <a:off x="4662452" y="4410984"/>
            <a:ext cx="500063" cy="46434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7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grpSp>
        <p:nvGrpSpPr>
          <p:cNvPr id="52" name="Group 49"/>
          <p:cNvGrpSpPr>
            <a:grpSpLocks/>
          </p:cNvGrpSpPr>
          <p:nvPr/>
        </p:nvGrpSpPr>
        <p:grpSpPr bwMode="auto">
          <a:xfrm>
            <a:off x="4262402" y="4303827"/>
            <a:ext cx="1314450" cy="736997"/>
            <a:chOff x="4320" y="2928"/>
            <a:chExt cx="1104" cy="1104"/>
          </a:xfrm>
        </p:grpSpPr>
        <p:sp>
          <p:nvSpPr>
            <p:cNvPr id="53" name="AutoShape 50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2400">
                  <a:solidFill>
                    <a:schemeClr val="tx2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2000">
                  <a:solidFill>
                    <a:schemeClr val="tx2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B5AE53"/>
                </a:buClr>
                <a:buFont typeface="Arial" panose="020B0604020202020204" pitchFamily="34" charset="0"/>
                <a:buChar char="•"/>
                <a:defRPr>
                  <a:solidFill>
                    <a:schemeClr val="tx2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848058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E8B54D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8B54D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8B54D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8B54D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E8B54D"/>
                </a:buClr>
                <a:buFont typeface="Arial" panose="020B0604020202020204" pitchFamily="34" charset="0"/>
                <a:buChar char="•"/>
                <a:defRPr sz="1600">
                  <a:solidFill>
                    <a:schemeClr val="tx2"/>
                  </a:solidFill>
                  <a:latin typeface="Century Gothic" panose="020B0502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vi-VN" altLang="en-US" sz="4500" b="1">
                <a:solidFill>
                  <a:srgbClr val="FF0066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54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4581" y="3142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27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pic>
        <p:nvPicPr>
          <p:cNvPr id="56" name="Picture 55">
            <a:extLst>
              <a:ext uri="{FF2B5EF4-FFF2-40B4-BE49-F238E27FC236}">
                <a16:creationId xmlns:a16="http://schemas.microsoft.com/office/drawing/2014/main" xmlns="" id="{3D20C9EB-3454-4A37-B786-D586018EF03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2011" y="152024"/>
            <a:ext cx="1212403" cy="1729164"/>
          </a:xfrm>
          <a:prstGeom prst="rect">
            <a:avLst/>
          </a:prstGeom>
        </p:spPr>
      </p:pic>
      <p:pic>
        <p:nvPicPr>
          <p:cNvPr id="57" name="Picture 39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1056" y="321469"/>
            <a:ext cx="347663" cy="340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9235385"/>
      </p:ext>
    </p:extLst>
  </p:cSld>
  <p:clrMapOvr>
    <a:masterClrMapping/>
  </p:clrMapOvr>
  <p:transition spd="slow"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500"/>
                            </p:stCondLst>
                            <p:childTnLst>
                              <p:par>
                                <p:cTn id="6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500"/>
                            </p:stCondLst>
                            <p:childTnLst>
                              <p:par>
                                <p:cTn id="7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000"/>
                            </p:stCondLst>
                            <p:childTnLst>
                              <p:par>
                                <p:cTn id="7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500"/>
                            </p:stCondLst>
                            <p:childTnLst>
                              <p:par>
                                <p:cTn id="8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4000"/>
                            </p:stCondLst>
                            <p:childTnLst>
                              <p:par>
                                <p:cTn id="8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500"/>
                            </p:stCondLst>
                            <p:childTnLst>
                              <p:par>
                                <p:cTn id="93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6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 nodeType="clickPar">
                      <p:stCondLst>
                        <p:cond delay="0"/>
                      </p:stCondLst>
                      <p:childTnLst>
                        <p:par>
                          <p:cTn id="1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 nodeType="clickPar">
                      <p:stCondLst>
                        <p:cond delay="0"/>
                      </p:stCondLst>
                      <p:childTnLst>
                        <p:par>
                          <p:cTn id="1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 nodeType="clickPar">
                      <p:stCondLst>
                        <p:cond delay="0"/>
                      </p:stCondLst>
                      <p:childTnLst>
                        <p:par>
                          <p:cTn id="1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5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 nodeType="clickPar">
                      <p:stCondLst>
                        <p:cond delay="0"/>
                      </p:stCondLst>
                      <p:childTnLst>
                        <p:par>
                          <p:cTn id="1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35" grpId="0"/>
      <p:bldP spid="46" grpId="0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16214" t="27544" r="16065" b="27508"/>
          <a:stretch/>
        </p:blipFill>
        <p:spPr>
          <a:xfrm>
            <a:off x="937093" y="22848"/>
            <a:ext cx="3852811" cy="25443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3">
                <a:lumMod val="60000"/>
                <a:lumOff val="40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5638" y="2567192"/>
            <a:ext cx="3893907" cy="25688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FFFF0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00888" y="37297"/>
            <a:ext cx="3673140" cy="25208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3">
                <a:lumMod val="75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11163" y="2571481"/>
            <a:ext cx="3693688" cy="25543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FF0000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Rounded Rectangle 7"/>
          <p:cNvSpPr/>
          <p:nvPr/>
        </p:nvSpPr>
        <p:spPr>
          <a:xfrm>
            <a:off x="934082" y="35679"/>
            <a:ext cx="3862288" cy="2541247"/>
          </a:xfrm>
          <a:prstGeom prst="roundRect">
            <a:avLst>
              <a:gd name="adj" fmla="val 12198"/>
            </a:avLst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latin typeface="Baclieu" pitchFamily="2" charset="0"/>
              </a:rPr>
              <a:t>1</a:t>
            </a:r>
            <a:endParaRPr lang="en-US" sz="7200" b="1" dirty="0">
              <a:latin typeface="Baclieu" pitchFamily="2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792915" y="53363"/>
            <a:ext cx="3689085" cy="2483312"/>
          </a:xfrm>
          <a:prstGeom prst="roundRect">
            <a:avLst>
              <a:gd name="adj" fmla="val 8904"/>
            </a:avLst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latin typeface="Baclieu" pitchFamily="2" charset="0"/>
              </a:rPr>
              <a:t>2</a:t>
            </a:r>
            <a:endParaRPr lang="en-US" sz="7200" b="1" dirty="0">
              <a:latin typeface="Baclieu" pitchFamily="2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884650" y="2557457"/>
            <a:ext cx="3889305" cy="2577003"/>
          </a:xfrm>
          <a:prstGeom prst="roundRect">
            <a:avLst>
              <a:gd name="adj" fmla="val 12198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latin typeface="Baclieu" pitchFamily="2" charset="0"/>
              </a:rPr>
              <a:t>3</a:t>
            </a:r>
            <a:endParaRPr lang="en-US" sz="7200" b="1" dirty="0">
              <a:latin typeface="Baclieu" pitchFamily="2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4800533" y="2594297"/>
            <a:ext cx="3714947" cy="2543071"/>
          </a:xfrm>
          <a:prstGeom prst="roundRect">
            <a:avLst>
              <a:gd name="adj" fmla="val 10130"/>
            </a:avLst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latin typeface="Baclieu" pitchFamily="2" charset="0"/>
              </a:rPr>
              <a:t>4</a:t>
            </a:r>
            <a:endParaRPr lang="en-US" sz="7200" b="1" dirty="0">
              <a:latin typeface="Baclieu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858647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5">
          <a:extLst>
            <a:ext uri="{FF2B5EF4-FFF2-40B4-BE49-F238E27FC236}">
              <a16:creationId xmlns="" xmlns:a16="http://schemas.microsoft.com/office/drawing/2014/main" id="{DCBD7DEE-5A1A-C420-D23F-5AB8E74C57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9" name="Google Shape;1449;p55">
            <a:extLst>
              <a:ext uri="{FF2B5EF4-FFF2-40B4-BE49-F238E27FC236}">
                <a16:creationId xmlns="" xmlns:a16="http://schemas.microsoft.com/office/drawing/2014/main" id="{3A4D96AC-ABFB-F91D-343B-8A8321715075}"/>
              </a:ext>
            </a:extLst>
          </p:cNvPr>
          <p:cNvSpPr/>
          <p:nvPr/>
        </p:nvSpPr>
        <p:spPr>
          <a:xfrm>
            <a:off x="-89565" y="3953685"/>
            <a:ext cx="40356" cy="43597"/>
          </a:xfrm>
          <a:custGeom>
            <a:avLst/>
            <a:gdLst/>
            <a:ahLst/>
            <a:cxnLst/>
            <a:rect l="l" t="t" r="r" b="b"/>
            <a:pathLst>
              <a:path w="797" h="861" extrusionOk="0">
                <a:moveTo>
                  <a:pt x="237" y="0"/>
                </a:moveTo>
                <a:cubicBezTo>
                  <a:pt x="209" y="0"/>
                  <a:pt x="183" y="9"/>
                  <a:pt x="163" y="30"/>
                </a:cubicBezTo>
                <a:lnTo>
                  <a:pt x="49" y="111"/>
                </a:lnTo>
                <a:cubicBezTo>
                  <a:pt x="0" y="143"/>
                  <a:pt x="0" y="225"/>
                  <a:pt x="33" y="290"/>
                </a:cubicBezTo>
                <a:lnTo>
                  <a:pt x="455" y="810"/>
                </a:lnTo>
                <a:cubicBezTo>
                  <a:pt x="482" y="844"/>
                  <a:pt x="512" y="861"/>
                  <a:pt x="545" y="861"/>
                </a:cubicBezTo>
                <a:cubicBezTo>
                  <a:pt x="574" y="861"/>
                  <a:pt x="604" y="848"/>
                  <a:pt x="634" y="826"/>
                </a:cubicBezTo>
                <a:lnTo>
                  <a:pt x="732" y="745"/>
                </a:lnTo>
                <a:cubicBezTo>
                  <a:pt x="780" y="712"/>
                  <a:pt x="797" y="631"/>
                  <a:pt x="748" y="582"/>
                </a:cubicBezTo>
                <a:lnTo>
                  <a:pt x="342" y="46"/>
                </a:lnTo>
                <a:cubicBezTo>
                  <a:pt x="313" y="18"/>
                  <a:pt x="274" y="0"/>
                  <a:pt x="2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450" name="Google Shape;1450;p55">
            <a:extLst>
              <a:ext uri="{FF2B5EF4-FFF2-40B4-BE49-F238E27FC236}">
                <a16:creationId xmlns="" xmlns:a16="http://schemas.microsoft.com/office/drawing/2014/main" id="{717AFA8F-E33F-E423-D6F7-23C13F58A3E0}"/>
              </a:ext>
            </a:extLst>
          </p:cNvPr>
          <p:cNvGrpSpPr/>
          <p:nvPr/>
        </p:nvGrpSpPr>
        <p:grpSpPr>
          <a:xfrm>
            <a:off x="-95809" y="1821319"/>
            <a:ext cx="3599218" cy="3556713"/>
            <a:chOff x="-5693136" y="4059404"/>
            <a:chExt cx="1377797" cy="1361473"/>
          </a:xfrm>
        </p:grpSpPr>
        <p:sp>
          <p:nvSpPr>
            <p:cNvPr id="1451" name="Google Shape;1451;p55">
              <a:extLst>
                <a:ext uri="{FF2B5EF4-FFF2-40B4-BE49-F238E27FC236}">
                  <a16:creationId xmlns="" xmlns:a16="http://schemas.microsoft.com/office/drawing/2014/main" id="{4D722CFE-1729-8942-83AE-CB331BA09C1C}"/>
                </a:ext>
              </a:extLst>
            </p:cNvPr>
            <p:cNvSpPr/>
            <p:nvPr/>
          </p:nvSpPr>
          <p:spPr>
            <a:xfrm>
              <a:off x="-4851040" y="4495000"/>
              <a:ext cx="474858" cy="829694"/>
            </a:xfrm>
            <a:custGeom>
              <a:avLst/>
              <a:gdLst/>
              <a:ahLst/>
              <a:cxnLst/>
              <a:rect l="l" t="t" r="r" b="b"/>
              <a:pathLst>
                <a:path w="15430" h="26960" extrusionOk="0">
                  <a:moveTo>
                    <a:pt x="4657" y="7904"/>
                  </a:moveTo>
                  <a:lnTo>
                    <a:pt x="4830" y="8979"/>
                  </a:lnTo>
                  <a:lnTo>
                    <a:pt x="4273" y="8873"/>
                  </a:lnTo>
                  <a:lnTo>
                    <a:pt x="4657" y="7904"/>
                  </a:lnTo>
                  <a:close/>
                  <a:moveTo>
                    <a:pt x="7375" y="1"/>
                  </a:moveTo>
                  <a:cubicBezTo>
                    <a:pt x="7356" y="1"/>
                    <a:pt x="7334" y="4"/>
                    <a:pt x="7307" y="12"/>
                  </a:cubicBezTo>
                  <a:cubicBezTo>
                    <a:pt x="7038" y="79"/>
                    <a:pt x="5531" y="1039"/>
                    <a:pt x="6145" y="2345"/>
                  </a:cubicBezTo>
                  <a:cubicBezTo>
                    <a:pt x="6145" y="2345"/>
                    <a:pt x="6318" y="2930"/>
                    <a:pt x="6663" y="3276"/>
                  </a:cubicBezTo>
                  <a:cubicBezTo>
                    <a:pt x="6663" y="3276"/>
                    <a:pt x="6366" y="3324"/>
                    <a:pt x="6366" y="3574"/>
                  </a:cubicBezTo>
                  <a:cubicBezTo>
                    <a:pt x="6366" y="3574"/>
                    <a:pt x="6145" y="3622"/>
                    <a:pt x="6097" y="3795"/>
                  </a:cubicBezTo>
                  <a:cubicBezTo>
                    <a:pt x="6097" y="3795"/>
                    <a:pt x="6058" y="3785"/>
                    <a:pt x="6000" y="3785"/>
                  </a:cubicBezTo>
                  <a:cubicBezTo>
                    <a:pt x="5853" y="3785"/>
                    <a:pt x="5586" y="3849"/>
                    <a:pt x="5531" y="4303"/>
                  </a:cubicBezTo>
                  <a:cubicBezTo>
                    <a:pt x="5531" y="4303"/>
                    <a:pt x="3918" y="4572"/>
                    <a:pt x="3716" y="5465"/>
                  </a:cubicBezTo>
                  <a:cubicBezTo>
                    <a:pt x="3524" y="6348"/>
                    <a:pt x="2708" y="9123"/>
                    <a:pt x="2708" y="9123"/>
                  </a:cubicBezTo>
                  <a:cubicBezTo>
                    <a:pt x="2708" y="9123"/>
                    <a:pt x="2487" y="10150"/>
                    <a:pt x="3591" y="10448"/>
                  </a:cubicBezTo>
                  <a:lnTo>
                    <a:pt x="4359" y="10640"/>
                  </a:lnTo>
                  <a:lnTo>
                    <a:pt x="3514" y="14749"/>
                  </a:lnTo>
                  <a:lnTo>
                    <a:pt x="4052" y="14864"/>
                  </a:lnTo>
                  <a:lnTo>
                    <a:pt x="3217" y="18186"/>
                  </a:lnTo>
                  <a:cubicBezTo>
                    <a:pt x="3217" y="18186"/>
                    <a:pt x="1498" y="20788"/>
                    <a:pt x="1105" y="23342"/>
                  </a:cubicBezTo>
                  <a:lnTo>
                    <a:pt x="1277" y="23467"/>
                  </a:lnTo>
                  <a:lnTo>
                    <a:pt x="759" y="24206"/>
                  </a:lnTo>
                  <a:cubicBezTo>
                    <a:pt x="759" y="24206"/>
                    <a:pt x="0" y="24619"/>
                    <a:pt x="413" y="25013"/>
                  </a:cubicBezTo>
                  <a:cubicBezTo>
                    <a:pt x="836" y="25406"/>
                    <a:pt x="1719" y="25358"/>
                    <a:pt x="1892" y="25675"/>
                  </a:cubicBezTo>
                  <a:cubicBezTo>
                    <a:pt x="2001" y="25888"/>
                    <a:pt x="2605" y="26135"/>
                    <a:pt x="2937" y="26135"/>
                  </a:cubicBezTo>
                  <a:cubicBezTo>
                    <a:pt x="3099" y="26135"/>
                    <a:pt x="3197" y="26076"/>
                    <a:pt x="3140" y="25925"/>
                  </a:cubicBezTo>
                  <a:cubicBezTo>
                    <a:pt x="2967" y="25454"/>
                    <a:pt x="2381" y="24725"/>
                    <a:pt x="2381" y="24725"/>
                  </a:cubicBezTo>
                  <a:lnTo>
                    <a:pt x="2477" y="24302"/>
                  </a:lnTo>
                  <a:lnTo>
                    <a:pt x="2794" y="24504"/>
                  </a:lnTo>
                  <a:cubicBezTo>
                    <a:pt x="2794" y="24504"/>
                    <a:pt x="3514" y="23102"/>
                    <a:pt x="3687" y="22632"/>
                  </a:cubicBezTo>
                  <a:cubicBezTo>
                    <a:pt x="3860" y="22171"/>
                    <a:pt x="4686" y="20251"/>
                    <a:pt x="5185" y="19761"/>
                  </a:cubicBezTo>
                  <a:cubicBezTo>
                    <a:pt x="5675" y="19271"/>
                    <a:pt x="6491" y="16717"/>
                    <a:pt x="6491" y="16717"/>
                  </a:cubicBezTo>
                  <a:lnTo>
                    <a:pt x="6635" y="16391"/>
                  </a:lnTo>
                  <a:cubicBezTo>
                    <a:pt x="6635" y="16391"/>
                    <a:pt x="7172" y="20615"/>
                    <a:pt x="7297" y="25800"/>
                  </a:cubicBezTo>
                  <a:lnTo>
                    <a:pt x="8027" y="25906"/>
                  </a:lnTo>
                  <a:cubicBezTo>
                    <a:pt x="8027" y="25906"/>
                    <a:pt x="7870" y="26776"/>
                    <a:pt x="8908" y="26776"/>
                  </a:cubicBezTo>
                  <a:cubicBezTo>
                    <a:pt x="8960" y="26776"/>
                    <a:pt x="9015" y="26774"/>
                    <a:pt x="9073" y="26770"/>
                  </a:cubicBezTo>
                  <a:cubicBezTo>
                    <a:pt x="9153" y="26764"/>
                    <a:pt x="9230" y="26761"/>
                    <a:pt x="9306" y="26761"/>
                  </a:cubicBezTo>
                  <a:cubicBezTo>
                    <a:pt x="9973" y="26761"/>
                    <a:pt x="10486" y="26959"/>
                    <a:pt x="10889" y="26959"/>
                  </a:cubicBezTo>
                  <a:cubicBezTo>
                    <a:pt x="11139" y="26959"/>
                    <a:pt x="11346" y="26883"/>
                    <a:pt x="11522" y="26635"/>
                  </a:cubicBezTo>
                  <a:cubicBezTo>
                    <a:pt x="12251" y="25617"/>
                    <a:pt x="10120" y="25810"/>
                    <a:pt x="9419" y="25560"/>
                  </a:cubicBezTo>
                  <a:lnTo>
                    <a:pt x="9947" y="25214"/>
                  </a:lnTo>
                  <a:cubicBezTo>
                    <a:pt x="9947" y="25214"/>
                    <a:pt x="8987" y="20683"/>
                    <a:pt x="9160" y="20327"/>
                  </a:cubicBezTo>
                  <a:cubicBezTo>
                    <a:pt x="9333" y="19982"/>
                    <a:pt x="9765" y="18407"/>
                    <a:pt x="9160" y="15537"/>
                  </a:cubicBezTo>
                  <a:lnTo>
                    <a:pt x="9160" y="15537"/>
                  </a:lnTo>
                  <a:lnTo>
                    <a:pt x="9947" y="15633"/>
                  </a:lnTo>
                  <a:lnTo>
                    <a:pt x="10120" y="7261"/>
                  </a:lnTo>
                  <a:cubicBezTo>
                    <a:pt x="10120" y="7261"/>
                    <a:pt x="12990" y="5868"/>
                    <a:pt x="14037" y="3689"/>
                  </a:cubicBezTo>
                  <a:lnTo>
                    <a:pt x="13778" y="2998"/>
                  </a:lnTo>
                  <a:lnTo>
                    <a:pt x="14738" y="1778"/>
                  </a:lnTo>
                  <a:cubicBezTo>
                    <a:pt x="14738" y="1778"/>
                    <a:pt x="15429" y="1510"/>
                    <a:pt x="14642" y="549"/>
                  </a:cubicBezTo>
                  <a:cubicBezTo>
                    <a:pt x="14642" y="549"/>
                    <a:pt x="14591" y="522"/>
                    <a:pt x="14524" y="522"/>
                  </a:cubicBezTo>
                  <a:cubicBezTo>
                    <a:pt x="14432" y="522"/>
                    <a:pt x="14309" y="574"/>
                    <a:pt x="14248" y="818"/>
                  </a:cubicBezTo>
                  <a:cubicBezTo>
                    <a:pt x="14248" y="818"/>
                    <a:pt x="14354" y="223"/>
                    <a:pt x="14152" y="127"/>
                  </a:cubicBezTo>
                  <a:cubicBezTo>
                    <a:pt x="14145" y="123"/>
                    <a:pt x="14138" y="122"/>
                    <a:pt x="14131" y="122"/>
                  </a:cubicBezTo>
                  <a:cubicBezTo>
                    <a:pt x="13957" y="122"/>
                    <a:pt x="13912" y="1260"/>
                    <a:pt x="13912" y="1260"/>
                  </a:cubicBezTo>
                  <a:lnTo>
                    <a:pt x="13835" y="1673"/>
                  </a:lnTo>
                  <a:lnTo>
                    <a:pt x="13413" y="1999"/>
                  </a:lnTo>
                  <a:lnTo>
                    <a:pt x="13269" y="1894"/>
                  </a:lnTo>
                  <a:cubicBezTo>
                    <a:pt x="13269" y="1894"/>
                    <a:pt x="11771" y="4159"/>
                    <a:pt x="10053" y="4620"/>
                  </a:cubicBezTo>
                  <a:lnTo>
                    <a:pt x="8852" y="3862"/>
                  </a:lnTo>
                  <a:cubicBezTo>
                    <a:pt x="8852" y="3862"/>
                    <a:pt x="9217" y="2383"/>
                    <a:pt x="8872" y="1702"/>
                  </a:cubicBezTo>
                  <a:cubicBezTo>
                    <a:pt x="8872" y="1702"/>
                    <a:pt x="8813" y="260"/>
                    <a:pt x="7652" y="260"/>
                  </a:cubicBezTo>
                  <a:cubicBezTo>
                    <a:pt x="7574" y="260"/>
                    <a:pt x="7491" y="267"/>
                    <a:pt x="7403" y="281"/>
                  </a:cubicBezTo>
                  <a:cubicBezTo>
                    <a:pt x="7403" y="281"/>
                    <a:pt x="7543" y="1"/>
                    <a:pt x="7375" y="1"/>
                  </a:cubicBezTo>
                  <a:close/>
                </a:path>
              </a:pathLst>
            </a:custGeom>
            <a:solidFill>
              <a:srgbClr val="D5C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2" name="Google Shape;1452;p55">
              <a:extLst>
                <a:ext uri="{FF2B5EF4-FFF2-40B4-BE49-F238E27FC236}">
                  <a16:creationId xmlns="" xmlns:a16="http://schemas.microsoft.com/office/drawing/2014/main" id="{ABE641BE-92A9-BCA2-D5EF-2F658C4CA6D3}"/>
                </a:ext>
              </a:extLst>
            </p:cNvPr>
            <p:cNvSpPr/>
            <p:nvPr/>
          </p:nvSpPr>
          <p:spPr>
            <a:xfrm>
              <a:off x="-4719569" y="4738215"/>
              <a:ext cx="17172" cy="33145"/>
            </a:xfrm>
            <a:custGeom>
              <a:avLst/>
              <a:gdLst/>
              <a:ahLst/>
              <a:cxnLst/>
              <a:rect l="l" t="t" r="r" b="b"/>
              <a:pathLst>
                <a:path w="558" h="1077" extrusionOk="0">
                  <a:moveTo>
                    <a:pt x="385" y="1"/>
                  </a:moveTo>
                  <a:lnTo>
                    <a:pt x="1" y="970"/>
                  </a:lnTo>
                  <a:lnTo>
                    <a:pt x="558" y="1076"/>
                  </a:lnTo>
                  <a:lnTo>
                    <a:pt x="385" y="1"/>
                  </a:lnTo>
                  <a:close/>
                </a:path>
              </a:pathLst>
            </a:custGeom>
            <a:solidFill>
              <a:srgbClr val="D5C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3" name="Google Shape;1453;p55">
              <a:extLst>
                <a:ext uri="{FF2B5EF4-FFF2-40B4-BE49-F238E27FC236}">
                  <a16:creationId xmlns="" xmlns:a16="http://schemas.microsoft.com/office/drawing/2014/main" id="{335A6064-456D-44EC-9CD8-87B421C1D56C}"/>
                </a:ext>
              </a:extLst>
            </p:cNvPr>
            <p:cNvSpPr/>
            <p:nvPr/>
          </p:nvSpPr>
          <p:spPr>
            <a:xfrm>
              <a:off x="-4493834" y="4180079"/>
              <a:ext cx="178495" cy="741062"/>
            </a:xfrm>
            <a:custGeom>
              <a:avLst/>
              <a:gdLst/>
              <a:ahLst/>
              <a:cxnLst/>
              <a:rect l="l" t="t" r="r" b="b"/>
              <a:pathLst>
                <a:path w="5800" h="24080" extrusionOk="0">
                  <a:moveTo>
                    <a:pt x="615" y="1"/>
                  </a:moveTo>
                  <a:lnTo>
                    <a:pt x="1" y="135"/>
                  </a:lnTo>
                  <a:lnTo>
                    <a:pt x="5185" y="24080"/>
                  </a:lnTo>
                  <a:lnTo>
                    <a:pt x="5800" y="23945"/>
                  </a:lnTo>
                  <a:lnTo>
                    <a:pt x="615" y="1"/>
                  </a:lnTo>
                  <a:close/>
                </a:path>
              </a:pathLst>
            </a:custGeom>
            <a:solidFill>
              <a:srgbClr val="D5C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4" name="Google Shape;1454;p55">
              <a:extLst>
                <a:ext uri="{FF2B5EF4-FFF2-40B4-BE49-F238E27FC236}">
                  <a16:creationId xmlns="" xmlns:a16="http://schemas.microsoft.com/office/drawing/2014/main" id="{FEDC1CC0-2986-67AE-5C4C-019A82F4FC03}"/>
                </a:ext>
              </a:extLst>
            </p:cNvPr>
            <p:cNvSpPr/>
            <p:nvPr/>
          </p:nvSpPr>
          <p:spPr>
            <a:xfrm>
              <a:off x="-4889754" y="4178387"/>
              <a:ext cx="457132" cy="292455"/>
            </a:xfrm>
            <a:custGeom>
              <a:avLst/>
              <a:gdLst/>
              <a:ahLst/>
              <a:cxnLst/>
              <a:rect l="l" t="t" r="r" b="b"/>
              <a:pathLst>
                <a:path w="14854" h="9503" extrusionOk="0">
                  <a:moveTo>
                    <a:pt x="8857" y="0"/>
                  </a:moveTo>
                  <a:cubicBezTo>
                    <a:pt x="8674" y="0"/>
                    <a:pt x="8487" y="3"/>
                    <a:pt x="8296" y="8"/>
                  </a:cubicBezTo>
                  <a:cubicBezTo>
                    <a:pt x="5704" y="75"/>
                    <a:pt x="1" y="2427"/>
                    <a:pt x="1" y="2427"/>
                  </a:cubicBezTo>
                  <a:lnTo>
                    <a:pt x="1470" y="9503"/>
                  </a:lnTo>
                  <a:cubicBezTo>
                    <a:pt x="1470" y="9503"/>
                    <a:pt x="4465" y="9321"/>
                    <a:pt x="6568" y="8274"/>
                  </a:cubicBezTo>
                  <a:cubicBezTo>
                    <a:pt x="8661" y="7228"/>
                    <a:pt x="14172" y="7180"/>
                    <a:pt x="14172" y="7180"/>
                  </a:cubicBezTo>
                  <a:lnTo>
                    <a:pt x="14853" y="7016"/>
                  </a:lnTo>
                  <a:lnTo>
                    <a:pt x="13519" y="75"/>
                  </a:lnTo>
                  <a:cubicBezTo>
                    <a:pt x="13303" y="153"/>
                    <a:pt x="13019" y="181"/>
                    <a:pt x="12672" y="181"/>
                  </a:cubicBezTo>
                  <a:cubicBezTo>
                    <a:pt x="11790" y="181"/>
                    <a:pt x="10496" y="0"/>
                    <a:pt x="8857" y="0"/>
                  </a:cubicBezTo>
                  <a:close/>
                </a:path>
              </a:pathLst>
            </a:custGeom>
            <a:solidFill>
              <a:srgbClr val="D5C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5" name="Google Shape;1455;p55">
              <a:extLst>
                <a:ext uri="{FF2B5EF4-FFF2-40B4-BE49-F238E27FC236}">
                  <a16:creationId xmlns="" xmlns:a16="http://schemas.microsoft.com/office/drawing/2014/main" id="{645DE201-A46E-3689-5F79-10CDA779D27A}"/>
                </a:ext>
              </a:extLst>
            </p:cNvPr>
            <p:cNvSpPr/>
            <p:nvPr/>
          </p:nvSpPr>
          <p:spPr>
            <a:xfrm>
              <a:off x="-5422844" y="4452511"/>
              <a:ext cx="298733" cy="968366"/>
            </a:xfrm>
            <a:custGeom>
              <a:avLst/>
              <a:gdLst/>
              <a:ahLst/>
              <a:cxnLst/>
              <a:rect l="l" t="t" r="r" b="b"/>
              <a:pathLst>
                <a:path w="9707" h="31466" extrusionOk="0">
                  <a:moveTo>
                    <a:pt x="4695" y="0"/>
                  </a:moveTo>
                  <a:cubicBezTo>
                    <a:pt x="4491" y="0"/>
                    <a:pt x="4246" y="36"/>
                    <a:pt x="3956" y="132"/>
                  </a:cubicBezTo>
                  <a:cubicBezTo>
                    <a:pt x="2794" y="516"/>
                    <a:pt x="2266" y="2302"/>
                    <a:pt x="2122" y="4290"/>
                  </a:cubicBezTo>
                  <a:cubicBezTo>
                    <a:pt x="2122" y="4290"/>
                    <a:pt x="1344" y="5979"/>
                    <a:pt x="1680" y="5979"/>
                  </a:cubicBezTo>
                  <a:cubicBezTo>
                    <a:pt x="1680" y="5979"/>
                    <a:pt x="672" y="7429"/>
                    <a:pt x="672" y="8821"/>
                  </a:cubicBezTo>
                  <a:lnTo>
                    <a:pt x="1008" y="8869"/>
                  </a:lnTo>
                  <a:cubicBezTo>
                    <a:pt x="1008" y="8869"/>
                    <a:pt x="0" y="11529"/>
                    <a:pt x="1008" y="13123"/>
                  </a:cubicBezTo>
                  <a:lnTo>
                    <a:pt x="1536" y="14332"/>
                  </a:lnTo>
                  <a:lnTo>
                    <a:pt x="1728" y="14860"/>
                  </a:lnTo>
                  <a:lnTo>
                    <a:pt x="1200" y="18192"/>
                  </a:lnTo>
                  <a:cubicBezTo>
                    <a:pt x="1200" y="18192"/>
                    <a:pt x="912" y="19450"/>
                    <a:pt x="768" y="20035"/>
                  </a:cubicBezTo>
                  <a:lnTo>
                    <a:pt x="2794" y="20371"/>
                  </a:lnTo>
                  <a:cubicBezTo>
                    <a:pt x="2794" y="20371"/>
                    <a:pt x="3188" y="21187"/>
                    <a:pt x="3034" y="21773"/>
                  </a:cubicBezTo>
                  <a:cubicBezTo>
                    <a:pt x="2890" y="22349"/>
                    <a:pt x="2266" y="25393"/>
                    <a:pt x="3716" y="27994"/>
                  </a:cubicBezTo>
                  <a:lnTo>
                    <a:pt x="3764" y="30414"/>
                  </a:lnTo>
                  <a:cubicBezTo>
                    <a:pt x="3764" y="30414"/>
                    <a:pt x="3860" y="31182"/>
                    <a:pt x="4580" y="31239"/>
                  </a:cubicBezTo>
                  <a:cubicBezTo>
                    <a:pt x="4595" y="31240"/>
                    <a:pt x="4609" y="31241"/>
                    <a:pt x="4623" y="31241"/>
                  </a:cubicBezTo>
                  <a:cubicBezTo>
                    <a:pt x="5306" y="31241"/>
                    <a:pt x="5210" y="30113"/>
                    <a:pt x="5021" y="29492"/>
                  </a:cubicBezTo>
                  <a:cubicBezTo>
                    <a:pt x="4820" y="28868"/>
                    <a:pt x="4676" y="26890"/>
                    <a:pt x="4676" y="26890"/>
                  </a:cubicBezTo>
                  <a:lnTo>
                    <a:pt x="4676" y="22541"/>
                  </a:lnTo>
                  <a:lnTo>
                    <a:pt x="4724" y="20227"/>
                  </a:lnTo>
                  <a:lnTo>
                    <a:pt x="5406" y="20227"/>
                  </a:lnTo>
                  <a:cubicBezTo>
                    <a:pt x="5406" y="20227"/>
                    <a:pt x="5454" y="22109"/>
                    <a:pt x="5646" y="22733"/>
                  </a:cubicBezTo>
                  <a:cubicBezTo>
                    <a:pt x="5838" y="23367"/>
                    <a:pt x="5310" y="25489"/>
                    <a:pt x="5838" y="27034"/>
                  </a:cubicBezTo>
                  <a:lnTo>
                    <a:pt x="5790" y="29406"/>
                  </a:lnTo>
                  <a:cubicBezTo>
                    <a:pt x="5790" y="29406"/>
                    <a:pt x="5310" y="31191"/>
                    <a:pt x="6126" y="31431"/>
                  </a:cubicBezTo>
                  <a:cubicBezTo>
                    <a:pt x="6204" y="31455"/>
                    <a:pt x="6275" y="31466"/>
                    <a:pt x="6340" y="31466"/>
                  </a:cubicBezTo>
                  <a:cubicBezTo>
                    <a:pt x="6952" y="31466"/>
                    <a:pt x="6995" y="30485"/>
                    <a:pt x="6951" y="29348"/>
                  </a:cubicBezTo>
                  <a:cubicBezTo>
                    <a:pt x="6903" y="28100"/>
                    <a:pt x="7431" y="25345"/>
                    <a:pt x="7479" y="24327"/>
                  </a:cubicBezTo>
                  <a:cubicBezTo>
                    <a:pt x="7527" y="23319"/>
                    <a:pt x="6951" y="20947"/>
                    <a:pt x="7431" y="20083"/>
                  </a:cubicBezTo>
                  <a:lnTo>
                    <a:pt x="7431" y="20083"/>
                  </a:lnTo>
                  <a:cubicBezTo>
                    <a:pt x="7431" y="20083"/>
                    <a:pt x="7771" y="20167"/>
                    <a:pt x="8189" y="20167"/>
                  </a:cubicBezTo>
                  <a:cubicBezTo>
                    <a:pt x="8544" y="20167"/>
                    <a:pt x="8956" y="20107"/>
                    <a:pt x="9265" y="19882"/>
                  </a:cubicBezTo>
                  <a:lnTo>
                    <a:pt x="7911" y="15206"/>
                  </a:lnTo>
                  <a:cubicBezTo>
                    <a:pt x="7911" y="15206"/>
                    <a:pt x="9707" y="11106"/>
                    <a:pt x="8689" y="8581"/>
                  </a:cubicBezTo>
                  <a:lnTo>
                    <a:pt x="8929" y="8389"/>
                  </a:lnTo>
                  <a:cubicBezTo>
                    <a:pt x="8929" y="8389"/>
                    <a:pt x="8007" y="5346"/>
                    <a:pt x="7143" y="5144"/>
                  </a:cubicBezTo>
                  <a:lnTo>
                    <a:pt x="7143" y="5144"/>
                  </a:lnTo>
                  <a:cubicBezTo>
                    <a:pt x="7144" y="5135"/>
                    <a:pt x="7283" y="1052"/>
                    <a:pt x="5550" y="324"/>
                  </a:cubicBezTo>
                  <a:cubicBezTo>
                    <a:pt x="5550" y="324"/>
                    <a:pt x="5307" y="0"/>
                    <a:pt x="4695" y="0"/>
                  </a:cubicBezTo>
                  <a:close/>
                </a:path>
              </a:pathLst>
            </a:custGeom>
            <a:solidFill>
              <a:srgbClr val="D5C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6" name="Google Shape;1456;p55">
              <a:extLst>
                <a:ext uri="{FF2B5EF4-FFF2-40B4-BE49-F238E27FC236}">
                  <a16:creationId xmlns="" xmlns:a16="http://schemas.microsoft.com/office/drawing/2014/main" id="{F60CC340-E68A-A294-1196-F5535B81D7F9}"/>
                </a:ext>
              </a:extLst>
            </p:cNvPr>
            <p:cNvSpPr/>
            <p:nvPr/>
          </p:nvSpPr>
          <p:spPr>
            <a:xfrm>
              <a:off x="-5693136" y="4571137"/>
              <a:ext cx="291070" cy="815107"/>
            </a:xfrm>
            <a:custGeom>
              <a:avLst/>
              <a:gdLst/>
              <a:ahLst/>
              <a:cxnLst/>
              <a:rect l="l" t="t" r="r" b="b"/>
              <a:pathLst>
                <a:path w="9458" h="26486" extrusionOk="0">
                  <a:moveTo>
                    <a:pt x="7211" y="7465"/>
                  </a:moveTo>
                  <a:lnTo>
                    <a:pt x="7730" y="8483"/>
                  </a:lnTo>
                  <a:lnTo>
                    <a:pt x="7730" y="8483"/>
                  </a:lnTo>
                  <a:lnTo>
                    <a:pt x="7144" y="8454"/>
                  </a:lnTo>
                  <a:lnTo>
                    <a:pt x="7211" y="7465"/>
                  </a:lnTo>
                  <a:close/>
                  <a:moveTo>
                    <a:pt x="2113" y="6889"/>
                  </a:moveTo>
                  <a:lnTo>
                    <a:pt x="2209" y="8973"/>
                  </a:lnTo>
                  <a:cubicBezTo>
                    <a:pt x="2209" y="8973"/>
                    <a:pt x="1844" y="8992"/>
                    <a:pt x="1739" y="8992"/>
                  </a:cubicBezTo>
                  <a:cubicBezTo>
                    <a:pt x="1623" y="8992"/>
                    <a:pt x="2113" y="6889"/>
                    <a:pt x="2113" y="6889"/>
                  </a:cubicBezTo>
                  <a:close/>
                  <a:moveTo>
                    <a:pt x="4393" y="1"/>
                  </a:moveTo>
                  <a:cubicBezTo>
                    <a:pt x="4072" y="1"/>
                    <a:pt x="2619" y="1184"/>
                    <a:pt x="3371" y="1762"/>
                  </a:cubicBezTo>
                  <a:cubicBezTo>
                    <a:pt x="3371" y="1762"/>
                    <a:pt x="3121" y="2319"/>
                    <a:pt x="3236" y="2790"/>
                  </a:cubicBezTo>
                  <a:cubicBezTo>
                    <a:pt x="3352" y="3270"/>
                    <a:pt x="3390" y="3826"/>
                    <a:pt x="3774" y="4316"/>
                  </a:cubicBezTo>
                  <a:cubicBezTo>
                    <a:pt x="3774" y="4316"/>
                    <a:pt x="2161" y="4969"/>
                    <a:pt x="1662" y="5439"/>
                  </a:cubicBezTo>
                  <a:cubicBezTo>
                    <a:pt x="1172" y="5919"/>
                    <a:pt x="1" y="9145"/>
                    <a:pt x="452" y="10451"/>
                  </a:cubicBezTo>
                  <a:lnTo>
                    <a:pt x="1979" y="10970"/>
                  </a:lnTo>
                  <a:lnTo>
                    <a:pt x="1739" y="14272"/>
                  </a:lnTo>
                  <a:lnTo>
                    <a:pt x="2094" y="14426"/>
                  </a:lnTo>
                  <a:cubicBezTo>
                    <a:pt x="2094" y="14426"/>
                    <a:pt x="2295" y="18487"/>
                    <a:pt x="2632" y="19053"/>
                  </a:cubicBezTo>
                  <a:lnTo>
                    <a:pt x="2785" y="24824"/>
                  </a:lnTo>
                  <a:lnTo>
                    <a:pt x="3236" y="24891"/>
                  </a:lnTo>
                  <a:cubicBezTo>
                    <a:pt x="3236" y="24891"/>
                    <a:pt x="2449" y="26485"/>
                    <a:pt x="3793" y="26485"/>
                  </a:cubicBezTo>
                  <a:cubicBezTo>
                    <a:pt x="3809" y="26485"/>
                    <a:pt x="3825" y="26485"/>
                    <a:pt x="3841" y="26485"/>
                  </a:cubicBezTo>
                  <a:cubicBezTo>
                    <a:pt x="5262" y="26437"/>
                    <a:pt x="4590" y="24824"/>
                    <a:pt x="4590" y="24824"/>
                  </a:cubicBezTo>
                  <a:lnTo>
                    <a:pt x="5013" y="24824"/>
                  </a:lnTo>
                  <a:lnTo>
                    <a:pt x="5080" y="23768"/>
                  </a:lnTo>
                  <a:cubicBezTo>
                    <a:pt x="5080" y="23768"/>
                    <a:pt x="5211" y="24622"/>
                    <a:pt x="5865" y="24622"/>
                  </a:cubicBezTo>
                  <a:cubicBezTo>
                    <a:pt x="5872" y="24622"/>
                    <a:pt x="5879" y="24622"/>
                    <a:pt x="5886" y="24622"/>
                  </a:cubicBezTo>
                  <a:cubicBezTo>
                    <a:pt x="6558" y="24593"/>
                    <a:pt x="6424" y="23432"/>
                    <a:pt x="6184" y="22443"/>
                  </a:cubicBezTo>
                  <a:lnTo>
                    <a:pt x="6606" y="22443"/>
                  </a:lnTo>
                  <a:cubicBezTo>
                    <a:pt x="6606" y="22443"/>
                    <a:pt x="7864" y="15664"/>
                    <a:pt x="7566" y="13936"/>
                  </a:cubicBezTo>
                  <a:lnTo>
                    <a:pt x="7970" y="13907"/>
                  </a:lnTo>
                  <a:lnTo>
                    <a:pt x="7298" y="10566"/>
                  </a:lnTo>
                  <a:cubicBezTo>
                    <a:pt x="7298" y="10566"/>
                    <a:pt x="9275" y="10163"/>
                    <a:pt x="9362" y="9289"/>
                  </a:cubicBezTo>
                  <a:cubicBezTo>
                    <a:pt x="9458" y="8416"/>
                    <a:pt x="7682" y="4815"/>
                    <a:pt x="6107" y="4306"/>
                  </a:cubicBezTo>
                  <a:lnTo>
                    <a:pt x="5329" y="4210"/>
                  </a:lnTo>
                  <a:lnTo>
                    <a:pt x="5435" y="4028"/>
                  </a:lnTo>
                  <a:cubicBezTo>
                    <a:pt x="5435" y="4028"/>
                    <a:pt x="5934" y="3250"/>
                    <a:pt x="6021" y="2847"/>
                  </a:cubicBezTo>
                  <a:cubicBezTo>
                    <a:pt x="6107" y="2444"/>
                    <a:pt x="6107" y="1225"/>
                    <a:pt x="5617" y="1177"/>
                  </a:cubicBezTo>
                  <a:cubicBezTo>
                    <a:pt x="5118" y="1138"/>
                    <a:pt x="4292" y="601"/>
                    <a:pt x="4446" y="101"/>
                  </a:cubicBezTo>
                  <a:cubicBezTo>
                    <a:pt x="4467" y="32"/>
                    <a:pt x="4445" y="1"/>
                    <a:pt x="4393" y="1"/>
                  </a:cubicBezTo>
                  <a:close/>
                </a:path>
              </a:pathLst>
            </a:custGeom>
            <a:solidFill>
              <a:srgbClr val="D5C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7" name="Google Shape;1457;p55">
              <a:extLst>
                <a:ext uri="{FF2B5EF4-FFF2-40B4-BE49-F238E27FC236}">
                  <a16:creationId xmlns="" xmlns:a16="http://schemas.microsoft.com/office/drawing/2014/main" id="{1697B394-516C-7385-880A-EF4A1921D381}"/>
                </a:ext>
              </a:extLst>
            </p:cNvPr>
            <p:cNvSpPr/>
            <p:nvPr/>
          </p:nvSpPr>
          <p:spPr>
            <a:xfrm>
              <a:off x="-5657618" y="4059404"/>
              <a:ext cx="388565" cy="233151"/>
            </a:xfrm>
            <a:custGeom>
              <a:avLst/>
              <a:gdLst/>
              <a:ahLst/>
              <a:cxnLst/>
              <a:rect l="l" t="t" r="r" b="b"/>
              <a:pathLst>
                <a:path w="12626" h="7576" extrusionOk="0">
                  <a:moveTo>
                    <a:pt x="11944" y="0"/>
                  </a:moveTo>
                  <a:lnTo>
                    <a:pt x="1" y="1287"/>
                  </a:lnTo>
                  <a:lnTo>
                    <a:pt x="673" y="7575"/>
                  </a:lnTo>
                  <a:lnTo>
                    <a:pt x="12626" y="6289"/>
                  </a:lnTo>
                  <a:lnTo>
                    <a:pt x="11944" y="0"/>
                  </a:lnTo>
                  <a:close/>
                </a:path>
              </a:pathLst>
            </a:custGeom>
            <a:solidFill>
              <a:srgbClr val="D5C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8" name="Google Shape;1458;p55">
              <a:extLst>
                <a:ext uri="{FF2B5EF4-FFF2-40B4-BE49-F238E27FC236}">
                  <a16:creationId xmlns="" xmlns:a16="http://schemas.microsoft.com/office/drawing/2014/main" id="{C20A0399-C61C-E70E-195D-1146D82E0CE0}"/>
                </a:ext>
              </a:extLst>
            </p:cNvPr>
            <p:cNvSpPr/>
            <p:nvPr/>
          </p:nvSpPr>
          <p:spPr>
            <a:xfrm>
              <a:off x="-5462012" y="4224543"/>
              <a:ext cx="79523" cy="598666"/>
            </a:xfrm>
            <a:custGeom>
              <a:avLst/>
              <a:gdLst/>
              <a:ahLst/>
              <a:cxnLst/>
              <a:rect l="l" t="t" r="r" b="b"/>
              <a:pathLst>
                <a:path w="2584" h="19453" extrusionOk="0">
                  <a:moveTo>
                    <a:pt x="461" y="1"/>
                  </a:moveTo>
                  <a:lnTo>
                    <a:pt x="0" y="49"/>
                  </a:lnTo>
                  <a:lnTo>
                    <a:pt x="2122" y="19452"/>
                  </a:lnTo>
                  <a:lnTo>
                    <a:pt x="2583" y="19404"/>
                  </a:lnTo>
                  <a:lnTo>
                    <a:pt x="461" y="1"/>
                  </a:lnTo>
                  <a:close/>
                </a:path>
              </a:pathLst>
            </a:custGeom>
            <a:solidFill>
              <a:srgbClr val="D5C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59" name="Google Shape;1459;p55">
            <a:extLst>
              <a:ext uri="{FF2B5EF4-FFF2-40B4-BE49-F238E27FC236}">
                <a16:creationId xmlns="" xmlns:a16="http://schemas.microsoft.com/office/drawing/2014/main" id="{FC93CEAC-0BC5-2D8C-14BE-86418975EF14}"/>
              </a:ext>
            </a:extLst>
          </p:cNvPr>
          <p:cNvGrpSpPr/>
          <p:nvPr/>
        </p:nvGrpSpPr>
        <p:grpSpPr>
          <a:xfrm>
            <a:off x="131324" y="2883521"/>
            <a:ext cx="812060" cy="2354993"/>
            <a:chOff x="74174" y="2845421"/>
            <a:chExt cx="812060" cy="2354993"/>
          </a:xfrm>
        </p:grpSpPr>
        <p:sp>
          <p:nvSpPr>
            <p:cNvPr id="1460" name="Google Shape;1460;p55">
              <a:extLst>
                <a:ext uri="{FF2B5EF4-FFF2-40B4-BE49-F238E27FC236}">
                  <a16:creationId xmlns="" xmlns:a16="http://schemas.microsoft.com/office/drawing/2014/main" id="{E4381A77-BA8F-3EC1-1F11-42E3FB2F3CDD}"/>
                </a:ext>
              </a:extLst>
            </p:cNvPr>
            <p:cNvSpPr/>
            <p:nvPr/>
          </p:nvSpPr>
          <p:spPr>
            <a:xfrm>
              <a:off x="74174" y="2845421"/>
              <a:ext cx="812060" cy="2354993"/>
            </a:xfrm>
            <a:custGeom>
              <a:avLst/>
              <a:gdLst/>
              <a:ahLst/>
              <a:cxnLst/>
              <a:rect l="l" t="t" r="r" b="b"/>
              <a:pathLst>
                <a:path w="13926" h="40384" extrusionOk="0">
                  <a:moveTo>
                    <a:pt x="5725" y="1"/>
                  </a:moveTo>
                  <a:cubicBezTo>
                    <a:pt x="5449" y="1"/>
                    <a:pt x="5249" y="34"/>
                    <a:pt x="5249" y="34"/>
                  </a:cubicBezTo>
                  <a:cubicBezTo>
                    <a:pt x="2560" y="536"/>
                    <a:pt x="3311" y="3186"/>
                    <a:pt x="3315" y="3186"/>
                  </a:cubicBezTo>
                  <a:cubicBezTo>
                    <a:pt x="3315" y="3186"/>
                    <a:pt x="3316" y="3186"/>
                    <a:pt x="3316" y="3186"/>
                  </a:cubicBezTo>
                  <a:lnTo>
                    <a:pt x="3316" y="3186"/>
                  </a:lnTo>
                  <a:cubicBezTo>
                    <a:pt x="3218" y="4356"/>
                    <a:pt x="3819" y="4356"/>
                    <a:pt x="3819" y="4356"/>
                  </a:cubicBezTo>
                  <a:cubicBezTo>
                    <a:pt x="3917" y="4827"/>
                    <a:pt x="4112" y="5266"/>
                    <a:pt x="4372" y="5656"/>
                  </a:cubicBezTo>
                  <a:lnTo>
                    <a:pt x="4339" y="6208"/>
                  </a:lnTo>
                  <a:cubicBezTo>
                    <a:pt x="4339" y="6208"/>
                    <a:pt x="3494" y="6647"/>
                    <a:pt x="2146" y="7281"/>
                  </a:cubicBezTo>
                  <a:cubicBezTo>
                    <a:pt x="781" y="7914"/>
                    <a:pt x="1" y="12480"/>
                    <a:pt x="1" y="12480"/>
                  </a:cubicBezTo>
                  <a:lnTo>
                    <a:pt x="456" y="12691"/>
                  </a:lnTo>
                  <a:cubicBezTo>
                    <a:pt x="456" y="12691"/>
                    <a:pt x="33" y="13764"/>
                    <a:pt x="277" y="15843"/>
                  </a:cubicBezTo>
                  <a:cubicBezTo>
                    <a:pt x="537" y="17923"/>
                    <a:pt x="2048" y="19613"/>
                    <a:pt x="2048" y="19613"/>
                  </a:cubicBezTo>
                  <a:cubicBezTo>
                    <a:pt x="1999" y="21254"/>
                    <a:pt x="3234" y="21595"/>
                    <a:pt x="3234" y="21595"/>
                  </a:cubicBezTo>
                  <a:cubicBezTo>
                    <a:pt x="3657" y="30353"/>
                    <a:pt x="4323" y="29784"/>
                    <a:pt x="4534" y="30223"/>
                  </a:cubicBezTo>
                  <a:cubicBezTo>
                    <a:pt x="4745" y="30661"/>
                    <a:pt x="4404" y="37502"/>
                    <a:pt x="4404" y="37502"/>
                  </a:cubicBezTo>
                  <a:cubicBezTo>
                    <a:pt x="4563" y="37381"/>
                    <a:pt x="4735" y="37337"/>
                    <a:pt x="4917" y="37337"/>
                  </a:cubicBezTo>
                  <a:cubicBezTo>
                    <a:pt x="5428" y="37337"/>
                    <a:pt x="6015" y="37686"/>
                    <a:pt x="6585" y="37686"/>
                  </a:cubicBezTo>
                  <a:cubicBezTo>
                    <a:pt x="6688" y="37686"/>
                    <a:pt x="6789" y="37675"/>
                    <a:pt x="6890" y="37648"/>
                  </a:cubicBezTo>
                  <a:cubicBezTo>
                    <a:pt x="7735" y="37437"/>
                    <a:pt x="7897" y="36901"/>
                    <a:pt x="7897" y="36901"/>
                  </a:cubicBezTo>
                  <a:cubicBezTo>
                    <a:pt x="7897" y="36901"/>
                    <a:pt x="7816" y="34187"/>
                    <a:pt x="7751" y="32985"/>
                  </a:cubicBezTo>
                  <a:cubicBezTo>
                    <a:pt x="7686" y="31799"/>
                    <a:pt x="7248" y="29475"/>
                    <a:pt x="7248" y="29362"/>
                  </a:cubicBezTo>
                  <a:cubicBezTo>
                    <a:pt x="7248" y="29248"/>
                    <a:pt x="7085" y="23075"/>
                    <a:pt x="7085" y="23074"/>
                  </a:cubicBezTo>
                  <a:lnTo>
                    <a:pt x="7085" y="23074"/>
                  </a:lnTo>
                  <a:lnTo>
                    <a:pt x="8677" y="38249"/>
                  </a:lnTo>
                  <a:lnTo>
                    <a:pt x="9327" y="38201"/>
                  </a:lnTo>
                  <a:lnTo>
                    <a:pt x="9327" y="38217"/>
                  </a:lnTo>
                  <a:cubicBezTo>
                    <a:pt x="9165" y="38867"/>
                    <a:pt x="9538" y="39533"/>
                    <a:pt x="10172" y="39744"/>
                  </a:cubicBezTo>
                  <a:cubicBezTo>
                    <a:pt x="10302" y="39793"/>
                    <a:pt x="10448" y="39874"/>
                    <a:pt x="10578" y="39955"/>
                  </a:cubicBezTo>
                  <a:cubicBezTo>
                    <a:pt x="10863" y="40271"/>
                    <a:pt x="11254" y="40384"/>
                    <a:pt x="11635" y="40384"/>
                  </a:cubicBezTo>
                  <a:cubicBezTo>
                    <a:pt x="12254" y="40384"/>
                    <a:pt x="12848" y="40085"/>
                    <a:pt x="12918" y="39874"/>
                  </a:cubicBezTo>
                  <a:cubicBezTo>
                    <a:pt x="13032" y="39517"/>
                    <a:pt x="11813" y="38119"/>
                    <a:pt x="11813" y="38119"/>
                  </a:cubicBezTo>
                  <a:lnTo>
                    <a:pt x="12268" y="38022"/>
                  </a:lnTo>
                  <a:lnTo>
                    <a:pt x="10497" y="20279"/>
                  </a:lnTo>
                  <a:lnTo>
                    <a:pt x="10497" y="20279"/>
                  </a:lnTo>
                  <a:cubicBezTo>
                    <a:pt x="10540" y="20301"/>
                    <a:pt x="10592" y="20310"/>
                    <a:pt x="10649" y="20310"/>
                  </a:cubicBezTo>
                  <a:cubicBezTo>
                    <a:pt x="10976" y="20310"/>
                    <a:pt x="11472" y="20003"/>
                    <a:pt x="11472" y="20003"/>
                  </a:cubicBezTo>
                  <a:lnTo>
                    <a:pt x="10790" y="14966"/>
                  </a:lnTo>
                  <a:lnTo>
                    <a:pt x="11001" y="14917"/>
                  </a:lnTo>
                  <a:cubicBezTo>
                    <a:pt x="11001" y="14917"/>
                    <a:pt x="11690" y="15277"/>
                    <a:pt x="12429" y="15277"/>
                  </a:cubicBezTo>
                  <a:cubicBezTo>
                    <a:pt x="12620" y="15277"/>
                    <a:pt x="12813" y="15253"/>
                    <a:pt x="12999" y="15193"/>
                  </a:cubicBezTo>
                  <a:cubicBezTo>
                    <a:pt x="13925" y="14917"/>
                    <a:pt x="12869" y="12334"/>
                    <a:pt x="12869" y="12334"/>
                  </a:cubicBezTo>
                  <a:lnTo>
                    <a:pt x="13113" y="12220"/>
                  </a:lnTo>
                  <a:cubicBezTo>
                    <a:pt x="12626" y="9848"/>
                    <a:pt x="10790" y="6793"/>
                    <a:pt x="9831" y="6777"/>
                  </a:cubicBezTo>
                  <a:cubicBezTo>
                    <a:pt x="8856" y="6761"/>
                    <a:pt x="7361" y="5867"/>
                    <a:pt x="7361" y="5867"/>
                  </a:cubicBezTo>
                  <a:cubicBezTo>
                    <a:pt x="7183" y="5672"/>
                    <a:pt x="7215" y="4113"/>
                    <a:pt x="7215" y="4112"/>
                  </a:cubicBezTo>
                  <a:lnTo>
                    <a:pt x="7215" y="4112"/>
                  </a:lnTo>
                  <a:cubicBezTo>
                    <a:pt x="7215" y="4112"/>
                    <a:pt x="7253" y="4204"/>
                    <a:pt x="7320" y="4204"/>
                  </a:cubicBezTo>
                  <a:cubicBezTo>
                    <a:pt x="7392" y="4204"/>
                    <a:pt x="7496" y="4101"/>
                    <a:pt x="7621" y="3674"/>
                  </a:cubicBezTo>
                  <a:cubicBezTo>
                    <a:pt x="7849" y="2861"/>
                    <a:pt x="7507" y="2845"/>
                    <a:pt x="7507" y="2845"/>
                  </a:cubicBezTo>
                  <a:cubicBezTo>
                    <a:pt x="7507" y="2195"/>
                    <a:pt x="7442" y="1529"/>
                    <a:pt x="7280" y="895"/>
                  </a:cubicBezTo>
                  <a:cubicBezTo>
                    <a:pt x="7107" y="130"/>
                    <a:pt x="6270" y="1"/>
                    <a:pt x="57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1" name="Google Shape;1461;p55">
              <a:extLst>
                <a:ext uri="{FF2B5EF4-FFF2-40B4-BE49-F238E27FC236}">
                  <a16:creationId xmlns="" xmlns:a16="http://schemas.microsoft.com/office/drawing/2014/main" id="{1ADE56F7-4D6E-97ED-8670-EC5CEFB64907}"/>
                </a:ext>
              </a:extLst>
            </p:cNvPr>
            <p:cNvSpPr/>
            <p:nvPr/>
          </p:nvSpPr>
          <p:spPr>
            <a:xfrm>
              <a:off x="300348" y="4945198"/>
              <a:ext cx="236173" cy="198290"/>
            </a:xfrm>
            <a:custGeom>
              <a:avLst/>
              <a:gdLst/>
              <a:ahLst/>
              <a:cxnLst/>
              <a:rect l="l" t="t" r="r" b="b"/>
              <a:pathLst>
                <a:path w="3940" h="3308" extrusionOk="0">
                  <a:moveTo>
                    <a:pt x="1831" y="0"/>
                  </a:moveTo>
                  <a:cubicBezTo>
                    <a:pt x="1587" y="0"/>
                    <a:pt x="1392" y="77"/>
                    <a:pt x="1308" y="283"/>
                  </a:cubicBezTo>
                  <a:cubicBezTo>
                    <a:pt x="983" y="1079"/>
                    <a:pt x="24" y="1307"/>
                    <a:pt x="8" y="2541"/>
                  </a:cubicBezTo>
                  <a:cubicBezTo>
                    <a:pt x="0" y="3117"/>
                    <a:pt x="438" y="3308"/>
                    <a:pt x="938" y="3308"/>
                  </a:cubicBezTo>
                  <a:cubicBezTo>
                    <a:pt x="1511" y="3308"/>
                    <a:pt x="2166" y="3058"/>
                    <a:pt x="2331" y="2850"/>
                  </a:cubicBezTo>
                  <a:cubicBezTo>
                    <a:pt x="2640" y="2460"/>
                    <a:pt x="3420" y="2184"/>
                    <a:pt x="3680" y="2021"/>
                  </a:cubicBezTo>
                  <a:cubicBezTo>
                    <a:pt x="3940" y="1875"/>
                    <a:pt x="3615" y="624"/>
                    <a:pt x="3615" y="624"/>
                  </a:cubicBezTo>
                  <a:cubicBezTo>
                    <a:pt x="3615" y="624"/>
                    <a:pt x="2527" y="0"/>
                    <a:pt x="1831" y="0"/>
                  </a:cubicBezTo>
                  <a:close/>
                </a:path>
              </a:pathLst>
            </a:custGeom>
            <a:solidFill>
              <a:srgbClr val="BAA6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62" name="Google Shape;1462;p55">
            <a:extLst>
              <a:ext uri="{FF2B5EF4-FFF2-40B4-BE49-F238E27FC236}">
                <a16:creationId xmlns="" xmlns:a16="http://schemas.microsoft.com/office/drawing/2014/main" id="{6415ADC5-4D4F-D786-0899-5EF118EE7FCB}"/>
              </a:ext>
            </a:extLst>
          </p:cNvPr>
          <p:cNvGrpSpPr/>
          <p:nvPr/>
        </p:nvGrpSpPr>
        <p:grpSpPr>
          <a:xfrm rot="-504538">
            <a:off x="-1522918" y="-2631820"/>
            <a:ext cx="8336290" cy="5576216"/>
            <a:chOff x="3848097" y="-2633072"/>
            <a:chExt cx="8937542" cy="5978399"/>
          </a:xfrm>
        </p:grpSpPr>
        <p:grpSp>
          <p:nvGrpSpPr>
            <p:cNvPr id="1463" name="Google Shape;1463;p55">
              <a:extLst>
                <a:ext uri="{FF2B5EF4-FFF2-40B4-BE49-F238E27FC236}">
                  <a16:creationId xmlns="" xmlns:a16="http://schemas.microsoft.com/office/drawing/2014/main" id="{5CECC787-0E6C-36EA-6084-9320919E3D36}"/>
                </a:ext>
              </a:extLst>
            </p:cNvPr>
            <p:cNvGrpSpPr/>
            <p:nvPr/>
          </p:nvGrpSpPr>
          <p:grpSpPr>
            <a:xfrm>
              <a:off x="3848097" y="-2633072"/>
              <a:ext cx="8937542" cy="5978399"/>
              <a:chOff x="8103922" y="4378178"/>
              <a:chExt cx="8937542" cy="5978399"/>
            </a:xfrm>
          </p:grpSpPr>
          <p:grpSp>
            <p:nvGrpSpPr>
              <p:cNvPr id="1464" name="Google Shape;1464;p55">
                <a:extLst>
                  <a:ext uri="{FF2B5EF4-FFF2-40B4-BE49-F238E27FC236}">
                    <a16:creationId xmlns="" xmlns:a16="http://schemas.microsoft.com/office/drawing/2014/main" id="{F6A15E4A-8913-A80D-DED2-661026CB8FEB}"/>
                  </a:ext>
                </a:extLst>
              </p:cNvPr>
              <p:cNvGrpSpPr/>
              <p:nvPr/>
            </p:nvGrpSpPr>
            <p:grpSpPr>
              <a:xfrm>
                <a:off x="8103922" y="4378178"/>
                <a:ext cx="8937542" cy="5978399"/>
                <a:chOff x="6637072" y="4826103"/>
                <a:chExt cx="8937542" cy="5978399"/>
              </a:xfrm>
            </p:grpSpPr>
            <p:sp>
              <p:nvSpPr>
                <p:cNvPr id="1465" name="Google Shape;1465;p55">
                  <a:extLst>
                    <a:ext uri="{FF2B5EF4-FFF2-40B4-BE49-F238E27FC236}">
                      <a16:creationId xmlns="" xmlns:a16="http://schemas.microsoft.com/office/drawing/2014/main" id="{37193777-985E-BB27-D982-0E762CBB9FBA}"/>
                    </a:ext>
                  </a:extLst>
                </p:cNvPr>
                <p:cNvSpPr/>
                <p:nvPr/>
              </p:nvSpPr>
              <p:spPr>
                <a:xfrm rot="-1884259">
                  <a:off x="10479839" y="7716575"/>
                  <a:ext cx="1693947" cy="2106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08" h="19530" extrusionOk="0">
                      <a:moveTo>
                        <a:pt x="3937" y="1"/>
                      </a:moveTo>
                      <a:lnTo>
                        <a:pt x="0" y="19529"/>
                      </a:lnTo>
                      <a:lnTo>
                        <a:pt x="8257" y="19193"/>
                      </a:lnTo>
                      <a:lnTo>
                        <a:pt x="15707" y="15698"/>
                      </a:lnTo>
                      <a:lnTo>
                        <a:pt x="9083" y="6386"/>
                      </a:lnTo>
                      <a:cubicBezTo>
                        <a:pt x="7258" y="4840"/>
                        <a:pt x="3620" y="2459"/>
                        <a:pt x="393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66" name="Google Shape;1466;p55">
                  <a:extLst>
                    <a:ext uri="{FF2B5EF4-FFF2-40B4-BE49-F238E27FC236}">
                      <a16:creationId xmlns="" xmlns:a16="http://schemas.microsoft.com/office/drawing/2014/main" id="{B2E7A4BC-CFF6-DB91-938B-03E1162B8D96}"/>
                    </a:ext>
                  </a:extLst>
                </p:cNvPr>
                <p:cNvSpPr/>
                <p:nvPr/>
              </p:nvSpPr>
              <p:spPr>
                <a:xfrm rot="-1884259">
                  <a:off x="10479839" y="7716575"/>
                  <a:ext cx="1693947" cy="2106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08" h="19530" extrusionOk="0">
                      <a:moveTo>
                        <a:pt x="3937" y="1"/>
                      </a:moveTo>
                      <a:lnTo>
                        <a:pt x="0" y="19529"/>
                      </a:lnTo>
                      <a:lnTo>
                        <a:pt x="8257" y="19193"/>
                      </a:lnTo>
                      <a:lnTo>
                        <a:pt x="15707" y="15698"/>
                      </a:lnTo>
                      <a:lnTo>
                        <a:pt x="9083" y="6386"/>
                      </a:lnTo>
                      <a:cubicBezTo>
                        <a:pt x="7258" y="4840"/>
                        <a:pt x="3620" y="2459"/>
                        <a:pt x="3937" y="1"/>
                      </a:cubicBezTo>
                      <a:close/>
                    </a:path>
                  </a:pathLst>
                </a:custGeom>
                <a:solidFill>
                  <a:srgbClr val="211A1B">
                    <a:alpha val="170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1467" name="Google Shape;1467;p55">
                  <a:extLst>
                    <a:ext uri="{FF2B5EF4-FFF2-40B4-BE49-F238E27FC236}">
                      <a16:creationId xmlns="" xmlns:a16="http://schemas.microsoft.com/office/drawing/2014/main" id="{6433716D-427B-14AB-E542-3A909168E448}"/>
                    </a:ext>
                  </a:extLst>
                </p:cNvPr>
                <p:cNvGrpSpPr/>
                <p:nvPr/>
              </p:nvGrpSpPr>
              <p:grpSpPr>
                <a:xfrm rot="-1884258">
                  <a:off x="7287091" y="6281946"/>
                  <a:ext cx="4241956" cy="3687455"/>
                  <a:chOff x="-3342129" y="4080133"/>
                  <a:chExt cx="1210565" cy="1052323"/>
                </a:xfrm>
              </p:grpSpPr>
              <p:sp>
                <p:nvSpPr>
                  <p:cNvPr id="1468" name="Google Shape;1468;p55">
                    <a:extLst>
                      <a:ext uri="{FF2B5EF4-FFF2-40B4-BE49-F238E27FC236}">
                        <a16:creationId xmlns="" xmlns:a16="http://schemas.microsoft.com/office/drawing/2014/main" id="{2EDFA25F-9514-8B24-6FDC-6051CCE37251}"/>
                      </a:ext>
                    </a:extLst>
                  </p:cNvPr>
                  <p:cNvSpPr/>
                  <p:nvPr/>
                </p:nvSpPr>
                <p:spPr>
                  <a:xfrm>
                    <a:off x="-3342129" y="4080133"/>
                    <a:ext cx="1210565" cy="104807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9336" h="34056" extrusionOk="0">
                        <a:moveTo>
                          <a:pt x="7950" y="1"/>
                        </a:moveTo>
                        <a:lnTo>
                          <a:pt x="365" y="8296"/>
                        </a:lnTo>
                        <a:lnTo>
                          <a:pt x="0" y="8517"/>
                        </a:lnTo>
                        <a:lnTo>
                          <a:pt x="3313" y="21718"/>
                        </a:lnTo>
                        <a:cubicBezTo>
                          <a:pt x="4522" y="22477"/>
                          <a:pt x="5761" y="23187"/>
                          <a:pt x="7028" y="23859"/>
                        </a:cubicBezTo>
                        <a:cubicBezTo>
                          <a:pt x="8123" y="24445"/>
                          <a:pt x="9227" y="25002"/>
                          <a:pt x="10360" y="25520"/>
                        </a:cubicBezTo>
                        <a:cubicBezTo>
                          <a:pt x="11713" y="26144"/>
                          <a:pt x="13086" y="26730"/>
                          <a:pt x="14488" y="27258"/>
                        </a:cubicBezTo>
                        <a:cubicBezTo>
                          <a:pt x="19807" y="29293"/>
                          <a:pt x="25376" y="30637"/>
                          <a:pt x="31050" y="31233"/>
                        </a:cubicBezTo>
                        <a:cubicBezTo>
                          <a:pt x="32778" y="31425"/>
                          <a:pt x="34890" y="31809"/>
                          <a:pt x="35437" y="33460"/>
                        </a:cubicBezTo>
                        <a:cubicBezTo>
                          <a:pt x="35504" y="33652"/>
                          <a:pt x="35543" y="33854"/>
                          <a:pt x="35552" y="34055"/>
                        </a:cubicBezTo>
                        <a:lnTo>
                          <a:pt x="37597" y="24291"/>
                        </a:lnTo>
                        <a:lnTo>
                          <a:pt x="37684" y="23888"/>
                        </a:lnTo>
                        <a:lnTo>
                          <a:pt x="39258" y="16399"/>
                        </a:lnTo>
                        <a:lnTo>
                          <a:pt x="39258" y="16380"/>
                        </a:lnTo>
                        <a:lnTo>
                          <a:pt x="39287" y="16274"/>
                        </a:lnTo>
                        <a:cubicBezTo>
                          <a:pt x="39335" y="16006"/>
                          <a:pt x="39335" y="15737"/>
                          <a:pt x="39287" y="15478"/>
                        </a:cubicBezTo>
                        <a:cubicBezTo>
                          <a:pt x="39038" y="14306"/>
                          <a:pt x="37924" y="13682"/>
                          <a:pt x="36724" y="13298"/>
                        </a:cubicBezTo>
                        <a:cubicBezTo>
                          <a:pt x="36321" y="13173"/>
                          <a:pt x="35898" y="13068"/>
                          <a:pt x="35504" y="12981"/>
                        </a:cubicBezTo>
                        <a:cubicBezTo>
                          <a:pt x="35044" y="12876"/>
                          <a:pt x="34592" y="12770"/>
                          <a:pt x="34141" y="12664"/>
                        </a:cubicBezTo>
                        <a:cubicBezTo>
                          <a:pt x="32730" y="12309"/>
                          <a:pt x="31328" y="11916"/>
                          <a:pt x="29946" y="11464"/>
                        </a:cubicBezTo>
                        <a:cubicBezTo>
                          <a:pt x="23148" y="9247"/>
                          <a:pt x="13557" y="4436"/>
                          <a:pt x="7950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69" name="Google Shape;1469;p55">
                    <a:extLst>
                      <a:ext uri="{FF2B5EF4-FFF2-40B4-BE49-F238E27FC236}">
                        <a16:creationId xmlns="" xmlns:a16="http://schemas.microsoft.com/office/drawing/2014/main" id="{A25EBE30-8ED0-BB20-C8EB-CF138D4191FE}"/>
                      </a:ext>
                    </a:extLst>
                  </p:cNvPr>
                  <p:cNvSpPr/>
                  <p:nvPr/>
                </p:nvSpPr>
                <p:spPr>
                  <a:xfrm>
                    <a:off x="-3339914" y="4339691"/>
                    <a:ext cx="1157386" cy="79276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608" h="25760" extrusionOk="0">
                        <a:moveTo>
                          <a:pt x="365" y="0"/>
                        </a:moveTo>
                        <a:lnTo>
                          <a:pt x="0" y="221"/>
                        </a:lnTo>
                        <a:lnTo>
                          <a:pt x="3313" y="13422"/>
                        </a:lnTo>
                        <a:cubicBezTo>
                          <a:pt x="11723" y="18635"/>
                          <a:pt x="21199" y="21890"/>
                          <a:pt x="31050" y="22927"/>
                        </a:cubicBezTo>
                        <a:cubicBezTo>
                          <a:pt x="32778" y="23119"/>
                          <a:pt x="34890" y="23503"/>
                          <a:pt x="35437" y="25154"/>
                        </a:cubicBezTo>
                        <a:cubicBezTo>
                          <a:pt x="35504" y="25347"/>
                          <a:pt x="35543" y="25548"/>
                          <a:pt x="35552" y="25759"/>
                        </a:cubicBezTo>
                        <a:lnTo>
                          <a:pt x="37607" y="15995"/>
                        </a:lnTo>
                        <a:cubicBezTo>
                          <a:pt x="36829" y="15150"/>
                          <a:pt x="35898" y="14478"/>
                          <a:pt x="34871" y="13998"/>
                        </a:cubicBezTo>
                        <a:cubicBezTo>
                          <a:pt x="32912" y="13067"/>
                          <a:pt x="30733" y="12740"/>
                          <a:pt x="28611" y="12270"/>
                        </a:cubicBezTo>
                        <a:cubicBezTo>
                          <a:pt x="18501" y="10062"/>
                          <a:pt x="10129" y="6634"/>
                          <a:pt x="36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70" name="Google Shape;1470;p55">
                    <a:extLst>
                      <a:ext uri="{FF2B5EF4-FFF2-40B4-BE49-F238E27FC236}">
                        <a16:creationId xmlns="" xmlns:a16="http://schemas.microsoft.com/office/drawing/2014/main" id="{51DA6157-4681-BA13-0235-34541BBF26E4}"/>
                      </a:ext>
                    </a:extLst>
                  </p:cNvPr>
                  <p:cNvSpPr/>
                  <p:nvPr/>
                </p:nvSpPr>
                <p:spPr>
                  <a:xfrm>
                    <a:off x="-2897678" y="4491976"/>
                    <a:ext cx="764697" cy="638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848" h="20749" extrusionOk="0">
                        <a:moveTo>
                          <a:pt x="22236" y="1"/>
                        </a:moveTo>
                        <a:cubicBezTo>
                          <a:pt x="21045" y="3188"/>
                          <a:pt x="18453" y="5771"/>
                          <a:pt x="15650" y="7768"/>
                        </a:cubicBezTo>
                        <a:cubicBezTo>
                          <a:pt x="11003" y="11071"/>
                          <a:pt x="5636" y="13183"/>
                          <a:pt x="0" y="13951"/>
                        </a:cubicBezTo>
                        <a:cubicBezTo>
                          <a:pt x="5319" y="15986"/>
                          <a:pt x="10888" y="17330"/>
                          <a:pt x="16562" y="17926"/>
                        </a:cubicBezTo>
                        <a:cubicBezTo>
                          <a:pt x="18290" y="18118"/>
                          <a:pt x="20402" y="18502"/>
                          <a:pt x="20949" y="20153"/>
                        </a:cubicBezTo>
                        <a:cubicBezTo>
                          <a:pt x="21016" y="20345"/>
                          <a:pt x="21055" y="20547"/>
                          <a:pt x="21064" y="20748"/>
                        </a:cubicBezTo>
                        <a:lnTo>
                          <a:pt x="23109" y="10984"/>
                        </a:lnTo>
                        <a:lnTo>
                          <a:pt x="23196" y="10581"/>
                        </a:lnTo>
                        <a:lnTo>
                          <a:pt x="24770" y="3092"/>
                        </a:lnTo>
                        <a:lnTo>
                          <a:pt x="24770" y="3073"/>
                        </a:lnTo>
                        <a:lnTo>
                          <a:pt x="24799" y="2967"/>
                        </a:lnTo>
                        <a:cubicBezTo>
                          <a:pt x="24847" y="2699"/>
                          <a:pt x="24847" y="2430"/>
                          <a:pt x="24799" y="2171"/>
                        </a:cubicBezTo>
                        <a:cubicBezTo>
                          <a:pt x="24550" y="999"/>
                          <a:pt x="23436" y="375"/>
                          <a:pt x="22236" y="1"/>
                        </a:cubicBezTo>
                        <a:close/>
                      </a:path>
                    </a:pathLst>
                  </a:custGeom>
                  <a:solidFill>
                    <a:srgbClr val="211A1B">
                      <a:alpha val="1709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71" name="Google Shape;1471;p55">
                    <a:extLst>
                      <a:ext uri="{FF2B5EF4-FFF2-40B4-BE49-F238E27FC236}">
                        <a16:creationId xmlns="" xmlns:a16="http://schemas.microsoft.com/office/drawing/2014/main" id="{16D29219-9B6B-6DC2-8A98-AEF2F3BBFD19}"/>
                      </a:ext>
                    </a:extLst>
                  </p:cNvPr>
                  <p:cNvSpPr/>
                  <p:nvPr/>
                </p:nvSpPr>
                <p:spPr>
                  <a:xfrm>
                    <a:off x="-3126150" y="4432937"/>
                    <a:ext cx="834741" cy="4326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124" h="14057" extrusionOk="0">
                        <a:moveTo>
                          <a:pt x="22928" y="0"/>
                        </a:moveTo>
                        <a:cubicBezTo>
                          <a:pt x="17148" y="6779"/>
                          <a:pt x="8833" y="11291"/>
                          <a:pt x="1" y="12395"/>
                        </a:cubicBezTo>
                        <a:cubicBezTo>
                          <a:pt x="1095" y="12981"/>
                          <a:pt x="2209" y="13528"/>
                          <a:pt x="3332" y="14056"/>
                        </a:cubicBezTo>
                        <a:cubicBezTo>
                          <a:pt x="12568" y="13298"/>
                          <a:pt x="21439" y="8516"/>
                          <a:pt x="27123" y="1200"/>
                        </a:cubicBezTo>
                        <a:cubicBezTo>
                          <a:pt x="25712" y="855"/>
                          <a:pt x="24310" y="452"/>
                          <a:pt x="22928" y="0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27219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472" name="Google Shape;1472;p55">
                  <a:extLst>
                    <a:ext uri="{FF2B5EF4-FFF2-40B4-BE49-F238E27FC236}">
                      <a16:creationId xmlns="" xmlns:a16="http://schemas.microsoft.com/office/drawing/2014/main" id="{94CEEE00-7480-7910-C0AD-D4FF32689463}"/>
                    </a:ext>
                  </a:extLst>
                </p:cNvPr>
                <p:cNvGrpSpPr/>
                <p:nvPr/>
              </p:nvGrpSpPr>
              <p:grpSpPr>
                <a:xfrm rot="-1884258">
                  <a:off x="10009281" y="5900819"/>
                  <a:ext cx="5065091" cy="3343980"/>
                  <a:chOff x="-2611746" y="4461897"/>
                  <a:chExt cx="1445471" cy="954302"/>
                </a:xfrm>
              </p:grpSpPr>
              <p:sp>
                <p:nvSpPr>
                  <p:cNvPr id="1473" name="Google Shape;1473;p55">
                    <a:extLst>
                      <a:ext uri="{FF2B5EF4-FFF2-40B4-BE49-F238E27FC236}">
                        <a16:creationId xmlns="" xmlns:a16="http://schemas.microsoft.com/office/drawing/2014/main" id="{BB3CD531-1AE3-9B48-1751-593D68167664}"/>
                      </a:ext>
                    </a:extLst>
                  </p:cNvPr>
                  <p:cNvSpPr/>
                  <p:nvPr/>
                </p:nvSpPr>
                <p:spPr>
                  <a:xfrm>
                    <a:off x="-2611746" y="4461897"/>
                    <a:ext cx="1445471" cy="95430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969" h="31009" extrusionOk="0">
                        <a:moveTo>
                          <a:pt x="46181" y="0"/>
                        </a:moveTo>
                        <a:lnTo>
                          <a:pt x="46181" y="0"/>
                        </a:lnTo>
                        <a:cubicBezTo>
                          <a:pt x="43992" y="1469"/>
                          <a:pt x="41717" y="2804"/>
                          <a:pt x="39384" y="4004"/>
                        </a:cubicBezTo>
                        <a:cubicBezTo>
                          <a:pt x="37896" y="4772"/>
                          <a:pt x="36379" y="5482"/>
                          <a:pt x="34842" y="6135"/>
                        </a:cubicBezTo>
                        <a:cubicBezTo>
                          <a:pt x="32769" y="7028"/>
                          <a:pt x="30666" y="7815"/>
                          <a:pt x="28515" y="8497"/>
                        </a:cubicBezTo>
                        <a:cubicBezTo>
                          <a:pt x="24320" y="9832"/>
                          <a:pt x="20009" y="10772"/>
                          <a:pt x="15641" y="11301"/>
                        </a:cubicBezTo>
                        <a:cubicBezTo>
                          <a:pt x="15084" y="11368"/>
                          <a:pt x="14527" y="11435"/>
                          <a:pt x="13960" y="11483"/>
                        </a:cubicBezTo>
                        <a:lnTo>
                          <a:pt x="12271" y="19490"/>
                        </a:lnTo>
                        <a:lnTo>
                          <a:pt x="11819" y="21641"/>
                        </a:lnTo>
                        <a:cubicBezTo>
                          <a:pt x="11896" y="23052"/>
                          <a:pt x="10619" y="24377"/>
                          <a:pt x="9342" y="25164"/>
                        </a:cubicBezTo>
                        <a:cubicBezTo>
                          <a:pt x="7547" y="26249"/>
                          <a:pt x="5540" y="26940"/>
                          <a:pt x="3457" y="27200"/>
                        </a:cubicBezTo>
                        <a:cubicBezTo>
                          <a:pt x="2689" y="27286"/>
                          <a:pt x="1892" y="27324"/>
                          <a:pt x="1210" y="27689"/>
                        </a:cubicBezTo>
                        <a:cubicBezTo>
                          <a:pt x="529" y="28045"/>
                          <a:pt x="1" y="28851"/>
                          <a:pt x="250" y="29590"/>
                        </a:cubicBezTo>
                        <a:cubicBezTo>
                          <a:pt x="510" y="30349"/>
                          <a:pt x="1412" y="30646"/>
                          <a:pt x="2209" y="30771"/>
                        </a:cubicBezTo>
                        <a:cubicBezTo>
                          <a:pt x="3213" y="30929"/>
                          <a:pt x="4226" y="31008"/>
                          <a:pt x="5239" y="31008"/>
                        </a:cubicBezTo>
                        <a:cubicBezTo>
                          <a:pt x="5765" y="31008"/>
                          <a:pt x="6292" y="30987"/>
                          <a:pt x="6817" y="30944"/>
                        </a:cubicBezTo>
                        <a:cubicBezTo>
                          <a:pt x="7441" y="30896"/>
                          <a:pt x="8066" y="30829"/>
                          <a:pt x="8680" y="30742"/>
                        </a:cubicBezTo>
                        <a:cubicBezTo>
                          <a:pt x="10072" y="30550"/>
                          <a:pt x="11445" y="30262"/>
                          <a:pt x="12808" y="29936"/>
                        </a:cubicBezTo>
                        <a:cubicBezTo>
                          <a:pt x="13260" y="29830"/>
                          <a:pt x="13711" y="29715"/>
                          <a:pt x="14162" y="29600"/>
                        </a:cubicBezTo>
                        <a:cubicBezTo>
                          <a:pt x="25242" y="26748"/>
                          <a:pt x="38232" y="21017"/>
                          <a:pt x="46968" y="13634"/>
                        </a:cubicBezTo>
                        <a:lnTo>
                          <a:pt x="45432" y="5886"/>
                        </a:lnTo>
                        <a:lnTo>
                          <a:pt x="46181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74" name="Google Shape;1474;p55">
                    <a:extLst>
                      <a:ext uri="{FF2B5EF4-FFF2-40B4-BE49-F238E27FC236}">
                        <a16:creationId xmlns="" xmlns:a16="http://schemas.microsoft.com/office/drawing/2014/main" id="{DEAB07ED-76B1-8FDB-86EE-98595B3D919A}"/>
                      </a:ext>
                    </a:extLst>
                  </p:cNvPr>
                  <p:cNvSpPr/>
                  <p:nvPr/>
                </p:nvSpPr>
                <p:spPr>
                  <a:xfrm>
                    <a:off x="-2611746" y="4642730"/>
                    <a:ext cx="1445471" cy="7731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969" h="25122" extrusionOk="0">
                        <a:moveTo>
                          <a:pt x="45442" y="0"/>
                        </a:moveTo>
                        <a:cubicBezTo>
                          <a:pt x="41083" y="2909"/>
                          <a:pt x="36542" y="5530"/>
                          <a:pt x="31847" y="7863"/>
                        </a:cubicBezTo>
                        <a:cubicBezTo>
                          <a:pt x="27344" y="10110"/>
                          <a:pt x="22649" y="12088"/>
                          <a:pt x="17705" y="13028"/>
                        </a:cubicBezTo>
                        <a:cubicBezTo>
                          <a:pt x="15909" y="13365"/>
                          <a:pt x="14095" y="13566"/>
                          <a:pt x="12271" y="13614"/>
                        </a:cubicBezTo>
                        <a:lnTo>
                          <a:pt x="11819" y="15765"/>
                        </a:lnTo>
                        <a:cubicBezTo>
                          <a:pt x="11896" y="17176"/>
                          <a:pt x="10619" y="18501"/>
                          <a:pt x="9342" y="19288"/>
                        </a:cubicBezTo>
                        <a:cubicBezTo>
                          <a:pt x="7547" y="20373"/>
                          <a:pt x="5540" y="21064"/>
                          <a:pt x="3467" y="21314"/>
                        </a:cubicBezTo>
                        <a:cubicBezTo>
                          <a:pt x="2699" y="21410"/>
                          <a:pt x="1892" y="21448"/>
                          <a:pt x="1210" y="21804"/>
                        </a:cubicBezTo>
                        <a:cubicBezTo>
                          <a:pt x="529" y="22169"/>
                          <a:pt x="1" y="22975"/>
                          <a:pt x="250" y="23705"/>
                        </a:cubicBezTo>
                        <a:cubicBezTo>
                          <a:pt x="510" y="24463"/>
                          <a:pt x="1422" y="24761"/>
                          <a:pt x="2219" y="24895"/>
                        </a:cubicBezTo>
                        <a:cubicBezTo>
                          <a:pt x="3196" y="25053"/>
                          <a:pt x="4181" y="25122"/>
                          <a:pt x="5168" y="25122"/>
                        </a:cubicBezTo>
                        <a:cubicBezTo>
                          <a:pt x="7729" y="25122"/>
                          <a:pt x="10306" y="24656"/>
                          <a:pt x="12808" y="24060"/>
                        </a:cubicBezTo>
                        <a:cubicBezTo>
                          <a:pt x="24397" y="21304"/>
                          <a:pt x="37876" y="15438"/>
                          <a:pt x="46968" y="7748"/>
                        </a:cubicBezTo>
                        <a:lnTo>
                          <a:pt x="45442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75" name="Google Shape;1475;p55">
                    <a:extLst>
                      <a:ext uri="{FF2B5EF4-FFF2-40B4-BE49-F238E27FC236}">
                        <a16:creationId xmlns="" xmlns:a16="http://schemas.microsoft.com/office/drawing/2014/main" id="{7680A723-D133-9452-1CF7-A8377D8D473B}"/>
                      </a:ext>
                    </a:extLst>
                  </p:cNvPr>
                  <p:cNvSpPr/>
                  <p:nvPr/>
                </p:nvSpPr>
                <p:spPr>
                  <a:xfrm>
                    <a:off x="-2175911" y="4461897"/>
                    <a:ext cx="1009635" cy="9109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807" h="29600" extrusionOk="0">
                        <a:moveTo>
                          <a:pt x="32019" y="0"/>
                        </a:moveTo>
                        <a:lnTo>
                          <a:pt x="32019" y="0"/>
                        </a:lnTo>
                        <a:cubicBezTo>
                          <a:pt x="29830" y="1469"/>
                          <a:pt x="27555" y="2804"/>
                          <a:pt x="25202" y="4013"/>
                        </a:cubicBezTo>
                        <a:cubicBezTo>
                          <a:pt x="18731" y="14248"/>
                          <a:pt x="10139" y="22975"/>
                          <a:pt x="0" y="29600"/>
                        </a:cubicBezTo>
                        <a:cubicBezTo>
                          <a:pt x="11080" y="26748"/>
                          <a:pt x="24070" y="21017"/>
                          <a:pt x="32806" y="13634"/>
                        </a:cubicBezTo>
                        <a:lnTo>
                          <a:pt x="31270" y="5886"/>
                        </a:lnTo>
                        <a:lnTo>
                          <a:pt x="32019" y="0"/>
                        </a:lnTo>
                        <a:close/>
                      </a:path>
                    </a:pathLst>
                  </a:custGeom>
                  <a:solidFill>
                    <a:srgbClr val="211A1B">
                      <a:alpha val="1709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76" name="Google Shape;1476;p55">
                    <a:extLst>
                      <a:ext uri="{FF2B5EF4-FFF2-40B4-BE49-F238E27FC236}">
                        <a16:creationId xmlns="" xmlns:a16="http://schemas.microsoft.com/office/drawing/2014/main" id="{CB5077C8-12CA-4A49-ABC4-B76371288EF1}"/>
                      </a:ext>
                    </a:extLst>
                  </p:cNvPr>
                  <p:cNvSpPr/>
                  <p:nvPr/>
                </p:nvSpPr>
                <p:spPr>
                  <a:xfrm>
                    <a:off x="-2401953" y="4650978"/>
                    <a:ext cx="862500" cy="76294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026" h="24791" extrusionOk="0">
                        <a:moveTo>
                          <a:pt x="28025" y="1"/>
                        </a:moveTo>
                        <a:cubicBezTo>
                          <a:pt x="25952" y="884"/>
                          <a:pt x="23839" y="1671"/>
                          <a:pt x="21698" y="2353"/>
                        </a:cubicBezTo>
                        <a:cubicBezTo>
                          <a:pt x="16159" y="11301"/>
                          <a:pt x="8756" y="18953"/>
                          <a:pt x="0" y="24790"/>
                        </a:cubicBezTo>
                        <a:cubicBezTo>
                          <a:pt x="624" y="24742"/>
                          <a:pt x="1249" y="24675"/>
                          <a:pt x="1873" y="24589"/>
                        </a:cubicBezTo>
                        <a:cubicBezTo>
                          <a:pt x="12107" y="18175"/>
                          <a:pt x="20998" y="9823"/>
                          <a:pt x="28025" y="1"/>
                        </a:cubicBezTo>
                        <a:close/>
                      </a:path>
                    </a:pathLst>
                  </a:custGeom>
                  <a:solidFill>
                    <a:srgbClr val="FFFFFF">
                      <a:alpha val="27219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sp>
            <p:nvSpPr>
              <p:cNvPr id="1477" name="Google Shape;1477;p55">
                <a:extLst>
                  <a:ext uri="{FF2B5EF4-FFF2-40B4-BE49-F238E27FC236}">
                    <a16:creationId xmlns="" xmlns:a16="http://schemas.microsoft.com/office/drawing/2014/main" id="{827CA91B-5914-1777-5CD7-3AD9A9FF5656}"/>
                  </a:ext>
                </a:extLst>
              </p:cNvPr>
              <p:cNvSpPr/>
              <p:nvPr/>
            </p:nvSpPr>
            <p:spPr>
              <a:xfrm>
                <a:off x="8382000" y="6758000"/>
                <a:ext cx="1323975" cy="2276475"/>
              </a:xfrm>
              <a:custGeom>
                <a:avLst/>
                <a:gdLst/>
                <a:ahLst/>
                <a:cxnLst/>
                <a:rect l="l" t="t" r="r" b="b"/>
                <a:pathLst>
                  <a:path w="52959" h="91059" extrusionOk="0">
                    <a:moveTo>
                      <a:pt x="20384" y="381"/>
                    </a:moveTo>
                    <a:lnTo>
                      <a:pt x="15621" y="0"/>
                    </a:lnTo>
                    <a:lnTo>
                      <a:pt x="0" y="86868"/>
                    </a:lnTo>
                    <a:lnTo>
                      <a:pt x="6096" y="88392"/>
                    </a:lnTo>
                    <a:lnTo>
                      <a:pt x="13526" y="89344"/>
                    </a:lnTo>
                    <a:lnTo>
                      <a:pt x="24575" y="90487"/>
                    </a:lnTo>
                    <a:lnTo>
                      <a:pt x="35433" y="91059"/>
                    </a:lnTo>
                    <a:lnTo>
                      <a:pt x="52959" y="90868"/>
                    </a:lnTo>
                    <a:lnTo>
                      <a:pt x="51816" y="1524"/>
                    </a:lnTo>
                    <a:lnTo>
                      <a:pt x="39243" y="2286"/>
                    </a:lnTo>
                    <a:lnTo>
                      <a:pt x="23051" y="1905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</p:sp>
        </p:grpSp>
        <p:grpSp>
          <p:nvGrpSpPr>
            <p:cNvPr id="1478" name="Google Shape;1478;p55">
              <a:extLst>
                <a:ext uri="{FF2B5EF4-FFF2-40B4-BE49-F238E27FC236}">
                  <a16:creationId xmlns="" xmlns:a16="http://schemas.microsoft.com/office/drawing/2014/main" id="{17570966-0954-5CD7-15B7-611196E19714}"/>
                </a:ext>
              </a:extLst>
            </p:cNvPr>
            <p:cNvGrpSpPr/>
            <p:nvPr/>
          </p:nvGrpSpPr>
          <p:grpSpPr>
            <a:xfrm rot="-1884258">
              <a:off x="5165714" y="91015"/>
              <a:ext cx="1621468" cy="1512658"/>
              <a:chOff x="-3058836" y="4395595"/>
              <a:chExt cx="462733" cy="431681"/>
            </a:xfrm>
          </p:grpSpPr>
          <p:sp>
            <p:nvSpPr>
              <p:cNvPr id="1479" name="Google Shape;1479;p55">
                <a:extLst>
                  <a:ext uri="{FF2B5EF4-FFF2-40B4-BE49-F238E27FC236}">
                    <a16:creationId xmlns="" xmlns:a16="http://schemas.microsoft.com/office/drawing/2014/main" id="{598BBBFB-E977-6A43-33A3-BDD6E8C2791E}"/>
                  </a:ext>
                </a:extLst>
              </p:cNvPr>
              <p:cNvSpPr/>
              <p:nvPr/>
            </p:nvSpPr>
            <p:spPr>
              <a:xfrm>
                <a:off x="-3058836" y="4395595"/>
                <a:ext cx="277498" cy="272451"/>
              </a:xfrm>
              <a:custGeom>
                <a:avLst/>
                <a:gdLst/>
                <a:ahLst/>
                <a:cxnLst/>
                <a:rect l="l" t="t" r="r" b="b"/>
                <a:pathLst>
                  <a:path w="9017" h="8853" extrusionOk="0">
                    <a:moveTo>
                      <a:pt x="6769" y="0"/>
                    </a:moveTo>
                    <a:lnTo>
                      <a:pt x="4168" y="2314"/>
                    </a:lnTo>
                    <a:lnTo>
                      <a:pt x="1191" y="586"/>
                    </a:lnTo>
                    <a:lnTo>
                      <a:pt x="2564" y="3744"/>
                    </a:lnTo>
                    <a:lnTo>
                      <a:pt x="1" y="6097"/>
                    </a:lnTo>
                    <a:lnTo>
                      <a:pt x="1" y="6097"/>
                    </a:lnTo>
                    <a:lnTo>
                      <a:pt x="3400" y="5713"/>
                    </a:lnTo>
                    <a:lnTo>
                      <a:pt x="4840" y="8852"/>
                    </a:lnTo>
                    <a:lnTo>
                      <a:pt x="5560" y="5530"/>
                    </a:lnTo>
                    <a:lnTo>
                      <a:pt x="9016" y="5098"/>
                    </a:lnTo>
                    <a:lnTo>
                      <a:pt x="6117" y="3418"/>
                    </a:lnTo>
                    <a:lnTo>
                      <a:pt x="676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80" name="Google Shape;1480;p55">
                <a:extLst>
                  <a:ext uri="{FF2B5EF4-FFF2-40B4-BE49-F238E27FC236}">
                    <a16:creationId xmlns="" xmlns:a16="http://schemas.microsoft.com/office/drawing/2014/main" id="{8B042455-49F2-423E-CFB9-03BBE2204F99}"/>
                  </a:ext>
                </a:extLst>
              </p:cNvPr>
              <p:cNvSpPr/>
              <p:nvPr/>
            </p:nvSpPr>
            <p:spPr>
              <a:xfrm>
                <a:off x="-2692152" y="4404735"/>
                <a:ext cx="72137" cy="71829"/>
              </a:xfrm>
              <a:custGeom>
                <a:avLst/>
                <a:gdLst/>
                <a:ahLst/>
                <a:cxnLst/>
                <a:rect l="l" t="t" r="r" b="b"/>
                <a:pathLst>
                  <a:path w="2344" h="2334" extrusionOk="0">
                    <a:moveTo>
                      <a:pt x="1018" y="1"/>
                    </a:moveTo>
                    <a:lnTo>
                      <a:pt x="903" y="894"/>
                    </a:lnTo>
                    <a:lnTo>
                      <a:pt x="1" y="1066"/>
                    </a:lnTo>
                    <a:lnTo>
                      <a:pt x="817" y="1441"/>
                    </a:lnTo>
                    <a:lnTo>
                      <a:pt x="711" y="2334"/>
                    </a:lnTo>
                    <a:lnTo>
                      <a:pt x="1325" y="1690"/>
                    </a:lnTo>
                    <a:lnTo>
                      <a:pt x="2151" y="2065"/>
                    </a:lnTo>
                    <a:lnTo>
                      <a:pt x="1738" y="1297"/>
                    </a:lnTo>
                    <a:lnTo>
                      <a:pt x="2343" y="625"/>
                    </a:lnTo>
                    <a:lnTo>
                      <a:pt x="2343" y="625"/>
                    </a:lnTo>
                    <a:lnTo>
                      <a:pt x="1450" y="788"/>
                    </a:lnTo>
                    <a:lnTo>
                      <a:pt x="1018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81" name="Google Shape;1481;p55">
                <a:extLst>
                  <a:ext uri="{FF2B5EF4-FFF2-40B4-BE49-F238E27FC236}">
                    <a16:creationId xmlns="" xmlns:a16="http://schemas.microsoft.com/office/drawing/2014/main" id="{4274D3A6-9011-C785-C8BA-9C5202C24658}"/>
                  </a:ext>
                </a:extLst>
              </p:cNvPr>
              <p:cNvSpPr/>
              <p:nvPr/>
            </p:nvSpPr>
            <p:spPr>
              <a:xfrm>
                <a:off x="-2667316" y="4563688"/>
                <a:ext cx="71213" cy="72137"/>
              </a:xfrm>
              <a:custGeom>
                <a:avLst/>
                <a:gdLst/>
                <a:ahLst/>
                <a:cxnLst/>
                <a:rect l="l" t="t" r="r" b="b"/>
                <a:pathLst>
                  <a:path w="2314" h="2344" extrusionOk="0">
                    <a:moveTo>
                      <a:pt x="1565" y="1"/>
                    </a:moveTo>
                    <a:lnTo>
                      <a:pt x="970" y="663"/>
                    </a:lnTo>
                    <a:lnTo>
                      <a:pt x="134" y="308"/>
                    </a:lnTo>
                    <a:lnTo>
                      <a:pt x="134" y="308"/>
                    </a:lnTo>
                    <a:lnTo>
                      <a:pt x="586" y="1076"/>
                    </a:lnTo>
                    <a:lnTo>
                      <a:pt x="0" y="1758"/>
                    </a:lnTo>
                    <a:lnTo>
                      <a:pt x="864" y="1576"/>
                    </a:lnTo>
                    <a:lnTo>
                      <a:pt x="1344" y="2344"/>
                    </a:lnTo>
                    <a:lnTo>
                      <a:pt x="1431" y="1479"/>
                    </a:lnTo>
                    <a:lnTo>
                      <a:pt x="2314" y="1259"/>
                    </a:lnTo>
                    <a:lnTo>
                      <a:pt x="1479" y="894"/>
                    </a:lnTo>
                    <a:lnTo>
                      <a:pt x="1565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82" name="Google Shape;1482;p55">
                <a:extLst>
                  <a:ext uri="{FF2B5EF4-FFF2-40B4-BE49-F238E27FC236}">
                    <a16:creationId xmlns="" xmlns:a16="http://schemas.microsoft.com/office/drawing/2014/main" id="{76672152-91CF-C02C-C062-8962A8E5C250}"/>
                  </a:ext>
                </a:extLst>
              </p:cNvPr>
              <p:cNvSpPr/>
              <p:nvPr/>
            </p:nvSpPr>
            <p:spPr>
              <a:xfrm>
                <a:off x="-2755979" y="4698729"/>
                <a:ext cx="70075" cy="73029"/>
              </a:xfrm>
              <a:custGeom>
                <a:avLst/>
                <a:gdLst/>
                <a:ahLst/>
                <a:cxnLst/>
                <a:rect l="l" t="t" r="r" b="b"/>
                <a:pathLst>
                  <a:path w="2277" h="2373" extrusionOk="0">
                    <a:moveTo>
                      <a:pt x="788" y="1"/>
                    </a:moveTo>
                    <a:lnTo>
                      <a:pt x="836" y="893"/>
                    </a:lnTo>
                    <a:lnTo>
                      <a:pt x="1" y="1229"/>
                    </a:lnTo>
                    <a:lnTo>
                      <a:pt x="855" y="1460"/>
                    </a:lnTo>
                    <a:lnTo>
                      <a:pt x="922" y="2372"/>
                    </a:lnTo>
                    <a:lnTo>
                      <a:pt x="1402" y="1642"/>
                    </a:lnTo>
                    <a:lnTo>
                      <a:pt x="2276" y="1854"/>
                    </a:lnTo>
                    <a:lnTo>
                      <a:pt x="2276" y="1854"/>
                    </a:lnTo>
                    <a:lnTo>
                      <a:pt x="1719" y="1143"/>
                    </a:lnTo>
                    <a:lnTo>
                      <a:pt x="2209" y="394"/>
                    </a:lnTo>
                    <a:lnTo>
                      <a:pt x="2209" y="394"/>
                    </a:lnTo>
                    <a:lnTo>
                      <a:pt x="1364" y="711"/>
                    </a:lnTo>
                    <a:lnTo>
                      <a:pt x="788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83" name="Google Shape;1483;p55">
                <a:extLst>
                  <a:ext uri="{FF2B5EF4-FFF2-40B4-BE49-F238E27FC236}">
                    <a16:creationId xmlns="" xmlns:a16="http://schemas.microsoft.com/office/drawing/2014/main" id="{1492A563-3BE2-7B07-0F7F-0D7ACA35910D}"/>
                  </a:ext>
                </a:extLst>
              </p:cNvPr>
              <p:cNvSpPr/>
              <p:nvPr/>
            </p:nvSpPr>
            <p:spPr>
              <a:xfrm>
                <a:off x="-2892189" y="4757232"/>
                <a:ext cx="72721" cy="70044"/>
              </a:xfrm>
              <a:custGeom>
                <a:avLst/>
                <a:gdLst/>
                <a:ahLst/>
                <a:cxnLst/>
                <a:rect l="l" t="t" r="r" b="b"/>
                <a:pathLst>
                  <a:path w="2363" h="2276" extrusionOk="0">
                    <a:moveTo>
                      <a:pt x="1191" y="1"/>
                    </a:moveTo>
                    <a:lnTo>
                      <a:pt x="903" y="845"/>
                    </a:lnTo>
                    <a:lnTo>
                      <a:pt x="1" y="836"/>
                    </a:lnTo>
                    <a:lnTo>
                      <a:pt x="1" y="836"/>
                    </a:lnTo>
                    <a:lnTo>
                      <a:pt x="711" y="1373"/>
                    </a:lnTo>
                    <a:lnTo>
                      <a:pt x="423" y="2238"/>
                    </a:lnTo>
                    <a:lnTo>
                      <a:pt x="1143" y="1748"/>
                    </a:lnTo>
                    <a:lnTo>
                      <a:pt x="1883" y="2276"/>
                    </a:lnTo>
                    <a:lnTo>
                      <a:pt x="1623" y="1402"/>
                    </a:lnTo>
                    <a:lnTo>
                      <a:pt x="2363" y="893"/>
                    </a:lnTo>
                    <a:lnTo>
                      <a:pt x="1460" y="865"/>
                    </a:lnTo>
                    <a:lnTo>
                      <a:pt x="119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484" name="Google Shape;1484;p55">
            <a:extLst>
              <a:ext uri="{FF2B5EF4-FFF2-40B4-BE49-F238E27FC236}">
                <a16:creationId xmlns="" xmlns:a16="http://schemas.microsoft.com/office/drawing/2014/main" id="{A4699EB4-8BD4-D1E1-4D69-6569116B6273}"/>
              </a:ext>
            </a:extLst>
          </p:cNvPr>
          <p:cNvGrpSpPr/>
          <p:nvPr/>
        </p:nvGrpSpPr>
        <p:grpSpPr>
          <a:xfrm>
            <a:off x="713247" y="1500664"/>
            <a:ext cx="3032631" cy="5143672"/>
            <a:chOff x="801401" y="1144208"/>
            <a:chExt cx="2967640" cy="5033440"/>
          </a:xfrm>
        </p:grpSpPr>
        <p:grpSp>
          <p:nvGrpSpPr>
            <p:cNvPr id="1485" name="Google Shape;1485;p55">
              <a:extLst>
                <a:ext uri="{FF2B5EF4-FFF2-40B4-BE49-F238E27FC236}">
                  <a16:creationId xmlns="" xmlns:a16="http://schemas.microsoft.com/office/drawing/2014/main" id="{CC631C17-2E60-01D9-B324-58B68E6E7FCB}"/>
                </a:ext>
              </a:extLst>
            </p:cNvPr>
            <p:cNvGrpSpPr/>
            <p:nvPr/>
          </p:nvGrpSpPr>
          <p:grpSpPr>
            <a:xfrm>
              <a:off x="801401" y="1144208"/>
              <a:ext cx="2967640" cy="5033440"/>
              <a:chOff x="801401" y="1144208"/>
              <a:chExt cx="2967640" cy="5033440"/>
            </a:xfrm>
          </p:grpSpPr>
          <p:grpSp>
            <p:nvGrpSpPr>
              <p:cNvPr id="1486" name="Google Shape;1486;p55">
                <a:extLst>
                  <a:ext uri="{FF2B5EF4-FFF2-40B4-BE49-F238E27FC236}">
                    <a16:creationId xmlns="" xmlns:a16="http://schemas.microsoft.com/office/drawing/2014/main" id="{65E5AE12-8D13-0293-D096-5AC56752911C}"/>
                  </a:ext>
                </a:extLst>
              </p:cNvPr>
              <p:cNvGrpSpPr/>
              <p:nvPr/>
            </p:nvGrpSpPr>
            <p:grpSpPr>
              <a:xfrm rot="3278653" flipH="1">
                <a:off x="1979786" y="1478272"/>
                <a:ext cx="1451199" cy="1578752"/>
                <a:chOff x="-2714241" y="6722032"/>
                <a:chExt cx="335305" cy="364803"/>
              </a:xfrm>
            </p:grpSpPr>
            <p:sp>
              <p:nvSpPr>
                <p:cNvPr id="1487" name="Google Shape;1487;p55">
                  <a:extLst>
                    <a:ext uri="{FF2B5EF4-FFF2-40B4-BE49-F238E27FC236}">
                      <a16:creationId xmlns="" xmlns:a16="http://schemas.microsoft.com/office/drawing/2014/main" id="{34B43230-1A36-2EC9-8EFB-4D37B09BBFB8}"/>
                    </a:ext>
                  </a:extLst>
                </p:cNvPr>
                <p:cNvSpPr/>
                <p:nvPr/>
              </p:nvSpPr>
              <p:spPr>
                <a:xfrm rot="2424447">
                  <a:off x="-2667289" y="6877795"/>
                  <a:ext cx="277667" cy="1351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22" h="4392" extrusionOk="0">
                      <a:moveTo>
                        <a:pt x="7620" y="0"/>
                      </a:moveTo>
                      <a:cubicBezTo>
                        <a:pt x="7429" y="0"/>
                        <a:pt x="7235" y="45"/>
                        <a:pt x="7054" y="138"/>
                      </a:cubicBezTo>
                      <a:cubicBezTo>
                        <a:pt x="6142" y="628"/>
                        <a:pt x="3405" y="1915"/>
                        <a:pt x="1716" y="1915"/>
                      </a:cubicBezTo>
                      <a:cubicBezTo>
                        <a:pt x="1712" y="1915"/>
                        <a:pt x="1708" y="1915"/>
                        <a:pt x="1705" y="1915"/>
                      </a:cubicBezTo>
                      <a:cubicBezTo>
                        <a:pt x="455" y="1915"/>
                        <a:pt x="0" y="3577"/>
                        <a:pt x="1082" y="4219"/>
                      </a:cubicBezTo>
                      <a:cubicBezTo>
                        <a:pt x="1274" y="4334"/>
                        <a:pt x="1495" y="4392"/>
                        <a:pt x="1716" y="4392"/>
                      </a:cubicBezTo>
                      <a:cubicBezTo>
                        <a:pt x="2858" y="4392"/>
                        <a:pt x="4318" y="4036"/>
                        <a:pt x="6036" y="3336"/>
                      </a:cubicBezTo>
                      <a:cubicBezTo>
                        <a:pt x="6785" y="3038"/>
                        <a:pt x="7524" y="2692"/>
                        <a:pt x="8235" y="2308"/>
                      </a:cubicBezTo>
                      <a:cubicBezTo>
                        <a:pt x="8820" y="1972"/>
                        <a:pt x="9022" y="1233"/>
                        <a:pt x="8705" y="647"/>
                      </a:cubicBezTo>
                      <a:cubicBezTo>
                        <a:pt x="8478" y="233"/>
                        <a:pt x="8056" y="0"/>
                        <a:pt x="7620" y="0"/>
                      </a:cubicBezTo>
                      <a:close/>
                    </a:path>
                  </a:pathLst>
                </a:custGeom>
                <a:solidFill>
                  <a:srgbClr val="F1CBA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88" name="Google Shape;1488;p55">
                  <a:extLst>
                    <a:ext uri="{FF2B5EF4-FFF2-40B4-BE49-F238E27FC236}">
                      <a16:creationId xmlns="" xmlns:a16="http://schemas.microsoft.com/office/drawing/2014/main" id="{FE457C65-0C66-66AB-562F-0BD612B9A098}"/>
                    </a:ext>
                  </a:extLst>
                </p:cNvPr>
                <p:cNvSpPr/>
                <p:nvPr/>
              </p:nvSpPr>
              <p:spPr>
                <a:xfrm rot="2424447">
                  <a:off x="-2667353" y="6743579"/>
                  <a:ext cx="138464" cy="195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99" h="6357" extrusionOk="0">
                      <a:moveTo>
                        <a:pt x="3752" y="4089"/>
                      </a:moveTo>
                      <a:lnTo>
                        <a:pt x="3752" y="4089"/>
                      </a:lnTo>
                      <a:cubicBezTo>
                        <a:pt x="3755" y="4091"/>
                        <a:pt x="3759" y="4093"/>
                        <a:pt x="3762" y="4095"/>
                      </a:cubicBezTo>
                      <a:lnTo>
                        <a:pt x="3762" y="4095"/>
                      </a:lnTo>
                      <a:cubicBezTo>
                        <a:pt x="3763" y="4094"/>
                        <a:pt x="3764" y="4094"/>
                        <a:pt x="3764" y="4094"/>
                      </a:cubicBezTo>
                      <a:cubicBezTo>
                        <a:pt x="3764" y="4094"/>
                        <a:pt x="3761" y="4094"/>
                        <a:pt x="3752" y="4089"/>
                      </a:cubicBezTo>
                      <a:close/>
                      <a:moveTo>
                        <a:pt x="905" y="1"/>
                      </a:moveTo>
                      <a:cubicBezTo>
                        <a:pt x="455" y="1"/>
                        <a:pt x="0" y="325"/>
                        <a:pt x="27" y="911"/>
                      </a:cubicBezTo>
                      <a:cubicBezTo>
                        <a:pt x="55" y="1372"/>
                        <a:pt x="113" y="1833"/>
                        <a:pt x="209" y="2284"/>
                      </a:cubicBezTo>
                      <a:cubicBezTo>
                        <a:pt x="257" y="2514"/>
                        <a:pt x="315" y="2745"/>
                        <a:pt x="382" y="2975"/>
                      </a:cubicBezTo>
                      <a:cubicBezTo>
                        <a:pt x="449" y="3206"/>
                        <a:pt x="535" y="3436"/>
                        <a:pt x="622" y="3657"/>
                      </a:cubicBezTo>
                      <a:cubicBezTo>
                        <a:pt x="814" y="4118"/>
                        <a:pt x="1044" y="4550"/>
                        <a:pt x="1323" y="4963"/>
                      </a:cubicBezTo>
                      <a:cubicBezTo>
                        <a:pt x="1467" y="5174"/>
                        <a:pt x="1620" y="5376"/>
                        <a:pt x="1793" y="5568"/>
                      </a:cubicBezTo>
                      <a:cubicBezTo>
                        <a:pt x="1880" y="5664"/>
                        <a:pt x="1976" y="5760"/>
                        <a:pt x="2072" y="5856"/>
                      </a:cubicBezTo>
                      <a:cubicBezTo>
                        <a:pt x="2120" y="5904"/>
                        <a:pt x="2177" y="5952"/>
                        <a:pt x="2235" y="6000"/>
                      </a:cubicBezTo>
                      <a:lnTo>
                        <a:pt x="2273" y="6038"/>
                      </a:lnTo>
                      <a:lnTo>
                        <a:pt x="2302" y="6057"/>
                      </a:lnTo>
                      <a:lnTo>
                        <a:pt x="2321" y="6076"/>
                      </a:lnTo>
                      <a:lnTo>
                        <a:pt x="2350" y="6096"/>
                      </a:lnTo>
                      <a:lnTo>
                        <a:pt x="2369" y="6115"/>
                      </a:lnTo>
                      <a:lnTo>
                        <a:pt x="2398" y="6134"/>
                      </a:lnTo>
                      <a:lnTo>
                        <a:pt x="2446" y="6172"/>
                      </a:lnTo>
                      <a:cubicBezTo>
                        <a:pt x="2648" y="6297"/>
                        <a:pt x="2873" y="6357"/>
                        <a:pt x="3095" y="6357"/>
                      </a:cubicBezTo>
                      <a:cubicBezTo>
                        <a:pt x="3506" y="6357"/>
                        <a:pt x="3909" y="6153"/>
                        <a:pt x="4145" y="5779"/>
                      </a:cubicBezTo>
                      <a:cubicBezTo>
                        <a:pt x="4498" y="5206"/>
                        <a:pt x="4330" y="4453"/>
                        <a:pt x="3762" y="4095"/>
                      </a:cubicBezTo>
                      <a:lnTo>
                        <a:pt x="3762" y="4095"/>
                      </a:lnTo>
                      <a:cubicBezTo>
                        <a:pt x="3762" y="4096"/>
                        <a:pt x="3761" y="4097"/>
                        <a:pt x="3761" y="4099"/>
                      </a:cubicBezTo>
                      <a:lnTo>
                        <a:pt x="3742" y="4099"/>
                      </a:lnTo>
                      <a:lnTo>
                        <a:pt x="3723" y="4089"/>
                      </a:lnTo>
                      <a:cubicBezTo>
                        <a:pt x="3694" y="4070"/>
                        <a:pt x="3665" y="4051"/>
                        <a:pt x="3637" y="4031"/>
                      </a:cubicBezTo>
                      <a:cubicBezTo>
                        <a:pt x="3579" y="3993"/>
                        <a:pt x="3521" y="3945"/>
                        <a:pt x="3464" y="3897"/>
                      </a:cubicBezTo>
                      <a:cubicBezTo>
                        <a:pt x="3339" y="3791"/>
                        <a:pt x="3224" y="3686"/>
                        <a:pt x="3108" y="3561"/>
                      </a:cubicBezTo>
                      <a:cubicBezTo>
                        <a:pt x="2993" y="3446"/>
                        <a:pt x="2888" y="3311"/>
                        <a:pt x="2792" y="3177"/>
                      </a:cubicBezTo>
                      <a:cubicBezTo>
                        <a:pt x="2686" y="3043"/>
                        <a:pt x="2590" y="2899"/>
                        <a:pt x="2504" y="2745"/>
                      </a:cubicBezTo>
                      <a:cubicBezTo>
                        <a:pt x="2408" y="2591"/>
                        <a:pt x="2331" y="2438"/>
                        <a:pt x="2254" y="2274"/>
                      </a:cubicBezTo>
                      <a:cubicBezTo>
                        <a:pt x="2177" y="2121"/>
                        <a:pt x="2100" y="1948"/>
                        <a:pt x="2043" y="1775"/>
                      </a:cubicBezTo>
                      <a:cubicBezTo>
                        <a:pt x="1918" y="1430"/>
                        <a:pt x="1812" y="1065"/>
                        <a:pt x="1736" y="709"/>
                      </a:cubicBezTo>
                      <a:lnTo>
                        <a:pt x="1736" y="690"/>
                      </a:lnTo>
                      <a:cubicBezTo>
                        <a:pt x="1640" y="219"/>
                        <a:pt x="1274" y="1"/>
                        <a:pt x="905" y="1"/>
                      </a:cubicBezTo>
                      <a:close/>
                    </a:path>
                  </a:pathLst>
                </a:custGeom>
                <a:solidFill>
                  <a:srgbClr val="F1CBA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89" name="Google Shape;1489;p55">
                  <a:extLst>
                    <a:ext uri="{FF2B5EF4-FFF2-40B4-BE49-F238E27FC236}">
                      <a16:creationId xmlns="" xmlns:a16="http://schemas.microsoft.com/office/drawing/2014/main" id="{32AFC377-284C-3709-7608-58B7F57A337D}"/>
                    </a:ext>
                  </a:extLst>
                </p:cNvPr>
                <p:cNvSpPr/>
                <p:nvPr/>
              </p:nvSpPr>
              <p:spPr>
                <a:xfrm rot="2424447">
                  <a:off x="-2599810" y="6884565"/>
                  <a:ext cx="13911" cy="425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2" h="1383" extrusionOk="0">
                      <a:moveTo>
                        <a:pt x="103" y="0"/>
                      </a:moveTo>
                      <a:cubicBezTo>
                        <a:pt x="76" y="0"/>
                        <a:pt x="50" y="25"/>
                        <a:pt x="68" y="60"/>
                      </a:cubicBezTo>
                      <a:cubicBezTo>
                        <a:pt x="68" y="70"/>
                        <a:pt x="356" y="828"/>
                        <a:pt x="10" y="1318"/>
                      </a:cubicBezTo>
                      <a:cubicBezTo>
                        <a:pt x="1" y="1337"/>
                        <a:pt x="1" y="1366"/>
                        <a:pt x="20" y="1376"/>
                      </a:cubicBezTo>
                      <a:cubicBezTo>
                        <a:pt x="28" y="1380"/>
                        <a:pt x="37" y="1382"/>
                        <a:pt x="47" y="1382"/>
                      </a:cubicBezTo>
                      <a:cubicBezTo>
                        <a:pt x="60" y="1382"/>
                        <a:pt x="72" y="1377"/>
                        <a:pt x="77" y="1366"/>
                      </a:cubicBezTo>
                      <a:cubicBezTo>
                        <a:pt x="452" y="838"/>
                        <a:pt x="154" y="60"/>
                        <a:pt x="145" y="32"/>
                      </a:cubicBezTo>
                      <a:cubicBezTo>
                        <a:pt x="137" y="10"/>
                        <a:pt x="120" y="0"/>
                        <a:pt x="10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90" name="Google Shape;1490;p55">
                  <a:extLst>
                    <a:ext uri="{FF2B5EF4-FFF2-40B4-BE49-F238E27FC236}">
                      <a16:creationId xmlns="" xmlns:a16="http://schemas.microsoft.com/office/drawing/2014/main" id="{4CD4C145-A4BA-9E03-8E8D-061ADF7CA1B9}"/>
                    </a:ext>
                  </a:extLst>
                </p:cNvPr>
                <p:cNvSpPr/>
                <p:nvPr/>
              </p:nvSpPr>
              <p:spPr>
                <a:xfrm rot="2424447">
                  <a:off x="-2591476" y="6891376"/>
                  <a:ext cx="16866" cy="177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8" h="577" extrusionOk="0">
                      <a:moveTo>
                        <a:pt x="50" y="1"/>
                      </a:moveTo>
                      <a:cubicBezTo>
                        <a:pt x="37" y="1"/>
                        <a:pt x="25" y="6"/>
                        <a:pt x="20" y="12"/>
                      </a:cubicBezTo>
                      <a:cubicBezTo>
                        <a:pt x="0" y="31"/>
                        <a:pt x="10" y="60"/>
                        <a:pt x="29" y="79"/>
                      </a:cubicBezTo>
                      <a:cubicBezTo>
                        <a:pt x="202" y="214"/>
                        <a:pt x="346" y="367"/>
                        <a:pt x="471" y="559"/>
                      </a:cubicBezTo>
                      <a:cubicBezTo>
                        <a:pt x="471" y="559"/>
                        <a:pt x="471" y="569"/>
                        <a:pt x="481" y="569"/>
                      </a:cubicBezTo>
                      <a:cubicBezTo>
                        <a:pt x="485" y="574"/>
                        <a:pt x="493" y="576"/>
                        <a:pt x="501" y="576"/>
                      </a:cubicBezTo>
                      <a:cubicBezTo>
                        <a:pt x="509" y="576"/>
                        <a:pt x="519" y="574"/>
                        <a:pt x="529" y="569"/>
                      </a:cubicBezTo>
                      <a:cubicBezTo>
                        <a:pt x="548" y="559"/>
                        <a:pt x="548" y="530"/>
                        <a:pt x="538" y="511"/>
                      </a:cubicBezTo>
                      <a:cubicBezTo>
                        <a:pt x="413" y="319"/>
                        <a:pt x="260" y="146"/>
                        <a:pt x="77" y="12"/>
                      </a:cubicBezTo>
                      <a:cubicBezTo>
                        <a:pt x="69" y="4"/>
                        <a:pt x="59" y="1"/>
                        <a:pt x="5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491" name="Google Shape;1491;p55">
                <a:extLst>
                  <a:ext uri="{FF2B5EF4-FFF2-40B4-BE49-F238E27FC236}">
                    <a16:creationId xmlns="" xmlns:a16="http://schemas.microsoft.com/office/drawing/2014/main" id="{E9111566-0137-50A6-E526-0F92EAD46B5F}"/>
                  </a:ext>
                </a:extLst>
              </p:cNvPr>
              <p:cNvGrpSpPr/>
              <p:nvPr/>
            </p:nvGrpSpPr>
            <p:grpSpPr>
              <a:xfrm>
                <a:off x="801401" y="1144208"/>
                <a:ext cx="1892176" cy="5033440"/>
                <a:chOff x="-2858112" y="5603300"/>
                <a:chExt cx="689373" cy="1833759"/>
              </a:xfrm>
            </p:grpSpPr>
            <p:sp>
              <p:nvSpPr>
                <p:cNvPr id="1492" name="Google Shape;1492;p55">
                  <a:extLst>
                    <a:ext uri="{FF2B5EF4-FFF2-40B4-BE49-F238E27FC236}">
                      <a16:creationId xmlns="" xmlns:a16="http://schemas.microsoft.com/office/drawing/2014/main" id="{97BA134A-00CD-FC2C-A2B6-C5308CB83C3B}"/>
                    </a:ext>
                  </a:extLst>
                </p:cNvPr>
                <p:cNvSpPr/>
                <p:nvPr/>
              </p:nvSpPr>
              <p:spPr>
                <a:xfrm>
                  <a:off x="-2402796" y="6862613"/>
                  <a:ext cx="23974" cy="71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9" h="232" extrusionOk="0">
                      <a:moveTo>
                        <a:pt x="108" y="0"/>
                      </a:moveTo>
                      <a:cubicBezTo>
                        <a:pt x="49" y="0"/>
                        <a:pt x="1" y="46"/>
                        <a:pt x="1" y="107"/>
                      </a:cubicBezTo>
                      <a:cubicBezTo>
                        <a:pt x="10" y="165"/>
                        <a:pt x="58" y="203"/>
                        <a:pt x="106" y="213"/>
                      </a:cubicBezTo>
                      <a:cubicBezTo>
                        <a:pt x="125" y="213"/>
                        <a:pt x="135" y="222"/>
                        <a:pt x="145" y="222"/>
                      </a:cubicBezTo>
                      <a:lnTo>
                        <a:pt x="653" y="232"/>
                      </a:lnTo>
                      <a:cubicBezTo>
                        <a:pt x="721" y="232"/>
                        <a:pt x="778" y="184"/>
                        <a:pt x="778" y="117"/>
                      </a:cubicBezTo>
                      <a:cubicBezTo>
                        <a:pt x="769" y="55"/>
                        <a:pt x="713" y="10"/>
                        <a:pt x="651" y="10"/>
                      </a:cubicBezTo>
                      <a:cubicBezTo>
                        <a:pt x="646" y="10"/>
                        <a:pt x="640" y="10"/>
                        <a:pt x="634" y="11"/>
                      </a:cubicBezTo>
                      <a:lnTo>
                        <a:pt x="125" y="1"/>
                      </a:lnTo>
                      <a:cubicBezTo>
                        <a:pt x="120" y="1"/>
                        <a:pt x="114" y="0"/>
                        <a:pt x="10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93" name="Google Shape;1493;p55">
                  <a:extLst>
                    <a:ext uri="{FF2B5EF4-FFF2-40B4-BE49-F238E27FC236}">
                      <a16:creationId xmlns="" xmlns:a16="http://schemas.microsoft.com/office/drawing/2014/main" id="{D5A302DC-75D7-79D2-8369-5FE702DA81CB}"/>
                    </a:ext>
                  </a:extLst>
                </p:cNvPr>
                <p:cNvSpPr/>
                <p:nvPr/>
              </p:nvSpPr>
              <p:spPr>
                <a:xfrm>
                  <a:off x="-2390671" y="6913761"/>
                  <a:ext cx="23666" cy="71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233" extrusionOk="0">
                      <a:moveTo>
                        <a:pt x="115" y="0"/>
                      </a:moveTo>
                      <a:cubicBezTo>
                        <a:pt x="58" y="0"/>
                        <a:pt x="0" y="48"/>
                        <a:pt x="0" y="116"/>
                      </a:cubicBezTo>
                      <a:cubicBezTo>
                        <a:pt x="10" y="164"/>
                        <a:pt x="48" y="212"/>
                        <a:pt x="106" y="221"/>
                      </a:cubicBezTo>
                      <a:lnTo>
                        <a:pt x="135" y="221"/>
                      </a:lnTo>
                      <a:lnTo>
                        <a:pt x="653" y="231"/>
                      </a:lnTo>
                      <a:cubicBezTo>
                        <a:pt x="658" y="232"/>
                        <a:pt x="663" y="232"/>
                        <a:pt x="668" y="232"/>
                      </a:cubicBezTo>
                      <a:cubicBezTo>
                        <a:pt x="720" y="232"/>
                        <a:pt x="768" y="187"/>
                        <a:pt x="768" y="125"/>
                      </a:cubicBezTo>
                      <a:cubicBezTo>
                        <a:pt x="759" y="58"/>
                        <a:pt x="701" y="10"/>
                        <a:pt x="634" y="10"/>
                      </a:cubicBezTo>
                      <a:lnTo>
                        <a:pt x="115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94" name="Google Shape;1494;p55">
                  <a:extLst>
                    <a:ext uri="{FF2B5EF4-FFF2-40B4-BE49-F238E27FC236}">
                      <a16:creationId xmlns="" xmlns:a16="http://schemas.microsoft.com/office/drawing/2014/main" id="{20CC2F81-A990-9496-8345-9FDADF9FAAFA}"/>
                    </a:ext>
                  </a:extLst>
                </p:cNvPr>
                <p:cNvSpPr/>
                <p:nvPr/>
              </p:nvSpPr>
              <p:spPr>
                <a:xfrm>
                  <a:off x="-2394517" y="6900128"/>
                  <a:ext cx="23666" cy="71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233" extrusionOk="0">
                      <a:moveTo>
                        <a:pt x="99" y="1"/>
                      </a:moveTo>
                      <a:cubicBezTo>
                        <a:pt x="40" y="1"/>
                        <a:pt x="0" y="46"/>
                        <a:pt x="0" y="107"/>
                      </a:cubicBezTo>
                      <a:cubicBezTo>
                        <a:pt x="0" y="165"/>
                        <a:pt x="48" y="203"/>
                        <a:pt x="106" y="213"/>
                      </a:cubicBezTo>
                      <a:cubicBezTo>
                        <a:pt x="116" y="223"/>
                        <a:pt x="125" y="223"/>
                        <a:pt x="135" y="223"/>
                      </a:cubicBezTo>
                      <a:lnTo>
                        <a:pt x="653" y="232"/>
                      </a:lnTo>
                      <a:cubicBezTo>
                        <a:pt x="711" y="232"/>
                        <a:pt x="768" y="184"/>
                        <a:pt x="768" y="127"/>
                      </a:cubicBezTo>
                      <a:cubicBezTo>
                        <a:pt x="760" y="56"/>
                        <a:pt x="711" y="10"/>
                        <a:pt x="651" y="10"/>
                      </a:cubicBezTo>
                      <a:cubicBezTo>
                        <a:pt x="645" y="10"/>
                        <a:pt x="640" y="11"/>
                        <a:pt x="634" y="11"/>
                      </a:cubicBezTo>
                      <a:lnTo>
                        <a:pt x="116" y="2"/>
                      </a:lnTo>
                      <a:cubicBezTo>
                        <a:pt x="110" y="1"/>
                        <a:pt x="104" y="1"/>
                        <a:pt x="99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95" name="Google Shape;1495;p55">
                  <a:extLst>
                    <a:ext uri="{FF2B5EF4-FFF2-40B4-BE49-F238E27FC236}">
                      <a16:creationId xmlns="" xmlns:a16="http://schemas.microsoft.com/office/drawing/2014/main" id="{1BE96A61-3CED-4349-6D7E-8643C66F341F}"/>
                    </a:ext>
                  </a:extLst>
                </p:cNvPr>
                <p:cNvSpPr/>
                <p:nvPr/>
              </p:nvSpPr>
              <p:spPr>
                <a:xfrm>
                  <a:off x="-2397195" y="6887725"/>
                  <a:ext cx="23697" cy="72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0" h="234" extrusionOk="0">
                      <a:moveTo>
                        <a:pt x="99" y="0"/>
                      </a:moveTo>
                      <a:cubicBezTo>
                        <a:pt x="41" y="0"/>
                        <a:pt x="1" y="46"/>
                        <a:pt x="1" y="107"/>
                      </a:cubicBezTo>
                      <a:cubicBezTo>
                        <a:pt x="1" y="165"/>
                        <a:pt x="49" y="203"/>
                        <a:pt x="107" y="213"/>
                      </a:cubicBezTo>
                      <a:cubicBezTo>
                        <a:pt x="116" y="222"/>
                        <a:pt x="126" y="222"/>
                        <a:pt x="135" y="222"/>
                      </a:cubicBezTo>
                      <a:lnTo>
                        <a:pt x="644" y="232"/>
                      </a:lnTo>
                      <a:cubicBezTo>
                        <a:pt x="650" y="233"/>
                        <a:pt x="656" y="233"/>
                        <a:pt x="661" y="233"/>
                      </a:cubicBezTo>
                      <a:cubicBezTo>
                        <a:pt x="721" y="233"/>
                        <a:pt x="769" y="188"/>
                        <a:pt x="769" y="126"/>
                      </a:cubicBezTo>
                      <a:cubicBezTo>
                        <a:pt x="760" y="64"/>
                        <a:pt x="710" y="10"/>
                        <a:pt x="642" y="10"/>
                      </a:cubicBezTo>
                      <a:cubicBezTo>
                        <a:pt x="636" y="10"/>
                        <a:pt x="631" y="10"/>
                        <a:pt x="625" y="11"/>
                      </a:cubicBezTo>
                      <a:lnTo>
                        <a:pt x="116" y="2"/>
                      </a:lnTo>
                      <a:cubicBezTo>
                        <a:pt x="110" y="1"/>
                        <a:pt x="105" y="0"/>
                        <a:pt x="9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96" name="Google Shape;1496;p55">
                  <a:extLst>
                    <a:ext uri="{FF2B5EF4-FFF2-40B4-BE49-F238E27FC236}">
                      <a16:creationId xmlns="" xmlns:a16="http://schemas.microsoft.com/office/drawing/2014/main" id="{89CB4E1A-B19D-A421-5612-507CDA5087AE}"/>
                    </a:ext>
                  </a:extLst>
                </p:cNvPr>
                <p:cNvSpPr/>
                <p:nvPr/>
              </p:nvSpPr>
              <p:spPr>
                <a:xfrm>
                  <a:off x="-2400149" y="6875046"/>
                  <a:ext cx="23974" cy="74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9" h="241" extrusionOk="0">
                      <a:moveTo>
                        <a:pt x="126" y="1"/>
                      </a:moveTo>
                      <a:cubicBezTo>
                        <a:pt x="59" y="1"/>
                        <a:pt x="11" y="49"/>
                        <a:pt x="1" y="116"/>
                      </a:cubicBezTo>
                      <a:cubicBezTo>
                        <a:pt x="11" y="164"/>
                        <a:pt x="59" y="212"/>
                        <a:pt x="116" y="222"/>
                      </a:cubicBezTo>
                      <a:lnTo>
                        <a:pt x="145" y="222"/>
                      </a:lnTo>
                      <a:lnTo>
                        <a:pt x="654" y="241"/>
                      </a:lnTo>
                      <a:cubicBezTo>
                        <a:pt x="721" y="241"/>
                        <a:pt x="779" y="193"/>
                        <a:pt x="779" y="126"/>
                      </a:cubicBezTo>
                      <a:cubicBezTo>
                        <a:pt x="770" y="64"/>
                        <a:pt x="721" y="19"/>
                        <a:pt x="654" y="19"/>
                      </a:cubicBezTo>
                      <a:cubicBezTo>
                        <a:pt x="648" y="19"/>
                        <a:pt x="641" y="19"/>
                        <a:pt x="635" y="20"/>
                      </a:cubicBezTo>
                      <a:lnTo>
                        <a:pt x="126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97" name="Google Shape;1497;p55">
                  <a:extLst>
                    <a:ext uri="{FF2B5EF4-FFF2-40B4-BE49-F238E27FC236}">
                      <a16:creationId xmlns="" xmlns:a16="http://schemas.microsoft.com/office/drawing/2014/main" id="{8EE1829A-71C9-4152-2C3C-0872B08D1D4A}"/>
                    </a:ext>
                  </a:extLst>
                </p:cNvPr>
                <p:cNvSpPr/>
                <p:nvPr/>
              </p:nvSpPr>
              <p:spPr>
                <a:xfrm>
                  <a:off x="-2442680" y="6789676"/>
                  <a:ext cx="72137" cy="76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4" h="250" extrusionOk="0">
                      <a:moveTo>
                        <a:pt x="96" y="0"/>
                      </a:moveTo>
                      <a:cubicBezTo>
                        <a:pt x="48" y="0"/>
                        <a:pt x="0" y="38"/>
                        <a:pt x="0" y="86"/>
                      </a:cubicBezTo>
                      <a:cubicBezTo>
                        <a:pt x="0" y="134"/>
                        <a:pt x="39" y="173"/>
                        <a:pt x="87" y="182"/>
                      </a:cubicBezTo>
                      <a:lnTo>
                        <a:pt x="2247" y="250"/>
                      </a:lnTo>
                      <a:lnTo>
                        <a:pt x="2257" y="250"/>
                      </a:lnTo>
                      <a:cubicBezTo>
                        <a:pt x="2305" y="250"/>
                        <a:pt x="2343" y="211"/>
                        <a:pt x="2343" y="163"/>
                      </a:cubicBezTo>
                      <a:cubicBezTo>
                        <a:pt x="2343" y="106"/>
                        <a:pt x="2305" y="67"/>
                        <a:pt x="2257" y="67"/>
                      </a:cubicBezTo>
                      <a:lnTo>
                        <a:pt x="96" y="0"/>
                      </a:lnTo>
                      <a:close/>
                    </a:path>
                  </a:pathLst>
                </a:custGeom>
                <a:solidFill>
                  <a:srgbClr val="B5372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98" name="Google Shape;1498;p55">
                  <a:extLst>
                    <a:ext uri="{FF2B5EF4-FFF2-40B4-BE49-F238E27FC236}">
                      <a16:creationId xmlns="" xmlns:a16="http://schemas.microsoft.com/office/drawing/2014/main" id="{121050C5-B36E-8AB3-0CBA-9440F021BFD5}"/>
                    </a:ext>
                  </a:extLst>
                </p:cNvPr>
                <p:cNvSpPr/>
                <p:nvPr/>
              </p:nvSpPr>
              <p:spPr>
                <a:xfrm>
                  <a:off x="-2502292" y="5660941"/>
                  <a:ext cx="99219" cy="8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24" h="2658" extrusionOk="0">
                      <a:moveTo>
                        <a:pt x="2389" y="1"/>
                      </a:moveTo>
                      <a:cubicBezTo>
                        <a:pt x="2042" y="1"/>
                        <a:pt x="1755" y="386"/>
                        <a:pt x="1755" y="386"/>
                      </a:cubicBezTo>
                      <a:cubicBezTo>
                        <a:pt x="1543" y="220"/>
                        <a:pt x="1345" y="156"/>
                        <a:pt x="1169" y="156"/>
                      </a:cubicBezTo>
                      <a:cubicBezTo>
                        <a:pt x="1050" y="156"/>
                        <a:pt x="940" y="185"/>
                        <a:pt x="843" y="232"/>
                      </a:cubicBezTo>
                      <a:cubicBezTo>
                        <a:pt x="526" y="366"/>
                        <a:pt x="305" y="645"/>
                        <a:pt x="248" y="990"/>
                      </a:cubicBezTo>
                      <a:cubicBezTo>
                        <a:pt x="209" y="1144"/>
                        <a:pt x="171" y="1365"/>
                        <a:pt x="104" y="1643"/>
                      </a:cubicBezTo>
                      <a:cubicBezTo>
                        <a:pt x="0" y="2091"/>
                        <a:pt x="382" y="2287"/>
                        <a:pt x="684" y="2287"/>
                      </a:cubicBezTo>
                      <a:cubicBezTo>
                        <a:pt x="802" y="2287"/>
                        <a:pt x="908" y="2257"/>
                        <a:pt x="968" y="2200"/>
                      </a:cubicBezTo>
                      <a:cubicBezTo>
                        <a:pt x="1016" y="2239"/>
                        <a:pt x="1054" y="2277"/>
                        <a:pt x="1102" y="2315"/>
                      </a:cubicBezTo>
                      <a:cubicBezTo>
                        <a:pt x="1264" y="2455"/>
                        <a:pt x="1556" y="2657"/>
                        <a:pt x="1874" y="2657"/>
                      </a:cubicBezTo>
                      <a:cubicBezTo>
                        <a:pt x="1970" y="2657"/>
                        <a:pt x="2069" y="2639"/>
                        <a:pt x="2168" y="2594"/>
                      </a:cubicBezTo>
                      <a:cubicBezTo>
                        <a:pt x="2590" y="2402"/>
                        <a:pt x="2917" y="2037"/>
                        <a:pt x="3061" y="1595"/>
                      </a:cubicBezTo>
                      <a:cubicBezTo>
                        <a:pt x="3061" y="1595"/>
                        <a:pt x="3224" y="606"/>
                        <a:pt x="2744" y="155"/>
                      </a:cubicBezTo>
                      <a:cubicBezTo>
                        <a:pt x="2625" y="43"/>
                        <a:pt x="2503" y="1"/>
                        <a:pt x="2389" y="1"/>
                      </a:cubicBezTo>
                      <a:close/>
                    </a:path>
                  </a:pathLst>
                </a:custGeom>
                <a:solidFill>
                  <a:srgbClr val="F4BB8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99" name="Google Shape;1499;p55">
                  <a:extLst>
                    <a:ext uri="{FF2B5EF4-FFF2-40B4-BE49-F238E27FC236}">
                      <a16:creationId xmlns="" xmlns:a16="http://schemas.microsoft.com/office/drawing/2014/main" id="{7A89A6A5-8CD1-587E-51F8-42EF5A1AF8BD}"/>
                    </a:ext>
                  </a:extLst>
                </p:cNvPr>
                <p:cNvSpPr/>
                <p:nvPr/>
              </p:nvSpPr>
              <p:spPr>
                <a:xfrm>
                  <a:off x="-2463084" y="5670543"/>
                  <a:ext cx="39946" cy="27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8" h="897" extrusionOk="0">
                      <a:moveTo>
                        <a:pt x="1256" y="0"/>
                      </a:moveTo>
                      <a:cubicBezTo>
                        <a:pt x="1243" y="0"/>
                        <a:pt x="1232" y="5"/>
                        <a:pt x="1220" y="16"/>
                      </a:cubicBezTo>
                      <a:cubicBezTo>
                        <a:pt x="968" y="332"/>
                        <a:pt x="503" y="809"/>
                        <a:pt x="280" y="809"/>
                      </a:cubicBezTo>
                      <a:cubicBezTo>
                        <a:pt x="266" y="809"/>
                        <a:pt x="253" y="807"/>
                        <a:pt x="241" y="803"/>
                      </a:cubicBezTo>
                      <a:cubicBezTo>
                        <a:pt x="203" y="794"/>
                        <a:pt x="164" y="755"/>
                        <a:pt x="145" y="717"/>
                      </a:cubicBezTo>
                      <a:cubicBezTo>
                        <a:pt x="107" y="611"/>
                        <a:pt x="203" y="429"/>
                        <a:pt x="241" y="371"/>
                      </a:cubicBezTo>
                      <a:cubicBezTo>
                        <a:pt x="268" y="337"/>
                        <a:pt x="233" y="299"/>
                        <a:pt x="200" y="299"/>
                      </a:cubicBezTo>
                      <a:cubicBezTo>
                        <a:pt x="186" y="299"/>
                        <a:pt x="173" y="306"/>
                        <a:pt x="164" y="323"/>
                      </a:cubicBezTo>
                      <a:cubicBezTo>
                        <a:pt x="164" y="333"/>
                        <a:pt x="1" y="573"/>
                        <a:pt x="59" y="746"/>
                      </a:cubicBezTo>
                      <a:cubicBezTo>
                        <a:pt x="87" y="813"/>
                        <a:pt x="145" y="870"/>
                        <a:pt x="222" y="890"/>
                      </a:cubicBezTo>
                      <a:cubicBezTo>
                        <a:pt x="236" y="894"/>
                        <a:pt x="253" y="897"/>
                        <a:pt x="271" y="897"/>
                      </a:cubicBezTo>
                      <a:cubicBezTo>
                        <a:pt x="289" y="897"/>
                        <a:pt x="308" y="894"/>
                        <a:pt x="327" y="890"/>
                      </a:cubicBezTo>
                      <a:cubicBezTo>
                        <a:pt x="663" y="832"/>
                        <a:pt x="1220" y="160"/>
                        <a:pt x="1287" y="74"/>
                      </a:cubicBezTo>
                      <a:cubicBezTo>
                        <a:pt x="1297" y="54"/>
                        <a:pt x="1297" y="26"/>
                        <a:pt x="1287" y="6"/>
                      </a:cubicBezTo>
                      <a:cubicBezTo>
                        <a:pt x="1276" y="2"/>
                        <a:pt x="1265" y="0"/>
                        <a:pt x="1256" y="0"/>
                      </a:cubicBezTo>
                      <a:close/>
                    </a:path>
                  </a:pathLst>
                </a:custGeom>
                <a:solidFill>
                  <a:srgbClr val="AE5D3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00" name="Google Shape;1500;p55">
                  <a:extLst>
                    <a:ext uri="{FF2B5EF4-FFF2-40B4-BE49-F238E27FC236}">
                      <a16:creationId xmlns="" xmlns:a16="http://schemas.microsoft.com/office/drawing/2014/main" id="{BDEEED57-C972-97E6-02F5-B8546CF4CDF4}"/>
                    </a:ext>
                  </a:extLst>
                </p:cNvPr>
                <p:cNvSpPr/>
                <p:nvPr/>
              </p:nvSpPr>
              <p:spPr>
                <a:xfrm>
                  <a:off x="-2471332" y="5691993"/>
                  <a:ext cx="13018" cy="357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" h="1163" extrusionOk="0">
                      <a:moveTo>
                        <a:pt x="384" y="1"/>
                      </a:moveTo>
                      <a:cubicBezTo>
                        <a:pt x="355" y="1"/>
                        <a:pt x="336" y="10"/>
                        <a:pt x="327" y="39"/>
                      </a:cubicBezTo>
                      <a:cubicBezTo>
                        <a:pt x="327" y="39"/>
                        <a:pt x="135" y="759"/>
                        <a:pt x="10" y="1105"/>
                      </a:cubicBezTo>
                      <a:cubicBezTo>
                        <a:pt x="0" y="1124"/>
                        <a:pt x="10" y="1153"/>
                        <a:pt x="29" y="1162"/>
                      </a:cubicBezTo>
                      <a:lnTo>
                        <a:pt x="58" y="1162"/>
                      </a:lnTo>
                      <a:cubicBezTo>
                        <a:pt x="67" y="1162"/>
                        <a:pt x="87" y="1153"/>
                        <a:pt x="87" y="1134"/>
                      </a:cubicBezTo>
                      <a:cubicBezTo>
                        <a:pt x="221" y="788"/>
                        <a:pt x="413" y="68"/>
                        <a:pt x="413" y="58"/>
                      </a:cubicBezTo>
                      <a:cubicBezTo>
                        <a:pt x="423" y="29"/>
                        <a:pt x="403" y="10"/>
                        <a:pt x="384" y="1"/>
                      </a:cubicBezTo>
                      <a:close/>
                    </a:path>
                  </a:pathLst>
                </a:custGeom>
                <a:solidFill>
                  <a:srgbClr val="AE5D3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01" name="Google Shape;1501;p55">
                  <a:extLst>
                    <a:ext uri="{FF2B5EF4-FFF2-40B4-BE49-F238E27FC236}">
                      <a16:creationId xmlns="" xmlns:a16="http://schemas.microsoft.com/office/drawing/2014/main" id="{B3FD6AE8-799C-C071-5FDF-638A70F56AB6}"/>
                    </a:ext>
                  </a:extLst>
                </p:cNvPr>
                <p:cNvSpPr/>
                <p:nvPr/>
              </p:nvSpPr>
              <p:spPr>
                <a:xfrm>
                  <a:off x="-2461607" y="5695225"/>
                  <a:ext cx="40223" cy="148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7" h="481" extrusionOk="0">
                      <a:moveTo>
                        <a:pt x="45" y="0"/>
                      </a:moveTo>
                      <a:cubicBezTo>
                        <a:pt x="36" y="0"/>
                        <a:pt x="28" y="3"/>
                        <a:pt x="20" y="11"/>
                      </a:cubicBezTo>
                      <a:cubicBezTo>
                        <a:pt x="1" y="20"/>
                        <a:pt x="1" y="49"/>
                        <a:pt x="11" y="68"/>
                      </a:cubicBezTo>
                      <a:cubicBezTo>
                        <a:pt x="218" y="330"/>
                        <a:pt x="531" y="481"/>
                        <a:pt x="850" y="481"/>
                      </a:cubicBezTo>
                      <a:cubicBezTo>
                        <a:pt x="929" y="481"/>
                        <a:pt x="1008" y="471"/>
                        <a:pt x="1086" y="452"/>
                      </a:cubicBezTo>
                      <a:cubicBezTo>
                        <a:pt x="1153" y="443"/>
                        <a:pt x="1220" y="424"/>
                        <a:pt x="1278" y="404"/>
                      </a:cubicBezTo>
                      <a:cubicBezTo>
                        <a:pt x="1297" y="395"/>
                        <a:pt x="1307" y="366"/>
                        <a:pt x="1297" y="347"/>
                      </a:cubicBezTo>
                      <a:cubicBezTo>
                        <a:pt x="1297" y="325"/>
                        <a:pt x="1281" y="314"/>
                        <a:pt x="1265" y="314"/>
                      </a:cubicBezTo>
                      <a:cubicBezTo>
                        <a:pt x="1259" y="314"/>
                        <a:pt x="1254" y="316"/>
                        <a:pt x="1249" y="318"/>
                      </a:cubicBezTo>
                      <a:cubicBezTo>
                        <a:pt x="1230" y="323"/>
                        <a:pt x="1059" y="389"/>
                        <a:pt x="837" y="389"/>
                      </a:cubicBezTo>
                      <a:cubicBezTo>
                        <a:pt x="603" y="389"/>
                        <a:pt x="314" y="316"/>
                        <a:pt x="87" y="20"/>
                      </a:cubicBezTo>
                      <a:cubicBezTo>
                        <a:pt x="76" y="9"/>
                        <a:pt x="60" y="0"/>
                        <a:pt x="45" y="0"/>
                      </a:cubicBezTo>
                      <a:close/>
                    </a:path>
                  </a:pathLst>
                </a:custGeom>
                <a:solidFill>
                  <a:srgbClr val="AE5D3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02" name="Google Shape;1502;p55">
                  <a:extLst>
                    <a:ext uri="{FF2B5EF4-FFF2-40B4-BE49-F238E27FC236}">
                      <a16:creationId xmlns="" xmlns:a16="http://schemas.microsoft.com/office/drawing/2014/main" id="{34D6D97D-8BD2-ACCB-B548-150A9A453258}"/>
                    </a:ext>
                  </a:extLst>
                </p:cNvPr>
                <p:cNvSpPr/>
                <p:nvPr/>
              </p:nvSpPr>
              <p:spPr>
                <a:xfrm>
                  <a:off x="-2489366" y="5683007"/>
                  <a:ext cx="30744" cy="109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9" h="356" extrusionOk="0">
                      <a:moveTo>
                        <a:pt x="48" y="1"/>
                      </a:moveTo>
                      <a:cubicBezTo>
                        <a:pt x="36" y="1"/>
                        <a:pt x="25" y="8"/>
                        <a:pt x="20" y="24"/>
                      </a:cubicBezTo>
                      <a:cubicBezTo>
                        <a:pt x="0" y="43"/>
                        <a:pt x="10" y="62"/>
                        <a:pt x="29" y="81"/>
                      </a:cubicBezTo>
                      <a:cubicBezTo>
                        <a:pt x="324" y="304"/>
                        <a:pt x="559" y="356"/>
                        <a:pt x="719" y="356"/>
                      </a:cubicBezTo>
                      <a:cubicBezTo>
                        <a:pt x="751" y="356"/>
                        <a:pt x="781" y="353"/>
                        <a:pt x="807" y="350"/>
                      </a:cubicBezTo>
                      <a:cubicBezTo>
                        <a:pt x="865" y="341"/>
                        <a:pt x="913" y="312"/>
                        <a:pt x="961" y="283"/>
                      </a:cubicBezTo>
                      <a:cubicBezTo>
                        <a:pt x="999" y="253"/>
                        <a:pt x="976" y="204"/>
                        <a:pt x="942" y="204"/>
                      </a:cubicBezTo>
                      <a:cubicBezTo>
                        <a:pt x="933" y="204"/>
                        <a:pt x="923" y="208"/>
                        <a:pt x="913" y="216"/>
                      </a:cubicBezTo>
                      <a:cubicBezTo>
                        <a:pt x="913" y="216"/>
                        <a:pt x="841" y="266"/>
                        <a:pt x="700" y="266"/>
                      </a:cubicBezTo>
                      <a:cubicBezTo>
                        <a:pt x="560" y="266"/>
                        <a:pt x="351" y="216"/>
                        <a:pt x="77" y="14"/>
                      </a:cubicBezTo>
                      <a:cubicBezTo>
                        <a:pt x="69" y="6"/>
                        <a:pt x="58" y="1"/>
                        <a:pt x="48" y="1"/>
                      </a:cubicBezTo>
                      <a:close/>
                    </a:path>
                  </a:pathLst>
                </a:custGeom>
                <a:solidFill>
                  <a:srgbClr val="AE5D3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03" name="Google Shape;1503;p55">
                  <a:extLst>
                    <a:ext uri="{FF2B5EF4-FFF2-40B4-BE49-F238E27FC236}">
                      <a16:creationId xmlns="" xmlns:a16="http://schemas.microsoft.com/office/drawing/2014/main" id="{D94851C4-E268-7EEC-6D26-60856945B84F}"/>
                    </a:ext>
                  </a:extLst>
                </p:cNvPr>
                <p:cNvSpPr/>
                <p:nvPr/>
              </p:nvSpPr>
              <p:spPr>
                <a:xfrm>
                  <a:off x="-2494105" y="5704796"/>
                  <a:ext cx="30190" cy="102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1" h="333" extrusionOk="0">
                      <a:moveTo>
                        <a:pt x="51" y="1"/>
                      </a:moveTo>
                      <a:cubicBezTo>
                        <a:pt x="38" y="1"/>
                        <a:pt x="26" y="5"/>
                        <a:pt x="20" y="17"/>
                      </a:cubicBezTo>
                      <a:cubicBezTo>
                        <a:pt x="1" y="36"/>
                        <a:pt x="10" y="65"/>
                        <a:pt x="30" y="84"/>
                      </a:cubicBezTo>
                      <a:cubicBezTo>
                        <a:pt x="299" y="276"/>
                        <a:pt x="507" y="333"/>
                        <a:pt x="658" y="333"/>
                      </a:cubicBezTo>
                      <a:cubicBezTo>
                        <a:pt x="695" y="333"/>
                        <a:pt x="729" y="330"/>
                        <a:pt x="759" y="324"/>
                      </a:cubicBezTo>
                      <a:cubicBezTo>
                        <a:pt x="836" y="314"/>
                        <a:pt x="903" y="285"/>
                        <a:pt x="961" y="237"/>
                      </a:cubicBezTo>
                      <a:cubicBezTo>
                        <a:pt x="980" y="218"/>
                        <a:pt x="980" y="189"/>
                        <a:pt x="961" y="170"/>
                      </a:cubicBezTo>
                      <a:cubicBezTo>
                        <a:pt x="951" y="165"/>
                        <a:pt x="939" y="163"/>
                        <a:pt x="929" y="163"/>
                      </a:cubicBezTo>
                      <a:cubicBezTo>
                        <a:pt x="918" y="163"/>
                        <a:pt x="908" y="165"/>
                        <a:pt x="903" y="170"/>
                      </a:cubicBezTo>
                      <a:cubicBezTo>
                        <a:pt x="898" y="180"/>
                        <a:pt x="817" y="248"/>
                        <a:pt x="661" y="248"/>
                      </a:cubicBezTo>
                      <a:cubicBezTo>
                        <a:pt x="524" y="248"/>
                        <a:pt x="329" y="196"/>
                        <a:pt x="78" y="7"/>
                      </a:cubicBezTo>
                      <a:cubicBezTo>
                        <a:pt x="70" y="3"/>
                        <a:pt x="60" y="1"/>
                        <a:pt x="51" y="1"/>
                      </a:cubicBezTo>
                      <a:close/>
                    </a:path>
                  </a:pathLst>
                </a:custGeom>
                <a:solidFill>
                  <a:srgbClr val="AE5D3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04" name="Google Shape;1504;p55">
                  <a:extLst>
                    <a:ext uri="{FF2B5EF4-FFF2-40B4-BE49-F238E27FC236}">
                      <a16:creationId xmlns="" xmlns:a16="http://schemas.microsoft.com/office/drawing/2014/main" id="{BF1E190F-C79A-DDFB-BE8F-4F5E3909D18A}"/>
                    </a:ext>
                  </a:extLst>
                </p:cNvPr>
                <p:cNvSpPr/>
                <p:nvPr/>
              </p:nvSpPr>
              <p:spPr>
                <a:xfrm>
                  <a:off x="-2491428" y="5694024"/>
                  <a:ext cx="31083" cy="110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" h="358" extrusionOk="0">
                      <a:moveTo>
                        <a:pt x="55" y="1"/>
                      </a:moveTo>
                      <a:cubicBezTo>
                        <a:pt x="43" y="1"/>
                        <a:pt x="31" y="9"/>
                        <a:pt x="19" y="21"/>
                      </a:cubicBezTo>
                      <a:cubicBezTo>
                        <a:pt x="0" y="40"/>
                        <a:pt x="10" y="69"/>
                        <a:pt x="29" y="79"/>
                      </a:cubicBezTo>
                      <a:cubicBezTo>
                        <a:pt x="319" y="300"/>
                        <a:pt x="542" y="357"/>
                        <a:pt x="698" y="357"/>
                      </a:cubicBezTo>
                      <a:cubicBezTo>
                        <a:pt x="739" y="357"/>
                        <a:pt x="775" y="353"/>
                        <a:pt x="807" y="347"/>
                      </a:cubicBezTo>
                      <a:cubicBezTo>
                        <a:pt x="864" y="338"/>
                        <a:pt x="922" y="319"/>
                        <a:pt x="970" y="290"/>
                      </a:cubicBezTo>
                      <a:cubicBezTo>
                        <a:pt x="1010" y="258"/>
                        <a:pt x="977" y="206"/>
                        <a:pt x="937" y="206"/>
                      </a:cubicBezTo>
                      <a:cubicBezTo>
                        <a:pt x="929" y="206"/>
                        <a:pt x="920" y="208"/>
                        <a:pt x="912" y="213"/>
                      </a:cubicBezTo>
                      <a:cubicBezTo>
                        <a:pt x="912" y="213"/>
                        <a:pt x="840" y="263"/>
                        <a:pt x="700" y="263"/>
                      </a:cubicBezTo>
                      <a:cubicBezTo>
                        <a:pt x="560" y="263"/>
                        <a:pt x="351" y="213"/>
                        <a:pt x="77" y="11"/>
                      </a:cubicBezTo>
                      <a:cubicBezTo>
                        <a:pt x="70" y="4"/>
                        <a:pt x="62" y="1"/>
                        <a:pt x="55" y="1"/>
                      </a:cubicBezTo>
                      <a:close/>
                    </a:path>
                  </a:pathLst>
                </a:custGeom>
                <a:solidFill>
                  <a:srgbClr val="AE5D3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05" name="Google Shape;1505;p55">
                  <a:extLst>
                    <a:ext uri="{FF2B5EF4-FFF2-40B4-BE49-F238E27FC236}">
                      <a16:creationId xmlns="" xmlns:a16="http://schemas.microsoft.com/office/drawing/2014/main" id="{3392356C-CE87-694E-B098-9366EA67F7C1}"/>
                    </a:ext>
                  </a:extLst>
                </p:cNvPr>
                <p:cNvSpPr/>
                <p:nvPr/>
              </p:nvSpPr>
              <p:spPr>
                <a:xfrm>
                  <a:off x="-2494382" y="5716798"/>
                  <a:ext cx="27851" cy="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" h="245" extrusionOk="0">
                      <a:moveTo>
                        <a:pt x="48" y="0"/>
                      </a:moveTo>
                      <a:cubicBezTo>
                        <a:pt x="34" y="0"/>
                        <a:pt x="22" y="8"/>
                        <a:pt x="10" y="20"/>
                      </a:cubicBezTo>
                      <a:cubicBezTo>
                        <a:pt x="0" y="39"/>
                        <a:pt x="0" y="68"/>
                        <a:pt x="19" y="87"/>
                      </a:cubicBezTo>
                      <a:cubicBezTo>
                        <a:pt x="169" y="192"/>
                        <a:pt x="341" y="244"/>
                        <a:pt x="515" y="244"/>
                      </a:cubicBezTo>
                      <a:cubicBezTo>
                        <a:pt x="564" y="244"/>
                        <a:pt x="614" y="240"/>
                        <a:pt x="663" y="231"/>
                      </a:cubicBezTo>
                      <a:cubicBezTo>
                        <a:pt x="730" y="222"/>
                        <a:pt x="797" y="203"/>
                        <a:pt x="864" y="174"/>
                      </a:cubicBezTo>
                      <a:cubicBezTo>
                        <a:pt x="905" y="150"/>
                        <a:pt x="877" y="91"/>
                        <a:pt x="838" y="91"/>
                      </a:cubicBezTo>
                      <a:cubicBezTo>
                        <a:pt x="831" y="91"/>
                        <a:pt x="824" y="93"/>
                        <a:pt x="816" y="97"/>
                      </a:cubicBezTo>
                      <a:cubicBezTo>
                        <a:pt x="722" y="139"/>
                        <a:pt x="620" y="159"/>
                        <a:pt x="519" y="159"/>
                      </a:cubicBezTo>
                      <a:cubicBezTo>
                        <a:pt x="362" y="159"/>
                        <a:pt x="205" y="110"/>
                        <a:pt x="77" y="11"/>
                      </a:cubicBezTo>
                      <a:cubicBezTo>
                        <a:pt x="66" y="3"/>
                        <a:pt x="56" y="0"/>
                        <a:pt x="48" y="0"/>
                      </a:cubicBezTo>
                      <a:close/>
                    </a:path>
                  </a:pathLst>
                </a:custGeom>
                <a:solidFill>
                  <a:srgbClr val="AE5D3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06" name="Google Shape;1506;p55">
                  <a:extLst>
                    <a:ext uri="{FF2B5EF4-FFF2-40B4-BE49-F238E27FC236}">
                      <a16:creationId xmlns="" xmlns:a16="http://schemas.microsoft.com/office/drawing/2014/main" id="{A9365340-0937-4367-D05E-06B01134DFC3}"/>
                    </a:ext>
                  </a:extLst>
                </p:cNvPr>
                <p:cNvSpPr/>
                <p:nvPr/>
              </p:nvSpPr>
              <p:spPr>
                <a:xfrm>
                  <a:off x="-2550824" y="5689624"/>
                  <a:ext cx="59427" cy="957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1" h="3111" extrusionOk="0">
                      <a:moveTo>
                        <a:pt x="1076" y="1"/>
                      </a:moveTo>
                      <a:cubicBezTo>
                        <a:pt x="1076" y="1"/>
                        <a:pt x="289" y="222"/>
                        <a:pt x="279" y="663"/>
                      </a:cubicBezTo>
                      <a:cubicBezTo>
                        <a:pt x="269" y="1057"/>
                        <a:pt x="596" y="1105"/>
                        <a:pt x="596" y="1105"/>
                      </a:cubicBezTo>
                      <a:cubicBezTo>
                        <a:pt x="596" y="1105"/>
                        <a:pt x="68" y="1355"/>
                        <a:pt x="135" y="1806"/>
                      </a:cubicBezTo>
                      <a:cubicBezTo>
                        <a:pt x="135" y="1985"/>
                        <a:pt x="286" y="2118"/>
                        <a:pt x="453" y="2118"/>
                      </a:cubicBezTo>
                      <a:cubicBezTo>
                        <a:pt x="501" y="2118"/>
                        <a:pt x="549" y="2108"/>
                        <a:pt x="596" y="2084"/>
                      </a:cubicBezTo>
                      <a:lnTo>
                        <a:pt x="596" y="2084"/>
                      </a:lnTo>
                      <a:cubicBezTo>
                        <a:pt x="596" y="2084"/>
                        <a:pt x="1" y="2929"/>
                        <a:pt x="855" y="3102"/>
                      </a:cubicBezTo>
                      <a:cubicBezTo>
                        <a:pt x="881" y="3108"/>
                        <a:pt x="907" y="3110"/>
                        <a:pt x="932" y="3110"/>
                      </a:cubicBezTo>
                      <a:cubicBezTo>
                        <a:pt x="1723" y="3110"/>
                        <a:pt x="1930" y="423"/>
                        <a:pt x="1930" y="423"/>
                      </a:cubicBezTo>
                      <a:lnTo>
                        <a:pt x="1076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07" name="Google Shape;1507;p55">
                  <a:extLst>
                    <a:ext uri="{FF2B5EF4-FFF2-40B4-BE49-F238E27FC236}">
                      <a16:creationId xmlns="" xmlns:a16="http://schemas.microsoft.com/office/drawing/2014/main" id="{5DA7792F-DDC1-DB81-C3F0-32F7AB50CAB6}"/>
                    </a:ext>
                  </a:extLst>
                </p:cNvPr>
                <p:cNvSpPr/>
                <p:nvPr/>
              </p:nvSpPr>
              <p:spPr>
                <a:xfrm>
                  <a:off x="-2419045" y="7226958"/>
                  <a:ext cx="91032" cy="1445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8" h="4696" extrusionOk="0">
                      <a:moveTo>
                        <a:pt x="1" y="0"/>
                      </a:moveTo>
                      <a:lnTo>
                        <a:pt x="164" y="2708"/>
                      </a:lnTo>
                      <a:lnTo>
                        <a:pt x="269" y="4542"/>
                      </a:lnTo>
                      <a:lnTo>
                        <a:pt x="2209" y="4695"/>
                      </a:lnTo>
                      <a:lnTo>
                        <a:pt x="2535" y="2756"/>
                      </a:lnTo>
                      <a:lnTo>
                        <a:pt x="2958" y="231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F1CBA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08" name="Google Shape;1508;p55">
                  <a:extLst>
                    <a:ext uri="{FF2B5EF4-FFF2-40B4-BE49-F238E27FC236}">
                      <a16:creationId xmlns="" xmlns:a16="http://schemas.microsoft.com/office/drawing/2014/main" id="{3713B36F-BC3A-7DA1-1751-D4DCEB16EFE9}"/>
                    </a:ext>
                  </a:extLst>
                </p:cNvPr>
                <p:cNvSpPr/>
                <p:nvPr/>
              </p:nvSpPr>
              <p:spPr>
                <a:xfrm>
                  <a:off x="-2442680" y="7317590"/>
                  <a:ext cx="226935" cy="1194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74" h="3882" extrusionOk="0">
                      <a:moveTo>
                        <a:pt x="3664" y="1"/>
                      </a:moveTo>
                      <a:cubicBezTo>
                        <a:pt x="3422" y="1"/>
                        <a:pt x="3047" y="480"/>
                        <a:pt x="2353" y="1174"/>
                      </a:cubicBezTo>
                      <a:cubicBezTo>
                        <a:pt x="2163" y="1364"/>
                        <a:pt x="1913" y="1416"/>
                        <a:pt x="1696" y="1416"/>
                      </a:cubicBezTo>
                      <a:cubicBezTo>
                        <a:pt x="1429" y="1416"/>
                        <a:pt x="1210" y="1337"/>
                        <a:pt x="1210" y="1337"/>
                      </a:cubicBezTo>
                      <a:cubicBezTo>
                        <a:pt x="1210" y="1337"/>
                        <a:pt x="1113" y="373"/>
                        <a:pt x="851" y="373"/>
                      </a:cubicBezTo>
                      <a:cubicBezTo>
                        <a:pt x="828" y="373"/>
                        <a:pt x="804" y="380"/>
                        <a:pt x="778" y="397"/>
                      </a:cubicBezTo>
                      <a:cubicBezTo>
                        <a:pt x="528" y="560"/>
                        <a:pt x="375" y="1251"/>
                        <a:pt x="327" y="1491"/>
                      </a:cubicBezTo>
                      <a:cubicBezTo>
                        <a:pt x="317" y="1539"/>
                        <a:pt x="317" y="1568"/>
                        <a:pt x="317" y="1568"/>
                      </a:cubicBezTo>
                      <a:cubicBezTo>
                        <a:pt x="0" y="2595"/>
                        <a:pt x="317" y="3882"/>
                        <a:pt x="317" y="3882"/>
                      </a:cubicBezTo>
                      <a:lnTo>
                        <a:pt x="6980" y="3882"/>
                      </a:lnTo>
                      <a:lnTo>
                        <a:pt x="7336" y="2739"/>
                      </a:lnTo>
                      <a:cubicBezTo>
                        <a:pt x="7374" y="2595"/>
                        <a:pt x="7268" y="2442"/>
                        <a:pt x="7105" y="2442"/>
                      </a:cubicBezTo>
                      <a:cubicBezTo>
                        <a:pt x="6894" y="2442"/>
                        <a:pt x="6673" y="2413"/>
                        <a:pt x="6462" y="2374"/>
                      </a:cubicBezTo>
                      <a:cubicBezTo>
                        <a:pt x="5636" y="2240"/>
                        <a:pt x="4628" y="1827"/>
                        <a:pt x="4350" y="1568"/>
                      </a:cubicBezTo>
                      <a:cubicBezTo>
                        <a:pt x="3639" y="905"/>
                        <a:pt x="4014" y="473"/>
                        <a:pt x="3879" y="195"/>
                      </a:cubicBezTo>
                      <a:cubicBezTo>
                        <a:pt x="3819" y="61"/>
                        <a:pt x="3750" y="1"/>
                        <a:pt x="366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09" name="Google Shape;1509;p55">
                  <a:extLst>
                    <a:ext uri="{FF2B5EF4-FFF2-40B4-BE49-F238E27FC236}">
                      <a16:creationId xmlns="" xmlns:a16="http://schemas.microsoft.com/office/drawing/2014/main" id="{59BAE07C-4B22-8AEA-DFB0-905CF592FC9A}"/>
                    </a:ext>
                  </a:extLst>
                </p:cNvPr>
                <p:cNvSpPr/>
                <p:nvPr/>
              </p:nvSpPr>
              <p:spPr>
                <a:xfrm>
                  <a:off x="-2330936" y="7356305"/>
                  <a:ext cx="19327" cy="18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8" h="607" extrusionOk="0">
                      <a:moveTo>
                        <a:pt x="551" y="1"/>
                      </a:moveTo>
                      <a:cubicBezTo>
                        <a:pt x="546" y="1"/>
                        <a:pt x="541" y="1"/>
                        <a:pt x="536" y="3"/>
                      </a:cubicBezTo>
                      <a:cubicBezTo>
                        <a:pt x="277" y="70"/>
                        <a:pt x="75" y="281"/>
                        <a:pt x="18" y="531"/>
                      </a:cubicBezTo>
                      <a:cubicBezTo>
                        <a:pt x="0" y="578"/>
                        <a:pt x="37" y="607"/>
                        <a:pt x="74" y="607"/>
                      </a:cubicBezTo>
                      <a:cubicBezTo>
                        <a:pt x="98" y="607"/>
                        <a:pt x="122" y="595"/>
                        <a:pt x="133" y="569"/>
                      </a:cubicBezTo>
                      <a:cubicBezTo>
                        <a:pt x="181" y="348"/>
                        <a:pt x="344" y="175"/>
                        <a:pt x="565" y="118"/>
                      </a:cubicBezTo>
                      <a:cubicBezTo>
                        <a:pt x="627" y="100"/>
                        <a:pt x="607" y="1"/>
                        <a:pt x="55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10" name="Google Shape;1510;p55">
                  <a:extLst>
                    <a:ext uri="{FF2B5EF4-FFF2-40B4-BE49-F238E27FC236}">
                      <a16:creationId xmlns="" xmlns:a16="http://schemas.microsoft.com/office/drawing/2014/main" id="{8CAEC1EE-7F36-50B2-2885-ED8A538B5E0C}"/>
                    </a:ext>
                  </a:extLst>
                </p:cNvPr>
                <p:cNvSpPr/>
                <p:nvPr/>
              </p:nvSpPr>
              <p:spPr>
                <a:xfrm>
                  <a:off x="-2321304" y="7367230"/>
                  <a:ext cx="19419" cy="17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1" h="567" extrusionOk="0">
                      <a:moveTo>
                        <a:pt x="547" y="1"/>
                      </a:moveTo>
                      <a:cubicBezTo>
                        <a:pt x="542" y="1"/>
                        <a:pt x="536" y="1"/>
                        <a:pt x="530" y="3"/>
                      </a:cubicBezTo>
                      <a:cubicBezTo>
                        <a:pt x="281" y="60"/>
                        <a:pt x="89" y="243"/>
                        <a:pt x="12" y="493"/>
                      </a:cubicBezTo>
                      <a:cubicBezTo>
                        <a:pt x="1" y="538"/>
                        <a:pt x="36" y="567"/>
                        <a:pt x="71" y="567"/>
                      </a:cubicBezTo>
                      <a:cubicBezTo>
                        <a:pt x="95" y="567"/>
                        <a:pt x="119" y="553"/>
                        <a:pt x="127" y="521"/>
                      </a:cubicBezTo>
                      <a:cubicBezTo>
                        <a:pt x="185" y="320"/>
                        <a:pt x="358" y="157"/>
                        <a:pt x="559" y="109"/>
                      </a:cubicBezTo>
                      <a:cubicBezTo>
                        <a:pt x="630" y="100"/>
                        <a:pt x="611" y="1"/>
                        <a:pt x="547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11" name="Google Shape;1511;p55">
                  <a:extLst>
                    <a:ext uri="{FF2B5EF4-FFF2-40B4-BE49-F238E27FC236}">
                      <a16:creationId xmlns="" xmlns:a16="http://schemas.microsoft.com/office/drawing/2014/main" id="{F5712F12-08A1-B4D1-21FA-453A3A56938F}"/>
                    </a:ext>
                  </a:extLst>
                </p:cNvPr>
                <p:cNvSpPr/>
                <p:nvPr/>
              </p:nvSpPr>
              <p:spPr>
                <a:xfrm>
                  <a:off x="-2306840" y="7374339"/>
                  <a:ext cx="18250" cy="17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3" h="569" extrusionOk="0">
                      <a:moveTo>
                        <a:pt x="507" y="0"/>
                      </a:moveTo>
                      <a:cubicBezTo>
                        <a:pt x="503" y="0"/>
                        <a:pt x="498" y="1"/>
                        <a:pt x="492" y="2"/>
                      </a:cubicBezTo>
                      <a:cubicBezTo>
                        <a:pt x="252" y="60"/>
                        <a:pt x="70" y="252"/>
                        <a:pt x="12" y="502"/>
                      </a:cubicBezTo>
                      <a:cubicBezTo>
                        <a:pt x="1" y="542"/>
                        <a:pt x="38" y="569"/>
                        <a:pt x="74" y="569"/>
                      </a:cubicBezTo>
                      <a:cubicBezTo>
                        <a:pt x="97" y="569"/>
                        <a:pt x="120" y="557"/>
                        <a:pt x="128" y="530"/>
                      </a:cubicBezTo>
                      <a:cubicBezTo>
                        <a:pt x="166" y="329"/>
                        <a:pt x="320" y="166"/>
                        <a:pt x="521" y="118"/>
                      </a:cubicBezTo>
                      <a:cubicBezTo>
                        <a:pt x="592" y="100"/>
                        <a:pt x="565" y="0"/>
                        <a:pt x="507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12" name="Google Shape;1512;p55">
                  <a:extLst>
                    <a:ext uri="{FF2B5EF4-FFF2-40B4-BE49-F238E27FC236}">
                      <a16:creationId xmlns="" xmlns:a16="http://schemas.microsoft.com/office/drawing/2014/main" id="{631858C0-10BF-7BB8-EBE5-57E826E434C4}"/>
                    </a:ext>
                  </a:extLst>
                </p:cNvPr>
                <p:cNvSpPr/>
                <p:nvPr/>
              </p:nvSpPr>
              <p:spPr>
                <a:xfrm>
                  <a:off x="-2292221" y="7379356"/>
                  <a:ext cx="17234" cy="17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" h="567" extrusionOk="0">
                      <a:moveTo>
                        <a:pt x="476" y="0"/>
                      </a:moveTo>
                      <a:cubicBezTo>
                        <a:pt x="471" y="0"/>
                        <a:pt x="465" y="1"/>
                        <a:pt x="459" y="3"/>
                      </a:cubicBezTo>
                      <a:lnTo>
                        <a:pt x="450" y="3"/>
                      </a:lnTo>
                      <a:cubicBezTo>
                        <a:pt x="200" y="60"/>
                        <a:pt x="85" y="252"/>
                        <a:pt x="17" y="492"/>
                      </a:cubicBezTo>
                      <a:cubicBezTo>
                        <a:pt x="0" y="538"/>
                        <a:pt x="37" y="566"/>
                        <a:pt x="74" y="566"/>
                      </a:cubicBezTo>
                      <a:cubicBezTo>
                        <a:pt x="99" y="566"/>
                        <a:pt x="125" y="552"/>
                        <a:pt x="133" y="521"/>
                      </a:cubicBezTo>
                      <a:cubicBezTo>
                        <a:pt x="190" y="329"/>
                        <a:pt x="277" y="166"/>
                        <a:pt x="498" y="108"/>
                      </a:cubicBezTo>
                      <a:cubicBezTo>
                        <a:pt x="560" y="99"/>
                        <a:pt x="540" y="0"/>
                        <a:pt x="47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13" name="Google Shape;1513;p55">
                  <a:extLst>
                    <a:ext uri="{FF2B5EF4-FFF2-40B4-BE49-F238E27FC236}">
                      <a16:creationId xmlns="" xmlns:a16="http://schemas.microsoft.com/office/drawing/2014/main" id="{146494D3-DF6B-FAAB-D10F-3DC358A05831}"/>
                    </a:ext>
                  </a:extLst>
                </p:cNvPr>
                <p:cNvSpPr/>
                <p:nvPr/>
              </p:nvSpPr>
              <p:spPr>
                <a:xfrm>
                  <a:off x="-2442680" y="7363476"/>
                  <a:ext cx="220441" cy="735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3" h="2391" extrusionOk="0">
                      <a:moveTo>
                        <a:pt x="327" y="0"/>
                      </a:moveTo>
                      <a:cubicBezTo>
                        <a:pt x="317" y="48"/>
                        <a:pt x="317" y="77"/>
                        <a:pt x="317" y="77"/>
                      </a:cubicBezTo>
                      <a:cubicBezTo>
                        <a:pt x="0" y="1104"/>
                        <a:pt x="317" y="2391"/>
                        <a:pt x="317" y="2391"/>
                      </a:cubicBezTo>
                      <a:lnTo>
                        <a:pt x="6980" y="2391"/>
                      </a:lnTo>
                      <a:lnTo>
                        <a:pt x="7163" y="1815"/>
                      </a:lnTo>
                      <a:lnTo>
                        <a:pt x="5646" y="1805"/>
                      </a:lnTo>
                      <a:lnTo>
                        <a:pt x="1373" y="1805"/>
                      </a:lnTo>
                      <a:cubicBezTo>
                        <a:pt x="1345" y="682"/>
                        <a:pt x="682" y="173"/>
                        <a:pt x="327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14" name="Google Shape;1514;p55">
                  <a:extLst>
                    <a:ext uri="{FF2B5EF4-FFF2-40B4-BE49-F238E27FC236}">
                      <a16:creationId xmlns="" xmlns:a16="http://schemas.microsoft.com/office/drawing/2014/main" id="{8454E74C-FD6D-0D15-14B8-3D37627DD010}"/>
                    </a:ext>
                  </a:extLst>
                </p:cNvPr>
                <p:cNvSpPr/>
                <p:nvPr/>
              </p:nvSpPr>
              <p:spPr>
                <a:xfrm>
                  <a:off x="-2491736" y="6345870"/>
                  <a:ext cx="242907" cy="9375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93" h="30465" extrusionOk="0">
                      <a:moveTo>
                        <a:pt x="6068" y="0"/>
                      </a:moveTo>
                      <a:lnTo>
                        <a:pt x="1" y="1748"/>
                      </a:lnTo>
                      <a:lnTo>
                        <a:pt x="1777" y="15045"/>
                      </a:lnTo>
                      <a:lnTo>
                        <a:pt x="951" y="30464"/>
                      </a:lnTo>
                      <a:lnTo>
                        <a:pt x="6395" y="30464"/>
                      </a:lnTo>
                      <a:lnTo>
                        <a:pt x="7893" y="14469"/>
                      </a:lnTo>
                      <a:lnTo>
                        <a:pt x="6068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15" name="Google Shape;1515;p55">
                  <a:extLst>
                    <a:ext uri="{FF2B5EF4-FFF2-40B4-BE49-F238E27FC236}">
                      <a16:creationId xmlns="" xmlns:a16="http://schemas.microsoft.com/office/drawing/2014/main" id="{9090CE17-411F-6363-1ECC-EE6EF650B582}"/>
                    </a:ext>
                  </a:extLst>
                </p:cNvPr>
                <p:cNvSpPr/>
                <p:nvPr/>
              </p:nvSpPr>
              <p:spPr>
                <a:xfrm>
                  <a:off x="-2443850" y="6625338"/>
                  <a:ext cx="39915" cy="6335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" h="20587" extrusionOk="0">
                      <a:moveTo>
                        <a:pt x="92" y="0"/>
                      </a:moveTo>
                      <a:cubicBezTo>
                        <a:pt x="87" y="0"/>
                        <a:pt x="82" y="1"/>
                        <a:pt x="77" y="2"/>
                      </a:cubicBezTo>
                      <a:cubicBezTo>
                        <a:pt x="29" y="12"/>
                        <a:pt x="0" y="50"/>
                        <a:pt x="10" y="88"/>
                      </a:cubicBezTo>
                      <a:lnTo>
                        <a:pt x="1143" y="5772"/>
                      </a:lnTo>
                      <a:lnTo>
                        <a:pt x="10" y="20500"/>
                      </a:lnTo>
                      <a:cubicBezTo>
                        <a:pt x="10" y="20548"/>
                        <a:pt x="38" y="20577"/>
                        <a:pt x="86" y="20586"/>
                      </a:cubicBezTo>
                      <a:cubicBezTo>
                        <a:pt x="125" y="20586"/>
                        <a:pt x="163" y="20558"/>
                        <a:pt x="163" y="20510"/>
                      </a:cubicBezTo>
                      <a:lnTo>
                        <a:pt x="1296" y="5782"/>
                      </a:lnTo>
                      <a:cubicBezTo>
                        <a:pt x="1296" y="5772"/>
                        <a:pt x="1296" y="5763"/>
                        <a:pt x="1296" y="5753"/>
                      </a:cubicBezTo>
                      <a:lnTo>
                        <a:pt x="163" y="60"/>
                      </a:lnTo>
                      <a:cubicBezTo>
                        <a:pt x="155" y="26"/>
                        <a:pt x="125" y="0"/>
                        <a:pt x="9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16" name="Google Shape;1516;p55">
                  <a:extLst>
                    <a:ext uri="{FF2B5EF4-FFF2-40B4-BE49-F238E27FC236}">
                      <a16:creationId xmlns="" xmlns:a16="http://schemas.microsoft.com/office/drawing/2014/main" id="{265C61DC-CC47-A8E9-6F76-73B619C1ED80}"/>
                    </a:ext>
                  </a:extLst>
                </p:cNvPr>
                <p:cNvSpPr/>
                <p:nvPr/>
              </p:nvSpPr>
              <p:spPr>
                <a:xfrm>
                  <a:off x="-2363496" y="6410805"/>
                  <a:ext cx="76568" cy="786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8" h="2557" extrusionOk="0">
                      <a:moveTo>
                        <a:pt x="73" y="1"/>
                      </a:moveTo>
                      <a:cubicBezTo>
                        <a:pt x="68" y="1"/>
                        <a:pt x="63" y="1"/>
                        <a:pt x="58" y="3"/>
                      </a:cubicBezTo>
                      <a:cubicBezTo>
                        <a:pt x="20" y="12"/>
                        <a:pt x="0" y="51"/>
                        <a:pt x="10" y="89"/>
                      </a:cubicBezTo>
                      <a:cubicBezTo>
                        <a:pt x="96" y="435"/>
                        <a:pt x="250" y="761"/>
                        <a:pt x="452" y="1068"/>
                      </a:cubicBezTo>
                      <a:cubicBezTo>
                        <a:pt x="913" y="1760"/>
                        <a:pt x="1594" y="2288"/>
                        <a:pt x="2381" y="2557"/>
                      </a:cubicBezTo>
                      <a:lnTo>
                        <a:pt x="2401" y="2557"/>
                      </a:lnTo>
                      <a:cubicBezTo>
                        <a:pt x="2429" y="2557"/>
                        <a:pt x="2458" y="2547"/>
                        <a:pt x="2468" y="2518"/>
                      </a:cubicBezTo>
                      <a:cubicBezTo>
                        <a:pt x="2487" y="2480"/>
                        <a:pt x="2468" y="2441"/>
                        <a:pt x="2429" y="2432"/>
                      </a:cubicBezTo>
                      <a:cubicBezTo>
                        <a:pt x="1325" y="2057"/>
                        <a:pt x="471" y="1174"/>
                        <a:pt x="144" y="60"/>
                      </a:cubicBezTo>
                      <a:cubicBezTo>
                        <a:pt x="136" y="27"/>
                        <a:pt x="106" y="1"/>
                        <a:pt x="7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17" name="Google Shape;1517;p55">
                  <a:extLst>
                    <a:ext uri="{FF2B5EF4-FFF2-40B4-BE49-F238E27FC236}">
                      <a16:creationId xmlns="" xmlns:a16="http://schemas.microsoft.com/office/drawing/2014/main" id="{E70F8D89-0482-1810-CD0D-603443CE9316}"/>
                    </a:ext>
                  </a:extLst>
                </p:cNvPr>
                <p:cNvSpPr/>
                <p:nvPr/>
              </p:nvSpPr>
              <p:spPr>
                <a:xfrm>
                  <a:off x="-2331613" y="6788660"/>
                  <a:ext cx="83031" cy="127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8" h="414" extrusionOk="0">
                      <a:moveTo>
                        <a:pt x="93" y="0"/>
                      </a:moveTo>
                      <a:cubicBezTo>
                        <a:pt x="24" y="0"/>
                        <a:pt x="0" y="114"/>
                        <a:pt x="78" y="148"/>
                      </a:cubicBezTo>
                      <a:cubicBezTo>
                        <a:pt x="490" y="325"/>
                        <a:pt x="932" y="414"/>
                        <a:pt x="1373" y="414"/>
                      </a:cubicBezTo>
                      <a:cubicBezTo>
                        <a:pt x="1796" y="414"/>
                        <a:pt x="2218" y="332"/>
                        <a:pt x="2613" y="167"/>
                      </a:cubicBezTo>
                      <a:cubicBezTo>
                        <a:pt x="2697" y="134"/>
                        <a:pt x="2648" y="26"/>
                        <a:pt x="2577" y="26"/>
                      </a:cubicBezTo>
                      <a:cubicBezTo>
                        <a:pt x="2567" y="26"/>
                        <a:pt x="2556" y="28"/>
                        <a:pt x="2546" y="33"/>
                      </a:cubicBezTo>
                      <a:cubicBezTo>
                        <a:pt x="2170" y="191"/>
                        <a:pt x="1785" y="264"/>
                        <a:pt x="1399" y="264"/>
                      </a:cubicBezTo>
                      <a:cubicBezTo>
                        <a:pt x="966" y="264"/>
                        <a:pt x="533" y="172"/>
                        <a:pt x="117" y="4"/>
                      </a:cubicBezTo>
                      <a:cubicBezTo>
                        <a:pt x="108" y="2"/>
                        <a:pt x="101" y="0"/>
                        <a:pt x="9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18" name="Google Shape;1518;p55">
                  <a:extLst>
                    <a:ext uri="{FF2B5EF4-FFF2-40B4-BE49-F238E27FC236}">
                      <a16:creationId xmlns="" xmlns:a16="http://schemas.microsoft.com/office/drawing/2014/main" id="{36DBF539-1D5A-841B-E707-DE6DC86165EF}"/>
                    </a:ext>
                  </a:extLst>
                </p:cNvPr>
                <p:cNvSpPr/>
                <p:nvPr/>
              </p:nvSpPr>
              <p:spPr>
                <a:xfrm>
                  <a:off x="-2470162" y="7244377"/>
                  <a:ext cx="187943" cy="470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07" h="1528" extrusionOk="0">
                      <a:moveTo>
                        <a:pt x="6107" y="1"/>
                      </a:moveTo>
                      <a:lnTo>
                        <a:pt x="20" y="174"/>
                      </a:lnTo>
                      <a:lnTo>
                        <a:pt x="1" y="1527"/>
                      </a:lnTo>
                      <a:lnTo>
                        <a:pt x="6059" y="1393"/>
                      </a:lnTo>
                      <a:lnTo>
                        <a:pt x="6107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19" name="Google Shape;1519;p55">
                  <a:extLst>
                    <a:ext uri="{FF2B5EF4-FFF2-40B4-BE49-F238E27FC236}">
                      <a16:creationId xmlns="" xmlns:a16="http://schemas.microsoft.com/office/drawing/2014/main" id="{3CD61B0F-2609-98D1-3D3C-51236B58F8B3}"/>
                    </a:ext>
                  </a:extLst>
                </p:cNvPr>
                <p:cNvSpPr/>
                <p:nvPr/>
              </p:nvSpPr>
              <p:spPr>
                <a:xfrm>
                  <a:off x="-2801948" y="7229605"/>
                  <a:ext cx="91002" cy="1419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7" h="4613" extrusionOk="0">
                      <a:moveTo>
                        <a:pt x="173" y="1"/>
                      </a:moveTo>
                      <a:lnTo>
                        <a:pt x="19" y="3649"/>
                      </a:lnTo>
                      <a:cubicBezTo>
                        <a:pt x="0" y="4000"/>
                        <a:pt x="631" y="4613"/>
                        <a:pt x="1288" y="4613"/>
                      </a:cubicBezTo>
                      <a:cubicBezTo>
                        <a:pt x="1654" y="4613"/>
                        <a:pt x="2029" y="4422"/>
                        <a:pt x="2304" y="3889"/>
                      </a:cubicBezTo>
                      <a:lnTo>
                        <a:pt x="2957" y="423"/>
                      </a:lnTo>
                      <a:lnTo>
                        <a:pt x="173" y="1"/>
                      </a:lnTo>
                      <a:close/>
                    </a:path>
                  </a:pathLst>
                </a:custGeom>
                <a:solidFill>
                  <a:srgbClr val="F1CBA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20" name="Google Shape;1520;p55">
                  <a:extLst>
                    <a:ext uri="{FF2B5EF4-FFF2-40B4-BE49-F238E27FC236}">
                      <a16:creationId xmlns="" xmlns:a16="http://schemas.microsoft.com/office/drawing/2014/main" id="{B48AE69B-419D-ABDA-E883-DE352BB016C2}"/>
                    </a:ext>
                  </a:extLst>
                </p:cNvPr>
                <p:cNvSpPr/>
                <p:nvPr/>
              </p:nvSpPr>
              <p:spPr>
                <a:xfrm>
                  <a:off x="-2858112" y="7312297"/>
                  <a:ext cx="145412" cy="1247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25" h="4054" extrusionOk="0">
                      <a:moveTo>
                        <a:pt x="2994" y="0"/>
                      </a:moveTo>
                      <a:cubicBezTo>
                        <a:pt x="2318" y="0"/>
                        <a:pt x="1940" y="1135"/>
                        <a:pt x="1940" y="1135"/>
                      </a:cubicBezTo>
                      <a:cubicBezTo>
                        <a:pt x="1940" y="1135"/>
                        <a:pt x="1947" y="517"/>
                        <a:pt x="1822" y="517"/>
                      </a:cubicBezTo>
                      <a:cubicBezTo>
                        <a:pt x="1740" y="517"/>
                        <a:pt x="1600" y="785"/>
                        <a:pt x="1364" y="1673"/>
                      </a:cubicBezTo>
                      <a:cubicBezTo>
                        <a:pt x="1210" y="2230"/>
                        <a:pt x="250" y="2969"/>
                        <a:pt x="87" y="3295"/>
                      </a:cubicBezTo>
                      <a:cubicBezTo>
                        <a:pt x="58" y="3362"/>
                        <a:pt x="29" y="3430"/>
                        <a:pt x="20" y="3497"/>
                      </a:cubicBezTo>
                      <a:cubicBezTo>
                        <a:pt x="1" y="3689"/>
                        <a:pt x="29" y="3881"/>
                        <a:pt x="87" y="4054"/>
                      </a:cubicBezTo>
                      <a:lnTo>
                        <a:pt x="4724" y="4054"/>
                      </a:lnTo>
                      <a:lnTo>
                        <a:pt x="4724" y="1673"/>
                      </a:lnTo>
                      <a:cubicBezTo>
                        <a:pt x="4705" y="1183"/>
                        <a:pt x="4561" y="713"/>
                        <a:pt x="4292" y="309"/>
                      </a:cubicBezTo>
                      <a:lnTo>
                        <a:pt x="3985" y="1116"/>
                      </a:lnTo>
                      <a:cubicBezTo>
                        <a:pt x="3985" y="1106"/>
                        <a:pt x="3985" y="271"/>
                        <a:pt x="3188" y="31"/>
                      </a:cubicBezTo>
                      <a:cubicBezTo>
                        <a:pt x="3121" y="10"/>
                        <a:pt x="3056" y="0"/>
                        <a:pt x="299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21" name="Google Shape;1521;p55">
                  <a:extLst>
                    <a:ext uri="{FF2B5EF4-FFF2-40B4-BE49-F238E27FC236}">
                      <a16:creationId xmlns="" xmlns:a16="http://schemas.microsoft.com/office/drawing/2014/main" id="{DE6246FB-CBCF-ACA1-360A-CD7E1C3E913A}"/>
                    </a:ext>
                  </a:extLst>
                </p:cNvPr>
                <p:cNvSpPr/>
                <p:nvPr/>
              </p:nvSpPr>
              <p:spPr>
                <a:xfrm>
                  <a:off x="-2858112" y="7389758"/>
                  <a:ext cx="145412" cy="473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25" h="1537" extrusionOk="0">
                      <a:moveTo>
                        <a:pt x="4724" y="1"/>
                      </a:moveTo>
                      <a:cubicBezTo>
                        <a:pt x="4417" y="269"/>
                        <a:pt x="4187" y="605"/>
                        <a:pt x="4052" y="980"/>
                      </a:cubicBezTo>
                      <a:lnTo>
                        <a:pt x="2593" y="980"/>
                      </a:lnTo>
                      <a:cubicBezTo>
                        <a:pt x="2511" y="880"/>
                        <a:pt x="2300" y="651"/>
                        <a:pt x="2018" y="651"/>
                      </a:cubicBezTo>
                      <a:cubicBezTo>
                        <a:pt x="2002" y="651"/>
                        <a:pt x="1985" y="652"/>
                        <a:pt x="1969" y="653"/>
                      </a:cubicBezTo>
                      <a:cubicBezTo>
                        <a:pt x="1738" y="682"/>
                        <a:pt x="1527" y="807"/>
                        <a:pt x="1383" y="980"/>
                      </a:cubicBezTo>
                      <a:lnTo>
                        <a:pt x="20" y="980"/>
                      </a:lnTo>
                      <a:cubicBezTo>
                        <a:pt x="1" y="1172"/>
                        <a:pt x="29" y="1364"/>
                        <a:pt x="87" y="1537"/>
                      </a:cubicBezTo>
                      <a:lnTo>
                        <a:pt x="4724" y="1537"/>
                      </a:lnTo>
                      <a:lnTo>
                        <a:pt x="4724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22" name="Google Shape;1522;p55">
                  <a:extLst>
                    <a:ext uri="{FF2B5EF4-FFF2-40B4-BE49-F238E27FC236}">
                      <a16:creationId xmlns="" xmlns:a16="http://schemas.microsoft.com/office/drawing/2014/main" id="{1BE89FEC-0B28-EB10-1291-97C45D8BF8C0}"/>
                    </a:ext>
                  </a:extLst>
                </p:cNvPr>
                <p:cNvSpPr/>
                <p:nvPr/>
              </p:nvSpPr>
              <p:spPr>
                <a:xfrm>
                  <a:off x="-2796470" y="7348673"/>
                  <a:ext cx="46286" cy="81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4" h="266" extrusionOk="0">
                      <a:moveTo>
                        <a:pt x="666" y="0"/>
                      </a:moveTo>
                      <a:cubicBezTo>
                        <a:pt x="466" y="0"/>
                        <a:pt x="266" y="29"/>
                        <a:pt x="71" y="87"/>
                      </a:cubicBezTo>
                      <a:cubicBezTo>
                        <a:pt x="0" y="105"/>
                        <a:pt x="20" y="205"/>
                        <a:pt x="83" y="205"/>
                      </a:cubicBezTo>
                      <a:cubicBezTo>
                        <a:pt x="89" y="205"/>
                        <a:pt x="94" y="204"/>
                        <a:pt x="100" y="203"/>
                      </a:cubicBezTo>
                      <a:lnTo>
                        <a:pt x="91" y="203"/>
                      </a:lnTo>
                      <a:cubicBezTo>
                        <a:pt x="280" y="145"/>
                        <a:pt x="472" y="118"/>
                        <a:pt x="664" y="118"/>
                      </a:cubicBezTo>
                      <a:cubicBezTo>
                        <a:pt x="920" y="118"/>
                        <a:pt x="1174" y="167"/>
                        <a:pt x="1415" y="260"/>
                      </a:cubicBezTo>
                      <a:cubicBezTo>
                        <a:pt x="1423" y="264"/>
                        <a:pt x="1431" y="265"/>
                        <a:pt x="1438" y="265"/>
                      </a:cubicBezTo>
                      <a:cubicBezTo>
                        <a:pt x="1488" y="265"/>
                        <a:pt x="1504" y="180"/>
                        <a:pt x="1444" y="155"/>
                      </a:cubicBezTo>
                      <a:cubicBezTo>
                        <a:pt x="1193" y="51"/>
                        <a:pt x="930" y="0"/>
                        <a:pt x="66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23" name="Google Shape;1523;p55">
                  <a:extLst>
                    <a:ext uri="{FF2B5EF4-FFF2-40B4-BE49-F238E27FC236}">
                      <a16:creationId xmlns="" xmlns:a16="http://schemas.microsoft.com/office/drawing/2014/main" id="{41BE14E2-4F3D-D9B4-57A7-9F917D617F3B}"/>
                    </a:ext>
                  </a:extLst>
                </p:cNvPr>
                <p:cNvSpPr/>
                <p:nvPr/>
              </p:nvSpPr>
              <p:spPr>
                <a:xfrm>
                  <a:off x="-2799516" y="7361753"/>
                  <a:ext cx="46409" cy="83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8" h="272" extrusionOk="0">
                      <a:moveTo>
                        <a:pt x="654" y="0"/>
                      </a:moveTo>
                      <a:cubicBezTo>
                        <a:pt x="457" y="0"/>
                        <a:pt x="259" y="28"/>
                        <a:pt x="65" y="85"/>
                      </a:cubicBezTo>
                      <a:cubicBezTo>
                        <a:pt x="1" y="112"/>
                        <a:pt x="24" y="201"/>
                        <a:pt x="93" y="201"/>
                      </a:cubicBezTo>
                      <a:cubicBezTo>
                        <a:pt x="96" y="201"/>
                        <a:pt x="100" y="201"/>
                        <a:pt x="103" y="200"/>
                      </a:cubicBezTo>
                      <a:lnTo>
                        <a:pt x="94" y="200"/>
                      </a:lnTo>
                      <a:cubicBezTo>
                        <a:pt x="274" y="148"/>
                        <a:pt x="461" y="123"/>
                        <a:pt x="648" y="123"/>
                      </a:cubicBezTo>
                      <a:cubicBezTo>
                        <a:pt x="910" y="123"/>
                        <a:pt x="1172" y="172"/>
                        <a:pt x="1418" y="267"/>
                      </a:cubicBezTo>
                      <a:cubicBezTo>
                        <a:pt x="1426" y="270"/>
                        <a:pt x="1433" y="272"/>
                        <a:pt x="1439" y="272"/>
                      </a:cubicBezTo>
                      <a:cubicBezTo>
                        <a:pt x="1491" y="272"/>
                        <a:pt x="1507" y="178"/>
                        <a:pt x="1447" y="152"/>
                      </a:cubicBezTo>
                      <a:cubicBezTo>
                        <a:pt x="1192" y="52"/>
                        <a:pt x="924" y="0"/>
                        <a:pt x="654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24" name="Google Shape;1524;p55">
                  <a:extLst>
                    <a:ext uri="{FF2B5EF4-FFF2-40B4-BE49-F238E27FC236}">
                      <a16:creationId xmlns="" xmlns:a16="http://schemas.microsoft.com/office/drawing/2014/main" id="{D8888100-BFF5-2197-FB2E-DFA32E10EA57}"/>
                    </a:ext>
                  </a:extLst>
                </p:cNvPr>
                <p:cNvSpPr/>
                <p:nvPr/>
              </p:nvSpPr>
              <p:spPr>
                <a:xfrm>
                  <a:off x="-2805333" y="7375170"/>
                  <a:ext cx="46563" cy="82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3" h="268" extrusionOk="0">
                      <a:moveTo>
                        <a:pt x="663" y="1"/>
                      </a:moveTo>
                      <a:cubicBezTo>
                        <a:pt x="464" y="1"/>
                        <a:pt x="264" y="28"/>
                        <a:pt x="71" y="81"/>
                      </a:cubicBezTo>
                      <a:cubicBezTo>
                        <a:pt x="0" y="108"/>
                        <a:pt x="20" y="208"/>
                        <a:pt x="83" y="208"/>
                      </a:cubicBezTo>
                      <a:cubicBezTo>
                        <a:pt x="89" y="208"/>
                        <a:pt x="94" y="207"/>
                        <a:pt x="100" y="206"/>
                      </a:cubicBezTo>
                      <a:lnTo>
                        <a:pt x="100" y="196"/>
                      </a:lnTo>
                      <a:cubicBezTo>
                        <a:pt x="285" y="143"/>
                        <a:pt x="475" y="116"/>
                        <a:pt x="664" y="116"/>
                      </a:cubicBezTo>
                      <a:cubicBezTo>
                        <a:pt x="919" y="116"/>
                        <a:pt x="1173" y="164"/>
                        <a:pt x="1415" y="263"/>
                      </a:cubicBezTo>
                      <a:cubicBezTo>
                        <a:pt x="1424" y="266"/>
                        <a:pt x="1432" y="268"/>
                        <a:pt x="1439" y="268"/>
                      </a:cubicBezTo>
                      <a:cubicBezTo>
                        <a:pt x="1497" y="268"/>
                        <a:pt x="1513" y="174"/>
                        <a:pt x="1444" y="148"/>
                      </a:cubicBezTo>
                      <a:cubicBezTo>
                        <a:pt x="1197" y="49"/>
                        <a:pt x="930" y="1"/>
                        <a:pt x="66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25" name="Google Shape;1525;p55">
                  <a:extLst>
                    <a:ext uri="{FF2B5EF4-FFF2-40B4-BE49-F238E27FC236}">
                      <a16:creationId xmlns="" xmlns:a16="http://schemas.microsoft.com/office/drawing/2014/main" id="{DBEC2837-AF42-1632-444C-3E6E2AF1692D}"/>
                    </a:ext>
                  </a:extLst>
                </p:cNvPr>
                <p:cNvSpPr/>
                <p:nvPr/>
              </p:nvSpPr>
              <p:spPr>
                <a:xfrm>
                  <a:off x="-2811457" y="7388219"/>
                  <a:ext cx="46501" cy="84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1" h="276" extrusionOk="0">
                      <a:moveTo>
                        <a:pt x="675" y="1"/>
                      </a:moveTo>
                      <a:cubicBezTo>
                        <a:pt x="471" y="1"/>
                        <a:pt x="266" y="30"/>
                        <a:pt x="69" y="89"/>
                      </a:cubicBezTo>
                      <a:cubicBezTo>
                        <a:pt x="0" y="106"/>
                        <a:pt x="16" y="199"/>
                        <a:pt x="74" y="199"/>
                      </a:cubicBezTo>
                      <a:cubicBezTo>
                        <a:pt x="81" y="199"/>
                        <a:pt x="89" y="198"/>
                        <a:pt x="98" y="195"/>
                      </a:cubicBezTo>
                      <a:lnTo>
                        <a:pt x="98" y="204"/>
                      </a:lnTo>
                      <a:cubicBezTo>
                        <a:pt x="282" y="151"/>
                        <a:pt x="472" y="124"/>
                        <a:pt x="662" y="124"/>
                      </a:cubicBezTo>
                      <a:cubicBezTo>
                        <a:pt x="916" y="124"/>
                        <a:pt x="1171" y="172"/>
                        <a:pt x="1413" y="271"/>
                      </a:cubicBezTo>
                      <a:cubicBezTo>
                        <a:pt x="1421" y="275"/>
                        <a:pt x="1429" y="276"/>
                        <a:pt x="1436" y="276"/>
                      </a:cubicBezTo>
                      <a:cubicBezTo>
                        <a:pt x="1495" y="276"/>
                        <a:pt x="1510" y="181"/>
                        <a:pt x="1442" y="147"/>
                      </a:cubicBezTo>
                      <a:cubicBezTo>
                        <a:pt x="1199" y="49"/>
                        <a:pt x="937" y="1"/>
                        <a:pt x="67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26" name="Google Shape;1526;p55">
                  <a:extLst>
                    <a:ext uri="{FF2B5EF4-FFF2-40B4-BE49-F238E27FC236}">
                      <a16:creationId xmlns="" xmlns:a16="http://schemas.microsoft.com/office/drawing/2014/main" id="{C7B6AEBE-9CB9-FC4F-DAF0-188E1138FEEE}"/>
                    </a:ext>
                  </a:extLst>
                </p:cNvPr>
                <p:cNvSpPr/>
                <p:nvPr/>
              </p:nvSpPr>
              <p:spPr>
                <a:xfrm>
                  <a:off x="-2825306" y="6329313"/>
                  <a:ext cx="384134" cy="9475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82" h="30791" extrusionOk="0">
                      <a:moveTo>
                        <a:pt x="5790" y="1"/>
                      </a:moveTo>
                      <a:cubicBezTo>
                        <a:pt x="5790" y="1"/>
                        <a:pt x="1229" y="11618"/>
                        <a:pt x="615" y="13625"/>
                      </a:cubicBezTo>
                      <a:cubicBezTo>
                        <a:pt x="0" y="15631"/>
                        <a:pt x="135" y="30071"/>
                        <a:pt x="135" y="30071"/>
                      </a:cubicBezTo>
                      <a:lnTo>
                        <a:pt x="5022" y="30791"/>
                      </a:lnTo>
                      <a:cubicBezTo>
                        <a:pt x="5022" y="30791"/>
                        <a:pt x="6183" y="16975"/>
                        <a:pt x="6538" y="16274"/>
                      </a:cubicBezTo>
                      <a:cubicBezTo>
                        <a:pt x="7489" y="14393"/>
                        <a:pt x="12481" y="3716"/>
                        <a:pt x="12481" y="3716"/>
                      </a:cubicBezTo>
                      <a:lnTo>
                        <a:pt x="5790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27" name="Google Shape;1527;p55">
                  <a:extLst>
                    <a:ext uri="{FF2B5EF4-FFF2-40B4-BE49-F238E27FC236}">
                      <a16:creationId xmlns="" xmlns:a16="http://schemas.microsoft.com/office/drawing/2014/main" id="{19A24A8D-1CF5-3815-0B58-2047527FD296}"/>
                    </a:ext>
                  </a:extLst>
                </p:cNvPr>
                <p:cNvSpPr/>
                <p:nvPr/>
              </p:nvSpPr>
              <p:spPr>
                <a:xfrm>
                  <a:off x="-2715993" y="6578990"/>
                  <a:ext cx="163754" cy="6934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21" h="22534" extrusionOk="0">
                      <a:moveTo>
                        <a:pt x="5214" y="1"/>
                      </a:moveTo>
                      <a:cubicBezTo>
                        <a:pt x="5192" y="1"/>
                        <a:pt x="5172" y="11"/>
                        <a:pt x="5166" y="39"/>
                      </a:cubicBezTo>
                      <a:lnTo>
                        <a:pt x="1518" y="8027"/>
                      </a:lnTo>
                      <a:cubicBezTo>
                        <a:pt x="1518" y="8027"/>
                        <a:pt x="1518" y="8037"/>
                        <a:pt x="1518" y="8046"/>
                      </a:cubicBezTo>
                      <a:lnTo>
                        <a:pt x="10" y="22457"/>
                      </a:lnTo>
                      <a:cubicBezTo>
                        <a:pt x="1" y="22496"/>
                        <a:pt x="20" y="22524"/>
                        <a:pt x="49" y="22534"/>
                      </a:cubicBezTo>
                      <a:lnTo>
                        <a:pt x="68" y="22534"/>
                      </a:lnTo>
                      <a:cubicBezTo>
                        <a:pt x="106" y="22534"/>
                        <a:pt x="135" y="22505"/>
                        <a:pt x="145" y="22476"/>
                      </a:cubicBezTo>
                      <a:lnTo>
                        <a:pt x="1642" y="8075"/>
                      </a:lnTo>
                      <a:lnTo>
                        <a:pt x="5281" y="97"/>
                      </a:lnTo>
                      <a:cubicBezTo>
                        <a:pt x="5320" y="51"/>
                        <a:pt x="5261" y="1"/>
                        <a:pt x="521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28" name="Google Shape;1528;p55">
                  <a:extLst>
                    <a:ext uri="{FF2B5EF4-FFF2-40B4-BE49-F238E27FC236}">
                      <a16:creationId xmlns="" xmlns:a16="http://schemas.microsoft.com/office/drawing/2014/main" id="{193FAF67-717A-60B7-4E9B-7CE2EAE9E08E}"/>
                    </a:ext>
                  </a:extLst>
                </p:cNvPr>
                <p:cNvSpPr/>
                <p:nvPr/>
              </p:nvSpPr>
              <p:spPr>
                <a:xfrm>
                  <a:off x="-2810103" y="6748530"/>
                  <a:ext cx="85708" cy="20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85" h="664" extrusionOk="0">
                      <a:moveTo>
                        <a:pt x="111" y="1"/>
                      </a:moveTo>
                      <a:cubicBezTo>
                        <a:pt x="49" y="1"/>
                        <a:pt x="1" y="89"/>
                        <a:pt x="73" y="137"/>
                      </a:cubicBezTo>
                      <a:cubicBezTo>
                        <a:pt x="631" y="482"/>
                        <a:pt x="1274" y="663"/>
                        <a:pt x="1927" y="663"/>
                      </a:cubicBezTo>
                      <a:cubicBezTo>
                        <a:pt x="2183" y="663"/>
                        <a:pt x="2440" y="635"/>
                        <a:pt x="2694" y="579"/>
                      </a:cubicBezTo>
                      <a:lnTo>
                        <a:pt x="2703" y="569"/>
                      </a:lnTo>
                      <a:cubicBezTo>
                        <a:pt x="2784" y="551"/>
                        <a:pt x="2764" y="423"/>
                        <a:pt x="2690" y="423"/>
                      </a:cubicBezTo>
                      <a:cubicBezTo>
                        <a:pt x="2685" y="423"/>
                        <a:pt x="2680" y="424"/>
                        <a:pt x="2675" y="425"/>
                      </a:cubicBezTo>
                      <a:cubicBezTo>
                        <a:pt x="2420" y="484"/>
                        <a:pt x="2163" y="514"/>
                        <a:pt x="1907" y="514"/>
                      </a:cubicBezTo>
                      <a:cubicBezTo>
                        <a:pt x="1292" y="514"/>
                        <a:pt x="685" y="344"/>
                        <a:pt x="150" y="12"/>
                      </a:cubicBezTo>
                      <a:cubicBezTo>
                        <a:pt x="137" y="4"/>
                        <a:pt x="124" y="1"/>
                        <a:pt x="11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29" name="Google Shape;1529;p55">
                  <a:extLst>
                    <a:ext uri="{FF2B5EF4-FFF2-40B4-BE49-F238E27FC236}">
                      <a16:creationId xmlns="" xmlns:a16="http://schemas.microsoft.com/office/drawing/2014/main" id="{3B7241EE-85DD-6582-1C43-D68F7972C6C4}"/>
                    </a:ext>
                  </a:extLst>
                </p:cNvPr>
                <p:cNvSpPr/>
                <p:nvPr/>
              </p:nvSpPr>
              <p:spPr>
                <a:xfrm>
                  <a:off x="-2836539" y="7236129"/>
                  <a:ext cx="177018" cy="718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2" h="2334" extrusionOk="0">
                      <a:moveTo>
                        <a:pt x="77" y="0"/>
                      </a:moveTo>
                      <a:lnTo>
                        <a:pt x="0" y="1373"/>
                      </a:lnTo>
                      <a:lnTo>
                        <a:pt x="5636" y="2333"/>
                      </a:lnTo>
                      <a:lnTo>
                        <a:pt x="5751" y="989"/>
                      </a:lnTo>
                      <a:lnTo>
                        <a:pt x="77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30" name="Google Shape;1530;p55">
                  <a:extLst>
                    <a:ext uri="{FF2B5EF4-FFF2-40B4-BE49-F238E27FC236}">
                      <a16:creationId xmlns="" xmlns:a16="http://schemas.microsoft.com/office/drawing/2014/main" id="{04C33077-85ED-70CC-528A-77A9D2CC6B1F}"/>
                    </a:ext>
                  </a:extLst>
                </p:cNvPr>
                <p:cNvSpPr/>
                <p:nvPr/>
              </p:nvSpPr>
              <p:spPr>
                <a:xfrm rot="-2515870">
                  <a:off x="-2435881" y="5863468"/>
                  <a:ext cx="211886" cy="2465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85" h="8012" extrusionOk="0">
                      <a:moveTo>
                        <a:pt x="3672" y="0"/>
                      </a:moveTo>
                      <a:cubicBezTo>
                        <a:pt x="2575" y="0"/>
                        <a:pt x="1575" y="638"/>
                        <a:pt x="1575" y="638"/>
                      </a:cubicBezTo>
                      <a:cubicBezTo>
                        <a:pt x="1575" y="638"/>
                        <a:pt x="1" y="4671"/>
                        <a:pt x="1373" y="8012"/>
                      </a:cubicBezTo>
                      <a:lnTo>
                        <a:pt x="6884" y="6168"/>
                      </a:lnTo>
                      <a:cubicBezTo>
                        <a:pt x="6884" y="6168"/>
                        <a:pt x="6760" y="3662"/>
                        <a:pt x="5963" y="1714"/>
                      </a:cubicBezTo>
                      <a:cubicBezTo>
                        <a:pt x="5416" y="378"/>
                        <a:pt x="4515" y="0"/>
                        <a:pt x="367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31" name="Google Shape;1531;p55">
                  <a:extLst>
                    <a:ext uri="{FF2B5EF4-FFF2-40B4-BE49-F238E27FC236}">
                      <a16:creationId xmlns="" xmlns:a16="http://schemas.microsoft.com/office/drawing/2014/main" id="{8C466E79-CF02-F048-6F1F-E97BD48E8592}"/>
                    </a:ext>
                  </a:extLst>
                </p:cNvPr>
                <p:cNvSpPr/>
                <p:nvPr/>
              </p:nvSpPr>
              <p:spPr>
                <a:xfrm>
                  <a:off x="-2711254" y="5798659"/>
                  <a:ext cx="397736" cy="5164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24" h="16783" extrusionOk="0">
                      <a:moveTo>
                        <a:pt x="6039" y="1"/>
                      </a:moveTo>
                      <a:cubicBezTo>
                        <a:pt x="6039" y="1"/>
                        <a:pt x="5156" y="356"/>
                        <a:pt x="4129" y="893"/>
                      </a:cubicBezTo>
                      <a:cubicBezTo>
                        <a:pt x="3821" y="1057"/>
                        <a:pt x="3457" y="1210"/>
                        <a:pt x="3072" y="1364"/>
                      </a:cubicBezTo>
                      <a:lnTo>
                        <a:pt x="2967" y="1412"/>
                      </a:lnTo>
                      <a:cubicBezTo>
                        <a:pt x="1719" y="1902"/>
                        <a:pt x="336" y="2410"/>
                        <a:pt x="154" y="3130"/>
                      </a:cubicBezTo>
                      <a:cubicBezTo>
                        <a:pt x="0" y="3706"/>
                        <a:pt x="10" y="4359"/>
                        <a:pt x="67" y="5022"/>
                      </a:cubicBezTo>
                      <a:cubicBezTo>
                        <a:pt x="67" y="5060"/>
                        <a:pt x="67" y="5099"/>
                        <a:pt x="77" y="5147"/>
                      </a:cubicBezTo>
                      <a:cubicBezTo>
                        <a:pt x="173" y="6145"/>
                        <a:pt x="355" y="7163"/>
                        <a:pt x="279" y="8027"/>
                      </a:cubicBezTo>
                      <a:cubicBezTo>
                        <a:pt x="183" y="9054"/>
                        <a:pt x="135" y="10053"/>
                        <a:pt x="125" y="10994"/>
                      </a:cubicBezTo>
                      <a:cubicBezTo>
                        <a:pt x="115" y="11925"/>
                        <a:pt x="125" y="12808"/>
                        <a:pt x="163" y="13576"/>
                      </a:cubicBezTo>
                      <a:cubicBezTo>
                        <a:pt x="240" y="15506"/>
                        <a:pt x="413" y="16783"/>
                        <a:pt x="413" y="16783"/>
                      </a:cubicBezTo>
                      <a:lnTo>
                        <a:pt x="12232" y="15400"/>
                      </a:lnTo>
                      <a:cubicBezTo>
                        <a:pt x="11637" y="15237"/>
                        <a:pt x="11694" y="12664"/>
                        <a:pt x="11953" y="9899"/>
                      </a:cubicBezTo>
                      <a:cubicBezTo>
                        <a:pt x="11953" y="9832"/>
                        <a:pt x="11963" y="9765"/>
                        <a:pt x="11973" y="9707"/>
                      </a:cubicBezTo>
                      <a:cubicBezTo>
                        <a:pt x="12069" y="8699"/>
                        <a:pt x="12184" y="7681"/>
                        <a:pt x="12309" y="6740"/>
                      </a:cubicBezTo>
                      <a:cubicBezTo>
                        <a:pt x="12309" y="6702"/>
                        <a:pt x="12309" y="6664"/>
                        <a:pt x="12318" y="6625"/>
                      </a:cubicBezTo>
                      <a:cubicBezTo>
                        <a:pt x="12328" y="6587"/>
                        <a:pt x="12318" y="6577"/>
                        <a:pt x="12328" y="6548"/>
                      </a:cubicBezTo>
                      <a:cubicBezTo>
                        <a:pt x="12395" y="6011"/>
                        <a:pt x="12462" y="5511"/>
                        <a:pt x="12529" y="5060"/>
                      </a:cubicBezTo>
                      <a:cubicBezTo>
                        <a:pt x="12529" y="5012"/>
                        <a:pt x="12539" y="4974"/>
                        <a:pt x="12549" y="4926"/>
                      </a:cubicBezTo>
                      <a:cubicBezTo>
                        <a:pt x="12693" y="3889"/>
                        <a:pt x="12817" y="3150"/>
                        <a:pt x="12846" y="2958"/>
                      </a:cubicBezTo>
                      <a:cubicBezTo>
                        <a:pt x="12923" y="2526"/>
                        <a:pt x="11531" y="1873"/>
                        <a:pt x="9985" y="1297"/>
                      </a:cubicBezTo>
                      <a:lnTo>
                        <a:pt x="9860" y="1249"/>
                      </a:lnTo>
                      <a:cubicBezTo>
                        <a:pt x="9620" y="1153"/>
                        <a:pt x="9361" y="1066"/>
                        <a:pt x="9121" y="980"/>
                      </a:cubicBezTo>
                      <a:cubicBezTo>
                        <a:pt x="7537" y="423"/>
                        <a:pt x="6039" y="1"/>
                        <a:pt x="603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32" name="Google Shape;1532;p55">
                  <a:extLst>
                    <a:ext uri="{FF2B5EF4-FFF2-40B4-BE49-F238E27FC236}">
                      <a16:creationId xmlns="" xmlns:a16="http://schemas.microsoft.com/office/drawing/2014/main" id="{099F2FEB-F38D-E59E-6025-84D748F1B5E8}"/>
                    </a:ext>
                  </a:extLst>
                </p:cNvPr>
                <p:cNvSpPr/>
                <p:nvPr/>
              </p:nvSpPr>
              <p:spPr>
                <a:xfrm>
                  <a:off x="-2640656" y="5827619"/>
                  <a:ext cx="166093" cy="945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7" h="3073" extrusionOk="0">
                      <a:moveTo>
                        <a:pt x="1748" y="0"/>
                      </a:moveTo>
                      <a:cubicBezTo>
                        <a:pt x="1700" y="29"/>
                        <a:pt x="1662" y="48"/>
                        <a:pt x="1614" y="68"/>
                      </a:cubicBezTo>
                      <a:cubicBezTo>
                        <a:pt x="2430" y="452"/>
                        <a:pt x="5003" y="1729"/>
                        <a:pt x="5243" y="2545"/>
                      </a:cubicBezTo>
                      <a:cubicBezTo>
                        <a:pt x="5272" y="2641"/>
                        <a:pt x="5262" y="2737"/>
                        <a:pt x="5214" y="2823"/>
                      </a:cubicBezTo>
                      <a:cubicBezTo>
                        <a:pt x="5166" y="2881"/>
                        <a:pt x="5089" y="2929"/>
                        <a:pt x="5012" y="2938"/>
                      </a:cubicBezTo>
                      <a:cubicBezTo>
                        <a:pt x="4964" y="2948"/>
                        <a:pt x="4907" y="2958"/>
                        <a:pt x="4859" y="2958"/>
                      </a:cubicBezTo>
                      <a:cubicBezTo>
                        <a:pt x="3841" y="2958"/>
                        <a:pt x="1297" y="1421"/>
                        <a:pt x="135" y="682"/>
                      </a:cubicBezTo>
                      <a:lnTo>
                        <a:pt x="1" y="740"/>
                      </a:lnTo>
                      <a:cubicBezTo>
                        <a:pt x="1134" y="1460"/>
                        <a:pt x="3774" y="3073"/>
                        <a:pt x="4868" y="3073"/>
                      </a:cubicBezTo>
                      <a:cubicBezTo>
                        <a:pt x="4926" y="3073"/>
                        <a:pt x="4984" y="3063"/>
                        <a:pt x="5041" y="3054"/>
                      </a:cubicBezTo>
                      <a:cubicBezTo>
                        <a:pt x="5147" y="3034"/>
                        <a:pt x="5243" y="2967"/>
                        <a:pt x="5310" y="2881"/>
                      </a:cubicBezTo>
                      <a:cubicBezTo>
                        <a:pt x="5377" y="2765"/>
                        <a:pt x="5397" y="2631"/>
                        <a:pt x="5358" y="2516"/>
                      </a:cubicBezTo>
                      <a:cubicBezTo>
                        <a:pt x="5109" y="1661"/>
                        <a:pt x="2660" y="432"/>
                        <a:pt x="174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33" name="Google Shape;1533;p55">
                  <a:extLst>
                    <a:ext uri="{FF2B5EF4-FFF2-40B4-BE49-F238E27FC236}">
                      <a16:creationId xmlns="" xmlns:a16="http://schemas.microsoft.com/office/drawing/2014/main" id="{4FD00AFC-9F30-4B4D-83D1-A2D15216599C}"/>
                    </a:ext>
                  </a:extLst>
                </p:cNvPr>
                <p:cNvSpPr/>
                <p:nvPr/>
              </p:nvSpPr>
              <p:spPr>
                <a:xfrm>
                  <a:off x="-2407812" y="5837067"/>
                  <a:ext cx="82754" cy="1170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9" h="3803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346" y="1575"/>
                        <a:pt x="1306" y="2948"/>
                        <a:pt x="2669" y="3803"/>
                      </a:cubicBezTo>
                      <a:cubicBezTo>
                        <a:pt x="2669" y="3764"/>
                        <a:pt x="2679" y="3716"/>
                        <a:pt x="2689" y="3678"/>
                      </a:cubicBezTo>
                      <a:cubicBezTo>
                        <a:pt x="1392" y="2843"/>
                        <a:pt x="471" y="1546"/>
                        <a:pt x="125" y="49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34" name="Google Shape;1534;p55">
                  <a:extLst>
                    <a:ext uri="{FF2B5EF4-FFF2-40B4-BE49-F238E27FC236}">
                      <a16:creationId xmlns="" xmlns:a16="http://schemas.microsoft.com/office/drawing/2014/main" id="{BF5706FF-68B7-0126-C76A-367604E3F8AA}"/>
                    </a:ext>
                  </a:extLst>
                </p:cNvPr>
                <p:cNvSpPr/>
                <p:nvPr/>
              </p:nvSpPr>
              <p:spPr>
                <a:xfrm>
                  <a:off x="-2709192" y="5951119"/>
                  <a:ext cx="377055" cy="552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52" h="1796" extrusionOk="0">
                      <a:moveTo>
                        <a:pt x="2752" y="1"/>
                      </a:moveTo>
                      <a:cubicBezTo>
                        <a:pt x="1835" y="1"/>
                        <a:pt x="916" y="28"/>
                        <a:pt x="0" y="68"/>
                      </a:cubicBezTo>
                      <a:cubicBezTo>
                        <a:pt x="0" y="106"/>
                        <a:pt x="0" y="145"/>
                        <a:pt x="10" y="193"/>
                      </a:cubicBezTo>
                      <a:cubicBezTo>
                        <a:pt x="951" y="147"/>
                        <a:pt x="1896" y="117"/>
                        <a:pt x="2839" y="117"/>
                      </a:cubicBezTo>
                      <a:cubicBezTo>
                        <a:pt x="6069" y="117"/>
                        <a:pt x="9276" y="473"/>
                        <a:pt x="12242" y="1796"/>
                      </a:cubicBezTo>
                      <a:cubicBezTo>
                        <a:pt x="12242" y="1748"/>
                        <a:pt x="12242" y="1710"/>
                        <a:pt x="12251" y="1671"/>
                      </a:cubicBezTo>
                      <a:cubicBezTo>
                        <a:pt x="9268" y="344"/>
                        <a:pt x="6021" y="1"/>
                        <a:pt x="275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35" name="Google Shape;1535;p55">
                  <a:extLst>
                    <a:ext uri="{FF2B5EF4-FFF2-40B4-BE49-F238E27FC236}">
                      <a16:creationId xmlns="" xmlns:a16="http://schemas.microsoft.com/office/drawing/2014/main" id="{622027AD-C977-D1DB-99EF-57FDD9F48189}"/>
                    </a:ext>
                  </a:extLst>
                </p:cNvPr>
                <p:cNvSpPr/>
                <p:nvPr/>
              </p:nvSpPr>
              <p:spPr>
                <a:xfrm>
                  <a:off x="-2708299" y="6049230"/>
                  <a:ext cx="470242" cy="3973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80" h="12911" extrusionOk="0">
                      <a:moveTo>
                        <a:pt x="423" y="0"/>
                      </a:moveTo>
                      <a:cubicBezTo>
                        <a:pt x="423" y="0"/>
                        <a:pt x="288" y="1200"/>
                        <a:pt x="173" y="2861"/>
                      </a:cubicBezTo>
                      <a:cubicBezTo>
                        <a:pt x="125" y="3639"/>
                        <a:pt x="87" y="4532"/>
                        <a:pt x="67" y="5434"/>
                      </a:cubicBezTo>
                      <a:cubicBezTo>
                        <a:pt x="0" y="8478"/>
                        <a:pt x="231" y="11800"/>
                        <a:pt x="1421" y="12510"/>
                      </a:cubicBezTo>
                      <a:cubicBezTo>
                        <a:pt x="1861" y="12771"/>
                        <a:pt x="3025" y="12911"/>
                        <a:pt x="4474" y="12911"/>
                      </a:cubicBezTo>
                      <a:cubicBezTo>
                        <a:pt x="8678" y="12911"/>
                        <a:pt x="15280" y="11733"/>
                        <a:pt x="13537" y="8919"/>
                      </a:cubicBezTo>
                      <a:cubicBezTo>
                        <a:pt x="11982" y="6404"/>
                        <a:pt x="11877" y="2621"/>
                        <a:pt x="11877" y="1747"/>
                      </a:cubicBezTo>
                      <a:lnTo>
                        <a:pt x="11877" y="1565"/>
                      </a:lnTo>
                      <a:lnTo>
                        <a:pt x="423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36" name="Google Shape;1536;p55">
                  <a:extLst>
                    <a:ext uri="{FF2B5EF4-FFF2-40B4-BE49-F238E27FC236}">
                      <a16:creationId xmlns="" xmlns:a16="http://schemas.microsoft.com/office/drawing/2014/main" id="{5A3C6B06-0F12-3446-87F4-E101FCE4FE40}"/>
                    </a:ext>
                  </a:extLst>
                </p:cNvPr>
                <p:cNvSpPr/>
                <p:nvPr/>
              </p:nvSpPr>
              <p:spPr>
                <a:xfrm>
                  <a:off x="-2548823" y="6337437"/>
                  <a:ext cx="208624" cy="28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79" h="938" extrusionOk="0">
                      <a:moveTo>
                        <a:pt x="77" y="0"/>
                      </a:moveTo>
                      <a:cubicBezTo>
                        <a:pt x="30" y="0"/>
                        <a:pt x="1" y="75"/>
                        <a:pt x="51" y="92"/>
                      </a:cubicBezTo>
                      <a:cubicBezTo>
                        <a:pt x="1350" y="653"/>
                        <a:pt x="2740" y="938"/>
                        <a:pt x="4133" y="938"/>
                      </a:cubicBezTo>
                      <a:cubicBezTo>
                        <a:pt x="5006" y="938"/>
                        <a:pt x="5879" y="826"/>
                        <a:pt x="6733" y="601"/>
                      </a:cubicBezTo>
                      <a:cubicBezTo>
                        <a:pt x="6778" y="574"/>
                        <a:pt x="6764" y="504"/>
                        <a:pt x="6714" y="504"/>
                      </a:cubicBezTo>
                      <a:cubicBezTo>
                        <a:pt x="6711" y="504"/>
                        <a:pt x="6707" y="504"/>
                        <a:pt x="6704" y="505"/>
                      </a:cubicBezTo>
                      <a:cubicBezTo>
                        <a:pt x="5854" y="728"/>
                        <a:pt x="4986" y="838"/>
                        <a:pt x="4120" y="838"/>
                      </a:cubicBezTo>
                      <a:cubicBezTo>
                        <a:pt x="2745" y="838"/>
                        <a:pt x="1377" y="559"/>
                        <a:pt x="99" y="6"/>
                      </a:cubicBezTo>
                      <a:cubicBezTo>
                        <a:pt x="91" y="2"/>
                        <a:pt x="84" y="0"/>
                        <a:pt x="77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37" name="Google Shape;1537;p55">
                  <a:extLst>
                    <a:ext uri="{FF2B5EF4-FFF2-40B4-BE49-F238E27FC236}">
                      <a16:creationId xmlns="" xmlns:a16="http://schemas.microsoft.com/office/drawing/2014/main" id="{232C9A4F-AC85-97C5-6C24-C1497E8D4EAD}"/>
                    </a:ext>
                  </a:extLst>
                </p:cNvPr>
                <p:cNvSpPr/>
                <p:nvPr/>
              </p:nvSpPr>
              <p:spPr>
                <a:xfrm>
                  <a:off x="-2686726" y="6020270"/>
                  <a:ext cx="37330" cy="4108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3" h="13349" extrusionOk="0">
                      <a:moveTo>
                        <a:pt x="806" y="0"/>
                      </a:moveTo>
                      <a:cubicBezTo>
                        <a:pt x="786" y="0"/>
                        <a:pt x="766" y="12"/>
                        <a:pt x="759" y="39"/>
                      </a:cubicBezTo>
                      <a:cubicBezTo>
                        <a:pt x="317" y="1815"/>
                        <a:pt x="77" y="3639"/>
                        <a:pt x="58" y="5482"/>
                      </a:cubicBezTo>
                      <a:cubicBezTo>
                        <a:pt x="0" y="7268"/>
                        <a:pt x="134" y="9064"/>
                        <a:pt x="442" y="10830"/>
                      </a:cubicBezTo>
                      <a:cubicBezTo>
                        <a:pt x="586" y="11675"/>
                        <a:pt x="807" y="12510"/>
                        <a:pt x="1104" y="13317"/>
                      </a:cubicBezTo>
                      <a:cubicBezTo>
                        <a:pt x="1112" y="13339"/>
                        <a:pt x="1130" y="13348"/>
                        <a:pt x="1149" y="13348"/>
                      </a:cubicBezTo>
                      <a:cubicBezTo>
                        <a:pt x="1180" y="13348"/>
                        <a:pt x="1212" y="13324"/>
                        <a:pt x="1200" y="13288"/>
                      </a:cubicBezTo>
                      <a:cubicBezTo>
                        <a:pt x="643" y="11790"/>
                        <a:pt x="384" y="10177"/>
                        <a:pt x="250" y="8593"/>
                      </a:cubicBezTo>
                      <a:cubicBezTo>
                        <a:pt x="86" y="6750"/>
                        <a:pt x="115" y="4897"/>
                        <a:pt x="317" y="3053"/>
                      </a:cubicBezTo>
                      <a:cubicBezTo>
                        <a:pt x="432" y="2045"/>
                        <a:pt x="605" y="1047"/>
                        <a:pt x="855" y="67"/>
                      </a:cubicBezTo>
                      <a:cubicBezTo>
                        <a:pt x="866" y="27"/>
                        <a:pt x="836" y="0"/>
                        <a:pt x="806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38" name="Google Shape;1538;p55">
                  <a:extLst>
                    <a:ext uri="{FF2B5EF4-FFF2-40B4-BE49-F238E27FC236}">
                      <a16:creationId xmlns="" xmlns:a16="http://schemas.microsoft.com/office/drawing/2014/main" id="{D46E8F6A-3AA2-9730-6141-C43785848FE6}"/>
                    </a:ext>
                  </a:extLst>
                </p:cNvPr>
                <p:cNvSpPr/>
                <p:nvPr/>
              </p:nvSpPr>
              <p:spPr>
                <a:xfrm>
                  <a:off x="-2640656" y="6211537"/>
                  <a:ext cx="295779" cy="1111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11" h="3611" extrusionOk="0">
                      <a:moveTo>
                        <a:pt x="9540" y="1"/>
                      </a:moveTo>
                      <a:cubicBezTo>
                        <a:pt x="9528" y="1"/>
                        <a:pt x="9517" y="5"/>
                        <a:pt x="9506" y="16"/>
                      </a:cubicBezTo>
                      <a:cubicBezTo>
                        <a:pt x="7499" y="1802"/>
                        <a:pt x="5022" y="2973"/>
                        <a:pt x="2363" y="3367"/>
                      </a:cubicBezTo>
                      <a:cubicBezTo>
                        <a:pt x="1714" y="3457"/>
                        <a:pt x="1058" y="3506"/>
                        <a:pt x="401" y="3506"/>
                      </a:cubicBezTo>
                      <a:cubicBezTo>
                        <a:pt x="290" y="3506"/>
                        <a:pt x="179" y="3504"/>
                        <a:pt x="68" y="3501"/>
                      </a:cubicBezTo>
                      <a:cubicBezTo>
                        <a:pt x="1" y="3501"/>
                        <a:pt x="1" y="3607"/>
                        <a:pt x="68" y="3607"/>
                      </a:cubicBezTo>
                      <a:cubicBezTo>
                        <a:pt x="165" y="3609"/>
                        <a:pt x="263" y="3610"/>
                        <a:pt x="360" y="3610"/>
                      </a:cubicBezTo>
                      <a:cubicBezTo>
                        <a:pt x="2976" y="3610"/>
                        <a:pt x="5546" y="2864"/>
                        <a:pt x="7768" y="1466"/>
                      </a:cubicBezTo>
                      <a:cubicBezTo>
                        <a:pt x="8411" y="1053"/>
                        <a:pt x="9006" y="592"/>
                        <a:pt x="9573" y="83"/>
                      </a:cubicBezTo>
                      <a:cubicBezTo>
                        <a:pt x="9610" y="54"/>
                        <a:pt x="9578" y="1"/>
                        <a:pt x="954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39" name="Google Shape;1539;p55">
                  <a:extLst>
                    <a:ext uri="{FF2B5EF4-FFF2-40B4-BE49-F238E27FC236}">
                      <a16:creationId xmlns="" xmlns:a16="http://schemas.microsoft.com/office/drawing/2014/main" id="{CA181ADB-193B-1D0C-C3E5-81B84BE65003}"/>
                    </a:ext>
                  </a:extLst>
                </p:cNvPr>
                <p:cNvSpPr/>
                <p:nvPr/>
              </p:nvSpPr>
              <p:spPr>
                <a:xfrm>
                  <a:off x="-2340169" y="5954412"/>
                  <a:ext cx="14218" cy="1040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2" h="3382" extrusionOk="0">
                      <a:moveTo>
                        <a:pt x="417" y="0"/>
                      </a:moveTo>
                      <a:cubicBezTo>
                        <a:pt x="392" y="0"/>
                        <a:pt x="366" y="17"/>
                        <a:pt x="366" y="47"/>
                      </a:cubicBezTo>
                      <a:cubicBezTo>
                        <a:pt x="279" y="1151"/>
                        <a:pt x="78" y="2236"/>
                        <a:pt x="1" y="3331"/>
                      </a:cubicBezTo>
                      <a:cubicBezTo>
                        <a:pt x="1" y="3364"/>
                        <a:pt x="25" y="3381"/>
                        <a:pt x="50" y="3381"/>
                      </a:cubicBezTo>
                      <a:cubicBezTo>
                        <a:pt x="75" y="3381"/>
                        <a:pt x="102" y="3364"/>
                        <a:pt x="107" y="3331"/>
                      </a:cubicBezTo>
                      <a:cubicBezTo>
                        <a:pt x="193" y="2236"/>
                        <a:pt x="385" y="1151"/>
                        <a:pt x="462" y="47"/>
                      </a:cubicBezTo>
                      <a:cubicBezTo>
                        <a:pt x="462" y="15"/>
                        <a:pt x="440" y="0"/>
                        <a:pt x="417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40" name="Google Shape;1540;p55">
                  <a:extLst>
                    <a:ext uri="{FF2B5EF4-FFF2-40B4-BE49-F238E27FC236}">
                      <a16:creationId xmlns="" xmlns:a16="http://schemas.microsoft.com/office/drawing/2014/main" id="{51F2891F-728F-8233-EC6A-12A5DE0FE08B}"/>
                    </a:ext>
                  </a:extLst>
                </p:cNvPr>
                <p:cNvSpPr/>
                <p:nvPr/>
              </p:nvSpPr>
              <p:spPr>
                <a:xfrm>
                  <a:off x="-2549931" y="5664511"/>
                  <a:ext cx="36376" cy="277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2" h="903" extrusionOk="0">
                      <a:moveTo>
                        <a:pt x="1008" y="1"/>
                      </a:moveTo>
                      <a:cubicBezTo>
                        <a:pt x="1008" y="1"/>
                        <a:pt x="0" y="375"/>
                        <a:pt x="173" y="750"/>
                      </a:cubicBezTo>
                      <a:cubicBezTo>
                        <a:pt x="222" y="863"/>
                        <a:pt x="334" y="902"/>
                        <a:pt x="466" y="902"/>
                      </a:cubicBezTo>
                      <a:cubicBezTo>
                        <a:pt x="770" y="902"/>
                        <a:pt x="1181" y="692"/>
                        <a:pt x="1181" y="692"/>
                      </a:cubicBezTo>
                      <a:lnTo>
                        <a:pt x="1008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41" name="Google Shape;1541;p55">
                  <a:extLst>
                    <a:ext uri="{FF2B5EF4-FFF2-40B4-BE49-F238E27FC236}">
                      <a16:creationId xmlns="" xmlns:a16="http://schemas.microsoft.com/office/drawing/2014/main" id="{15AFE5FE-16C2-9187-D2EB-16E16E5362CE}"/>
                    </a:ext>
                  </a:extLst>
                </p:cNvPr>
                <p:cNvSpPr/>
                <p:nvPr/>
              </p:nvSpPr>
              <p:spPr>
                <a:xfrm>
                  <a:off x="-2546700" y="5731293"/>
                  <a:ext cx="100788" cy="1302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5" h="4233" extrusionOk="0">
                      <a:moveTo>
                        <a:pt x="1124" y="1"/>
                      </a:moveTo>
                      <a:cubicBezTo>
                        <a:pt x="913" y="961"/>
                        <a:pt x="529" y="1882"/>
                        <a:pt x="1" y="2718"/>
                      </a:cubicBezTo>
                      <a:cubicBezTo>
                        <a:pt x="1" y="2718"/>
                        <a:pt x="785" y="4232"/>
                        <a:pt x="2208" y="4232"/>
                      </a:cubicBezTo>
                      <a:cubicBezTo>
                        <a:pt x="2488" y="4232"/>
                        <a:pt x="2793" y="4173"/>
                        <a:pt x="3121" y="4033"/>
                      </a:cubicBezTo>
                      <a:lnTo>
                        <a:pt x="3188" y="2689"/>
                      </a:lnTo>
                      <a:lnTo>
                        <a:pt x="3236" y="1805"/>
                      </a:lnTo>
                      <a:lnTo>
                        <a:pt x="3275" y="1181"/>
                      </a:lnTo>
                      <a:lnTo>
                        <a:pt x="1124" y="1"/>
                      </a:lnTo>
                      <a:close/>
                    </a:path>
                  </a:pathLst>
                </a:custGeom>
                <a:solidFill>
                  <a:srgbClr val="F1CBA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42" name="Google Shape;1542;p55">
                  <a:extLst>
                    <a:ext uri="{FF2B5EF4-FFF2-40B4-BE49-F238E27FC236}">
                      <a16:creationId xmlns="" xmlns:a16="http://schemas.microsoft.com/office/drawing/2014/main" id="{C296C9C8-365C-063E-1282-CE558AD8C887}"/>
                    </a:ext>
                  </a:extLst>
                </p:cNvPr>
                <p:cNvSpPr/>
                <p:nvPr/>
              </p:nvSpPr>
              <p:spPr>
                <a:xfrm>
                  <a:off x="-2504723" y="5762899"/>
                  <a:ext cx="57642" cy="615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3" h="1999" extrusionOk="0">
                      <a:moveTo>
                        <a:pt x="0" y="1"/>
                      </a:moveTo>
                      <a:cubicBezTo>
                        <a:pt x="593" y="1534"/>
                        <a:pt x="1434" y="1998"/>
                        <a:pt x="1784" y="1998"/>
                      </a:cubicBezTo>
                      <a:cubicBezTo>
                        <a:pt x="1791" y="1998"/>
                        <a:pt x="1798" y="1998"/>
                        <a:pt x="1805" y="1998"/>
                      </a:cubicBezTo>
                      <a:lnTo>
                        <a:pt x="1872" y="769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C97158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43" name="Google Shape;1543;p55">
                  <a:extLst>
                    <a:ext uri="{FF2B5EF4-FFF2-40B4-BE49-F238E27FC236}">
                      <a16:creationId xmlns="" xmlns:a16="http://schemas.microsoft.com/office/drawing/2014/main" id="{9A26576C-83D5-6CE4-15C5-7F87E06E0DC4}"/>
                    </a:ext>
                  </a:extLst>
                </p:cNvPr>
                <p:cNvSpPr/>
                <p:nvPr/>
              </p:nvSpPr>
              <p:spPr>
                <a:xfrm>
                  <a:off x="-2561472" y="5772901"/>
                  <a:ext cx="128578" cy="933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8" h="3032" extrusionOk="0">
                      <a:moveTo>
                        <a:pt x="921" y="1"/>
                      </a:moveTo>
                      <a:cubicBezTo>
                        <a:pt x="582" y="1"/>
                        <a:pt x="1" y="1356"/>
                        <a:pt x="1" y="1356"/>
                      </a:cubicBezTo>
                      <a:cubicBezTo>
                        <a:pt x="458" y="2307"/>
                        <a:pt x="1944" y="3032"/>
                        <a:pt x="2980" y="3032"/>
                      </a:cubicBezTo>
                      <a:cubicBezTo>
                        <a:pt x="3031" y="3032"/>
                        <a:pt x="3082" y="3030"/>
                        <a:pt x="3131" y="3027"/>
                      </a:cubicBezTo>
                      <a:cubicBezTo>
                        <a:pt x="4177" y="2940"/>
                        <a:pt x="3995" y="1721"/>
                        <a:pt x="3995" y="1721"/>
                      </a:cubicBezTo>
                      <a:cubicBezTo>
                        <a:pt x="3995" y="1721"/>
                        <a:pt x="3937" y="1279"/>
                        <a:pt x="3755" y="1087"/>
                      </a:cubicBezTo>
                      <a:cubicBezTo>
                        <a:pt x="3718" y="1049"/>
                        <a:pt x="3673" y="1034"/>
                        <a:pt x="3618" y="1034"/>
                      </a:cubicBezTo>
                      <a:cubicBezTo>
                        <a:pt x="3429" y="1034"/>
                        <a:pt x="3125" y="1204"/>
                        <a:pt x="2661" y="1204"/>
                      </a:cubicBezTo>
                      <a:cubicBezTo>
                        <a:pt x="2541" y="1204"/>
                        <a:pt x="2409" y="1193"/>
                        <a:pt x="2267" y="1164"/>
                      </a:cubicBezTo>
                      <a:cubicBezTo>
                        <a:pt x="1422" y="982"/>
                        <a:pt x="1278" y="69"/>
                        <a:pt x="942" y="2"/>
                      </a:cubicBezTo>
                      <a:cubicBezTo>
                        <a:pt x="935" y="1"/>
                        <a:pt x="928" y="1"/>
                        <a:pt x="92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44" name="Google Shape;1544;p55">
                  <a:extLst>
                    <a:ext uri="{FF2B5EF4-FFF2-40B4-BE49-F238E27FC236}">
                      <a16:creationId xmlns="" xmlns:a16="http://schemas.microsoft.com/office/drawing/2014/main" id="{17BF8042-5FC3-7336-693F-7972F1A06053}"/>
                    </a:ext>
                  </a:extLst>
                </p:cNvPr>
                <p:cNvSpPr/>
                <p:nvPr/>
              </p:nvSpPr>
              <p:spPr>
                <a:xfrm>
                  <a:off x="-2563257" y="5817832"/>
                  <a:ext cx="130363" cy="500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6" h="1626" extrusionOk="0">
                      <a:moveTo>
                        <a:pt x="74" y="0"/>
                      </a:moveTo>
                      <a:cubicBezTo>
                        <a:pt x="35" y="0"/>
                        <a:pt x="1" y="42"/>
                        <a:pt x="20" y="88"/>
                      </a:cubicBezTo>
                      <a:cubicBezTo>
                        <a:pt x="520" y="904"/>
                        <a:pt x="1365" y="1461"/>
                        <a:pt x="2325" y="1595"/>
                      </a:cubicBezTo>
                      <a:cubicBezTo>
                        <a:pt x="2453" y="1614"/>
                        <a:pt x="2588" y="1626"/>
                        <a:pt x="2724" y="1626"/>
                      </a:cubicBezTo>
                      <a:cubicBezTo>
                        <a:pt x="3065" y="1626"/>
                        <a:pt x="3413" y="1554"/>
                        <a:pt x="3688" y="1355"/>
                      </a:cubicBezTo>
                      <a:cubicBezTo>
                        <a:pt x="4005" y="1125"/>
                        <a:pt x="4235" y="712"/>
                        <a:pt x="4158" y="318"/>
                      </a:cubicBezTo>
                      <a:cubicBezTo>
                        <a:pt x="4151" y="287"/>
                        <a:pt x="4127" y="273"/>
                        <a:pt x="4102" y="273"/>
                      </a:cubicBezTo>
                      <a:cubicBezTo>
                        <a:pt x="4067" y="273"/>
                        <a:pt x="4032" y="302"/>
                        <a:pt x="4043" y="347"/>
                      </a:cubicBezTo>
                      <a:cubicBezTo>
                        <a:pt x="4139" y="808"/>
                        <a:pt x="3755" y="1250"/>
                        <a:pt x="3352" y="1403"/>
                      </a:cubicBezTo>
                      <a:cubicBezTo>
                        <a:pt x="3130" y="1476"/>
                        <a:pt x="2899" y="1512"/>
                        <a:pt x="2669" y="1512"/>
                      </a:cubicBezTo>
                      <a:cubicBezTo>
                        <a:pt x="2472" y="1512"/>
                        <a:pt x="2275" y="1485"/>
                        <a:pt x="2085" y="1432"/>
                      </a:cubicBezTo>
                      <a:cubicBezTo>
                        <a:pt x="1269" y="1250"/>
                        <a:pt x="558" y="741"/>
                        <a:pt x="126" y="30"/>
                      </a:cubicBezTo>
                      <a:cubicBezTo>
                        <a:pt x="111" y="9"/>
                        <a:pt x="92" y="0"/>
                        <a:pt x="7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45" name="Google Shape;1545;p55">
                  <a:extLst>
                    <a:ext uri="{FF2B5EF4-FFF2-40B4-BE49-F238E27FC236}">
                      <a16:creationId xmlns="" xmlns:a16="http://schemas.microsoft.com/office/drawing/2014/main" id="{CD877E25-1B74-6A3C-85FC-C99397E7D4FB}"/>
                    </a:ext>
                  </a:extLst>
                </p:cNvPr>
                <p:cNvSpPr/>
                <p:nvPr/>
              </p:nvSpPr>
              <p:spPr>
                <a:xfrm>
                  <a:off x="-2553255" y="5781364"/>
                  <a:ext cx="31390" cy="508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0" h="1652" extrusionOk="0">
                      <a:moveTo>
                        <a:pt x="931" y="0"/>
                      </a:moveTo>
                      <a:cubicBezTo>
                        <a:pt x="919" y="0"/>
                        <a:pt x="906" y="5"/>
                        <a:pt x="896" y="15"/>
                      </a:cubicBezTo>
                      <a:cubicBezTo>
                        <a:pt x="483" y="457"/>
                        <a:pt x="185" y="995"/>
                        <a:pt x="12" y="1580"/>
                      </a:cubicBezTo>
                      <a:cubicBezTo>
                        <a:pt x="1" y="1621"/>
                        <a:pt x="39" y="1651"/>
                        <a:pt x="75" y="1651"/>
                      </a:cubicBezTo>
                      <a:cubicBezTo>
                        <a:pt x="98" y="1651"/>
                        <a:pt x="120" y="1639"/>
                        <a:pt x="128" y="1609"/>
                      </a:cubicBezTo>
                      <a:cubicBezTo>
                        <a:pt x="291" y="1043"/>
                        <a:pt x="579" y="524"/>
                        <a:pt x="982" y="102"/>
                      </a:cubicBezTo>
                      <a:cubicBezTo>
                        <a:pt x="1019" y="57"/>
                        <a:pt x="975" y="0"/>
                        <a:pt x="93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46" name="Google Shape;1546;p55">
                  <a:extLst>
                    <a:ext uri="{FF2B5EF4-FFF2-40B4-BE49-F238E27FC236}">
                      <a16:creationId xmlns="" xmlns:a16="http://schemas.microsoft.com/office/drawing/2014/main" id="{23E5F00D-2B69-F04A-251E-A7812AEAFE4D}"/>
                    </a:ext>
                  </a:extLst>
                </p:cNvPr>
                <p:cNvSpPr/>
                <p:nvPr/>
              </p:nvSpPr>
              <p:spPr>
                <a:xfrm>
                  <a:off x="-2531805" y="5799706"/>
                  <a:ext cx="24097" cy="512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3" h="1666" extrusionOk="0">
                      <a:moveTo>
                        <a:pt x="700" y="0"/>
                      </a:moveTo>
                      <a:cubicBezTo>
                        <a:pt x="682" y="0"/>
                        <a:pt x="664" y="7"/>
                        <a:pt x="650" y="24"/>
                      </a:cubicBezTo>
                      <a:cubicBezTo>
                        <a:pt x="333" y="504"/>
                        <a:pt x="122" y="1032"/>
                        <a:pt x="7" y="1589"/>
                      </a:cubicBezTo>
                      <a:cubicBezTo>
                        <a:pt x="1" y="1636"/>
                        <a:pt x="42" y="1665"/>
                        <a:pt x="76" y="1665"/>
                      </a:cubicBezTo>
                      <a:cubicBezTo>
                        <a:pt x="98" y="1665"/>
                        <a:pt x="118" y="1654"/>
                        <a:pt x="122" y="1627"/>
                      </a:cubicBezTo>
                      <a:cubicBezTo>
                        <a:pt x="227" y="1071"/>
                        <a:pt x="448" y="552"/>
                        <a:pt x="755" y="82"/>
                      </a:cubicBezTo>
                      <a:cubicBezTo>
                        <a:pt x="783" y="41"/>
                        <a:pt x="743" y="0"/>
                        <a:pt x="70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47" name="Google Shape;1547;p55">
                  <a:extLst>
                    <a:ext uri="{FF2B5EF4-FFF2-40B4-BE49-F238E27FC236}">
                      <a16:creationId xmlns="" xmlns:a16="http://schemas.microsoft.com/office/drawing/2014/main" id="{2382B9D4-3920-CE72-7FC1-E5A61BE480CB}"/>
                    </a:ext>
                  </a:extLst>
                </p:cNvPr>
                <p:cNvSpPr/>
                <p:nvPr/>
              </p:nvSpPr>
              <p:spPr>
                <a:xfrm>
                  <a:off x="-2507154" y="5807984"/>
                  <a:ext cx="16711" cy="538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3" h="1750" extrusionOk="0">
                      <a:moveTo>
                        <a:pt x="468" y="1"/>
                      </a:moveTo>
                      <a:cubicBezTo>
                        <a:pt x="445" y="1"/>
                        <a:pt x="423" y="13"/>
                        <a:pt x="415" y="43"/>
                      </a:cubicBezTo>
                      <a:cubicBezTo>
                        <a:pt x="281" y="590"/>
                        <a:pt x="146" y="1128"/>
                        <a:pt x="12" y="1675"/>
                      </a:cubicBezTo>
                      <a:cubicBezTo>
                        <a:pt x="1" y="1721"/>
                        <a:pt x="36" y="1749"/>
                        <a:pt x="73" y="1749"/>
                      </a:cubicBezTo>
                      <a:cubicBezTo>
                        <a:pt x="99" y="1749"/>
                        <a:pt x="125" y="1736"/>
                        <a:pt x="137" y="1704"/>
                      </a:cubicBezTo>
                      <a:cubicBezTo>
                        <a:pt x="262" y="1166"/>
                        <a:pt x="396" y="619"/>
                        <a:pt x="530" y="72"/>
                      </a:cubicBezTo>
                      <a:cubicBezTo>
                        <a:pt x="542" y="31"/>
                        <a:pt x="504" y="1"/>
                        <a:pt x="46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48" name="Google Shape;1548;p55">
                  <a:extLst>
                    <a:ext uri="{FF2B5EF4-FFF2-40B4-BE49-F238E27FC236}">
                      <a16:creationId xmlns="" xmlns:a16="http://schemas.microsoft.com/office/drawing/2014/main" id="{58603FD9-1E7E-3423-742C-CEC85286BAC8}"/>
                    </a:ext>
                  </a:extLst>
                </p:cNvPr>
                <p:cNvSpPr/>
                <p:nvPr/>
              </p:nvSpPr>
              <p:spPr>
                <a:xfrm>
                  <a:off x="-2475333" y="5809585"/>
                  <a:ext cx="5201" cy="57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" h="1854" extrusionOk="0">
                      <a:moveTo>
                        <a:pt x="64" y="1"/>
                      </a:moveTo>
                      <a:cubicBezTo>
                        <a:pt x="34" y="1"/>
                        <a:pt x="5" y="20"/>
                        <a:pt x="5" y="58"/>
                      </a:cubicBezTo>
                      <a:cubicBezTo>
                        <a:pt x="44" y="634"/>
                        <a:pt x="44" y="1220"/>
                        <a:pt x="5" y="1796"/>
                      </a:cubicBezTo>
                      <a:cubicBezTo>
                        <a:pt x="1" y="1835"/>
                        <a:pt x="29" y="1854"/>
                        <a:pt x="61" y="1854"/>
                      </a:cubicBezTo>
                      <a:cubicBezTo>
                        <a:pt x="92" y="1854"/>
                        <a:pt x="125" y="1835"/>
                        <a:pt x="130" y="1796"/>
                      </a:cubicBezTo>
                      <a:cubicBezTo>
                        <a:pt x="169" y="1220"/>
                        <a:pt x="169" y="634"/>
                        <a:pt x="130" y="58"/>
                      </a:cubicBezTo>
                      <a:cubicBezTo>
                        <a:pt x="125" y="20"/>
                        <a:pt x="94" y="1"/>
                        <a:pt x="6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49" name="Google Shape;1549;p55">
                  <a:extLst>
                    <a:ext uri="{FF2B5EF4-FFF2-40B4-BE49-F238E27FC236}">
                      <a16:creationId xmlns="" xmlns:a16="http://schemas.microsoft.com/office/drawing/2014/main" id="{9E37981F-A9C5-ED54-9865-ACD3BFCB86CB}"/>
                    </a:ext>
                  </a:extLst>
                </p:cNvPr>
                <p:cNvSpPr/>
                <p:nvPr/>
              </p:nvSpPr>
              <p:spPr>
                <a:xfrm>
                  <a:off x="-2457483" y="5805122"/>
                  <a:ext cx="15418" cy="487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" h="1584" extrusionOk="0">
                      <a:moveTo>
                        <a:pt x="78" y="1"/>
                      </a:moveTo>
                      <a:cubicBezTo>
                        <a:pt x="40" y="1"/>
                        <a:pt x="1" y="42"/>
                        <a:pt x="21" y="88"/>
                      </a:cubicBezTo>
                      <a:cubicBezTo>
                        <a:pt x="241" y="530"/>
                        <a:pt x="366" y="1019"/>
                        <a:pt x="376" y="1519"/>
                      </a:cubicBezTo>
                      <a:cubicBezTo>
                        <a:pt x="376" y="1562"/>
                        <a:pt x="407" y="1584"/>
                        <a:pt x="438" y="1584"/>
                      </a:cubicBezTo>
                      <a:cubicBezTo>
                        <a:pt x="469" y="1584"/>
                        <a:pt x="501" y="1562"/>
                        <a:pt x="501" y="1519"/>
                      </a:cubicBezTo>
                      <a:cubicBezTo>
                        <a:pt x="491" y="1000"/>
                        <a:pt x="366" y="491"/>
                        <a:pt x="126" y="31"/>
                      </a:cubicBezTo>
                      <a:cubicBezTo>
                        <a:pt x="114" y="9"/>
                        <a:pt x="96" y="1"/>
                        <a:pt x="7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50" name="Google Shape;1550;p55">
                  <a:extLst>
                    <a:ext uri="{FF2B5EF4-FFF2-40B4-BE49-F238E27FC236}">
                      <a16:creationId xmlns="" xmlns:a16="http://schemas.microsoft.com/office/drawing/2014/main" id="{D9945427-BAF0-845A-88DC-5B5D2634CE49}"/>
                    </a:ext>
                  </a:extLst>
                </p:cNvPr>
                <p:cNvSpPr/>
                <p:nvPr/>
              </p:nvSpPr>
              <p:spPr>
                <a:xfrm>
                  <a:off x="-2515648" y="5630074"/>
                  <a:ext cx="140949" cy="169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80" h="5499" extrusionOk="0">
                      <a:moveTo>
                        <a:pt x="2017" y="0"/>
                      </a:moveTo>
                      <a:cubicBezTo>
                        <a:pt x="1011" y="0"/>
                        <a:pt x="580" y="600"/>
                        <a:pt x="365" y="1254"/>
                      </a:cubicBezTo>
                      <a:cubicBezTo>
                        <a:pt x="202" y="1744"/>
                        <a:pt x="154" y="2272"/>
                        <a:pt x="77" y="2579"/>
                      </a:cubicBezTo>
                      <a:cubicBezTo>
                        <a:pt x="58" y="2665"/>
                        <a:pt x="38" y="2752"/>
                        <a:pt x="29" y="2848"/>
                      </a:cubicBezTo>
                      <a:cubicBezTo>
                        <a:pt x="0" y="3040"/>
                        <a:pt x="10" y="3232"/>
                        <a:pt x="48" y="3424"/>
                      </a:cubicBezTo>
                      <a:cubicBezTo>
                        <a:pt x="125" y="3731"/>
                        <a:pt x="230" y="4029"/>
                        <a:pt x="355" y="4326"/>
                      </a:cubicBezTo>
                      <a:cubicBezTo>
                        <a:pt x="586" y="4902"/>
                        <a:pt x="1143" y="5248"/>
                        <a:pt x="1719" y="5402"/>
                      </a:cubicBezTo>
                      <a:cubicBezTo>
                        <a:pt x="1956" y="5467"/>
                        <a:pt x="2167" y="5498"/>
                        <a:pt x="2355" y="5498"/>
                      </a:cubicBezTo>
                      <a:cubicBezTo>
                        <a:pt x="3382" y="5498"/>
                        <a:pt x="3723" y="4567"/>
                        <a:pt x="3975" y="3203"/>
                      </a:cubicBezTo>
                      <a:cubicBezTo>
                        <a:pt x="4157" y="2195"/>
                        <a:pt x="4580" y="1725"/>
                        <a:pt x="4436" y="1283"/>
                      </a:cubicBezTo>
                      <a:lnTo>
                        <a:pt x="4407" y="1216"/>
                      </a:lnTo>
                      <a:cubicBezTo>
                        <a:pt x="4100" y="707"/>
                        <a:pt x="3620" y="332"/>
                        <a:pt x="3053" y="169"/>
                      </a:cubicBezTo>
                      <a:cubicBezTo>
                        <a:pt x="2947" y="140"/>
                        <a:pt x="2842" y="112"/>
                        <a:pt x="2736" y="83"/>
                      </a:cubicBezTo>
                      <a:cubicBezTo>
                        <a:pt x="2717" y="83"/>
                        <a:pt x="2688" y="73"/>
                        <a:pt x="2669" y="73"/>
                      </a:cubicBezTo>
                      <a:lnTo>
                        <a:pt x="2640" y="64"/>
                      </a:lnTo>
                      <a:lnTo>
                        <a:pt x="2563" y="54"/>
                      </a:lnTo>
                      <a:lnTo>
                        <a:pt x="2506" y="44"/>
                      </a:lnTo>
                      <a:lnTo>
                        <a:pt x="2391" y="25"/>
                      </a:lnTo>
                      <a:cubicBezTo>
                        <a:pt x="2258" y="8"/>
                        <a:pt x="2134" y="0"/>
                        <a:pt x="2017" y="0"/>
                      </a:cubicBezTo>
                      <a:close/>
                    </a:path>
                  </a:pathLst>
                </a:custGeom>
                <a:solidFill>
                  <a:srgbClr val="F1CBA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51" name="Google Shape;1551;p55">
                  <a:extLst>
                    <a:ext uri="{FF2B5EF4-FFF2-40B4-BE49-F238E27FC236}">
                      <a16:creationId xmlns="" xmlns:a16="http://schemas.microsoft.com/office/drawing/2014/main" id="{E86E0307-4C32-A258-B2BA-186A69187096}"/>
                    </a:ext>
                  </a:extLst>
                </p:cNvPr>
                <p:cNvSpPr/>
                <p:nvPr/>
              </p:nvSpPr>
              <p:spPr>
                <a:xfrm>
                  <a:off x="-2426123" y="5692886"/>
                  <a:ext cx="13326" cy="447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1455" extrusionOk="0">
                      <a:moveTo>
                        <a:pt x="423" y="0"/>
                      </a:moveTo>
                      <a:cubicBezTo>
                        <a:pt x="240" y="154"/>
                        <a:pt x="115" y="365"/>
                        <a:pt x="86" y="596"/>
                      </a:cubicBezTo>
                      <a:cubicBezTo>
                        <a:pt x="77" y="778"/>
                        <a:pt x="115" y="951"/>
                        <a:pt x="211" y="1105"/>
                      </a:cubicBezTo>
                      <a:cubicBezTo>
                        <a:pt x="221" y="1143"/>
                        <a:pt x="211" y="1201"/>
                        <a:pt x="192" y="1239"/>
                      </a:cubicBezTo>
                      <a:cubicBezTo>
                        <a:pt x="192" y="1239"/>
                        <a:pt x="0" y="1412"/>
                        <a:pt x="10" y="1450"/>
                      </a:cubicBezTo>
                      <a:cubicBezTo>
                        <a:pt x="10" y="1453"/>
                        <a:pt x="13" y="1454"/>
                        <a:pt x="18" y="1454"/>
                      </a:cubicBezTo>
                      <a:cubicBezTo>
                        <a:pt x="77" y="1454"/>
                        <a:pt x="414" y="1251"/>
                        <a:pt x="423" y="1162"/>
                      </a:cubicBezTo>
                      <a:cubicBezTo>
                        <a:pt x="432" y="1076"/>
                        <a:pt x="221" y="989"/>
                        <a:pt x="211" y="692"/>
                      </a:cubicBezTo>
                      <a:cubicBezTo>
                        <a:pt x="192" y="442"/>
                        <a:pt x="269" y="202"/>
                        <a:pt x="423" y="0"/>
                      </a:cubicBezTo>
                      <a:close/>
                    </a:path>
                  </a:pathLst>
                </a:custGeom>
                <a:solidFill>
                  <a:srgbClr val="B0191B">
                    <a:alpha val="221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52" name="Google Shape;1552;p55">
                  <a:extLst>
                    <a:ext uri="{FF2B5EF4-FFF2-40B4-BE49-F238E27FC236}">
                      <a16:creationId xmlns="" xmlns:a16="http://schemas.microsoft.com/office/drawing/2014/main" id="{8D4C5961-D759-F7ED-72BC-AE0BDC6530F6}"/>
                    </a:ext>
                  </a:extLst>
                </p:cNvPr>
                <p:cNvSpPr/>
                <p:nvPr/>
              </p:nvSpPr>
              <p:spPr>
                <a:xfrm>
                  <a:off x="-2460991" y="5739264"/>
                  <a:ext cx="41977" cy="181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4" h="590" extrusionOk="0">
                      <a:moveTo>
                        <a:pt x="0" y="1"/>
                      </a:moveTo>
                      <a:cubicBezTo>
                        <a:pt x="0" y="1"/>
                        <a:pt x="87" y="471"/>
                        <a:pt x="682" y="577"/>
                      </a:cubicBezTo>
                      <a:cubicBezTo>
                        <a:pt x="728" y="586"/>
                        <a:pt x="774" y="590"/>
                        <a:pt x="820" y="590"/>
                      </a:cubicBezTo>
                      <a:cubicBezTo>
                        <a:pt x="1024" y="590"/>
                        <a:pt x="1222" y="505"/>
                        <a:pt x="1364" y="356"/>
                      </a:cubicBezTo>
                      <a:lnTo>
                        <a:pt x="1364" y="356"/>
                      </a:lnTo>
                      <a:cubicBezTo>
                        <a:pt x="1363" y="356"/>
                        <a:pt x="1272" y="405"/>
                        <a:pt x="1056" y="405"/>
                      </a:cubicBezTo>
                      <a:cubicBezTo>
                        <a:pt x="984" y="405"/>
                        <a:pt x="898" y="399"/>
                        <a:pt x="797" y="385"/>
                      </a:cubicBezTo>
                      <a:cubicBezTo>
                        <a:pt x="384" y="327"/>
                        <a:pt x="0" y="1"/>
                        <a:pt x="0" y="1"/>
                      </a:cubicBezTo>
                      <a:close/>
                    </a:path>
                  </a:pathLst>
                </a:custGeom>
                <a:solidFill>
                  <a:srgbClr val="B0191B">
                    <a:alpha val="221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53" name="Google Shape;1553;p55">
                  <a:extLst>
                    <a:ext uri="{FF2B5EF4-FFF2-40B4-BE49-F238E27FC236}">
                      <a16:creationId xmlns="" xmlns:a16="http://schemas.microsoft.com/office/drawing/2014/main" id="{BB5EC7D4-3B56-7143-8EDA-CF13EE36872B}"/>
                    </a:ext>
                  </a:extLst>
                </p:cNvPr>
                <p:cNvSpPr/>
                <p:nvPr/>
              </p:nvSpPr>
              <p:spPr>
                <a:xfrm>
                  <a:off x="-2466039" y="5700426"/>
                  <a:ext cx="27236" cy="125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5" h="409" extrusionOk="0">
                      <a:moveTo>
                        <a:pt x="302" y="0"/>
                      </a:moveTo>
                      <a:cubicBezTo>
                        <a:pt x="221" y="0"/>
                        <a:pt x="124" y="16"/>
                        <a:pt x="1" y="53"/>
                      </a:cubicBezTo>
                      <a:cubicBezTo>
                        <a:pt x="260" y="226"/>
                        <a:pt x="884" y="408"/>
                        <a:pt x="884" y="408"/>
                      </a:cubicBezTo>
                      <a:cubicBezTo>
                        <a:pt x="798" y="274"/>
                        <a:pt x="692" y="159"/>
                        <a:pt x="558" y="72"/>
                      </a:cubicBezTo>
                      <a:cubicBezTo>
                        <a:pt x="486" y="28"/>
                        <a:pt x="409" y="0"/>
                        <a:pt x="30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54" name="Google Shape;1554;p55">
                  <a:extLst>
                    <a:ext uri="{FF2B5EF4-FFF2-40B4-BE49-F238E27FC236}">
                      <a16:creationId xmlns="" xmlns:a16="http://schemas.microsoft.com/office/drawing/2014/main" id="{F4F7A2C8-5CC0-ED26-3E95-D24B74D5C286}"/>
                    </a:ext>
                  </a:extLst>
                </p:cNvPr>
                <p:cNvSpPr/>
                <p:nvPr/>
              </p:nvSpPr>
              <p:spPr>
                <a:xfrm>
                  <a:off x="-2464254" y="5681068"/>
                  <a:ext cx="32252" cy="85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8" h="279" extrusionOk="0">
                      <a:moveTo>
                        <a:pt x="561" y="0"/>
                      </a:moveTo>
                      <a:cubicBezTo>
                        <a:pt x="557" y="0"/>
                        <a:pt x="552" y="0"/>
                        <a:pt x="548" y="0"/>
                      </a:cubicBezTo>
                      <a:cubicBezTo>
                        <a:pt x="346" y="20"/>
                        <a:pt x="164" y="96"/>
                        <a:pt x="1" y="221"/>
                      </a:cubicBezTo>
                      <a:lnTo>
                        <a:pt x="1047" y="279"/>
                      </a:lnTo>
                      <a:cubicBezTo>
                        <a:pt x="1047" y="279"/>
                        <a:pt x="833" y="0"/>
                        <a:pt x="56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55" name="Google Shape;1555;p55">
                  <a:extLst>
                    <a:ext uri="{FF2B5EF4-FFF2-40B4-BE49-F238E27FC236}">
                      <a16:creationId xmlns="" xmlns:a16="http://schemas.microsoft.com/office/drawing/2014/main" id="{EF197BD2-209D-47FC-7B26-63CA36616754}"/>
                    </a:ext>
                  </a:extLst>
                </p:cNvPr>
                <p:cNvSpPr/>
                <p:nvPr/>
              </p:nvSpPr>
              <p:spPr>
                <a:xfrm>
                  <a:off x="-2450066" y="5764592"/>
                  <a:ext cx="18342" cy="82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6" h="268" extrusionOk="0">
                      <a:moveTo>
                        <a:pt x="234" y="1"/>
                      </a:moveTo>
                      <a:cubicBezTo>
                        <a:pt x="98" y="1"/>
                        <a:pt x="0" y="79"/>
                        <a:pt x="0" y="119"/>
                      </a:cubicBezTo>
                      <a:cubicBezTo>
                        <a:pt x="17" y="178"/>
                        <a:pt x="350" y="268"/>
                        <a:pt x="479" y="268"/>
                      </a:cubicBezTo>
                      <a:cubicBezTo>
                        <a:pt x="496" y="268"/>
                        <a:pt x="510" y="266"/>
                        <a:pt x="519" y="263"/>
                      </a:cubicBezTo>
                      <a:cubicBezTo>
                        <a:pt x="596" y="224"/>
                        <a:pt x="461" y="51"/>
                        <a:pt x="327" y="13"/>
                      </a:cubicBezTo>
                      <a:cubicBezTo>
                        <a:pt x="294" y="4"/>
                        <a:pt x="263" y="1"/>
                        <a:pt x="234" y="1"/>
                      </a:cubicBezTo>
                      <a:close/>
                    </a:path>
                  </a:pathLst>
                </a:custGeom>
                <a:solidFill>
                  <a:srgbClr val="211A1B">
                    <a:alpha val="341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56" name="Google Shape;1556;p55">
                  <a:extLst>
                    <a:ext uri="{FF2B5EF4-FFF2-40B4-BE49-F238E27FC236}">
                      <a16:creationId xmlns="" xmlns:a16="http://schemas.microsoft.com/office/drawing/2014/main" id="{AD6E1FE4-8772-887B-D66B-C7DA3FEEA8A4}"/>
                    </a:ext>
                  </a:extLst>
                </p:cNvPr>
                <p:cNvSpPr/>
                <p:nvPr/>
              </p:nvSpPr>
              <p:spPr>
                <a:xfrm>
                  <a:off x="-2415198" y="5713351"/>
                  <a:ext cx="25728" cy="66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6" h="216" extrusionOk="0">
                      <a:moveTo>
                        <a:pt x="411" y="1"/>
                      </a:moveTo>
                      <a:cubicBezTo>
                        <a:pt x="219" y="1"/>
                        <a:pt x="50" y="94"/>
                        <a:pt x="0" y="171"/>
                      </a:cubicBezTo>
                      <a:cubicBezTo>
                        <a:pt x="174" y="201"/>
                        <a:pt x="348" y="216"/>
                        <a:pt x="522" y="216"/>
                      </a:cubicBezTo>
                      <a:cubicBezTo>
                        <a:pt x="627" y="216"/>
                        <a:pt x="731" y="210"/>
                        <a:pt x="836" y="199"/>
                      </a:cubicBezTo>
                      <a:cubicBezTo>
                        <a:pt x="709" y="52"/>
                        <a:pt x="554" y="1"/>
                        <a:pt x="41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57" name="Google Shape;1557;p55">
                  <a:extLst>
                    <a:ext uri="{FF2B5EF4-FFF2-40B4-BE49-F238E27FC236}">
                      <a16:creationId xmlns="" xmlns:a16="http://schemas.microsoft.com/office/drawing/2014/main" id="{F8FF6710-5EE0-1740-2C16-17C7D50B2CCB}"/>
                    </a:ext>
                  </a:extLst>
                </p:cNvPr>
                <p:cNvSpPr/>
                <p:nvPr/>
              </p:nvSpPr>
              <p:spPr>
                <a:xfrm>
                  <a:off x="-2411659" y="5691655"/>
                  <a:ext cx="24558" cy="13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8" h="435" extrusionOk="0">
                      <a:moveTo>
                        <a:pt x="184" y="0"/>
                      </a:moveTo>
                      <a:cubicBezTo>
                        <a:pt x="57" y="0"/>
                        <a:pt x="1" y="50"/>
                        <a:pt x="1" y="50"/>
                      </a:cubicBezTo>
                      <a:lnTo>
                        <a:pt x="797" y="434"/>
                      </a:lnTo>
                      <a:cubicBezTo>
                        <a:pt x="759" y="280"/>
                        <a:pt x="653" y="156"/>
                        <a:pt x="519" y="88"/>
                      </a:cubicBezTo>
                      <a:cubicBezTo>
                        <a:pt x="376" y="21"/>
                        <a:pt x="266" y="0"/>
                        <a:pt x="18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58" name="Google Shape;1558;p55">
                  <a:extLst>
                    <a:ext uri="{FF2B5EF4-FFF2-40B4-BE49-F238E27FC236}">
                      <a16:creationId xmlns="" xmlns:a16="http://schemas.microsoft.com/office/drawing/2014/main" id="{1745BFFE-D24E-B9AB-1B77-FED921A814C1}"/>
                    </a:ext>
                  </a:extLst>
                </p:cNvPr>
                <p:cNvSpPr/>
                <p:nvPr/>
              </p:nvSpPr>
              <p:spPr>
                <a:xfrm>
                  <a:off x="-2515648" y="5717690"/>
                  <a:ext cx="16280" cy="177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" h="577" extrusionOk="0">
                      <a:moveTo>
                        <a:pt x="29" y="1"/>
                      </a:moveTo>
                      <a:lnTo>
                        <a:pt x="29" y="1"/>
                      </a:lnTo>
                      <a:cubicBezTo>
                        <a:pt x="0" y="193"/>
                        <a:pt x="10" y="385"/>
                        <a:pt x="48" y="577"/>
                      </a:cubicBezTo>
                      <a:cubicBezTo>
                        <a:pt x="230" y="539"/>
                        <a:pt x="403" y="443"/>
                        <a:pt x="528" y="308"/>
                      </a:cubicBezTo>
                      <a:cubicBezTo>
                        <a:pt x="326" y="260"/>
                        <a:pt x="154" y="154"/>
                        <a:pt x="2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59" name="Google Shape;1559;p55">
                  <a:extLst>
                    <a:ext uri="{FF2B5EF4-FFF2-40B4-BE49-F238E27FC236}">
                      <a16:creationId xmlns="" xmlns:a16="http://schemas.microsoft.com/office/drawing/2014/main" id="{3666D4D8-5F75-F82F-1DBE-E86E66EC5377}"/>
                    </a:ext>
                  </a:extLst>
                </p:cNvPr>
                <p:cNvSpPr/>
                <p:nvPr/>
              </p:nvSpPr>
              <p:spPr>
                <a:xfrm>
                  <a:off x="-2504446" y="5630074"/>
                  <a:ext cx="125316" cy="807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2" h="2624" extrusionOk="0">
                      <a:moveTo>
                        <a:pt x="1653" y="0"/>
                      </a:moveTo>
                      <a:cubicBezTo>
                        <a:pt x="647" y="0"/>
                        <a:pt x="216" y="600"/>
                        <a:pt x="1" y="1254"/>
                      </a:cubicBezTo>
                      <a:cubicBezTo>
                        <a:pt x="26" y="1250"/>
                        <a:pt x="51" y="1248"/>
                        <a:pt x="76" y="1248"/>
                      </a:cubicBezTo>
                      <a:cubicBezTo>
                        <a:pt x="172" y="1248"/>
                        <a:pt x="262" y="1277"/>
                        <a:pt x="346" y="1331"/>
                      </a:cubicBezTo>
                      <a:cubicBezTo>
                        <a:pt x="898" y="1634"/>
                        <a:pt x="737" y="2624"/>
                        <a:pt x="1033" y="2624"/>
                      </a:cubicBezTo>
                      <a:cubicBezTo>
                        <a:pt x="1047" y="2624"/>
                        <a:pt x="1061" y="2622"/>
                        <a:pt x="1076" y="2617"/>
                      </a:cubicBezTo>
                      <a:cubicBezTo>
                        <a:pt x="1418" y="2518"/>
                        <a:pt x="1305" y="885"/>
                        <a:pt x="1945" y="885"/>
                      </a:cubicBezTo>
                      <a:cubicBezTo>
                        <a:pt x="1988" y="885"/>
                        <a:pt x="2034" y="893"/>
                        <a:pt x="2084" y="908"/>
                      </a:cubicBezTo>
                      <a:cubicBezTo>
                        <a:pt x="2881" y="1149"/>
                        <a:pt x="2737" y="1283"/>
                        <a:pt x="3102" y="1398"/>
                      </a:cubicBezTo>
                      <a:cubicBezTo>
                        <a:pt x="3256" y="1448"/>
                        <a:pt x="3376" y="1467"/>
                        <a:pt x="3474" y="1467"/>
                      </a:cubicBezTo>
                      <a:cubicBezTo>
                        <a:pt x="3775" y="1467"/>
                        <a:pt x="3869" y="1290"/>
                        <a:pt x="4072" y="1283"/>
                      </a:cubicBezTo>
                      <a:lnTo>
                        <a:pt x="4043" y="1216"/>
                      </a:lnTo>
                      <a:cubicBezTo>
                        <a:pt x="3736" y="707"/>
                        <a:pt x="3256" y="332"/>
                        <a:pt x="2689" y="169"/>
                      </a:cubicBezTo>
                      <a:cubicBezTo>
                        <a:pt x="2574" y="140"/>
                        <a:pt x="2478" y="112"/>
                        <a:pt x="2372" y="83"/>
                      </a:cubicBezTo>
                      <a:cubicBezTo>
                        <a:pt x="2353" y="83"/>
                        <a:pt x="2324" y="73"/>
                        <a:pt x="2305" y="73"/>
                      </a:cubicBezTo>
                      <a:lnTo>
                        <a:pt x="2276" y="64"/>
                      </a:lnTo>
                      <a:lnTo>
                        <a:pt x="2199" y="54"/>
                      </a:lnTo>
                      <a:lnTo>
                        <a:pt x="2142" y="44"/>
                      </a:lnTo>
                      <a:lnTo>
                        <a:pt x="2027" y="25"/>
                      </a:lnTo>
                      <a:cubicBezTo>
                        <a:pt x="1894" y="8"/>
                        <a:pt x="1770" y="0"/>
                        <a:pt x="1653" y="0"/>
                      </a:cubicBezTo>
                      <a:close/>
                    </a:path>
                  </a:pathLst>
                </a:custGeom>
                <a:solidFill>
                  <a:srgbClr val="39221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60" name="Google Shape;1560;p55">
                  <a:extLst>
                    <a:ext uri="{FF2B5EF4-FFF2-40B4-BE49-F238E27FC236}">
                      <a16:creationId xmlns="" xmlns:a16="http://schemas.microsoft.com/office/drawing/2014/main" id="{AF4F3499-C941-C135-B218-2DAFE5E8D9DC}"/>
                    </a:ext>
                  </a:extLst>
                </p:cNvPr>
                <p:cNvSpPr/>
                <p:nvPr/>
              </p:nvSpPr>
              <p:spPr>
                <a:xfrm>
                  <a:off x="-2519495" y="5648477"/>
                  <a:ext cx="68567" cy="689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8" h="2241" extrusionOk="0">
                      <a:moveTo>
                        <a:pt x="749" y="1"/>
                      </a:moveTo>
                      <a:cubicBezTo>
                        <a:pt x="621" y="1"/>
                        <a:pt x="495" y="21"/>
                        <a:pt x="375" y="61"/>
                      </a:cubicBezTo>
                      <a:cubicBezTo>
                        <a:pt x="288" y="80"/>
                        <a:pt x="202" y="118"/>
                        <a:pt x="115" y="166"/>
                      </a:cubicBezTo>
                      <a:cubicBezTo>
                        <a:pt x="96" y="176"/>
                        <a:pt x="77" y="195"/>
                        <a:pt x="67" y="205"/>
                      </a:cubicBezTo>
                      <a:cubicBezTo>
                        <a:pt x="48" y="262"/>
                        <a:pt x="39" y="330"/>
                        <a:pt x="39" y="387"/>
                      </a:cubicBezTo>
                      <a:cubicBezTo>
                        <a:pt x="0" y="723"/>
                        <a:pt x="77" y="1539"/>
                        <a:pt x="154" y="2240"/>
                      </a:cubicBezTo>
                      <a:cubicBezTo>
                        <a:pt x="163" y="2154"/>
                        <a:pt x="183" y="2067"/>
                        <a:pt x="202" y="1981"/>
                      </a:cubicBezTo>
                      <a:cubicBezTo>
                        <a:pt x="279" y="1674"/>
                        <a:pt x="327" y="1146"/>
                        <a:pt x="490" y="656"/>
                      </a:cubicBezTo>
                      <a:cubicBezTo>
                        <a:pt x="515" y="652"/>
                        <a:pt x="540" y="650"/>
                        <a:pt x="565" y="650"/>
                      </a:cubicBezTo>
                      <a:cubicBezTo>
                        <a:pt x="661" y="650"/>
                        <a:pt x="751" y="679"/>
                        <a:pt x="835" y="733"/>
                      </a:cubicBezTo>
                      <a:cubicBezTo>
                        <a:pt x="1387" y="1045"/>
                        <a:pt x="1226" y="2026"/>
                        <a:pt x="1522" y="2026"/>
                      </a:cubicBezTo>
                      <a:cubicBezTo>
                        <a:pt x="1535" y="2026"/>
                        <a:pt x="1550" y="2024"/>
                        <a:pt x="1565" y="2019"/>
                      </a:cubicBezTo>
                      <a:cubicBezTo>
                        <a:pt x="1863" y="1933"/>
                        <a:pt x="1815" y="675"/>
                        <a:pt x="2228" y="358"/>
                      </a:cubicBezTo>
                      <a:cubicBezTo>
                        <a:pt x="1853" y="186"/>
                        <a:pt x="1325" y="3"/>
                        <a:pt x="826" y="3"/>
                      </a:cubicBezTo>
                      <a:cubicBezTo>
                        <a:pt x="800" y="2"/>
                        <a:pt x="775" y="1"/>
                        <a:pt x="74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61" name="Google Shape;1561;p55">
                  <a:extLst>
                    <a:ext uri="{FF2B5EF4-FFF2-40B4-BE49-F238E27FC236}">
                      <a16:creationId xmlns="" xmlns:a16="http://schemas.microsoft.com/office/drawing/2014/main" id="{050C4EDF-ECB1-52A0-42DF-DA892F321649}"/>
                    </a:ext>
                  </a:extLst>
                </p:cNvPr>
                <p:cNvSpPr/>
                <p:nvPr/>
              </p:nvSpPr>
              <p:spPr>
                <a:xfrm>
                  <a:off x="-2525711" y="5603361"/>
                  <a:ext cx="136549" cy="862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7" h="2804" extrusionOk="0">
                      <a:moveTo>
                        <a:pt x="2187" y="0"/>
                      </a:moveTo>
                      <a:cubicBezTo>
                        <a:pt x="952" y="0"/>
                        <a:pt x="208" y="723"/>
                        <a:pt x="68" y="1469"/>
                      </a:cubicBezTo>
                      <a:cubicBezTo>
                        <a:pt x="1" y="1930"/>
                        <a:pt x="68" y="2391"/>
                        <a:pt x="260" y="2804"/>
                      </a:cubicBezTo>
                      <a:cubicBezTo>
                        <a:pt x="711" y="1949"/>
                        <a:pt x="2794" y="1671"/>
                        <a:pt x="4436" y="1296"/>
                      </a:cubicBezTo>
                      <a:cubicBezTo>
                        <a:pt x="4369" y="1133"/>
                        <a:pt x="4283" y="980"/>
                        <a:pt x="4167" y="845"/>
                      </a:cubicBezTo>
                      <a:cubicBezTo>
                        <a:pt x="4052" y="701"/>
                        <a:pt x="3927" y="576"/>
                        <a:pt x="3774" y="471"/>
                      </a:cubicBezTo>
                      <a:cubicBezTo>
                        <a:pt x="3409" y="212"/>
                        <a:pt x="2986" y="58"/>
                        <a:pt x="2545" y="20"/>
                      </a:cubicBezTo>
                      <a:cubicBezTo>
                        <a:pt x="2421" y="6"/>
                        <a:pt x="2302" y="0"/>
                        <a:pt x="218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62" name="Google Shape;1562;p55">
                  <a:extLst>
                    <a:ext uri="{FF2B5EF4-FFF2-40B4-BE49-F238E27FC236}">
                      <a16:creationId xmlns="" xmlns:a16="http://schemas.microsoft.com/office/drawing/2014/main" id="{1775FCCE-E46D-66B5-56C3-A5404B0AEC79}"/>
                    </a:ext>
                  </a:extLst>
                </p:cNvPr>
                <p:cNvSpPr/>
                <p:nvPr/>
              </p:nvSpPr>
              <p:spPr>
                <a:xfrm>
                  <a:off x="-2440034" y="5617764"/>
                  <a:ext cx="42593" cy="148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4" h="483" extrusionOk="0">
                      <a:moveTo>
                        <a:pt x="864" y="1"/>
                      </a:moveTo>
                      <a:cubicBezTo>
                        <a:pt x="572" y="1"/>
                        <a:pt x="286" y="30"/>
                        <a:pt x="1" y="89"/>
                      </a:cubicBezTo>
                      <a:lnTo>
                        <a:pt x="126" y="483"/>
                      </a:lnTo>
                      <a:cubicBezTo>
                        <a:pt x="126" y="483"/>
                        <a:pt x="964" y="373"/>
                        <a:pt x="1296" y="373"/>
                      </a:cubicBezTo>
                      <a:cubicBezTo>
                        <a:pt x="1331" y="373"/>
                        <a:pt x="1361" y="374"/>
                        <a:pt x="1383" y="377"/>
                      </a:cubicBezTo>
                      <a:cubicBezTo>
                        <a:pt x="1268" y="233"/>
                        <a:pt x="1134" y="108"/>
                        <a:pt x="990" y="3"/>
                      </a:cubicBezTo>
                      <a:cubicBezTo>
                        <a:pt x="948" y="2"/>
                        <a:pt x="906" y="1"/>
                        <a:pt x="86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63" name="Google Shape;1563;p55">
                  <a:extLst>
                    <a:ext uri="{FF2B5EF4-FFF2-40B4-BE49-F238E27FC236}">
                      <a16:creationId xmlns="" xmlns:a16="http://schemas.microsoft.com/office/drawing/2014/main" id="{68FF50BB-6C76-24E1-4349-D729629535F9}"/>
                    </a:ext>
                  </a:extLst>
                </p:cNvPr>
                <p:cNvSpPr/>
                <p:nvPr/>
              </p:nvSpPr>
              <p:spPr>
                <a:xfrm>
                  <a:off x="-2513894" y="5618749"/>
                  <a:ext cx="12864" cy="544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8" h="1769" extrusionOk="0">
                      <a:moveTo>
                        <a:pt x="271" y="1"/>
                      </a:moveTo>
                      <a:cubicBezTo>
                        <a:pt x="262" y="1"/>
                        <a:pt x="253" y="6"/>
                        <a:pt x="250" y="19"/>
                      </a:cubicBezTo>
                      <a:cubicBezTo>
                        <a:pt x="1" y="585"/>
                        <a:pt x="39" y="1228"/>
                        <a:pt x="356" y="1757"/>
                      </a:cubicBezTo>
                      <a:cubicBezTo>
                        <a:pt x="361" y="1765"/>
                        <a:pt x="370" y="1768"/>
                        <a:pt x="378" y="1768"/>
                      </a:cubicBezTo>
                      <a:cubicBezTo>
                        <a:pt x="397" y="1768"/>
                        <a:pt x="417" y="1748"/>
                        <a:pt x="404" y="1728"/>
                      </a:cubicBezTo>
                      <a:cubicBezTo>
                        <a:pt x="106" y="1219"/>
                        <a:pt x="58" y="595"/>
                        <a:pt x="298" y="48"/>
                      </a:cubicBezTo>
                      <a:cubicBezTo>
                        <a:pt x="311" y="22"/>
                        <a:pt x="290" y="1"/>
                        <a:pt x="27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64" name="Google Shape;1564;p55">
                  <a:extLst>
                    <a:ext uri="{FF2B5EF4-FFF2-40B4-BE49-F238E27FC236}">
                      <a16:creationId xmlns="" xmlns:a16="http://schemas.microsoft.com/office/drawing/2014/main" id="{EF808AF6-E4FB-FAD2-19BF-540314C94271}"/>
                    </a:ext>
                  </a:extLst>
                </p:cNvPr>
                <p:cNvSpPr/>
                <p:nvPr/>
              </p:nvSpPr>
              <p:spPr>
                <a:xfrm>
                  <a:off x="-2463669" y="5603300"/>
                  <a:ext cx="15818" cy="459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4" h="1493" extrusionOk="0">
                      <a:moveTo>
                        <a:pt x="106" y="1"/>
                      </a:moveTo>
                      <a:cubicBezTo>
                        <a:pt x="96" y="1"/>
                        <a:pt x="87" y="7"/>
                        <a:pt x="87" y="22"/>
                      </a:cubicBezTo>
                      <a:cubicBezTo>
                        <a:pt x="1" y="540"/>
                        <a:pt x="135" y="1058"/>
                        <a:pt x="442" y="1481"/>
                      </a:cubicBezTo>
                      <a:cubicBezTo>
                        <a:pt x="448" y="1489"/>
                        <a:pt x="457" y="1493"/>
                        <a:pt x="466" y="1493"/>
                      </a:cubicBezTo>
                      <a:cubicBezTo>
                        <a:pt x="489" y="1493"/>
                        <a:pt x="514" y="1472"/>
                        <a:pt x="500" y="1452"/>
                      </a:cubicBezTo>
                      <a:cubicBezTo>
                        <a:pt x="193" y="1039"/>
                        <a:pt x="68" y="540"/>
                        <a:pt x="145" y="41"/>
                      </a:cubicBezTo>
                      <a:cubicBezTo>
                        <a:pt x="145" y="17"/>
                        <a:pt x="123" y="1"/>
                        <a:pt x="10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65" name="Google Shape;1565;p55">
                  <a:extLst>
                    <a:ext uri="{FF2B5EF4-FFF2-40B4-BE49-F238E27FC236}">
                      <a16:creationId xmlns="" xmlns:a16="http://schemas.microsoft.com/office/drawing/2014/main" id="{FA480205-C3A7-CFC0-F3F4-E31DD0102CDA}"/>
                    </a:ext>
                  </a:extLst>
                </p:cNvPr>
                <p:cNvSpPr/>
                <p:nvPr/>
              </p:nvSpPr>
              <p:spPr>
                <a:xfrm>
                  <a:off x="-2493490" y="5639183"/>
                  <a:ext cx="193544" cy="531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89" h="1727" extrusionOk="0">
                      <a:moveTo>
                        <a:pt x="3371" y="1"/>
                      </a:moveTo>
                      <a:cubicBezTo>
                        <a:pt x="1687" y="1"/>
                        <a:pt x="0" y="1016"/>
                        <a:pt x="0" y="1016"/>
                      </a:cubicBezTo>
                      <a:cubicBezTo>
                        <a:pt x="0" y="1016"/>
                        <a:pt x="461" y="984"/>
                        <a:pt x="1037" y="984"/>
                      </a:cubicBezTo>
                      <a:cubicBezTo>
                        <a:pt x="1655" y="984"/>
                        <a:pt x="2404" y="1020"/>
                        <a:pt x="2861" y="1169"/>
                      </a:cubicBezTo>
                      <a:cubicBezTo>
                        <a:pt x="3754" y="1448"/>
                        <a:pt x="3610" y="1726"/>
                        <a:pt x="3610" y="1726"/>
                      </a:cubicBezTo>
                      <a:cubicBezTo>
                        <a:pt x="3610" y="1726"/>
                        <a:pt x="6289" y="1073"/>
                        <a:pt x="4829" y="324"/>
                      </a:cubicBezTo>
                      <a:cubicBezTo>
                        <a:pt x="4373" y="91"/>
                        <a:pt x="3872" y="1"/>
                        <a:pt x="337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66" name="Google Shape;1566;p55">
                  <a:extLst>
                    <a:ext uri="{FF2B5EF4-FFF2-40B4-BE49-F238E27FC236}">
                      <a16:creationId xmlns="" xmlns:a16="http://schemas.microsoft.com/office/drawing/2014/main" id="{22E917E6-7B0C-8AA0-3AC2-9538C513709D}"/>
                    </a:ext>
                  </a:extLst>
                </p:cNvPr>
                <p:cNvSpPr/>
                <p:nvPr/>
              </p:nvSpPr>
              <p:spPr>
                <a:xfrm>
                  <a:off x="-2494690" y="5633521"/>
                  <a:ext cx="176433" cy="425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33" h="1383" extrusionOk="0">
                      <a:moveTo>
                        <a:pt x="3515" y="1"/>
                      </a:moveTo>
                      <a:cubicBezTo>
                        <a:pt x="3300" y="1"/>
                        <a:pt x="3069" y="22"/>
                        <a:pt x="2823" y="67"/>
                      </a:cubicBezTo>
                      <a:cubicBezTo>
                        <a:pt x="1729" y="259"/>
                        <a:pt x="1" y="1200"/>
                        <a:pt x="1" y="1200"/>
                      </a:cubicBezTo>
                      <a:lnTo>
                        <a:pt x="721" y="1171"/>
                      </a:lnTo>
                      <a:lnTo>
                        <a:pt x="778" y="1152"/>
                      </a:lnTo>
                      <a:cubicBezTo>
                        <a:pt x="1094" y="1029"/>
                        <a:pt x="2539" y="504"/>
                        <a:pt x="3615" y="504"/>
                      </a:cubicBezTo>
                      <a:cubicBezTo>
                        <a:pt x="3880" y="504"/>
                        <a:pt x="4123" y="536"/>
                        <a:pt x="4321" y="614"/>
                      </a:cubicBezTo>
                      <a:cubicBezTo>
                        <a:pt x="5416" y="1046"/>
                        <a:pt x="4993" y="1382"/>
                        <a:pt x="4993" y="1382"/>
                      </a:cubicBezTo>
                      <a:cubicBezTo>
                        <a:pt x="4993" y="1382"/>
                        <a:pt x="5732" y="1161"/>
                        <a:pt x="5224" y="652"/>
                      </a:cubicBezTo>
                      <a:cubicBezTo>
                        <a:pt x="4828" y="257"/>
                        <a:pt x="4265" y="1"/>
                        <a:pt x="3515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67" name="Google Shape;1567;p55">
                  <a:extLst>
                    <a:ext uri="{FF2B5EF4-FFF2-40B4-BE49-F238E27FC236}">
                      <a16:creationId xmlns="" xmlns:a16="http://schemas.microsoft.com/office/drawing/2014/main" id="{A3A6D803-C22F-22C8-D765-5286AD598C3D}"/>
                    </a:ext>
                  </a:extLst>
                </p:cNvPr>
                <p:cNvSpPr/>
                <p:nvPr/>
              </p:nvSpPr>
              <p:spPr>
                <a:xfrm>
                  <a:off x="-2492813" y="5633152"/>
                  <a:ext cx="97341" cy="373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1214" extrusionOk="0">
                      <a:moveTo>
                        <a:pt x="3124" y="1"/>
                      </a:moveTo>
                      <a:cubicBezTo>
                        <a:pt x="3122" y="1"/>
                        <a:pt x="3120" y="1"/>
                        <a:pt x="3118" y="2"/>
                      </a:cubicBezTo>
                      <a:cubicBezTo>
                        <a:pt x="2023" y="213"/>
                        <a:pt x="986" y="597"/>
                        <a:pt x="26" y="1164"/>
                      </a:cubicBezTo>
                      <a:cubicBezTo>
                        <a:pt x="0" y="1181"/>
                        <a:pt x="21" y="1213"/>
                        <a:pt x="46" y="1213"/>
                      </a:cubicBezTo>
                      <a:cubicBezTo>
                        <a:pt x="49" y="1213"/>
                        <a:pt x="52" y="1213"/>
                        <a:pt x="55" y="1212"/>
                      </a:cubicBezTo>
                      <a:cubicBezTo>
                        <a:pt x="1005" y="655"/>
                        <a:pt x="2042" y="261"/>
                        <a:pt x="3127" y="60"/>
                      </a:cubicBezTo>
                      <a:cubicBezTo>
                        <a:pt x="3163" y="51"/>
                        <a:pt x="3149" y="1"/>
                        <a:pt x="312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68" name="Google Shape;1568;p55">
                  <a:extLst>
                    <a:ext uri="{FF2B5EF4-FFF2-40B4-BE49-F238E27FC236}">
                      <a16:creationId xmlns="" xmlns:a16="http://schemas.microsoft.com/office/drawing/2014/main" id="{DA9B6AC0-A86F-5582-B741-0135DC5ED057}"/>
                    </a:ext>
                  </a:extLst>
                </p:cNvPr>
                <p:cNvSpPr/>
                <p:nvPr/>
              </p:nvSpPr>
              <p:spPr>
                <a:xfrm>
                  <a:off x="-2524542" y="5667958"/>
                  <a:ext cx="48194" cy="608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6" h="1977" extrusionOk="0">
                      <a:moveTo>
                        <a:pt x="711" y="0"/>
                      </a:moveTo>
                      <a:cubicBezTo>
                        <a:pt x="272" y="0"/>
                        <a:pt x="123" y="393"/>
                        <a:pt x="68" y="820"/>
                      </a:cubicBezTo>
                      <a:cubicBezTo>
                        <a:pt x="1" y="1271"/>
                        <a:pt x="145" y="1915"/>
                        <a:pt x="769" y="1972"/>
                      </a:cubicBezTo>
                      <a:cubicBezTo>
                        <a:pt x="793" y="1975"/>
                        <a:pt x="817" y="1976"/>
                        <a:pt x="841" y="1976"/>
                      </a:cubicBezTo>
                      <a:cubicBezTo>
                        <a:pt x="1065" y="1976"/>
                        <a:pt x="1281" y="1856"/>
                        <a:pt x="1403" y="1665"/>
                      </a:cubicBezTo>
                      <a:cubicBezTo>
                        <a:pt x="1537" y="1434"/>
                        <a:pt x="1566" y="1146"/>
                        <a:pt x="1480" y="897"/>
                      </a:cubicBezTo>
                      <a:cubicBezTo>
                        <a:pt x="1364" y="570"/>
                        <a:pt x="1134" y="42"/>
                        <a:pt x="788" y="4"/>
                      </a:cubicBezTo>
                      <a:cubicBezTo>
                        <a:pt x="762" y="1"/>
                        <a:pt x="736" y="0"/>
                        <a:pt x="711" y="0"/>
                      </a:cubicBezTo>
                      <a:close/>
                    </a:path>
                  </a:pathLst>
                </a:custGeom>
                <a:solidFill>
                  <a:srgbClr val="F1CBA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69" name="Google Shape;1569;p55">
                  <a:extLst>
                    <a:ext uri="{FF2B5EF4-FFF2-40B4-BE49-F238E27FC236}">
                      <a16:creationId xmlns="" xmlns:a16="http://schemas.microsoft.com/office/drawing/2014/main" id="{ED0D6597-DD44-595C-B1F7-D31734A1FB56}"/>
                    </a:ext>
                  </a:extLst>
                </p:cNvPr>
                <p:cNvSpPr/>
                <p:nvPr/>
              </p:nvSpPr>
              <p:spPr>
                <a:xfrm>
                  <a:off x="-2509154" y="5678391"/>
                  <a:ext cx="19234" cy="362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5" h="1179" extrusionOk="0">
                      <a:moveTo>
                        <a:pt x="67" y="1"/>
                      </a:moveTo>
                      <a:cubicBezTo>
                        <a:pt x="0" y="1"/>
                        <a:pt x="19" y="116"/>
                        <a:pt x="87" y="116"/>
                      </a:cubicBezTo>
                      <a:cubicBezTo>
                        <a:pt x="94" y="116"/>
                        <a:pt x="102" y="115"/>
                        <a:pt x="109" y="115"/>
                      </a:cubicBezTo>
                      <a:cubicBezTo>
                        <a:pt x="316" y="115"/>
                        <a:pt x="433" y="372"/>
                        <a:pt x="451" y="539"/>
                      </a:cubicBezTo>
                      <a:cubicBezTo>
                        <a:pt x="461" y="731"/>
                        <a:pt x="423" y="923"/>
                        <a:pt x="346" y="1105"/>
                      </a:cubicBezTo>
                      <a:cubicBezTo>
                        <a:pt x="328" y="1148"/>
                        <a:pt x="363" y="1179"/>
                        <a:pt x="399" y="1179"/>
                      </a:cubicBezTo>
                      <a:cubicBezTo>
                        <a:pt x="420" y="1179"/>
                        <a:pt x="441" y="1168"/>
                        <a:pt x="451" y="1143"/>
                      </a:cubicBezTo>
                      <a:cubicBezTo>
                        <a:pt x="547" y="884"/>
                        <a:pt x="624" y="596"/>
                        <a:pt x="509" y="327"/>
                      </a:cubicBezTo>
                      <a:cubicBezTo>
                        <a:pt x="451" y="135"/>
                        <a:pt x="269" y="1"/>
                        <a:pt x="6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570" name="Google Shape;1570;p55">
                <a:extLst>
                  <a:ext uri="{FF2B5EF4-FFF2-40B4-BE49-F238E27FC236}">
                    <a16:creationId xmlns="" xmlns:a16="http://schemas.microsoft.com/office/drawing/2014/main" id="{3AC570B1-80FA-DAD2-AC59-BDE65A7FB7A5}"/>
                  </a:ext>
                </a:extLst>
              </p:cNvPr>
              <p:cNvGrpSpPr/>
              <p:nvPr/>
            </p:nvGrpSpPr>
            <p:grpSpPr>
              <a:xfrm rot="5400000" flipH="1">
                <a:off x="630454" y="2224914"/>
                <a:ext cx="1305976" cy="920644"/>
                <a:chOff x="-2766183" y="6873528"/>
                <a:chExt cx="343227" cy="241969"/>
              </a:xfrm>
            </p:grpSpPr>
            <p:sp>
              <p:nvSpPr>
                <p:cNvPr id="1571" name="Google Shape;1571;p55">
                  <a:extLst>
                    <a:ext uri="{FF2B5EF4-FFF2-40B4-BE49-F238E27FC236}">
                      <a16:creationId xmlns="" xmlns:a16="http://schemas.microsoft.com/office/drawing/2014/main" id="{2CF78B43-227E-1450-9F91-1F828663A3C2}"/>
                    </a:ext>
                  </a:extLst>
                </p:cNvPr>
                <p:cNvSpPr/>
                <p:nvPr/>
              </p:nvSpPr>
              <p:spPr>
                <a:xfrm rot="465847">
                  <a:off x="-2708462" y="6962200"/>
                  <a:ext cx="277649" cy="1351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22" h="4392" extrusionOk="0">
                      <a:moveTo>
                        <a:pt x="7620" y="0"/>
                      </a:moveTo>
                      <a:cubicBezTo>
                        <a:pt x="7429" y="0"/>
                        <a:pt x="7235" y="45"/>
                        <a:pt x="7054" y="138"/>
                      </a:cubicBezTo>
                      <a:cubicBezTo>
                        <a:pt x="6142" y="628"/>
                        <a:pt x="3405" y="1915"/>
                        <a:pt x="1716" y="1915"/>
                      </a:cubicBezTo>
                      <a:cubicBezTo>
                        <a:pt x="1712" y="1915"/>
                        <a:pt x="1708" y="1915"/>
                        <a:pt x="1705" y="1915"/>
                      </a:cubicBezTo>
                      <a:cubicBezTo>
                        <a:pt x="455" y="1915"/>
                        <a:pt x="0" y="3577"/>
                        <a:pt x="1082" y="4219"/>
                      </a:cubicBezTo>
                      <a:cubicBezTo>
                        <a:pt x="1274" y="4334"/>
                        <a:pt x="1495" y="4392"/>
                        <a:pt x="1716" y="4392"/>
                      </a:cubicBezTo>
                      <a:cubicBezTo>
                        <a:pt x="2858" y="4392"/>
                        <a:pt x="4318" y="4036"/>
                        <a:pt x="6036" y="3336"/>
                      </a:cubicBezTo>
                      <a:cubicBezTo>
                        <a:pt x="6785" y="3038"/>
                        <a:pt x="7524" y="2692"/>
                        <a:pt x="8235" y="2308"/>
                      </a:cubicBezTo>
                      <a:cubicBezTo>
                        <a:pt x="8820" y="1972"/>
                        <a:pt x="9022" y="1233"/>
                        <a:pt x="8705" y="647"/>
                      </a:cubicBezTo>
                      <a:cubicBezTo>
                        <a:pt x="8478" y="233"/>
                        <a:pt x="8056" y="0"/>
                        <a:pt x="7620" y="0"/>
                      </a:cubicBezTo>
                      <a:close/>
                    </a:path>
                  </a:pathLst>
                </a:custGeom>
                <a:solidFill>
                  <a:srgbClr val="F1CBA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72" name="Google Shape;1572;p55">
                  <a:extLst>
                    <a:ext uri="{FF2B5EF4-FFF2-40B4-BE49-F238E27FC236}">
                      <a16:creationId xmlns="" xmlns:a16="http://schemas.microsoft.com/office/drawing/2014/main" id="{31F6BA30-F836-6200-66E8-01C682DAEDEA}"/>
                    </a:ext>
                  </a:extLst>
                </p:cNvPr>
                <p:cNvSpPr/>
                <p:nvPr/>
              </p:nvSpPr>
              <p:spPr>
                <a:xfrm rot="465847">
                  <a:off x="-2753603" y="6881983"/>
                  <a:ext cx="138455" cy="1956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99" h="6357" extrusionOk="0">
                      <a:moveTo>
                        <a:pt x="3752" y="4089"/>
                      </a:moveTo>
                      <a:lnTo>
                        <a:pt x="3752" y="4089"/>
                      </a:lnTo>
                      <a:cubicBezTo>
                        <a:pt x="3755" y="4091"/>
                        <a:pt x="3759" y="4093"/>
                        <a:pt x="3762" y="4095"/>
                      </a:cubicBezTo>
                      <a:lnTo>
                        <a:pt x="3762" y="4095"/>
                      </a:lnTo>
                      <a:cubicBezTo>
                        <a:pt x="3763" y="4094"/>
                        <a:pt x="3764" y="4094"/>
                        <a:pt x="3764" y="4094"/>
                      </a:cubicBezTo>
                      <a:cubicBezTo>
                        <a:pt x="3764" y="4094"/>
                        <a:pt x="3761" y="4094"/>
                        <a:pt x="3752" y="4089"/>
                      </a:cubicBezTo>
                      <a:close/>
                      <a:moveTo>
                        <a:pt x="905" y="1"/>
                      </a:moveTo>
                      <a:cubicBezTo>
                        <a:pt x="455" y="1"/>
                        <a:pt x="0" y="325"/>
                        <a:pt x="27" y="911"/>
                      </a:cubicBezTo>
                      <a:cubicBezTo>
                        <a:pt x="55" y="1372"/>
                        <a:pt x="113" y="1833"/>
                        <a:pt x="209" y="2284"/>
                      </a:cubicBezTo>
                      <a:cubicBezTo>
                        <a:pt x="257" y="2514"/>
                        <a:pt x="315" y="2745"/>
                        <a:pt x="382" y="2975"/>
                      </a:cubicBezTo>
                      <a:cubicBezTo>
                        <a:pt x="449" y="3206"/>
                        <a:pt x="535" y="3436"/>
                        <a:pt x="622" y="3657"/>
                      </a:cubicBezTo>
                      <a:cubicBezTo>
                        <a:pt x="814" y="4118"/>
                        <a:pt x="1044" y="4550"/>
                        <a:pt x="1323" y="4963"/>
                      </a:cubicBezTo>
                      <a:cubicBezTo>
                        <a:pt x="1467" y="5174"/>
                        <a:pt x="1620" y="5376"/>
                        <a:pt x="1793" y="5568"/>
                      </a:cubicBezTo>
                      <a:cubicBezTo>
                        <a:pt x="1880" y="5664"/>
                        <a:pt x="1976" y="5760"/>
                        <a:pt x="2072" y="5856"/>
                      </a:cubicBezTo>
                      <a:cubicBezTo>
                        <a:pt x="2120" y="5904"/>
                        <a:pt x="2177" y="5952"/>
                        <a:pt x="2235" y="6000"/>
                      </a:cubicBezTo>
                      <a:lnTo>
                        <a:pt x="2273" y="6038"/>
                      </a:lnTo>
                      <a:lnTo>
                        <a:pt x="2302" y="6057"/>
                      </a:lnTo>
                      <a:lnTo>
                        <a:pt x="2321" y="6076"/>
                      </a:lnTo>
                      <a:lnTo>
                        <a:pt x="2350" y="6096"/>
                      </a:lnTo>
                      <a:lnTo>
                        <a:pt x="2369" y="6115"/>
                      </a:lnTo>
                      <a:lnTo>
                        <a:pt x="2398" y="6134"/>
                      </a:lnTo>
                      <a:lnTo>
                        <a:pt x="2446" y="6172"/>
                      </a:lnTo>
                      <a:cubicBezTo>
                        <a:pt x="2648" y="6297"/>
                        <a:pt x="2873" y="6357"/>
                        <a:pt x="3095" y="6357"/>
                      </a:cubicBezTo>
                      <a:cubicBezTo>
                        <a:pt x="3506" y="6357"/>
                        <a:pt x="3909" y="6153"/>
                        <a:pt x="4145" y="5779"/>
                      </a:cubicBezTo>
                      <a:cubicBezTo>
                        <a:pt x="4498" y="5206"/>
                        <a:pt x="4330" y="4453"/>
                        <a:pt x="3762" y="4095"/>
                      </a:cubicBezTo>
                      <a:lnTo>
                        <a:pt x="3762" y="4095"/>
                      </a:lnTo>
                      <a:cubicBezTo>
                        <a:pt x="3762" y="4096"/>
                        <a:pt x="3761" y="4097"/>
                        <a:pt x="3761" y="4099"/>
                      </a:cubicBezTo>
                      <a:lnTo>
                        <a:pt x="3742" y="4099"/>
                      </a:lnTo>
                      <a:lnTo>
                        <a:pt x="3723" y="4089"/>
                      </a:lnTo>
                      <a:cubicBezTo>
                        <a:pt x="3694" y="4070"/>
                        <a:pt x="3665" y="4051"/>
                        <a:pt x="3637" y="4031"/>
                      </a:cubicBezTo>
                      <a:cubicBezTo>
                        <a:pt x="3579" y="3993"/>
                        <a:pt x="3521" y="3945"/>
                        <a:pt x="3464" y="3897"/>
                      </a:cubicBezTo>
                      <a:cubicBezTo>
                        <a:pt x="3339" y="3791"/>
                        <a:pt x="3224" y="3686"/>
                        <a:pt x="3108" y="3561"/>
                      </a:cubicBezTo>
                      <a:cubicBezTo>
                        <a:pt x="2993" y="3446"/>
                        <a:pt x="2888" y="3311"/>
                        <a:pt x="2792" y="3177"/>
                      </a:cubicBezTo>
                      <a:cubicBezTo>
                        <a:pt x="2686" y="3043"/>
                        <a:pt x="2590" y="2899"/>
                        <a:pt x="2504" y="2745"/>
                      </a:cubicBezTo>
                      <a:cubicBezTo>
                        <a:pt x="2408" y="2591"/>
                        <a:pt x="2331" y="2438"/>
                        <a:pt x="2254" y="2274"/>
                      </a:cubicBezTo>
                      <a:cubicBezTo>
                        <a:pt x="2177" y="2121"/>
                        <a:pt x="2100" y="1948"/>
                        <a:pt x="2043" y="1775"/>
                      </a:cubicBezTo>
                      <a:cubicBezTo>
                        <a:pt x="1918" y="1430"/>
                        <a:pt x="1812" y="1065"/>
                        <a:pt x="1736" y="709"/>
                      </a:cubicBezTo>
                      <a:lnTo>
                        <a:pt x="1736" y="690"/>
                      </a:lnTo>
                      <a:cubicBezTo>
                        <a:pt x="1640" y="219"/>
                        <a:pt x="1274" y="1"/>
                        <a:pt x="905" y="1"/>
                      </a:cubicBezTo>
                      <a:close/>
                    </a:path>
                  </a:pathLst>
                </a:custGeom>
                <a:solidFill>
                  <a:srgbClr val="F1CBA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73" name="Google Shape;1573;p55">
                  <a:extLst>
                    <a:ext uri="{FF2B5EF4-FFF2-40B4-BE49-F238E27FC236}">
                      <a16:creationId xmlns="" xmlns:a16="http://schemas.microsoft.com/office/drawing/2014/main" id="{C6D2B6FC-8478-0D81-181C-DB4A25E9C01E}"/>
                    </a:ext>
                  </a:extLst>
                </p:cNvPr>
                <p:cNvSpPr/>
                <p:nvPr/>
              </p:nvSpPr>
              <p:spPr>
                <a:xfrm rot="465847">
                  <a:off x="-2652139" y="7009957"/>
                  <a:ext cx="13910" cy="425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2" h="1383" extrusionOk="0">
                      <a:moveTo>
                        <a:pt x="103" y="0"/>
                      </a:moveTo>
                      <a:cubicBezTo>
                        <a:pt x="76" y="0"/>
                        <a:pt x="50" y="25"/>
                        <a:pt x="68" y="60"/>
                      </a:cubicBezTo>
                      <a:cubicBezTo>
                        <a:pt x="68" y="70"/>
                        <a:pt x="356" y="828"/>
                        <a:pt x="10" y="1318"/>
                      </a:cubicBezTo>
                      <a:cubicBezTo>
                        <a:pt x="1" y="1337"/>
                        <a:pt x="1" y="1366"/>
                        <a:pt x="20" y="1376"/>
                      </a:cubicBezTo>
                      <a:cubicBezTo>
                        <a:pt x="28" y="1380"/>
                        <a:pt x="37" y="1382"/>
                        <a:pt x="47" y="1382"/>
                      </a:cubicBezTo>
                      <a:cubicBezTo>
                        <a:pt x="60" y="1382"/>
                        <a:pt x="72" y="1377"/>
                        <a:pt x="77" y="1366"/>
                      </a:cubicBezTo>
                      <a:cubicBezTo>
                        <a:pt x="452" y="838"/>
                        <a:pt x="154" y="60"/>
                        <a:pt x="145" y="32"/>
                      </a:cubicBezTo>
                      <a:cubicBezTo>
                        <a:pt x="137" y="10"/>
                        <a:pt x="120" y="0"/>
                        <a:pt x="10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74" name="Google Shape;1574;p55">
                  <a:extLst>
                    <a:ext uri="{FF2B5EF4-FFF2-40B4-BE49-F238E27FC236}">
                      <a16:creationId xmlns="" xmlns:a16="http://schemas.microsoft.com/office/drawing/2014/main" id="{2172C1D5-8407-8088-0B1E-92397C7EAFAE}"/>
                    </a:ext>
                  </a:extLst>
                </p:cNvPr>
                <p:cNvSpPr/>
                <p:nvPr/>
              </p:nvSpPr>
              <p:spPr>
                <a:xfrm rot="465847">
                  <a:off x="-2648371" y="7012359"/>
                  <a:ext cx="16864" cy="177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8" h="577" extrusionOk="0">
                      <a:moveTo>
                        <a:pt x="50" y="1"/>
                      </a:moveTo>
                      <a:cubicBezTo>
                        <a:pt x="37" y="1"/>
                        <a:pt x="25" y="6"/>
                        <a:pt x="20" y="12"/>
                      </a:cubicBezTo>
                      <a:cubicBezTo>
                        <a:pt x="0" y="31"/>
                        <a:pt x="10" y="60"/>
                        <a:pt x="29" y="79"/>
                      </a:cubicBezTo>
                      <a:cubicBezTo>
                        <a:pt x="202" y="214"/>
                        <a:pt x="346" y="367"/>
                        <a:pt x="471" y="559"/>
                      </a:cubicBezTo>
                      <a:cubicBezTo>
                        <a:pt x="471" y="559"/>
                        <a:pt x="471" y="569"/>
                        <a:pt x="481" y="569"/>
                      </a:cubicBezTo>
                      <a:cubicBezTo>
                        <a:pt x="485" y="574"/>
                        <a:pt x="493" y="576"/>
                        <a:pt x="501" y="576"/>
                      </a:cubicBezTo>
                      <a:cubicBezTo>
                        <a:pt x="509" y="576"/>
                        <a:pt x="519" y="574"/>
                        <a:pt x="529" y="569"/>
                      </a:cubicBezTo>
                      <a:cubicBezTo>
                        <a:pt x="548" y="559"/>
                        <a:pt x="548" y="530"/>
                        <a:pt x="538" y="511"/>
                      </a:cubicBezTo>
                      <a:cubicBezTo>
                        <a:pt x="413" y="319"/>
                        <a:pt x="260" y="146"/>
                        <a:pt x="77" y="12"/>
                      </a:cubicBezTo>
                      <a:cubicBezTo>
                        <a:pt x="69" y="4"/>
                        <a:pt x="59" y="1"/>
                        <a:pt x="5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575" name="Google Shape;1575;p55">
                <a:extLst>
                  <a:ext uri="{FF2B5EF4-FFF2-40B4-BE49-F238E27FC236}">
                    <a16:creationId xmlns="" xmlns:a16="http://schemas.microsoft.com/office/drawing/2014/main" id="{AC94C531-8B7D-78EC-179E-6CD422D2A936}"/>
                  </a:ext>
                </a:extLst>
              </p:cNvPr>
              <p:cNvSpPr/>
              <p:nvPr/>
            </p:nvSpPr>
            <p:spPr>
              <a:xfrm rot="-306756">
                <a:off x="906058" y="1862721"/>
                <a:ext cx="630154" cy="665145"/>
              </a:xfrm>
              <a:custGeom>
                <a:avLst/>
                <a:gdLst/>
                <a:ahLst/>
                <a:cxnLst/>
                <a:rect l="l" t="t" r="r" b="b"/>
                <a:pathLst>
                  <a:path w="7460" h="7874" extrusionOk="0">
                    <a:moveTo>
                      <a:pt x="5350" y="0"/>
                    </a:moveTo>
                    <a:cubicBezTo>
                      <a:pt x="4604" y="0"/>
                      <a:pt x="3672" y="436"/>
                      <a:pt x="2583" y="1815"/>
                    </a:cubicBezTo>
                    <a:cubicBezTo>
                      <a:pt x="1267" y="3466"/>
                      <a:pt x="0" y="6030"/>
                      <a:pt x="0" y="6030"/>
                    </a:cubicBezTo>
                    <a:lnTo>
                      <a:pt x="5501" y="7873"/>
                    </a:lnTo>
                    <a:cubicBezTo>
                      <a:pt x="6855" y="5108"/>
                      <a:pt x="7258" y="3322"/>
                      <a:pt x="7364" y="2314"/>
                    </a:cubicBezTo>
                    <a:cubicBezTo>
                      <a:pt x="7460" y="1383"/>
                      <a:pt x="6932" y="509"/>
                      <a:pt x="6077" y="145"/>
                    </a:cubicBezTo>
                    <a:cubicBezTo>
                      <a:pt x="5860" y="56"/>
                      <a:pt x="5617" y="0"/>
                      <a:pt x="535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1576" name="Google Shape;1576;p55">
                <a:extLst>
                  <a:ext uri="{FF2B5EF4-FFF2-40B4-BE49-F238E27FC236}">
                    <a16:creationId xmlns="" xmlns:a16="http://schemas.microsoft.com/office/drawing/2014/main" id="{CF0690E7-8349-5CC5-0798-630354D992AA}"/>
                  </a:ext>
                </a:extLst>
              </p:cNvPr>
              <p:cNvGrpSpPr/>
              <p:nvPr/>
            </p:nvGrpSpPr>
            <p:grpSpPr>
              <a:xfrm rot="748757">
                <a:off x="3188787" y="1723855"/>
                <a:ext cx="361440" cy="326300"/>
                <a:chOff x="-2112968" y="6696632"/>
                <a:chExt cx="87815" cy="79283"/>
              </a:xfrm>
            </p:grpSpPr>
            <p:sp>
              <p:nvSpPr>
                <p:cNvPr id="1577" name="Google Shape;1577;p55">
                  <a:extLst>
                    <a:ext uri="{FF2B5EF4-FFF2-40B4-BE49-F238E27FC236}">
                      <a16:creationId xmlns="" xmlns:a16="http://schemas.microsoft.com/office/drawing/2014/main" id="{0F89381F-746A-BC46-6097-FE1D5A0828BF}"/>
                    </a:ext>
                  </a:extLst>
                </p:cNvPr>
                <p:cNvSpPr/>
                <p:nvPr/>
              </p:nvSpPr>
              <p:spPr>
                <a:xfrm>
                  <a:off x="-2112968" y="6696632"/>
                  <a:ext cx="87815" cy="79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6" h="2732" extrusionOk="0">
                      <a:moveTo>
                        <a:pt x="1015" y="0"/>
                      </a:moveTo>
                      <a:cubicBezTo>
                        <a:pt x="949" y="0"/>
                        <a:pt x="891" y="5"/>
                        <a:pt x="846" y="14"/>
                      </a:cubicBezTo>
                      <a:cubicBezTo>
                        <a:pt x="299" y="119"/>
                        <a:pt x="366" y="1012"/>
                        <a:pt x="366" y="1012"/>
                      </a:cubicBezTo>
                      <a:cubicBezTo>
                        <a:pt x="203" y="1031"/>
                        <a:pt x="78" y="1156"/>
                        <a:pt x="49" y="1320"/>
                      </a:cubicBezTo>
                      <a:cubicBezTo>
                        <a:pt x="1" y="1588"/>
                        <a:pt x="596" y="2414"/>
                        <a:pt x="596" y="2414"/>
                      </a:cubicBezTo>
                      <a:cubicBezTo>
                        <a:pt x="596" y="2414"/>
                        <a:pt x="1006" y="2731"/>
                        <a:pt x="1521" y="2731"/>
                      </a:cubicBezTo>
                      <a:cubicBezTo>
                        <a:pt x="1782" y="2731"/>
                        <a:pt x="2069" y="2650"/>
                        <a:pt x="2344" y="2404"/>
                      </a:cubicBezTo>
                      <a:cubicBezTo>
                        <a:pt x="2344" y="2404"/>
                        <a:pt x="3025" y="1617"/>
                        <a:pt x="2920" y="974"/>
                      </a:cubicBezTo>
                      <a:cubicBezTo>
                        <a:pt x="2816" y="329"/>
                        <a:pt x="1583" y="0"/>
                        <a:pt x="1015" y="0"/>
                      </a:cubicBezTo>
                      <a:close/>
                    </a:path>
                  </a:pathLst>
                </a:custGeom>
                <a:solidFill>
                  <a:srgbClr val="F1CBA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78" name="Google Shape;1578;p55">
                  <a:extLst>
                    <a:ext uri="{FF2B5EF4-FFF2-40B4-BE49-F238E27FC236}">
                      <a16:creationId xmlns="" xmlns:a16="http://schemas.microsoft.com/office/drawing/2014/main" id="{4501DA99-3540-2AF9-7D03-0CB5B70FF79A}"/>
                    </a:ext>
                  </a:extLst>
                </p:cNvPr>
                <p:cNvSpPr/>
                <p:nvPr/>
              </p:nvSpPr>
              <p:spPr>
                <a:xfrm>
                  <a:off x="-2099851" y="6727885"/>
                  <a:ext cx="23419" cy="244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7" h="843" extrusionOk="0">
                      <a:moveTo>
                        <a:pt x="325" y="0"/>
                      </a:moveTo>
                      <a:cubicBezTo>
                        <a:pt x="310" y="0"/>
                        <a:pt x="293" y="7"/>
                        <a:pt x="279" y="22"/>
                      </a:cubicBezTo>
                      <a:cubicBezTo>
                        <a:pt x="259" y="41"/>
                        <a:pt x="259" y="79"/>
                        <a:pt x="279" y="108"/>
                      </a:cubicBezTo>
                      <a:cubicBezTo>
                        <a:pt x="375" y="185"/>
                        <a:pt x="634" y="444"/>
                        <a:pt x="663" y="627"/>
                      </a:cubicBezTo>
                      <a:cubicBezTo>
                        <a:pt x="682" y="684"/>
                        <a:pt x="653" y="703"/>
                        <a:pt x="643" y="703"/>
                      </a:cubicBezTo>
                      <a:cubicBezTo>
                        <a:pt x="625" y="715"/>
                        <a:pt x="598" y="721"/>
                        <a:pt x="564" y="721"/>
                      </a:cubicBezTo>
                      <a:cubicBezTo>
                        <a:pt x="454" y="721"/>
                        <a:pt x="274" y="658"/>
                        <a:pt x="106" y="511"/>
                      </a:cubicBezTo>
                      <a:cubicBezTo>
                        <a:pt x="93" y="503"/>
                        <a:pt x="78" y="498"/>
                        <a:pt x="64" y="498"/>
                      </a:cubicBezTo>
                      <a:cubicBezTo>
                        <a:pt x="46" y="498"/>
                        <a:pt x="30" y="505"/>
                        <a:pt x="19" y="521"/>
                      </a:cubicBezTo>
                      <a:cubicBezTo>
                        <a:pt x="0" y="550"/>
                        <a:pt x="0" y="588"/>
                        <a:pt x="19" y="607"/>
                      </a:cubicBezTo>
                      <a:cubicBezTo>
                        <a:pt x="190" y="756"/>
                        <a:pt x="402" y="842"/>
                        <a:pt x="559" y="842"/>
                      </a:cubicBezTo>
                      <a:cubicBezTo>
                        <a:pt x="615" y="842"/>
                        <a:pt x="663" y="832"/>
                        <a:pt x="701" y="809"/>
                      </a:cubicBezTo>
                      <a:cubicBezTo>
                        <a:pt x="711" y="809"/>
                        <a:pt x="730" y="799"/>
                        <a:pt x="739" y="799"/>
                      </a:cubicBezTo>
                      <a:cubicBezTo>
                        <a:pt x="787" y="751"/>
                        <a:pt x="807" y="675"/>
                        <a:pt x="797" y="607"/>
                      </a:cubicBezTo>
                      <a:cubicBezTo>
                        <a:pt x="739" y="348"/>
                        <a:pt x="384" y="31"/>
                        <a:pt x="365" y="22"/>
                      </a:cubicBezTo>
                      <a:cubicBezTo>
                        <a:pt x="355" y="7"/>
                        <a:pt x="341" y="0"/>
                        <a:pt x="32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79" name="Google Shape;1579;p55">
                  <a:extLst>
                    <a:ext uri="{FF2B5EF4-FFF2-40B4-BE49-F238E27FC236}">
                      <a16:creationId xmlns="" xmlns:a16="http://schemas.microsoft.com/office/drawing/2014/main" id="{A3000110-2350-FD43-B0A1-65C8A07FF3FD}"/>
                    </a:ext>
                  </a:extLst>
                </p:cNvPr>
                <p:cNvSpPr/>
                <p:nvPr/>
              </p:nvSpPr>
              <p:spPr>
                <a:xfrm>
                  <a:off x="-2056409" y="6714652"/>
                  <a:ext cx="8706" cy="278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958" extrusionOk="0">
                      <a:moveTo>
                        <a:pt x="221" y="1"/>
                      </a:moveTo>
                      <a:cubicBezTo>
                        <a:pt x="203" y="1"/>
                        <a:pt x="186" y="8"/>
                        <a:pt x="174" y="26"/>
                      </a:cubicBezTo>
                      <a:cubicBezTo>
                        <a:pt x="1" y="353"/>
                        <a:pt x="11" y="881"/>
                        <a:pt x="11" y="900"/>
                      </a:cubicBezTo>
                      <a:cubicBezTo>
                        <a:pt x="11" y="929"/>
                        <a:pt x="39" y="958"/>
                        <a:pt x="68" y="958"/>
                      </a:cubicBezTo>
                      <a:cubicBezTo>
                        <a:pt x="87" y="958"/>
                        <a:pt x="97" y="958"/>
                        <a:pt x="116" y="948"/>
                      </a:cubicBezTo>
                      <a:cubicBezTo>
                        <a:pt x="126" y="929"/>
                        <a:pt x="135" y="910"/>
                        <a:pt x="135" y="900"/>
                      </a:cubicBezTo>
                      <a:cubicBezTo>
                        <a:pt x="135" y="900"/>
                        <a:pt x="126" y="382"/>
                        <a:pt x="279" y="84"/>
                      </a:cubicBezTo>
                      <a:cubicBezTo>
                        <a:pt x="299" y="38"/>
                        <a:pt x="260" y="1"/>
                        <a:pt x="22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80" name="Google Shape;1580;p55">
                  <a:extLst>
                    <a:ext uri="{FF2B5EF4-FFF2-40B4-BE49-F238E27FC236}">
                      <a16:creationId xmlns="" xmlns:a16="http://schemas.microsoft.com/office/drawing/2014/main" id="{EB62864F-449A-D372-DB84-8136AB1F6E0F}"/>
                    </a:ext>
                  </a:extLst>
                </p:cNvPr>
                <p:cNvSpPr/>
                <p:nvPr/>
              </p:nvSpPr>
              <p:spPr>
                <a:xfrm>
                  <a:off x="-2073124" y="6711460"/>
                  <a:ext cx="10824" cy="301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3" h="1038" extrusionOk="0">
                      <a:moveTo>
                        <a:pt x="291" y="1"/>
                      </a:moveTo>
                      <a:cubicBezTo>
                        <a:pt x="272" y="1"/>
                        <a:pt x="253" y="10"/>
                        <a:pt x="241" y="31"/>
                      </a:cubicBezTo>
                      <a:cubicBezTo>
                        <a:pt x="78" y="319"/>
                        <a:pt x="1" y="645"/>
                        <a:pt x="20" y="981"/>
                      </a:cubicBezTo>
                      <a:cubicBezTo>
                        <a:pt x="27" y="1014"/>
                        <a:pt x="55" y="1038"/>
                        <a:pt x="85" y="1038"/>
                      </a:cubicBezTo>
                      <a:cubicBezTo>
                        <a:pt x="99" y="1038"/>
                        <a:pt x="113" y="1032"/>
                        <a:pt x="126" y="1020"/>
                      </a:cubicBezTo>
                      <a:cubicBezTo>
                        <a:pt x="135" y="1010"/>
                        <a:pt x="145" y="991"/>
                        <a:pt x="145" y="972"/>
                      </a:cubicBezTo>
                      <a:cubicBezTo>
                        <a:pt x="126" y="664"/>
                        <a:pt x="202" y="357"/>
                        <a:pt x="346" y="88"/>
                      </a:cubicBezTo>
                      <a:cubicBezTo>
                        <a:pt x="373" y="42"/>
                        <a:pt x="332" y="1"/>
                        <a:pt x="29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81" name="Google Shape;1581;p55">
                  <a:extLst>
                    <a:ext uri="{FF2B5EF4-FFF2-40B4-BE49-F238E27FC236}">
                      <a16:creationId xmlns="" xmlns:a16="http://schemas.microsoft.com/office/drawing/2014/main" id="{B335E5DF-C70B-A873-659C-85C00124AFDB}"/>
                    </a:ext>
                  </a:extLst>
                </p:cNvPr>
                <p:cNvSpPr/>
                <p:nvPr/>
              </p:nvSpPr>
              <p:spPr>
                <a:xfrm>
                  <a:off x="-2088708" y="6708065"/>
                  <a:ext cx="10041" cy="274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" h="945" extrusionOk="0">
                      <a:moveTo>
                        <a:pt x="284" y="0"/>
                      </a:moveTo>
                      <a:cubicBezTo>
                        <a:pt x="261" y="0"/>
                        <a:pt x="235" y="11"/>
                        <a:pt x="221" y="33"/>
                      </a:cubicBezTo>
                      <a:cubicBezTo>
                        <a:pt x="67" y="292"/>
                        <a:pt x="0" y="589"/>
                        <a:pt x="19" y="887"/>
                      </a:cubicBezTo>
                      <a:cubicBezTo>
                        <a:pt x="19" y="926"/>
                        <a:pt x="48" y="945"/>
                        <a:pt x="87" y="945"/>
                      </a:cubicBezTo>
                      <a:cubicBezTo>
                        <a:pt x="96" y="945"/>
                        <a:pt x="106" y="935"/>
                        <a:pt x="115" y="935"/>
                      </a:cubicBezTo>
                      <a:cubicBezTo>
                        <a:pt x="135" y="916"/>
                        <a:pt x="144" y="897"/>
                        <a:pt x="144" y="878"/>
                      </a:cubicBezTo>
                      <a:cubicBezTo>
                        <a:pt x="125" y="599"/>
                        <a:pt x="192" y="330"/>
                        <a:pt x="327" y="90"/>
                      </a:cubicBezTo>
                      <a:cubicBezTo>
                        <a:pt x="346" y="61"/>
                        <a:pt x="336" y="23"/>
                        <a:pt x="307" y="4"/>
                      </a:cubicBezTo>
                      <a:cubicBezTo>
                        <a:pt x="300" y="1"/>
                        <a:pt x="292" y="0"/>
                        <a:pt x="28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82" name="Google Shape;1582;p55">
                  <a:extLst>
                    <a:ext uri="{FF2B5EF4-FFF2-40B4-BE49-F238E27FC236}">
                      <a16:creationId xmlns="" xmlns:a16="http://schemas.microsoft.com/office/drawing/2014/main" id="{7B939E9C-6F0A-D4B8-8BDF-725AEAB5BEEE}"/>
                    </a:ext>
                  </a:extLst>
                </p:cNvPr>
                <p:cNvSpPr/>
                <p:nvPr/>
              </p:nvSpPr>
              <p:spPr>
                <a:xfrm>
                  <a:off x="-2078406" y="6737026"/>
                  <a:ext cx="11463" cy="274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5" h="945" extrusionOk="0">
                      <a:moveTo>
                        <a:pt x="64" y="1"/>
                      </a:moveTo>
                      <a:cubicBezTo>
                        <a:pt x="50" y="1"/>
                        <a:pt x="38" y="5"/>
                        <a:pt x="29" y="14"/>
                      </a:cubicBezTo>
                      <a:cubicBezTo>
                        <a:pt x="0" y="33"/>
                        <a:pt x="0" y="72"/>
                        <a:pt x="29" y="100"/>
                      </a:cubicBezTo>
                      <a:cubicBezTo>
                        <a:pt x="29" y="100"/>
                        <a:pt x="327" y="465"/>
                        <a:pt x="221" y="897"/>
                      </a:cubicBezTo>
                      <a:cubicBezTo>
                        <a:pt x="233" y="931"/>
                        <a:pt x="254" y="945"/>
                        <a:pt x="275" y="945"/>
                      </a:cubicBezTo>
                      <a:cubicBezTo>
                        <a:pt x="290" y="945"/>
                        <a:pt x="305" y="938"/>
                        <a:pt x="317" y="926"/>
                      </a:cubicBezTo>
                      <a:cubicBezTo>
                        <a:pt x="327" y="916"/>
                        <a:pt x="336" y="907"/>
                        <a:pt x="336" y="897"/>
                      </a:cubicBezTo>
                      <a:cubicBezTo>
                        <a:pt x="394" y="580"/>
                        <a:pt x="308" y="264"/>
                        <a:pt x="116" y="24"/>
                      </a:cubicBezTo>
                      <a:cubicBezTo>
                        <a:pt x="100" y="8"/>
                        <a:pt x="81" y="1"/>
                        <a:pt x="6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83" name="Google Shape;1583;p55">
                  <a:extLst>
                    <a:ext uri="{FF2B5EF4-FFF2-40B4-BE49-F238E27FC236}">
                      <a16:creationId xmlns="" xmlns:a16="http://schemas.microsoft.com/office/drawing/2014/main" id="{059556F8-616C-1D50-7BCE-2886D2AF3C38}"/>
                    </a:ext>
                  </a:extLst>
                </p:cNvPr>
                <p:cNvSpPr/>
                <p:nvPr/>
              </p:nvSpPr>
              <p:spPr>
                <a:xfrm>
                  <a:off x="-2098052" y="6724286"/>
                  <a:ext cx="58388" cy="210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" h="724" extrusionOk="0">
                      <a:moveTo>
                        <a:pt x="93" y="1"/>
                      </a:moveTo>
                      <a:cubicBezTo>
                        <a:pt x="44" y="1"/>
                        <a:pt x="0" y="57"/>
                        <a:pt x="44" y="107"/>
                      </a:cubicBezTo>
                      <a:cubicBezTo>
                        <a:pt x="520" y="636"/>
                        <a:pt x="1223" y="723"/>
                        <a:pt x="1631" y="723"/>
                      </a:cubicBezTo>
                      <a:cubicBezTo>
                        <a:pt x="1815" y="723"/>
                        <a:pt x="1939" y="706"/>
                        <a:pt x="1954" y="703"/>
                      </a:cubicBezTo>
                      <a:cubicBezTo>
                        <a:pt x="1964" y="703"/>
                        <a:pt x="1974" y="703"/>
                        <a:pt x="1983" y="693"/>
                      </a:cubicBezTo>
                      <a:cubicBezTo>
                        <a:pt x="2002" y="674"/>
                        <a:pt x="2012" y="655"/>
                        <a:pt x="2012" y="635"/>
                      </a:cubicBezTo>
                      <a:cubicBezTo>
                        <a:pt x="2004" y="610"/>
                        <a:pt x="1981" y="585"/>
                        <a:pt x="1950" y="585"/>
                      </a:cubicBezTo>
                      <a:cubicBezTo>
                        <a:pt x="1945" y="585"/>
                        <a:pt x="1940" y="586"/>
                        <a:pt x="1935" y="587"/>
                      </a:cubicBezTo>
                      <a:cubicBezTo>
                        <a:pt x="1932" y="587"/>
                        <a:pt x="1828" y="601"/>
                        <a:pt x="1666" y="601"/>
                      </a:cubicBezTo>
                      <a:cubicBezTo>
                        <a:pt x="1287" y="601"/>
                        <a:pt x="591" y="526"/>
                        <a:pt x="140" y="21"/>
                      </a:cubicBezTo>
                      <a:cubicBezTo>
                        <a:pt x="126" y="7"/>
                        <a:pt x="109" y="1"/>
                        <a:pt x="9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1584" name="Google Shape;1584;p55">
              <a:extLst>
                <a:ext uri="{FF2B5EF4-FFF2-40B4-BE49-F238E27FC236}">
                  <a16:creationId xmlns="" xmlns:a16="http://schemas.microsoft.com/office/drawing/2014/main" id="{6279DA99-DC4A-E3B2-1D3F-E44C7BC419AE}"/>
                </a:ext>
              </a:extLst>
            </p:cNvPr>
            <p:cNvGrpSpPr/>
            <p:nvPr/>
          </p:nvGrpSpPr>
          <p:grpSpPr>
            <a:xfrm rot="5135559">
              <a:off x="1640992" y="2957665"/>
              <a:ext cx="340845" cy="374042"/>
              <a:chOff x="-2113902" y="6688302"/>
              <a:chExt cx="82810" cy="90883"/>
            </a:xfrm>
          </p:grpSpPr>
          <p:sp>
            <p:nvSpPr>
              <p:cNvPr id="1585" name="Google Shape;1585;p55">
                <a:extLst>
                  <a:ext uri="{FF2B5EF4-FFF2-40B4-BE49-F238E27FC236}">
                    <a16:creationId xmlns="" xmlns:a16="http://schemas.microsoft.com/office/drawing/2014/main" id="{F1C871C2-0DE5-B628-67A7-53FEBAA5B2FC}"/>
                  </a:ext>
                </a:extLst>
              </p:cNvPr>
              <p:cNvSpPr/>
              <p:nvPr/>
            </p:nvSpPr>
            <p:spPr>
              <a:xfrm rot="-57375">
                <a:off x="-2113293" y="6688979"/>
                <a:ext cx="81592" cy="89529"/>
              </a:xfrm>
              <a:custGeom>
                <a:avLst/>
                <a:gdLst/>
                <a:ahLst/>
                <a:cxnLst/>
                <a:rect l="l" t="t" r="r" b="b"/>
                <a:pathLst>
                  <a:path w="3026" h="2732" extrusionOk="0">
                    <a:moveTo>
                      <a:pt x="1015" y="0"/>
                    </a:moveTo>
                    <a:cubicBezTo>
                      <a:pt x="949" y="0"/>
                      <a:pt x="891" y="5"/>
                      <a:pt x="846" y="14"/>
                    </a:cubicBezTo>
                    <a:cubicBezTo>
                      <a:pt x="299" y="119"/>
                      <a:pt x="366" y="1012"/>
                      <a:pt x="366" y="1012"/>
                    </a:cubicBezTo>
                    <a:cubicBezTo>
                      <a:pt x="203" y="1031"/>
                      <a:pt x="78" y="1156"/>
                      <a:pt x="49" y="1320"/>
                    </a:cubicBezTo>
                    <a:cubicBezTo>
                      <a:pt x="1" y="1588"/>
                      <a:pt x="596" y="2414"/>
                      <a:pt x="596" y="2414"/>
                    </a:cubicBezTo>
                    <a:cubicBezTo>
                      <a:pt x="596" y="2414"/>
                      <a:pt x="1006" y="2731"/>
                      <a:pt x="1521" y="2731"/>
                    </a:cubicBezTo>
                    <a:cubicBezTo>
                      <a:pt x="1782" y="2731"/>
                      <a:pt x="2069" y="2650"/>
                      <a:pt x="2344" y="2404"/>
                    </a:cubicBezTo>
                    <a:cubicBezTo>
                      <a:pt x="2344" y="2404"/>
                      <a:pt x="3025" y="1617"/>
                      <a:pt x="2920" y="974"/>
                    </a:cubicBezTo>
                    <a:cubicBezTo>
                      <a:pt x="2816" y="329"/>
                      <a:pt x="1583" y="0"/>
                      <a:pt x="1015" y="0"/>
                    </a:cubicBezTo>
                    <a:close/>
                  </a:path>
                </a:pathLst>
              </a:custGeom>
              <a:solidFill>
                <a:srgbClr val="F1CBA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86" name="Google Shape;1586;p55">
                <a:extLst>
                  <a:ext uri="{FF2B5EF4-FFF2-40B4-BE49-F238E27FC236}">
                    <a16:creationId xmlns="" xmlns:a16="http://schemas.microsoft.com/office/drawing/2014/main" id="{5C16ED5A-2307-12FC-B867-5A7E632759F6}"/>
                  </a:ext>
                </a:extLst>
              </p:cNvPr>
              <p:cNvSpPr/>
              <p:nvPr/>
            </p:nvSpPr>
            <p:spPr>
              <a:xfrm rot="-57375">
                <a:off x="-2056841" y="6699461"/>
                <a:ext cx="8089" cy="31394"/>
              </a:xfrm>
              <a:custGeom>
                <a:avLst/>
                <a:gdLst/>
                <a:ahLst/>
                <a:cxnLst/>
                <a:rect l="l" t="t" r="r" b="b"/>
                <a:pathLst>
                  <a:path w="300" h="958" extrusionOk="0">
                    <a:moveTo>
                      <a:pt x="221" y="1"/>
                    </a:moveTo>
                    <a:cubicBezTo>
                      <a:pt x="203" y="1"/>
                      <a:pt x="186" y="8"/>
                      <a:pt x="174" y="26"/>
                    </a:cubicBezTo>
                    <a:cubicBezTo>
                      <a:pt x="1" y="353"/>
                      <a:pt x="11" y="881"/>
                      <a:pt x="11" y="900"/>
                    </a:cubicBezTo>
                    <a:cubicBezTo>
                      <a:pt x="11" y="929"/>
                      <a:pt x="39" y="958"/>
                      <a:pt x="68" y="958"/>
                    </a:cubicBezTo>
                    <a:cubicBezTo>
                      <a:pt x="87" y="958"/>
                      <a:pt x="97" y="958"/>
                      <a:pt x="116" y="948"/>
                    </a:cubicBezTo>
                    <a:cubicBezTo>
                      <a:pt x="126" y="929"/>
                      <a:pt x="135" y="910"/>
                      <a:pt x="135" y="900"/>
                    </a:cubicBezTo>
                    <a:cubicBezTo>
                      <a:pt x="135" y="900"/>
                      <a:pt x="126" y="382"/>
                      <a:pt x="279" y="84"/>
                    </a:cubicBezTo>
                    <a:cubicBezTo>
                      <a:pt x="299" y="38"/>
                      <a:pt x="260" y="1"/>
                      <a:pt x="2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87" name="Google Shape;1587;p55">
                <a:extLst>
                  <a:ext uri="{FF2B5EF4-FFF2-40B4-BE49-F238E27FC236}">
                    <a16:creationId xmlns="" xmlns:a16="http://schemas.microsoft.com/office/drawing/2014/main" id="{23AD6C58-56F0-8A66-799A-07A902B5E9D1}"/>
                  </a:ext>
                </a:extLst>
              </p:cNvPr>
              <p:cNvSpPr/>
              <p:nvPr/>
            </p:nvSpPr>
            <p:spPr>
              <a:xfrm rot="-57375">
                <a:off x="-2072338" y="6696100"/>
                <a:ext cx="10057" cy="34016"/>
              </a:xfrm>
              <a:custGeom>
                <a:avLst/>
                <a:gdLst/>
                <a:ahLst/>
                <a:cxnLst/>
                <a:rect l="l" t="t" r="r" b="b"/>
                <a:pathLst>
                  <a:path w="373" h="1038" extrusionOk="0">
                    <a:moveTo>
                      <a:pt x="291" y="1"/>
                    </a:moveTo>
                    <a:cubicBezTo>
                      <a:pt x="272" y="1"/>
                      <a:pt x="253" y="10"/>
                      <a:pt x="241" y="31"/>
                    </a:cubicBezTo>
                    <a:cubicBezTo>
                      <a:pt x="78" y="319"/>
                      <a:pt x="1" y="645"/>
                      <a:pt x="20" y="981"/>
                    </a:cubicBezTo>
                    <a:cubicBezTo>
                      <a:pt x="27" y="1014"/>
                      <a:pt x="55" y="1038"/>
                      <a:pt x="85" y="1038"/>
                    </a:cubicBezTo>
                    <a:cubicBezTo>
                      <a:pt x="99" y="1038"/>
                      <a:pt x="113" y="1032"/>
                      <a:pt x="126" y="1020"/>
                    </a:cubicBezTo>
                    <a:cubicBezTo>
                      <a:pt x="135" y="1010"/>
                      <a:pt x="145" y="991"/>
                      <a:pt x="145" y="972"/>
                    </a:cubicBezTo>
                    <a:cubicBezTo>
                      <a:pt x="126" y="664"/>
                      <a:pt x="202" y="357"/>
                      <a:pt x="346" y="88"/>
                    </a:cubicBezTo>
                    <a:cubicBezTo>
                      <a:pt x="373" y="42"/>
                      <a:pt x="332" y="1"/>
                      <a:pt x="2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88" name="Google Shape;1588;p55">
                <a:extLst>
                  <a:ext uri="{FF2B5EF4-FFF2-40B4-BE49-F238E27FC236}">
                    <a16:creationId xmlns="" xmlns:a16="http://schemas.microsoft.com/office/drawing/2014/main" id="{54639117-B6FD-F440-A521-71650FACB324}"/>
                  </a:ext>
                </a:extLst>
              </p:cNvPr>
              <p:cNvSpPr/>
              <p:nvPr/>
            </p:nvSpPr>
            <p:spPr>
              <a:xfrm rot="-57375">
                <a:off x="-2086740" y="6692514"/>
                <a:ext cx="9329" cy="30968"/>
              </a:xfrm>
              <a:custGeom>
                <a:avLst/>
                <a:gdLst/>
                <a:ahLst/>
                <a:cxnLst/>
                <a:rect l="l" t="t" r="r" b="b"/>
                <a:pathLst>
                  <a:path w="346" h="945" extrusionOk="0">
                    <a:moveTo>
                      <a:pt x="284" y="0"/>
                    </a:moveTo>
                    <a:cubicBezTo>
                      <a:pt x="261" y="0"/>
                      <a:pt x="235" y="11"/>
                      <a:pt x="221" y="33"/>
                    </a:cubicBezTo>
                    <a:cubicBezTo>
                      <a:pt x="67" y="292"/>
                      <a:pt x="0" y="589"/>
                      <a:pt x="19" y="887"/>
                    </a:cubicBezTo>
                    <a:cubicBezTo>
                      <a:pt x="19" y="926"/>
                      <a:pt x="48" y="945"/>
                      <a:pt x="87" y="945"/>
                    </a:cubicBezTo>
                    <a:cubicBezTo>
                      <a:pt x="96" y="945"/>
                      <a:pt x="106" y="935"/>
                      <a:pt x="115" y="935"/>
                    </a:cubicBezTo>
                    <a:cubicBezTo>
                      <a:pt x="135" y="916"/>
                      <a:pt x="144" y="897"/>
                      <a:pt x="144" y="878"/>
                    </a:cubicBezTo>
                    <a:cubicBezTo>
                      <a:pt x="125" y="599"/>
                      <a:pt x="192" y="330"/>
                      <a:pt x="327" y="90"/>
                    </a:cubicBezTo>
                    <a:cubicBezTo>
                      <a:pt x="346" y="61"/>
                      <a:pt x="336" y="23"/>
                      <a:pt x="307" y="4"/>
                    </a:cubicBezTo>
                    <a:cubicBezTo>
                      <a:pt x="300" y="1"/>
                      <a:pt x="292" y="0"/>
                      <a:pt x="2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3B18FABD-BD0B-9F72-8495-3E99CE3247A3}"/>
              </a:ext>
            </a:extLst>
          </p:cNvPr>
          <p:cNvSpPr txBox="1"/>
          <p:nvPr/>
        </p:nvSpPr>
        <p:spPr>
          <a:xfrm>
            <a:off x="3412322" y="1713134"/>
            <a:ext cx="5521417" cy="204145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500" b="1" dirty="0" smtClean="0">
                <a:solidFill>
                  <a:schemeClr val="accent1">
                    <a:lumMod val="75000"/>
                  </a:schemeClr>
                </a:solidFill>
              </a:rPr>
              <a:t>CHÚC CÁC EM HỌC TỐT!</a:t>
            </a:r>
            <a:endParaRPr lang="en-US" sz="45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6434548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8">
          <a:extLst>
            <a:ext uri="{FF2B5EF4-FFF2-40B4-BE49-F238E27FC236}">
              <a16:creationId xmlns="" xmlns:a16="http://schemas.microsoft.com/office/drawing/2014/main" id="{1124FF9D-3A82-DE8A-8E9C-6B5E94C122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62" name="Google Shape;1662;p59">
            <a:extLst>
              <a:ext uri="{FF2B5EF4-FFF2-40B4-BE49-F238E27FC236}">
                <a16:creationId xmlns="" xmlns:a16="http://schemas.microsoft.com/office/drawing/2014/main" id="{80339742-E527-A482-2186-157133AEE094}"/>
              </a:ext>
            </a:extLst>
          </p:cNvPr>
          <p:cNvGrpSpPr/>
          <p:nvPr/>
        </p:nvGrpSpPr>
        <p:grpSpPr>
          <a:xfrm>
            <a:off x="-1571833" y="-3685139"/>
            <a:ext cx="11482222" cy="7593662"/>
            <a:chOff x="-1571833" y="-3347864"/>
            <a:chExt cx="11482222" cy="7593662"/>
          </a:xfrm>
        </p:grpSpPr>
        <p:grpSp>
          <p:nvGrpSpPr>
            <p:cNvPr id="1663" name="Google Shape;1663;p59">
              <a:extLst>
                <a:ext uri="{FF2B5EF4-FFF2-40B4-BE49-F238E27FC236}">
                  <a16:creationId xmlns="" xmlns:a16="http://schemas.microsoft.com/office/drawing/2014/main" id="{B180BCFD-6649-89F4-EE64-3A1B70CC2E10}"/>
                </a:ext>
              </a:extLst>
            </p:cNvPr>
            <p:cNvGrpSpPr/>
            <p:nvPr/>
          </p:nvGrpSpPr>
          <p:grpSpPr>
            <a:xfrm rot="-649484">
              <a:off x="-1130465" y="-2403297"/>
              <a:ext cx="10599486" cy="5704528"/>
              <a:chOff x="-940176" y="2650339"/>
              <a:chExt cx="10599238" cy="5704394"/>
            </a:xfrm>
          </p:grpSpPr>
          <p:grpSp>
            <p:nvGrpSpPr>
              <p:cNvPr id="1664" name="Google Shape;1664;p59">
                <a:extLst>
                  <a:ext uri="{FF2B5EF4-FFF2-40B4-BE49-F238E27FC236}">
                    <a16:creationId xmlns="" xmlns:a16="http://schemas.microsoft.com/office/drawing/2014/main" id="{37BCC1D0-D7D0-7301-226A-FD68BD35CD52}"/>
                  </a:ext>
                </a:extLst>
              </p:cNvPr>
              <p:cNvGrpSpPr/>
              <p:nvPr/>
            </p:nvGrpSpPr>
            <p:grpSpPr>
              <a:xfrm rot="743525">
                <a:off x="-667562" y="3686816"/>
                <a:ext cx="10054012" cy="3631439"/>
                <a:chOff x="-610363" y="-4761234"/>
                <a:chExt cx="10054031" cy="4192929"/>
              </a:xfrm>
            </p:grpSpPr>
            <p:grpSp>
              <p:nvGrpSpPr>
                <p:cNvPr id="1665" name="Google Shape;1665;p59">
                  <a:extLst>
                    <a:ext uri="{FF2B5EF4-FFF2-40B4-BE49-F238E27FC236}">
                      <a16:creationId xmlns="" xmlns:a16="http://schemas.microsoft.com/office/drawing/2014/main" id="{89207763-964E-0DE4-864F-F94164E366D6}"/>
                    </a:ext>
                  </a:extLst>
                </p:cNvPr>
                <p:cNvGrpSpPr/>
                <p:nvPr/>
              </p:nvGrpSpPr>
              <p:grpSpPr>
                <a:xfrm>
                  <a:off x="3196784" y="-3409877"/>
                  <a:ext cx="1582071" cy="1901195"/>
                  <a:chOff x="3146778" y="-3490840"/>
                  <a:chExt cx="1582071" cy="1901195"/>
                </a:xfrm>
              </p:grpSpPr>
              <p:sp>
                <p:nvSpPr>
                  <p:cNvPr id="1666" name="Google Shape;1666;p59">
                    <a:extLst>
                      <a:ext uri="{FF2B5EF4-FFF2-40B4-BE49-F238E27FC236}">
                        <a16:creationId xmlns="" xmlns:a16="http://schemas.microsoft.com/office/drawing/2014/main" id="{E66193A7-0C46-1C98-A504-7B138BDEF0C6}"/>
                      </a:ext>
                    </a:extLst>
                  </p:cNvPr>
                  <p:cNvSpPr/>
                  <p:nvPr/>
                </p:nvSpPr>
                <p:spPr>
                  <a:xfrm rot="-253961">
                    <a:off x="3203990" y="-3438633"/>
                    <a:ext cx="1467634" cy="179618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66" h="28727" extrusionOk="0">
                        <a:moveTo>
                          <a:pt x="1" y="0"/>
                        </a:moveTo>
                        <a:lnTo>
                          <a:pt x="4469" y="28727"/>
                        </a:lnTo>
                        <a:lnTo>
                          <a:pt x="15794" y="20213"/>
                        </a:lnTo>
                        <a:lnTo>
                          <a:pt x="16866" y="4663"/>
                        </a:lnTo>
                        <a:lnTo>
                          <a:pt x="5509" y="4030"/>
                        </a:lnTo>
                        <a:lnTo>
                          <a:pt x="1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67" name="Google Shape;1667;p59">
                    <a:extLst>
                      <a:ext uri="{FF2B5EF4-FFF2-40B4-BE49-F238E27FC236}">
                        <a16:creationId xmlns="" xmlns:a16="http://schemas.microsoft.com/office/drawing/2014/main" id="{4384B1DC-2B2D-53E0-B8B5-A5AF548ECAC8}"/>
                      </a:ext>
                    </a:extLst>
                  </p:cNvPr>
                  <p:cNvSpPr/>
                  <p:nvPr/>
                </p:nvSpPr>
                <p:spPr>
                  <a:xfrm rot="-253961">
                    <a:off x="3204003" y="-3438038"/>
                    <a:ext cx="1467634" cy="179618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66" h="28727" extrusionOk="0">
                        <a:moveTo>
                          <a:pt x="1" y="0"/>
                        </a:moveTo>
                        <a:lnTo>
                          <a:pt x="4469" y="28727"/>
                        </a:lnTo>
                        <a:lnTo>
                          <a:pt x="15794" y="20213"/>
                        </a:lnTo>
                        <a:lnTo>
                          <a:pt x="16866" y="4663"/>
                        </a:lnTo>
                        <a:lnTo>
                          <a:pt x="5509" y="4030"/>
                        </a:lnTo>
                        <a:lnTo>
                          <a:pt x="1" y="0"/>
                        </a:lnTo>
                        <a:close/>
                      </a:path>
                    </a:pathLst>
                  </a:custGeom>
                  <a:solidFill>
                    <a:srgbClr val="211A1B">
                      <a:alpha val="1709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668" name="Google Shape;1668;p59">
                  <a:extLst>
                    <a:ext uri="{FF2B5EF4-FFF2-40B4-BE49-F238E27FC236}">
                      <a16:creationId xmlns="" xmlns:a16="http://schemas.microsoft.com/office/drawing/2014/main" id="{F060585C-5950-6153-EF57-68654BEBFA9A}"/>
                    </a:ext>
                  </a:extLst>
                </p:cNvPr>
                <p:cNvGrpSpPr/>
                <p:nvPr/>
              </p:nvGrpSpPr>
              <p:grpSpPr>
                <a:xfrm>
                  <a:off x="3426428" y="-4761234"/>
                  <a:ext cx="6017241" cy="3385040"/>
                  <a:chOff x="5377687" y="-35689"/>
                  <a:chExt cx="2546441" cy="1432518"/>
                </a:xfrm>
              </p:grpSpPr>
              <p:sp>
                <p:nvSpPr>
                  <p:cNvPr id="1669" name="Google Shape;1669;p59">
                    <a:extLst>
                      <a:ext uri="{FF2B5EF4-FFF2-40B4-BE49-F238E27FC236}">
                        <a16:creationId xmlns="" xmlns:a16="http://schemas.microsoft.com/office/drawing/2014/main" id="{9358777E-C032-9979-F487-475232EDC219}"/>
                      </a:ext>
                    </a:extLst>
                  </p:cNvPr>
                  <p:cNvSpPr/>
                  <p:nvPr/>
                </p:nvSpPr>
                <p:spPr>
                  <a:xfrm rot="-253916">
                    <a:off x="5415618" y="54571"/>
                    <a:ext cx="2470580" cy="12524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7089" h="47334" extrusionOk="0">
                        <a:moveTo>
                          <a:pt x="64456" y="1"/>
                        </a:moveTo>
                        <a:cubicBezTo>
                          <a:pt x="55347" y="1"/>
                          <a:pt x="46259" y="911"/>
                          <a:pt x="37322" y="2717"/>
                        </a:cubicBezTo>
                        <a:cubicBezTo>
                          <a:pt x="35681" y="3059"/>
                          <a:pt x="34040" y="3416"/>
                          <a:pt x="32415" y="3806"/>
                        </a:cubicBezTo>
                        <a:cubicBezTo>
                          <a:pt x="31424" y="4050"/>
                          <a:pt x="30449" y="4293"/>
                          <a:pt x="29474" y="4553"/>
                        </a:cubicBezTo>
                        <a:cubicBezTo>
                          <a:pt x="27264" y="5138"/>
                          <a:pt x="25071" y="5772"/>
                          <a:pt x="22910" y="6471"/>
                        </a:cubicBezTo>
                        <a:cubicBezTo>
                          <a:pt x="19238" y="7641"/>
                          <a:pt x="15631" y="8957"/>
                          <a:pt x="12089" y="10435"/>
                        </a:cubicBezTo>
                        <a:cubicBezTo>
                          <a:pt x="9765" y="11378"/>
                          <a:pt x="7474" y="12401"/>
                          <a:pt x="5232" y="13490"/>
                        </a:cubicBezTo>
                        <a:lnTo>
                          <a:pt x="6353" y="24603"/>
                        </a:lnTo>
                        <a:lnTo>
                          <a:pt x="6646" y="27333"/>
                        </a:lnTo>
                        <a:lnTo>
                          <a:pt x="7020" y="31021"/>
                        </a:lnTo>
                        <a:cubicBezTo>
                          <a:pt x="7328" y="32565"/>
                          <a:pt x="7036" y="34271"/>
                          <a:pt x="6386" y="35733"/>
                        </a:cubicBezTo>
                        <a:cubicBezTo>
                          <a:pt x="5476" y="37813"/>
                          <a:pt x="3949" y="39568"/>
                          <a:pt x="2600" y="41388"/>
                        </a:cubicBezTo>
                        <a:cubicBezTo>
                          <a:pt x="1495" y="42866"/>
                          <a:pt x="0" y="45547"/>
                          <a:pt x="2096" y="46944"/>
                        </a:cubicBezTo>
                        <a:cubicBezTo>
                          <a:pt x="2506" y="47217"/>
                          <a:pt x="2929" y="47334"/>
                          <a:pt x="3356" y="47334"/>
                        </a:cubicBezTo>
                        <a:cubicBezTo>
                          <a:pt x="5452" y="47334"/>
                          <a:pt x="7663" y="44523"/>
                          <a:pt x="9067" y="43484"/>
                        </a:cubicBezTo>
                        <a:cubicBezTo>
                          <a:pt x="11390" y="41729"/>
                          <a:pt x="13779" y="40055"/>
                          <a:pt x="16216" y="38463"/>
                        </a:cubicBezTo>
                        <a:lnTo>
                          <a:pt x="16606" y="38203"/>
                        </a:lnTo>
                        <a:cubicBezTo>
                          <a:pt x="18539" y="36952"/>
                          <a:pt x="20489" y="35733"/>
                          <a:pt x="22488" y="34580"/>
                        </a:cubicBezTo>
                        <a:cubicBezTo>
                          <a:pt x="23739" y="33849"/>
                          <a:pt x="24990" y="33150"/>
                          <a:pt x="26257" y="32467"/>
                        </a:cubicBezTo>
                        <a:cubicBezTo>
                          <a:pt x="28337" y="31346"/>
                          <a:pt x="30465" y="30274"/>
                          <a:pt x="32610" y="29250"/>
                        </a:cubicBezTo>
                        <a:cubicBezTo>
                          <a:pt x="43545" y="24051"/>
                          <a:pt x="55146" y="20346"/>
                          <a:pt x="67088" y="18202"/>
                        </a:cubicBezTo>
                        <a:lnTo>
                          <a:pt x="66471" y="11735"/>
                        </a:lnTo>
                        <a:lnTo>
                          <a:pt x="66211" y="8843"/>
                        </a:lnTo>
                        <a:lnTo>
                          <a:pt x="65398" y="4"/>
                        </a:lnTo>
                        <a:cubicBezTo>
                          <a:pt x="65084" y="2"/>
                          <a:pt x="64770" y="1"/>
                          <a:pt x="64456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70" name="Google Shape;1670;p59">
                    <a:extLst>
                      <a:ext uri="{FF2B5EF4-FFF2-40B4-BE49-F238E27FC236}">
                        <a16:creationId xmlns="" xmlns:a16="http://schemas.microsoft.com/office/drawing/2014/main" id="{44FCAEA5-A9E7-86DF-06F4-E10CD9B686BE}"/>
                      </a:ext>
                    </a:extLst>
                  </p:cNvPr>
                  <p:cNvSpPr/>
                  <p:nvPr/>
                </p:nvSpPr>
                <p:spPr>
                  <a:xfrm rot="-253916">
                    <a:off x="5423340" y="288727"/>
                    <a:ext cx="2470580" cy="101805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7089" h="38475" extrusionOk="0">
                        <a:moveTo>
                          <a:pt x="66211" y="0"/>
                        </a:moveTo>
                        <a:cubicBezTo>
                          <a:pt x="45121" y="1040"/>
                          <a:pt x="24632" y="7409"/>
                          <a:pt x="6646" y="18474"/>
                        </a:cubicBezTo>
                        <a:lnTo>
                          <a:pt x="7020" y="22162"/>
                        </a:lnTo>
                        <a:cubicBezTo>
                          <a:pt x="7344" y="23690"/>
                          <a:pt x="7036" y="25412"/>
                          <a:pt x="6386" y="26874"/>
                        </a:cubicBezTo>
                        <a:cubicBezTo>
                          <a:pt x="5476" y="28938"/>
                          <a:pt x="3949" y="30693"/>
                          <a:pt x="2600" y="32529"/>
                        </a:cubicBezTo>
                        <a:cubicBezTo>
                          <a:pt x="1495" y="34007"/>
                          <a:pt x="0" y="36688"/>
                          <a:pt x="2113" y="38085"/>
                        </a:cubicBezTo>
                        <a:cubicBezTo>
                          <a:pt x="2520" y="38358"/>
                          <a:pt x="2940" y="38474"/>
                          <a:pt x="3366" y="38474"/>
                        </a:cubicBezTo>
                        <a:cubicBezTo>
                          <a:pt x="5456" y="38474"/>
                          <a:pt x="7676" y="35661"/>
                          <a:pt x="9067" y="34608"/>
                        </a:cubicBezTo>
                        <a:cubicBezTo>
                          <a:pt x="11504" y="32772"/>
                          <a:pt x="14006" y="31018"/>
                          <a:pt x="16573" y="29344"/>
                        </a:cubicBezTo>
                        <a:cubicBezTo>
                          <a:pt x="31911" y="19368"/>
                          <a:pt x="49085" y="12576"/>
                          <a:pt x="67088" y="9343"/>
                        </a:cubicBezTo>
                        <a:lnTo>
                          <a:pt x="66211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71" name="Google Shape;1671;p59">
                    <a:extLst>
                      <a:ext uri="{FF2B5EF4-FFF2-40B4-BE49-F238E27FC236}">
                        <a16:creationId xmlns="" xmlns:a16="http://schemas.microsoft.com/office/drawing/2014/main" id="{26241396-4AD6-FB51-E8A5-99CD97AB13C5}"/>
                      </a:ext>
                    </a:extLst>
                  </p:cNvPr>
                  <p:cNvSpPr/>
                  <p:nvPr/>
                </p:nvSpPr>
                <p:spPr>
                  <a:xfrm rot="-253916">
                    <a:off x="6368254" y="18856"/>
                    <a:ext cx="1503655" cy="85953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832" h="32484" extrusionOk="0">
                        <a:moveTo>
                          <a:pt x="38197" y="1"/>
                        </a:moveTo>
                        <a:cubicBezTo>
                          <a:pt x="29074" y="1"/>
                          <a:pt x="19986" y="911"/>
                          <a:pt x="11065" y="2733"/>
                        </a:cubicBezTo>
                        <a:cubicBezTo>
                          <a:pt x="11081" y="8891"/>
                          <a:pt x="9391" y="15082"/>
                          <a:pt x="6840" y="20704"/>
                        </a:cubicBezTo>
                        <a:cubicBezTo>
                          <a:pt x="4939" y="24847"/>
                          <a:pt x="2567" y="28730"/>
                          <a:pt x="0" y="32483"/>
                        </a:cubicBezTo>
                        <a:cubicBezTo>
                          <a:pt x="2080" y="31362"/>
                          <a:pt x="4208" y="30290"/>
                          <a:pt x="6353" y="29266"/>
                        </a:cubicBezTo>
                        <a:cubicBezTo>
                          <a:pt x="17288" y="24067"/>
                          <a:pt x="28889" y="20362"/>
                          <a:pt x="40831" y="18218"/>
                        </a:cubicBezTo>
                        <a:lnTo>
                          <a:pt x="40214" y="11735"/>
                        </a:lnTo>
                        <a:lnTo>
                          <a:pt x="39954" y="8859"/>
                        </a:lnTo>
                        <a:lnTo>
                          <a:pt x="39141" y="4"/>
                        </a:lnTo>
                        <a:cubicBezTo>
                          <a:pt x="38827" y="2"/>
                          <a:pt x="38512" y="1"/>
                          <a:pt x="38197" y="1"/>
                        </a:cubicBezTo>
                        <a:close/>
                      </a:path>
                    </a:pathLst>
                  </a:custGeom>
                  <a:solidFill>
                    <a:srgbClr val="211A1B">
                      <a:alpha val="1709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72" name="Google Shape;1672;p59">
                    <a:extLst>
                      <a:ext uri="{FF2B5EF4-FFF2-40B4-BE49-F238E27FC236}">
                        <a16:creationId xmlns="" xmlns:a16="http://schemas.microsoft.com/office/drawing/2014/main" id="{B3746AA5-D22F-4341-CEA8-270BF7E49678}"/>
                      </a:ext>
                    </a:extLst>
                  </p:cNvPr>
                  <p:cNvSpPr/>
                  <p:nvPr/>
                </p:nvSpPr>
                <p:spPr>
                  <a:xfrm rot="-253916">
                    <a:off x="6009255" y="180501"/>
                    <a:ext cx="595982" cy="91702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184" h="34657" extrusionOk="0">
                        <a:moveTo>
                          <a:pt x="16184" y="0"/>
                        </a:moveTo>
                        <a:lnTo>
                          <a:pt x="16184" y="0"/>
                        </a:lnTo>
                        <a:cubicBezTo>
                          <a:pt x="15209" y="244"/>
                          <a:pt x="14234" y="487"/>
                          <a:pt x="13259" y="747"/>
                        </a:cubicBezTo>
                        <a:cubicBezTo>
                          <a:pt x="11033" y="1332"/>
                          <a:pt x="8840" y="1966"/>
                          <a:pt x="6679" y="2665"/>
                        </a:cubicBezTo>
                        <a:cubicBezTo>
                          <a:pt x="5866" y="13551"/>
                          <a:pt x="3900" y="24502"/>
                          <a:pt x="1" y="34657"/>
                        </a:cubicBezTo>
                        <a:lnTo>
                          <a:pt x="375" y="34397"/>
                        </a:lnTo>
                        <a:cubicBezTo>
                          <a:pt x="2292" y="33146"/>
                          <a:pt x="4258" y="31927"/>
                          <a:pt x="6256" y="30774"/>
                        </a:cubicBezTo>
                        <a:cubicBezTo>
                          <a:pt x="11309" y="21171"/>
                          <a:pt x="14673" y="10756"/>
                          <a:pt x="16184" y="0"/>
                        </a:cubicBezTo>
                        <a:close/>
                      </a:path>
                    </a:pathLst>
                  </a:custGeom>
                  <a:solidFill>
                    <a:srgbClr val="F5F1E4">
                      <a:alpha val="949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673" name="Google Shape;1673;p59">
                  <a:extLst>
                    <a:ext uri="{FF2B5EF4-FFF2-40B4-BE49-F238E27FC236}">
                      <a16:creationId xmlns="" xmlns:a16="http://schemas.microsoft.com/office/drawing/2014/main" id="{FEC3E0B8-6D81-5DBE-F809-F304B30CAD74}"/>
                    </a:ext>
                  </a:extLst>
                </p:cNvPr>
                <p:cNvGrpSpPr/>
                <p:nvPr/>
              </p:nvGrpSpPr>
              <p:grpSpPr>
                <a:xfrm>
                  <a:off x="-610363" y="-4512805"/>
                  <a:ext cx="4893914" cy="3944500"/>
                  <a:chOff x="3658129" y="22533"/>
                  <a:chExt cx="2071060" cy="1669276"/>
                </a:xfrm>
              </p:grpSpPr>
              <p:sp>
                <p:nvSpPr>
                  <p:cNvPr id="1674" name="Google Shape;1674;p59">
                    <a:extLst>
                      <a:ext uri="{FF2B5EF4-FFF2-40B4-BE49-F238E27FC236}">
                        <a16:creationId xmlns="" xmlns:a16="http://schemas.microsoft.com/office/drawing/2014/main" id="{D183ADC1-0AA4-0AA8-433D-152FBBB18698}"/>
                      </a:ext>
                    </a:extLst>
                  </p:cNvPr>
                  <p:cNvSpPr/>
                  <p:nvPr/>
                </p:nvSpPr>
                <p:spPr>
                  <a:xfrm rot="-253916">
                    <a:off x="4900054" y="49679"/>
                    <a:ext cx="761733" cy="9771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685" h="36931" extrusionOk="0">
                        <a:moveTo>
                          <a:pt x="10680" y="1"/>
                        </a:moveTo>
                        <a:cubicBezTo>
                          <a:pt x="8927" y="1"/>
                          <a:pt x="7171" y="407"/>
                          <a:pt x="5476" y="876"/>
                        </a:cubicBezTo>
                        <a:cubicBezTo>
                          <a:pt x="7637" y="13046"/>
                          <a:pt x="5623" y="25915"/>
                          <a:pt x="1" y="36931"/>
                        </a:cubicBezTo>
                        <a:cubicBezTo>
                          <a:pt x="2812" y="35208"/>
                          <a:pt x="5460" y="33746"/>
                          <a:pt x="7751" y="32625"/>
                        </a:cubicBezTo>
                        <a:cubicBezTo>
                          <a:pt x="9750" y="31666"/>
                          <a:pt x="11862" y="30740"/>
                          <a:pt x="14088" y="30626"/>
                        </a:cubicBezTo>
                        <a:cubicBezTo>
                          <a:pt x="14237" y="30618"/>
                          <a:pt x="14388" y="30613"/>
                          <a:pt x="14539" y="30613"/>
                        </a:cubicBezTo>
                        <a:cubicBezTo>
                          <a:pt x="16620" y="30613"/>
                          <a:pt x="18801" y="31450"/>
                          <a:pt x="19937" y="33177"/>
                        </a:cubicBezTo>
                        <a:cubicBezTo>
                          <a:pt x="20181" y="33551"/>
                          <a:pt x="20376" y="33957"/>
                          <a:pt x="20522" y="34396"/>
                        </a:cubicBezTo>
                        <a:lnTo>
                          <a:pt x="20538" y="34445"/>
                        </a:lnTo>
                        <a:cubicBezTo>
                          <a:pt x="20587" y="34640"/>
                          <a:pt x="20636" y="34818"/>
                          <a:pt x="20685" y="34997"/>
                        </a:cubicBezTo>
                        <a:lnTo>
                          <a:pt x="19417" y="22697"/>
                        </a:lnTo>
                        <a:lnTo>
                          <a:pt x="19076" y="19367"/>
                        </a:lnTo>
                        <a:lnTo>
                          <a:pt x="18897" y="17482"/>
                        </a:lnTo>
                        <a:lnTo>
                          <a:pt x="17630" y="5150"/>
                        </a:lnTo>
                        <a:lnTo>
                          <a:pt x="17614" y="5036"/>
                        </a:lnTo>
                        <a:cubicBezTo>
                          <a:pt x="17565" y="4565"/>
                          <a:pt x="17451" y="4093"/>
                          <a:pt x="17256" y="3655"/>
                        </a:cubicBezTo>
                        <a:cubicBezTo>
                          <a:pt x="16395" y="1608"/>
                          <a:pt x="14185" y="373"/>
                          <a:pt x="11976" y="80"/>
                        </a:cubicBezTo>
                        <a:cubicBezTo>
                          <a:pt x="11545" y="26"/>
                          <a:pt x="11112" y="1"/>
                          <a:pt x="10680" y="1"/>
                        </a:cubicBezTo>
                        <a:close/>
                      </a:path>
                    </a:pathLst>
                  </a:custGeom>
                  <a:solidFill>
                    <a:srgbClr val="211A1B">
                      <a:alpha val="1709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75" name="Google Shape;1675;p59">
                    <a:extLst>
                      <a:ext uri="{FF2B5EF4-FFF2-40B4-BE49-F238E27FC236}">
                        <a16:creationId xmlns="" xmlns:a16="http://schemas.microsoft.com/office/drawing/2014/main" id="{215242F3-F798-84E6-1FD6-6A9F0C64038E}"/>
                      </a:ext>
                    </a:extLst>
                  </p:cNvPr>
                  <p:cNvSpPr/>
                  <p:nvPr/>
                </p:nvSpPr>
                <p:spPr>
                  <a:xfrm rot="-253916">
                    <a:off x="3705781" y="93771"/>
                    <a:ext cx="1975757" cy="152680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3652" h="57702" extrusionOk="0">
                        <a:moveTo>
                          <a:pt x="43617" y="0"/>
                        </a:moveTo>
                        <a:cubicBezTo>
                          <a:pt x="41874" y="0"/>
                          <a:pt x="40128" y="413"/>
                          <a:pt x="38443" y="866"/>
                        </a:cubicBezTo>
                        <a:lnTo>
                          <a:pt x="38346" y="899"/>
                        </a:lnTo>
                        <a:cubicBezTo>
                          <a:pt x="36965" y="1289"/>
                          <a:pt x="35454" y="1760"/>
                          <a:pt x="33829" y="2296"/>
                        </a:cubicBezTo>
                        <a:cubicBezTo>
                          <a:pt x="31636" y="3060"/>
                          <a:pt x="29247" y="3937"/>
                          <a:pt x="26794" y="4944"/>
                        </a:cubicBezTo>
                        <a:cubicBezTo>
                          <a:pt x="17240" y="8795"/>
                          <a:pt x="6468" y="14254"/>
                          <a:pt x="1" y="19259"/>
                        </a:cubicBezTo>
                        <a:lnTo>
                          <a:pt x="1544" y="28569"/>
                        </a:lnTo>
                        <a:lnTo>
                          <a:pt x="2926" y="36855"/>
                        </a:lnTo>
                        <a:lnTo>
                          <a:pt x="6370" y="57702"/>
                        </a:lnTo>
                        <a:cubicBezTo>
                          <a:pt x="10757" y="52778"/>
                          <a:pt x="17841" y="47059"/>
                          <a:pt x="24974" y="42136"/>
                        </a:cubicBezTo>
                        <a:cubicBezTo>
                          <a:pt x="26420" y="41129"/>
                          <a:pt x="27899" y="40154"/>
                          <a:pt x="29312" y="39228"/>
                        </a:cubicBezTo>
                        <a:cubicBezTo>
                          <a:pt x="30547" y="38431"/>
                          <a:pt x="31782" y="37668"/>
                          <a:pt x="32968" y="36937"/>
                        </a:cubicBezTo>
                        <a:cubicBezTo>
                          <a:pt x="35779" y="35214"/>
                          <a:pt x="38427" y="33752"/>
                          <a:pt x="40718" y="32631"/>
                        </a:cubicBezTo>
                        <a:cubicBezTo>
                          <a:pt x="42717" y="31672"/>
                          <a:pt x="44829" y="30746"/>
                          <a:pt x="47055" y="30632"/>
                        </a:cubicBezTo>
                        <a:cubicBezTo>
                          <a:pt x="47204" y="30624"/>
                          <a:pt x="47355" y="30619"/>
                          <a:pt x="47506" y="30619"/>
                        </a:cubicBezTo>
                        <a:cubicBezTo>
                          <a:pt x="49587" y="30619"/>
                          <a:pt x="51768" y="31456"/>
                          <a:pt x="52904" y="33183"/>
                        </a:cubicBezTo>
                        <a:cubicBezTo>
                          <a:pt x="53148" y="33557"/>
                          <a:pt x="53343" y="33963"/>
                          <a:pt x="53489" y="34402"/>
                        </a:cubicBezTo>
                        <a:lnTo>
                          <a:pt x="53505" y="34451"/>
                        </a:lnTo>
                        <a:cubicBezTo>
                          <a:pt x="53554" y="34646"/>
                          <a:pt x="53603" y="34824"/>
                          <a:pt x="53652" y="35003"/>
                        </a:cubicBezTo>
                        <a:lnTo>
                          <a:pt x="52384" y="22703"/>
                        </a:lnTo>
                        <a:lnTo>
                          <a:pt x="52043" y="19373"/>
                        </a:lnTo>
                        <a:lnTo>
                          <a:pt x="51864" y="17488"/>
                        </a:lnTo>
                        <a:lnTo>
                          <a:pt x="50597" y="5156"/>
                        </a:lnTo>
                        <a:lnTo>
                          <a:pt x="50581" y="5042"/>
                        </a:lnTo>
                        <a:cubicBezTo>
                          <a:pt x="50532" y="4571"/>
                          <a:pt x="50418" y="4099"/>
                          <a:pt x="50223" y="3661"/>
                        </a:cubicBezTo>
                        <a:cubicBezTo>
                          <a:pt x="49362" y="1614"/>
                          <a:pt x="47152" y="379"/>
                          <a:pt x="44943" y="86"/>
                        </a:cubicBezTo>
                        <a:cubicBezTo>
                          <a:pt x="44502" y="27"/>
                          <a:pt x="44060" y="0"/>
                          <a:pt x="43617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76" name="Google Shape;1676;p59">
                    <a:extLst>
                      <a:ext uri="{FF2B5EF4-FFF2-40B4-BE49-F238E27FC236}">
                        <a16:creationId xmlns="" xmlns:a16="http://schemas.microsoft.com/office/drawing/2014/main" id="{7B3FCFE3-CAB7-A482-70DC-99964AD32563}"/>
                      </a:ext>
                    </a:extLst>
                  </p:cNvPr>
                  <p:cNvSpPr/>
                  <p:nvPr/>
                </p:nvSpPr>
                <p:spPr>
                  <a:xfrm rot="-253916">
                    <a:off x="4612953" y="146405"/>
                    <a:ext cx="366229" cy="105419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945" h="39841" extrusionOk="0">
                        <a:moveTo>
                          <a:pt x="8888" y="1"/>
                        </a:moveTo>
                        <a:lnTo>
                          <a:pt x="8888" y="1"/>
                        </a:lnTo>
                        <a:cubicBezTo>
                          <a:pt x="6679" y="765"/>
                          <a:pt x="4306" y="1658"/>
                          <a:pt x="1837" y="2649"/>
                        </a:cubicBezTo>
                        <a:cubicBezTo>
                          <a:pt x="4225" y="14933"/>
                          <a:pt x="3640" y="27866"/>
                          <a:pt x="1" y="39841"/>
                        </a:cubicBezTo>
                        <a:cubicBezTo>
                          <a:pt x="1463" y="38834"/>
                          <a:pt x="2925" y="37859"/>
                          <a:pt x="4355" y="36933"/>
                        </a:cubicBezTo>
                        <a:cubicBezTo>
                          <a:pt x="8401" y="25072"/>
                          <a:pt x="9944" y="12496"/>
                          <a:pt x="8888" y="1"/>
                        </a:cubicBezTo>
                        <a:close/>
                      </a:path>
                    </a:pathLst>
                  </a:custGeom>
                  <a:solidFill>
                    <a:srgbClr val="F5F1E4">
                      <a:alpha val="949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grpSp>
            <p:nvGrpSpPr>
              <p:cNvPr id="1677" name="Google Shape;1677;p59">
                <a:extLst>
                  <a:ext uri="{FF2B5EF4-FFF2-40B4-BE49-F238E27FC236}">
                    <a16:creationId xmlns="" xmlns:a16="http://schemas.microsoft.com/office/drawing/2014/main" id="{1C06F782-81E2-14A6-3C0B-EE2B8D169ECE}"/>
                  </a:ext>
                </a:extLst>
              </p:cNvPr>
              <p:cNvGrpSpPr/>
              <p:nvPr/>
            </p:nvGrpSpPr>
            <p:grpSpPr>
              <a:xfrm rot="743607">
                <a:off x="204145" y="4202542"/>
                <a:ext cx="1305721" cy="1103884"/>
                <a:chOff x="3981376" y="591614"/>
                <a:chExt cx="578050" cy="488700"/>
              </a:xfrm>
            </p:grpSpPr>
            <p:sp>
              <p:nvSpPr>
                <p:cNvPr id="1678" name="Google Shape;1678;p59">
                  <a:extLst>
                    <a:ext uri="{FF2B5EF4-FFF2-40B4-BE49-F238E27FC236}">
                      <a16:creationId xmlns="" xmlns:a16="http://schemas.microsoft.com/office/drawing/2014/main" id="{7600FAFD-5651-39D7-ADA7-ADFA36DFC023}"/>
                    </a:ext>
                  </a:extLst>
                </p:cNvPr>
                <p:cNvSpPr/>
                <p:nvPr/>
              </p:nvSpPr>
              <p:spPr>
                <a:xfrm>
                  <a:off x="4472476" y="910889"/>
                  <a:ext cx="86950" cy="8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8" h="3495" extrusionOk="0">
                      <a:moveTo>
                        <a:pt x="1999" y="1"/>
                      </a:moveTo>
                      <a:lnTo>
                        <a:pt x="1333" y="1154"/>
                      </a:lnTo>
                      <a:lnTo>
                        <a:pt x="1" y="911"/>
                      </a:lnTo>
                      <a:lnTo>
                        <a:pt x="1" y="911"/>
                      </a:lnTo>
                      <a:lnTo>
                        <a:pt x="910" y="1886"/>
                      </a:lnTo>
                      <a:lnTo>
                        <a:pt x="277" y="3056"/>
                      </a:lnTo>
                      <a:lnTo>
                        <a:pt x="1479" y="2503"/>
                      </a:lnTo>
                      <a:lnTo>
                        <a:pt x="2405" y="3494"/>
                      </a:lnTo>
                      <a:lnTo>
                        <a:pt x="2259" y="2194"/>
                      </a:lnTo>
                      <a:lnTo>
                        <a:pt x="3478" y="1593"/>
                      </a:lnTo>
                      <a:lnTo>
                        <a:pt x="2145" y="1333"/>
                      </a:lnTo>
                      <a:lnTo>
                        <a:pt x="1999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79" name="Google Shape;1679;p59">
                  <a:extLst>
                    <a:ext uri="{FF2B5EF4-FFF2-40B4-BE49-F238E27FC236}">
                      <a16:creationId xmlns="" xmlns:a16="http://schemas.microsoft.com/office/drawing/2014/main" id="{5B13A6C3-6372-7A41-C4BC-8AAB934A5F85}"/>
                    </a:ext>
                  </a:extLst>
                </p:cNvPr>
                <p:cNvSpPr/>
                <p:nvPr/>
              </p:nvSpPr>
              <p:spPr>
                <a:xfrm>
                  <a:off x="4438351" y="720789"/>
                  <a:ext cx="85325" cy="87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13" h="3511" extrusionOk="0">
                      <a:moveTo>
                        <a:pt x="1349" y="1"/>
                      </a:moveTo>
                      <a:lnTo>
                        <a:pt x="1301" y="1333"/>
                      </a:lnTo>
                      <a:lnTo>
                        <a:pt x="1" y="1723"/>
                      </a:lnTo>
                      <a:lnTo>
                        <a:pt x="1268" y="2162"/>
                      </a:lnTo>
                      <a:lnTo>
                        <a:pt x="1252" y="3510"/>
                      </a:lnTo>
                      <a:lnTo>
                        <a:pt x="2064" y="2471"/>
                      </a:lnTo>
                      <a:lnTo>
                        <a:pt x="3348" y="2893"/>
                      </a:lnTo>
                      <a:lnTo>
                        <a:pt x="2600" y="1821"/>
                      </a:lnTo>
                      <a:lnTo>
                        <a:pt x="3413" y="716"/>
                      </a:lnTo>
                      <a:lnTo>
                        <a:pt x="2113" y="1106"/>
                      </a:lnTo>
                      <a:lnTo>
                        <a:pt x="1349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80" name="Google Shape;1680;p59">
                  <a:extLst>
                    <a:ext uri="{FF2B5EF4-FFF2-40B4-BE49-F238E27FC236}">
                      <a16:creationId xmlns="" xmlns:a16="http://schemas.microsoft.com/office/drawing/2014/main" id="{C64862C4-EC3D-500D-ED7F-F49F62F5F2DF}"/>
                    </a:ext>
                  </a:extLst>
                </p:cNvPr>
                <p:cNvSpPr/>
                <p:nvPr/>
              </p:nvSpPr>
              <p:spPr>
                <a:xfrm>
                  <a:off x="4306351" y="591614"/>
                  <a:ext cx="85325" cy="8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13" h="3527" extrusionOk="0">
                      <a:moveTo>
                        <a:pt x="2259" y="1"/>
                      </a:moveTo>
                      <a:lnTo>
                        <a:pt x="1381" y="1041"/>
                      </a:lnTo>
                      <a:lnTo>
                        <a:pt x="146" y="553"/>
                      </a:lnTo>
                      <a:lnTo>
                        <a:pt x="861" y="1691"/>
                      </a:lnTo>
                      <a:lnTo>
                        <a:pt x="0" y="2747"/>
                      </a:lnTo>
                      <a:lnTo>
                        <a:pt x="1300" y="2406"/>
                      </a:lnTo>
                      <a:lnTo>
                        <a:pt x="2031" y="3527"/>
                      </a:lnTo>
                      <a:lnTo>
                        <a:pt x="2112" y="2194"/>
                      </a:lnTo>
                      <a:lnTo>
                        <a:pt x="3412" y="1837"/>
                      </a:lnTo>
                      <a:lnTo>
                        <a:pt x="2210" y="1366"/>
                      </a:lnTo>
                      <a:lnTo>
                        <a:pt x="2259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81" name="Google Shape;1681;p59">
                  <a:extLst>
                    <a:ext uri="{FF2B5EF4-FFF2-40B4-BE49-F238E27FC236}">
                      <a16:creationId xmlns="" xmlns:a16="http://schemas.microsoft.com/office/drawing/2014/main" id="{8F5D4C5D-6144-10BF-7EC4-6C6A5868248C}"/>
                    </a:ext>
                  </a:extLst>
                </p:cNvPr>
                <p:cNvSpPr/>
                <p:nvPr/>
              </p:nvSpPr>
              <p:spPr>
                <a:xfrm>
                  <a:off x="3981376" y="744364"/>
                  <a:ext cx="331500" cy="33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60" h="13438" extrusionOk="0">
                      <a:moveTo>
                        <a:pt x="5818" y="0"/>
                      </a:moveTo>
                      <a:lnTo>
                        <a:pt x="5054" y="5135"/>
                      </a:lnTo>
                      <a:lnTo>
                        <a:pt x="1" y="6012"/>
                      </a:lnTo>
                      <a:lnTo>
                        <a:pt x="4583" y="8287"/>
                      </a:lnTo>
                      <a:lnTo>
                        <a:pt x="3900" y="13437"/>
                      </a:lnTo>
                      <a:lnTo>
                        <a:pt x="7426" y="9749"/>
                      </a:lnTo>
                      <a:lnTo>
                        <a:pt x="12073" y="11959"/>
                      </a:lnTo>
                      <a:lnTo>
                        <a:pt x="12073" y="11959"/>
                      </a:lnTo>
                      <a:lnTo>
                        <a:pt x="9717" y="7474"/>
                      </a:lnTo>
                      <a:lnTo>
                        <a:pt x="13259" y="3689"/>
                      </a:lnTo>
                      <a:lnTo>
                        <a:pt x="8336" y="4533"/>
                      </a:lnTo>
                      <a:lnTo>
                        <a:pt x="581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1682" name="Google Shape;1682;p59">
              <a:extLst>
                <a:ext uri="{FF2B5EF4-FFF2-40B4-BE49-F238E27FC236}">
                  <a16:creationId xmlns="" xmlns:a16="http://schemas.microsoft.com/office/drawing/2014/main" id="{0DD5B940-0E48-9763-CAE0-D505010DFCBF}"/>
                </a:ext>
              </a:extLst>
            </p:cNvPr>
            <p:cNvSpPr/>
            <p:nvPr/>
          </p:nvSpPr>
          <p:spPr>
            <a:xfrm rot="94182">
              <a:off x="878520" y="993361"/>
              <a:ext cx="196414" cy="197372"/>
            </a:xfrm>
            <a:custGeom>
              <a:avLst/>
              <a:gdLst/>
              <a:ahLst/>
              <a:cxnLst/>
              <a:rect l="l" t="t" r="r" b="b"/>
              <a:pathLst>
                <a:path w="3478" h="3495" extrusionOk="0">
                  <a:moveTo>
                    <a:pt x="1999" y="1"/>
                  </a:moveTo>
                  <a:lnTo>
                    <a:pt x="1333" y="1154"/>
                  </a:lnTo>
                  <a:lnTo>
                    <a:pt x="1" y="911"/>
                  </a:lnTo>
                  <a:lnTo>
                    <a:pt x="1" y="911"/>
                  </a:lnTo>
                  <a:lnTo>
                    <a:pt x="910" y="1886"/>
                  </a:lnTo>
                  <a:lnTo>
                    <a:pt x="277" y="3056"/>
                  </a:lnTo>
                  <a:lnTo>
                    <a:pt x="1479" y="2503"/>
                  </a:lnTo>
                  <a:lnTo>
                    <a:pt x="2405" y="3494"/>
                  </a:lnTo>
                  <a:lnTo>
                    <a:pt x="2259" y="2194"/>
                  </a:lnTo>
                  <a:lnTo>
                    <a:pt x="3478" y="1593"/>
                  </a:lnTo>
                  <a:lnTo>
                    <a:pt x="2145" y="1333"/>
                  </a:lnTo>
                  <a:lnTo>
                    <a:pt x="199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9F01F1B6-C55C-9086-1454-DB00B010A502}"/>
              </a:ext>
            </a:extLst>
          </p:cNvPr>
          <p:cNvSpPr txBox="1"/>
          <p:nvPr/>
        </p:nvSpPr>
        <p:spPr>
          <a:xfrm>
            <a:off x="418195" y="1382930"/>
            <a:ext cx="844368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500" b="1" dirty="0">
                <a:solidFill>
                  <a:schemeClr val="accent3"/>
                </a:solidFill>
              </a:rPr>
              <a:t>CHỦ ĐỀ 4: CÁC NƯỚC LÁNG GIỀNG</a:t>
            </a:r>
            <a:endParaRPr lang="en-US" sz="3500" b="1" dirty="0">
              <a:solidFill>
                <a:schemeClr val="accent3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5BC43573-FE42-0DB3-263B-724A53447E5D}"/>
              </a:ext>
            </a:extLst>
          </p:cNvPr>
          <p:cNvSpPr txBox="1"/>
          <p:nvPr/>
        </p:nvSpPr>
        <p:spPr>
          <a:xfrm>
            <a:off x="174172" y="2141847"/>
            <a:ext cx="8687709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000" b="1" dirty="0"/>
              <a:t>BÀI 1</a:t>
            </a:r>
            <a:r>
              <a:rPr lang="en-US" sz="4000" b="1" dirty="0"/>
              <a:t>7</a:t>
            </a:r>
            <a:r>
              <a:rPr lang="vi-VN" sz="4000" b="1" dirty="0"/>
              <a:t>: </a:t>
            </a:r>
            <a:endParaRPr lang="en-US" sz="4000" b="1" dirty="0" smtClean="0"/>
          </a:p>
          <a:p>
            <a:pPr algn="ctr">
              <a:lnSpc>
                <a:spcPct val="150000"/>
              </a:lnSpc>
            </a:pPr>
            <a:r>
              <a:rPr lang="vi-VN" sz="4000" b="1" dirty="0" smtClean="0">
                <a:solidFill>
                  <a:srgbClr val="002060"/>
                </a:solidFill>
              </a:rPr>
              <a:t>NƯỚC </a:t>
            </a:r>
            <a:r>
              <a:rPr lang="vi-VN" sz="4000" b="1" dirty="0">
                <a:solidFill>
                  <a:srgbClr val="002060"/>
                </a:solidFill>
              </a:rPr>
              <a:t>CỘNG HÒA NHÂN DÂN TRUNG HOA</a:t>
            </a:r>
            <a:endParaRPr lang="en-US" sz="4000" b="1" dirty="0">
              <a:solidFill>
                <a:srgbClr val="002060"/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="" xmlns:a16="http://schemas.microsoft.com/office/drawing/2014/main" id="{0D2714E9-513F-D433-9DD1-29608249BC67}"/>
              </a:ext>
            </a:extLst>
          </p:cNvPr>
          <p:cNvCxnSpPr/>
          <p:nvPr/>
        </p:nvCxnSpPr>
        <p:spPr>
          <a:xfrm>
            <a:off x="690165" y="2147888"/>
            <a:ext cx="795657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2969918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5">
          <a:extLst>
            <a:ext uri="{FF2B5EF4-FFF2-40B4-BE49-F238E27FC236}">
              <a16:creationId xmlns="" xmlns:a16="http://schemas.microsoft.com/office/drawing/2014/main" id="{163C3A9A-6923-0124-9FA1-2F9C96FF12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8" name="Google Shape;1178;p50">
            <a:extLst>
              <a:ext uri="{FF2B5EF4-FFF2-40B4-BE49-F238E27FC236}">
                <a16:creationId xmlns="" xmlns:a16="http://schemas.microsoft.com/office/drawing/2014/main" id="{5E2A570B-8FE5-6D50-8E1C-C6A1AF9A75F6}"/>
              </a:ext>
            </a:extLst>
          </p:cNvPr>
          <p:cNvGrpSpPr/>
          <p:nvPr/>
        </p:nvGrpSpPr>
        <p:grpSpPr>
          <a:xfrm>
            <a:off x="6007596" y="251863"/>
            <a:ext cx="3799985" cy="5884255"/>
            <a:chOff x="5715346" y="251863"/>
            <a:chExt cx="3799985" cy="5884255"/>
          </a:xfrm>
        </p:grpSpPr>
        <p:grpSp>
          <p:nvGrpSpPr>
            <p:cNvPr id="1179" name="Google Shape;1179;p50">
              <a:extLst>
                <a:ext uri="{FF2B5EF4-FFF2-40B4-BE49-F238E27FC236}">
                  <a16:creationId xmlns="" xmlns:a16="http://schemas.microsoft.com/office/drawing/2014/main" id="{B6B901EE-F029-DBC8-FE2C-7CC155CE0D20}"/>
                </a:ext>
              </a:extLst>
            </p:cNvPr>
            <p:cNvGrpSpPr/>
            <p:nvPr/>
          </p:nvGrpSpPr>
          <p:grpSpPr>
            <a:xfrm>
              <a:off x="5715346" y="678569"/>
              <a:ext cx="2133949" cy="4593558"/>
              <a:chOff x="11123759" y="-155821"/>
              <a:chExt cx="1536874" cy="3308288"/>
            </a:xfrm>
          </p:grpSpPr>
          <p:grpSp>
            <p:nvGrpSpPr>
              <p:cNvPr id="1180" name="Google Shape;1180;p50">
                <a:extLst>
                  <a:ext uri="{FF2B5EF4-FFF2-40B4-BE49-F238E27FC236}">
                    <a16:creationId xmlns="" xmlns:a16="http://schemas.microsoft.com/office/drawing/2014/main" id="{D53BD3F5-7F43-EE69-65FF-8D6FB3DAF821}"/>
                  </a:ext>
                </a:extLst>
              </p:cNvPr>
              <p:cNvGrpSpPr/>
              <p:nvPr/>
            </p:nvGrpSpPr>
            <p:grpSpPr>
              <a:xfrm>
                <a:off x="11173709" y="-151720"/>
                <a:ext cx="1486924" cy="3304187"/>
                <a:chOff x="11173709" y="-151720"/>
                <a:chExt cx="1486924" cy="3304187"/>
              </a:xfrm>
            </p:grpSpPr>
            <p:sp>
              <p:nvSpPr>
                <p:cNvPr id="1181" name="Google Shape;1181;p50">
                  <a:extLst>
                    <a:ext uri="{FF2B5EF4-FFF2-40B4-BE49-F238E27FC236}">
                      <a16:creationId xmlns="" xmlns:a16="http://schemas.microsoft.com/office/drawing/2014/main" id="{912C8AA8-7281-C6EF-41D7-5BADA2306150}"/>
                    </a:ext>
                  </a:extLst>
                </p:cNvPr>
                <p:cNvSpPr/>
                <p:nvPr/>
              </p:nvSpPr>
              <p:spPr>
                <a:xfrm flipH="1">
                  <a:off x="11173709" y="766090"/>
                  <a:ext cx="995535" cy="23863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61" h="47129" extrusionOk="0">
                      <a:moveTo>
                        <a:pt x="18255" y="0"/>
                      </a:moveTo>
                      <a:cubicBezTo>
                        <a:pt x="17994" y="0"/>
                        <a:pt x="17747" y="140"/>
                        <a:pt x="17678" y="625"/>
                      </a:cubicBezTo>
                      <a:cubicBezTo>
                        <a:pt x="17516" y="1600"/>
                        <a:pt x="17288" y="2575"/>
                        <a:pt x="16996" y="3517"/>
                      </a:cubicBezTo>
                      <a:cubicBezTo>
                        <a:pt x="16996" y="3517"/>
                        <a:pt x="14883" y="6767"/>
                        <a:pt x="13665" y="8830"/>
                      </a:cubicBezTo>
                      <a:cubicBezTo>
                        <a:pt x="12668" y="10505"/>
                        <a:pt x="11986" y="10658"/>
                        <a:pt x="11771" y="10658"/>
                      </a:cubicBezTo>
                      <a:cubicBezTo>
                        <a:pt x="11723" y="10658"/>
                        <a:pt x="11699" y="10650"/>
                        <a:pt x="11699" y="10650"/>
                      </a:cubicBezTo>
                      <a:lnTo>
                        <a:pt x="11618" y="9968"/>
                      </a:lnTo>
                      <a:cubicBezTo>
                        <a:pt x="12755" y="9903"/>
                        <a:pt x="11764" y="8375"/>
                        <a:pt x="11845" y="7092"/>
                      </a:cubicBezTo>
                      <a:cubicBezTo>
                        <a:pt x="11900" y="6206"/>
                        <a:pt x="11141" y="5049"/>
                        <a:pt x="9881" y="5049"/>
                      </a:cubicBezTo>
                      <a:cubicBezTo>
                        <a:pt x="9291" y="5049"/>
                        <a:pt x="8592" y="5302"/>
                        <a:pt x="7816" y="5954"/>
                      </a:cubicBezTo>
                      <a:cubicBezTo>
                        <a:pt x="5395" y="8002"/>
                        <a:pt x="8725" y="10585"/>
                        <a:pt x="8725" y="10585"/>
                      </a:cubicBezTo>
                      <a:cubicBezTo>
                        <a:pt x="8341" y="11197"/>
                        <a:pt x="7824" y="11277"/>
                        <a:pt x="7580" y="11277"/>
                      </a:cubicBezTo>
                      <a:cubicBezTo>
                        <a:pt x="7494" y="11277"/>
                        <a:pt x="7442" y="11267"/>
                        <a:pt x="7442" y="11267"/>
                      </a:cubicBezTo>
                      <a:cubicBezTo>
                        <a:pt x="7386" y="11281"/>
                        <a:pt x="7327" y="11287"/>
                        <a:pt x="7266" y="11287"/>
                      </a:cubicBezTo>
                      <a:cubicBezTo>
                        <a:pt x="6012" y="11287"/>
                        <a:pt x="3884" y="8538"/>
                        <a:pt x="3884" y="8538"/>
                      </a:cubicBezTo>
                      <a:lnTo>
                        <a:pt x="5541" y="5727"/>
                      </a:lnTo>
                      <a:lnTo>
                        <a:pt x="6451" y="5499"/>
                      </a:lnTo>
                      <a:cubicBezTo>
                        <a:pt x="7442" y="4963"/>
                        <a:pt x="6451" y="3972"/>
                        <a:pt x="5768" y="3826"/>
                      </a:cubicBezTo>
                      <a:cubicBezTo>
                        <a:pt x="5727" y="3817"/>
                        <a:pt x="5687" y="3813"/>
                        <a:pt x="5650" y="3813"/>
                      </a:cubicBezTo>
                      <a:cubicBezTo>
                        <a:pt x="5059" y="3813"/>
                        <a:pt x="4858" y="4817"/>
                        <a:pt x="4858" y="4817"/>
                      </a:cubicBezTo>
                      <a:cubicBezTo>
                        <a:pt x="3039" y="5646"/>
                        <a:pt x="455" y="8911"/>
                        <a:pt x="455" y="8911"/>
                      </a:cubicBezTo>
                      <a:cubicBezTo>
                        <a:pt x="0" y="11024"/>
                        <a:pt x="5850" y="14517"/>
                        <a:pt x="5850" y="14517"/>
                      </a:cubicBezTo>
                      <a:cubicBezTo>
                        <a:pt x="6386" y="15362"/>
                        <a:pt x="7214" y="16727"/>
                        <a:pt x="7214" y="16727"/>
                      </a:cubicBezTo>
                      <a:lnTo>
                        <a:pt x="6987" y="24152"/>
                      </a:lnTo>
                      <a:lnTo>
                        <a:pt x="7669" y="24233"/>
                      </a:lnTo>
                      <a:lnTo>
                        <a:pt x="7751" y="42675"/>
                      </a:lnTo>
                      <a:lnTo>
                        <a:pt x="8433" y="42512"/>
                      </a:lnTo>
                      <a:lnTo>
                        <a:pt x="8433" y="42512"/>
                      </a:lnTo>
                      <a:cubicBezTo>
                        <a:pt x="8270" y="44787"/>
                        <a:pt x="8953" y="44868"/>
                        <a:pt x="10090" y="44868"/>
                      </a:cubicBezTo>
                      <a:cubicBezTo>
                        <a:pt x="11228" y="44868"/>
                        <a:pt x="10480" y="42512"/>
                        <a:pt x="10480" y="42512"/>
                      </a:cubicBezTo>
                      <a:lnTo>
                        <a:pt x="10480" y="42512"/>
                      </a:lnTo>
                      <a:lnTo>
                        <a:pt x="11081" y="43357"/>
                      </a:lnTo>
                      <a:cubicBezTo>
                        <a:pt x="10480" y="44186"/>
                        <a:pt x="11618" y="45242"/>
                        <a:pt x="11618" y="45242"/>
                      </a:cubicBezTo>
                      <a:cubicBezTo>
                        <a:pt x="11773" y="46700"/>
                        <a:pt x="12318" y="47129"/>
                        <a:pt x="13011" y="47129"/>
                      </a:cubicBezTo>
                      <a:cubicBezTo>
                        <a:pt x="13330" y="47129"/>
                        <a:pt x="13680" y="47038"/>
                        <a:pt x="14038" y="46915"/>
                      </a:cubicBezTo>
                      <a:cubicBezTo>
                        <a:pt x="15192" y="46525"/>
                        <a:pt x="14298" y="45291"/>
                        <a:pt x="13973" y="45096"/>
                      </a:cubicBezTo>
                      <a:cubicBezTo>
                        <a:pt x="13584" y="44836"/>
                        <a:pt x="13519" y="44023"/>
                        <a:pt x="13519" y="44023"/>
                      </a:cubicBezTo>
                      <a:lnTo>
                        <a:pt x="13519" y="44023"/>
                      </a:lnTo>
                      <a:lnTo>
                        <a:pt x="14266" y="44332"/>
                      </a:lnTo>
                      <a:cubicBezTo>
                        <a:pt x="14802" y="43422"/>
                        <a:pt x="15111" y="23096"/>
                        <a:pt x="15111" y="23096"/>
                      </a:cubicBezTo>
                      <a:lnTo>
                        <a:pt x="16167" y="22868"/>
                      </a:lnTo>
                      <a:lnTo>
                        <a:pt x="14428" y="12470"/>
                      </a:lnTo>
                      <a:cubicBezTo>
                        <a:pt x="16459" y="10488"/>
                        <a:pt x="18897" y="3972"/>
                        <a:pt x="18897" y="3972"/>
                      </a:cubicBezTo>
                      <a:lnTo>
                        <a:pt x="18295" y="2445"/>
                      </a:lnTo>
                      <a:cubicBezTo>
                        <a:pt x="18555" y="2136"/>
                        <a:pt x="18864" y="1860"/>
                        <a:pt x="19205" y="1616"/>
                      </a:cubicBezTo>
                      <a:cubicBezTo>
                        <a:pt x="19660" y="1307"/>
                        <a:pt x="18978" y="251"/>
                        <a:pt x="18978" y="251"/>
                      </a:cubicBezTo>
                      <a:cubicBezTo>
                        <a:pt x="18978" y="251"/>
                        <a:pt x="18604" y="0"/>
                        <a:pt x="18255" y="0"/>
                      </a:cubicBezTo>
                      <a:close/>
                    </a:path>
                  </a:pathLst>
                </a:custGeom>
                <a:solidFill>
                  <a:srgbClr val="D5C7A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82" name="Google Shape;1182;p50">
                  <a:extLst>
                    <a:ext uri="{FF2B5EF4-FFF2-40B4-BE49-F238E27FC236}">
                      <a16:creationId xmlns="" xmlns:a16="http://schemas.microsoft.com/office/drawing/2014/main" id="{F1DE29EC-6FF0-93A8-2A5C-652F4E9B524F}"/>
                    </a:ext>
                  </a:extLst>
                </p:cNvPr>
                <p:cNvSpPr/>
                <p:nvPr/>
              </p:nvSpPr>
              <p:spPr>
                <a:xfrm flipH="1">
                  <a:off x="11268525" y="-151720"/>
                  <a:ext cx="1392108" cy="7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3" h="15257" extrusionOk="0">
                      <a:moveTo>
                        <a:pt x="25965" y="1"/>
                      </a:moveTo>
                      <a:lnTo>
                        <a:pt x="25071" y="326"/>
                      </a:lnTo>
                      <a:cubicBezTo>
                        <a:pt x="24952" y="374"/>
                        <a:pt x="24778" y="393"/>
                        <a:pt x="24553" y="393"/>
                      </a:cubicBezTo>
                      <a:cubicBezTo>
                        <a:pt x="23696" y="393"/>
                        <a:pt x="22112" y="115"/>
                        <a:pt x="20115" y="115"/>
                      </a:cubicBezTo>
                      <a:cubicBezTo>
                        <a:pt x="17856" y="115"/>
                        <a:pt x="15067" y="470"/>
                        <a:pt x="12203" y="1983"/>
                      </a:cubicBezTo>
                      <a:cubicBezTo>
                        <a:pt x="9984" y="3152"/>
                        <a:pt x="7751" y="3522"/>
                        <a:pt x="5812" y="3522"/>
                      </a:cubicBezTo>
                      <a:cubicBezTo>
                        <a:pt x="2468" y="3522"/>
                        <a:pt x="1" y="2422"/>
                        <a:pt x="1" y="2422"/>
                      </a:cubicBezTo>
                      <a:lnTo>
                        <a:pt x="1" y="2422"/>
                      </a:lnTo>
                      <a:cubicBezTo>
                        <a:pt x="1089" y="4502"/>
                        <a:pt x="2081" y="13308"/>
                        <a:pt x="2081" y="13308"/>
                      </a:cubicBezTo>
                      <a:cubicBezTo>
                        <a:pt x="2978" y="14798"/>
                        <a:pt x="5317" y="15256"/>
                        <a:pt x="7657" y="15256"/>
                      </a:cubicBezTo>
                      <a:cubicBezTo>
                        <a:pt x="9553" y="15256"/>
                        <a:pt x="11449" y="14955"/>
                        <a:pt x="12577" y="14657"/>
                      </a:cubicBezTo>
                      <a:cubicBezTo>
                        <a:pt x="15795" y="13792"/>
                        <a:pt x="18852" y="11492"/>
                        <a:pt x="22246" y="11492"/>
                      </a:cubicBezTo>
                      <a:cubicBezTo>
                        <a:pt x="22741" y="11492"/>
                        <a:pt x="23244" y="11541"/>
                        <a:pt x="23755" y="11651"/>
                      </a:cubicBezTo>
                      <a:cubicBezTo>
                        <a:pt x="24595" y="11835"/>
                        <a:pt x="25290" y="11896"/>
                        <a:pt x="25843" y="11896"/>
                      </a:cubicBezTo>
                      <a:cubicBezTo>
                        <a:pt x="26951" y="11896"/>
                        <a:pt x="27492" y="11651"/>
                        <a:pt x="27492" y="11651"/>
                      </a:cubicBezTo>
                      <a:lnTo>
                        <a:pt x="25965" y="1"/>
                      </a:lnTo>
                      <a:close/>
                    </a:path>
                  </a:pathLst>
                </a:custGeom>
                <a:solidFill>
                  <a:srgbClr val="D5C7A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183" name="Google Shape;1183;p50">
                <a:extLst>
                  <a:ext uri="{FF2B5EF4-FFF2-40B4-BE49-F238E27FC236}">
                    <a16:creationId xmlns="" xmlns:a16="http://schemas.microsoft.com/office/drawing/2014/main" id="{EAB2EC53-16EC-71FF-805D-48CE734E266E}"/>
                  </a:ext>
                </a:extLst>
              </p:cNvPr>
              <p:cNvSpPr/>
              <p:nvPr/>
            </p:nvSpPr>
            <p:spPr>
              <a:xfrm flipH="1">
                <a:off x="11123759" y="-155821"/>
                <a:ext cx="236162" cy="1655359"/>
              </a:xfrm>
              <a:custGeom>
                <a:avLst/>
                <a:gdLst/>
                <a:ahLst/>
                <a:cxnLst/>
                <a:rect l="l" t="t" r="r" b="b"/>
                <a:pathLst>
                  <a:path w="4664" h="32692" extrusionOk="0">
                    <a:moveTo>
                      <a:pt x="602" y="1"/>
                    </a:moveTo>
                    <a:lnTo>
                      <a:pt x="1" y="66"/>
                    </a:lnTo>
                    <a:lnTo>
                      <a:pt x="4079" y="32692"/>
                    </a:lnTo>
                    <a:lnTo>
                      <a:pt x="4664" y="32610"/>
                    </a:lnTo>
                    <a:lnTo>
                      <a:pt x="602" y="1"/>
                    </a:lnTo>
                    <a:close/>
                  </a:path>
                </a:pathLst>
              </a:custGeom>
              <a:solidFill>
                <a:srgbClr val="D5C7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84" name="Google Shape;1184;p50">
              <a:extLst>
                <a:ext uri="{FF2B5EF4-FFF2-40B4-BE49-F238E27FC236}">
                  <a16:creationId xmlns="" xmlns:a16="http://schemas.microsoft.com/office/drawing/2014/main" id="{EF8DE2F8-3F84-1394-10D7-46D099B52FCE}"/>
                </a:ext>
              </a:extLst>
            </p:cNvPr>
            <p:cNvGrpSpPr/>
            <p:nvPr/>
          </p:nvGrpSpPr>
          <p:grpSpPr>
            <a:xfrm>
              <a:off x="7444055" y="251863"/>
              <a:ext cx="2071276" cy="5884255"/>
              <a:chOff x="-7406178" y="921496"/>
              <a:chExt cx="561398" cy="1594822"/>
            </a:xfrm>
          </p:grpSpPr>
          <p:sp>
            <p:nvSpPr>
              <p:cNvPr id="1185" name="Google Shape;1185;p50">
                <a:extLst>
                  <a:ext uri="{FF2B5EF4-FFF2-40B4-BE49-F238E27FC236}">
                    <a16:creationId xmlns="" xmlns:a16="http://schemas.microsoft.com/office/drawing/2014/main" id="{ECFF46D1-E8D1-C3E8-F5CE-F07993E98ED5}"/>
                  </a:ext>
                </a:extLst>
              </p:cNvPr>
              <p:cNvSpPr/>
              <p:nvPr/>
            </p:nvSpPr>
            <p:spPr>
              <a:xfrm>
                <a:off x="-7406178" y="2072173"/>
                <a:ext cx="84139" cy="67120"/>
              </a:xfrm>
              <a:custGeom>
                <a:avLst/>
                <a:gdLst/>
                <a:ahLst/>
                <a:cxnLst/>
                <a:rect l="l" t="t" r="r" b="b"/>
                <a:pathLst>
                  <a:path w="2734" h="2181" extrusionOk="0">
                    <a:moveTo>
                      <a:pt x="1382" y="0"/>
                    </a:moveTo>
                    <a:cubicBezTo>
                      <a:pt x="914" y="0"/>
                      <a:pt x="154" y="524"/>
                      <a:pt x="154" y="524"/>
                    </a:cubicBezTo>
                    <a:cubicBezTo>
                      <a:pt x="154" y="524"/>
                      <a:pt x="0" y="1379"/>
                      <a:pt x="182" y="1465"/>
                    </a:cubicBezTo>
                    <a:cubicBezTo>
                      <a:pt x="365" y="1551"/>
                      <a:pt x="903" y="1695"/>
                      <a:pt x="1143" y="1945"/>
                    </a:cubicBezTo>
                    <a:cubicBezTo>
                      <a:pt x="1252" y="2064"/>
                      <a:pt x="1626" y="2180"/>
                      <a:pt x="1979" y="2180"/>
                    </a:cubicBezTo>
                    <a:cubicBezTo>
                      <a:pt x="2369" y="2180"/>
                      <a:pt x="2734" y="2038"/>
                      <a:pt x="2688" y="1599"/>
                    </a:cubicBezTo>
                    <a:cubicBezTo>
                      <a:pt x="2602" y="764"/>
                      <a:pt x="1959" y="668"/>
                      <a:pt x="1690" y="159"/>
                    </a:cubicBezTo>
                    <a:cubicBezTo>
                      <a:pt x="1629" y="45"/>
                      <a:pt x="1518" y="0"/>
                      <a:pt x="1382" y="0"/>
                    </a:cubicBezTo>
                    <a:close/>
                  </a:path>
                </a:pathLst>
              </a:custGeom>
              <a:solidFill>
                <a:srgbClr val="D5C7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6" name="Google Shape;1186;p50">
                <a:extLst>
                  <a:ext uri="{FF2B5EF4-FFF2-40B4-BE49-F238E27FC236}">
                    <a16:creationId xmlns="" xmlns:a16="http://schemas.microsoft.com/office/drawing/2014/main" id="{D2C25B34-89CE-3F88-02CB-08C8F2FCF548}"/>
                  </a:ext>
                </a:extLst>
              </p:cNvPr>
              <p:cNvSpPr/>
              <p:nvPr/>
            </p:nvSpPr>
            <p:spPr>
              <a:xfrm>
                <a:off x="-7143514" y="1547952"/>
                <a:ext cx="298733" cy="968366"/>
              </a:xfrm>
              <a:custGeom>
                <a:avLst/>
                <a:gdLst/>
                <a:ahLst/>
                <a:cxnLst/>
                <a:rect l="l" t="t" r="r" b="b"/>
                <a:pathLst>
                  <a:path w="9707" h="31466" extrusionOk="0">
                    <a:moveTo>
                      <a:pt x="4695" y="0"/>
                    </a:moveTo>
                    <a:cubicBezTo>
                      <a:pt x="4491" y="0"/>
                      <a:pt x="4246" y="36"/>
                      <a:pt x="3956" y="132"/>
                    </a:cubicBezTo>
                    <a:cubicBezTo>
                      <a:pt x="2794" y="516"/>
                      <a:pt x="2266" y="2302"/>
                      <a:pt x="2122" y="4290"/>
                    </a:cubicBezTo>
                    <a:cubicBezTo>
                      <a:pt x="2122" y="4290"/>
                      <a:pt x="1344" y="5979"/>
                      <a:pt x="1680" y="5979"/>
                    </a:cubicBezTo>
                    <a:cubicBezTo>
                      <a:pt x="1680" y="5979"/>
                      <a:pt x="672" y="7429"/>
                      <a:pt x="672" y="8821"/>
                    </a:cubicBezTo>
                    <a:lnTo>
                      <a:pt x="1008" y="8869"/>
                    </a:lnTo>
                    <a:cubicBezTo>
                      <a:pt x="1008" y="8869"/>
                      <a:pt x="0" y="11529"/>
                      <a:pt x="1008" y="13123"/>
                    </a:cubicBezTo>
                    <a:lnTo>
                      <a:pt x="1536" y="14332"/>
                    </a:lnTo>
                    <a:lnTo>
                      <a:pt x="1728" y="14860"/>
                    </a:lnTo>
                    <a:lnTo>
                      <a:pt x="1200" y="18192"/>
                    </a:lnTo>
                    <a:cubicBezTo>
                      <a:pt x="1200" y="18192"/>
                      <a:pt x="912" y="19450"/>
                      <a:pt x="768" y="20035"/>
                    </a:cubicBezTo>
                    <a:lnTo>
                      <a:pt x="2794" y="20371"/>
                    </a:lnTo>
                    <a:cubicBezTo>
                      <a:pt x="2794" y="20371"/>
                      <a:pt x="3188" y="21187"/>
                      <a:pt x="3034" y="21773"/>
                    </a:cubicBezTo>
                    <a:cubicBezTo>
                      <a:pt x="2890" y="22349"/>
                      <a:pt x="2266" y="25393"/>
                      <a:pt x="3716" y="27994"/>
                    </a:cubicBezTo>
                    <a:lnTo>
                      <a:pt x="3764" y="30414"/>
                    </a:lnTo>
                    <a:cubicBezTo>
                      <a:pt x="3764" y="30414"/>
                      <a:pt x="3860" y="31182"/>
                      <a:pt x="4580" y="31239"/>
                    </a:cubicBezTo>
                    <a:cubicBezTo>
                      <a:pt x="4595" y="31240"/>
                      <a:pt x="4609" y="31241"/>
                      <a:pt x="4623" y="31241"/>
                    </a:cubicBezTo>
                    <a:cubicBezTo>
                      <a:pt x="5306" y="31241"/>
                      <a:pt x="5210" y="30113"/>
                      <a:pt x="5021" y="29492"/>
                    </a:cubicBezTo>
                    <a:cubicBezTo>
                      <a:pt x="4820" y="28868"/>
                      <a:pt x="4676" y="26890"/>
                      <a:pt x="4676" y="26890"/>
                    </a:cubicBezTo>
                    <a:lnTo>
                      <a:pt x="4676" y="22541"/>
                    </a:lnTo>
                    <a:lnTo>
                      <a:pt x="4724" y="20227"/>
                    </a:lnTo>
                    <a:lnTo>
                      <a:pt x="5406" y="20227"/>
                    </a:lnTo>
                    <a:cubicBezTo>
                      <a:pt x="5406" y="20227"/>
                      <a:pt x="5454" y="22109"/>
                      <a:pt x="5646" y="22733"/>
                    </a:cubicBezTo>
                    <a:cubicBezTo>
                      <a:pt x="5838" y="23367"/>
                      <a:pt x="5310" y="25489"/>
                      <a:pt x="5838" y="27034"/>
                    </a:cubicBezTo>
                    <a:lnTo>
                      <a:pt x="5790" y="29406"/>
                    </a:lnTo>
                    <a:cubicBezTo>
                      <a:pt x="5790" y="29406"/>
                      <a:pt x="5310" y="31191"/>
                      <a:pt x="6126" y="31431"/>
                    </a:cubicBezTo>
                    <a:cubicBezTo>
                      <a:pt x="6204" y="31455"/>
                      <a:pt x="6275" y="31466"/>
                      <a:pt x="6340" y="31466"/>
                    </a:cubicBezTo>
                    <a:cubicBezTo>
                      <a:pt x="6952" y="31466"/>
                      <a:pt x="6995" y="30485"/>
                      <a:pt x="6951" y="29348"/>
                    </a:cubicBezTo>
                    <a:cubicBezTo>
                      <a:pt x="6903" y="28100"/>
                      <a:pt x="7431" y="25345"/>
                      <a:pt x="7479" y="24327"/>
                    </a:cubicBezTo>
                    <a:cubicBezTo>
                      <a:pt x="7527" y="23319"/>
                      <a:pt x="6951" y="20947"/>
                      <a:pt x="7431" y="20083"/>
                    </a:cubicBezTo>
                    <a:lnTo>
                      <a:pt x="7431" y="20083"/>
                    </a:lnTo>
                    <a:cubicBezTo>
                      <a:pt x="7431" y="20083"/>
                      <a:pt x="7771" y="20167"/>
                      <a:pt x="8189" y="20167"/>
                    </a:cubicBezTo>
                    <a:cubicBezTo>
                      <a:pt x="8544" y="20167"/>
                      <a:pt x="8956" y="20107"/>
                      <a:pt x="9265" y="19882"/>
                    </a:cubicBezTo>
                    <a:lnTo>
                      <a:pt x="7911" y="15206"/>
                    </a:lnTo>
                    <a:cubicBezTo>
                      <a:pt x="7911" y="15206"/>
                      <a:pt x="9707" y="11106"/>
                      <a:pt x="8689" y="8581"/>
                    </a:cubicBezTo>
                    <a:lnTo>
                      <a:pt x="8929" y="8389"/>
                    </a:lnTo>
                    <a:cubicBezTo>
                      <a:pt x="8929" y="8389"/>
                      <a:pt x="8007" y="5346"/>
                      <a:pt x="7143" y="5144"/>
                    </a:cubicBezTo>
                    <a:lnTo>
                      <a:pt x="7143" y="5144"/>
                    </a:lnTo>
                    <a:cubicBezTo>
                      <a:pt x="7144" y="5135"/>
                      <a:pt x="7283" y="1052"/>
                      <a:pt x="5550" y="324"/>
                    </a:cubicBezTo>
                    <a:cubicBezTo>
                      <a:pt x="5550" y="324"/>
                      <a:pt x="5307" y="0"/>
                      <a:pt x="4695" y="0"/>
                    </a:cubicBezTo>
                    <a:close/>
                  </a:path>
                </a:pathLst>
              </a:custGeom>
              <a:solidFill>
                <a:srgbClr val="D5C7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7" name="Google Shape;1187;p50">
                <a:extLst>
                  <a:ext uri="{FF2B5EF4-FFF2-40B4-BE49-F238E27FC236}">
                    <a16:creationId xmlns="" xmlns:a16="http://schemas.microsoft.com/office/drawing/2014/main" id="{84DD6633-8A3E-EB3E-6963-C9D1DF4B6A36}"/>
                  </a:ext>
                </a:extLst>
              </p:cNvPr>
              <p:cNvSpPr/>
              <p:nvPr/>
            </p:nvSpPr>
            <p:spPr>
              <a:xfrm>
                <a:off x="-7384636" y="1170712"/>
                <a:ext cx="291070" cy="815107"/>
              </a:xfrm>
              <a:custGeom>
                <a:avLst/>
                <a:gdLst/>
                <a:ahLst/>
                <a:cxnLst/>
                <a:rect l="l" t="t" r="r" b="b"/>
                <a:pathLst>
                  <a:path w="9458" h="26486" extrusionOk="0">
                    <a:moveTo>
                      <a:pt x="7211" y="7465"/>
                    </a:moveTo>
                    <a:lnTo>
                      <a:pt x="7730" y="8483"/>
                    </a:lnTo>
                    <a:lnTo>
                      <a:pt x="7730" y="8483"/>
                    </a:lnTo>
                    <a:lnTo>
                      <a:pt x="7144" y="8454"/>
                    </a:lnTo>
                    <a:lnTo>
                      <a:pt x="7211" y="7465"/>
                    </a:lnTo>
                    <a:close/>
                    <a:moveTo>
                      <a:pt x="2113" y="6889"/>
                    </a:moveTo>
                    <a:lnTo>
                      <a:pt x="2209" y="8973"/>
                    </a:lnTo>
                    <a:cubicBezTo>
                      <a:pt x="2209" y="8973"/>
                      <a:pt x="1844" y="8992"/>
                      <a:pt x="1739" y="8992"/>
                    </a:cubicBezTo>
                    <a:cubicBezTo>
                      <a:pt x="1623" y="8992"/>
                      <a:pt x="2113" y="6889"/>
                      <a:pt x="2113" y="6889"/>
                    </a:cubicBezTo>
                    <a:close/>
                    <a:moveTo>
                      <a:pt x="4393" y="1"/>
                    </a:moveTo>
                    <a:cubicBezTo>
                      <a:pt x="4072" y="1"/>
                      <a:pt x="2619" y="1184"/>
                      <a:pt x="3371" y="1762"/>
                    </a:cubicBezTo>
                    <a:cubicBezTo>
                      <a:pt x="3371" y="1762"/>
                      <a:pt x="3121" y="2319"/>
                      <a:pt x="3236" y="2790"/>
                    </a:cubicBezTo>
                    <a:cubicBezTo>
                      <a:pt x="3352" y="3270"/>
                      <a:pt x="3390" y="3826"/>
                      <a:pt x="3774" y="4316"/>
                    </a:cubicBezTo>
                    <a:cubicBezTo>
                      <a:pt x="3774" y="4316"/>
                      <a:pt x="2161" y="4969"/>
                      <a:pt x="1662" y="5439"/>
                    </a:cubicBezTo>
                    <a:cubicBezTo>
                      <a:pt x="1172" y="5919"/>
                      <a:pt x="1" y="9145"/>
                      <a:pt x="452" y="10451"/>
                    </a:cubicBezTo>
                    <a:lnTo>
                      <a:pt x="1979" y="10970"/>
                    </a:lnTo>
                    <a:lnTo>
                      <a:pt x="1739" y="14272"/>
                    </a:lnTo>
                    <a:lnTo>
                      <a:pt x="2094" y="14426"/>
                    </a:lnTo>
                    <a:cubicBezTo>
                      <a:pt x="2094" y="14426"/>
                      <a:pt x="2295" y="18487"/>
                      <a:pt x="2632" y="19053"/>
                    </a:cubicBezTo>
                    <a:lnTo>
                      <a:pt x="2785" y="24824"/>
                    </a:lnTo>
                    <a:lnTo>
                      <a:pt x="3236" y="24891"/>
                    </a:lnTo>
                    <a:cubicBezTo>
                      <a:pt x="3236" y="24891"/>
                      <a:pt x="2449" y="26485"/>
                      <a:pt x="3793" y="26485"/>
                    </a:cubicBezTo>
                    <a:cubicBezTo>
                      <a:pt x="3809" y="26485"/>
                      <a:pt x="3825" y="26485"/>
                      <a:pt x="3841" y="26485"/>
                    </a:cubicBezTo>
                    <a:cubicBezTo>
                      <a:pt x="5262" y="26437"/>
                      <a:pt x="4590" y="24824"/>
                      <a:pt x="4590" y="24824"/>
                    </a:cubicBezTo>
                    <a:lnTo>
                      <a:pt x="5013" y="24824"/>
                    </a:lnTo>
                    <a:lnTo>
                      <a:pt x="5080" y="23768"/>
                    </a:lnTo>
                    <a:cubicBezTo>
                      <a:pt x="5080" y="23768"/>
                      <a:pt x="5211" y="24622"/>
                      <a:pt x="5865" y="24622"/>
                    </a:cubicBezTo>
                    <a:cubicBezTo>
                      <a:pt x="5872" y="24622"/>
                      <a:pt x="5879" y="24622"/>
                      <a:pt x="5886" y="24622"/>
                    </a:cubicBezTo>
                    <a:cubicBezTo>
                      <a:pt x="6558" y="24593"/>
                      <a:pt x="6424" y="23432"/>
                      <a:pt x="6184" y="22443"/>
                    </a:cubicBezTo>
                    <a:lnTo>
                      <a:pt x="6606" y="22443"/>
                    </a:lnTo>
                    <a:cubicBezTo>
                      <a:pt x="6606" y="22443"/>
                      <a:pt x="7864" y="15664"/>
                      <a:pt x="7566" y="13936"/>
                    </a:cubicBezTo>
                    <a:lnTo>
                      <a:pt x="7970" y="13907"/>
                    </a:lnTo>
                    <a:lnTo>
                      <a:pt x="7298" y="10566"/>
                    </a:lnTo>
                    <a:cubicBezTo>
                      <a:pt x="7298" y="10566"/>
                      <a:pt x="9275" y="10163"/>
                      <a:pt x="9362" y="9289"/>
                    </a:cubicBezTo>
                    <a:cubicBezTo>
                      <a:pt x="9458" y="8416"/>
                      <a:pt x="7682" y="4815"/>
                      <a:pt x="6107" y="4306"/>
                    </a:cubicBezTo>
                    <a:lnTo>
                      <a:pt x="5329" y="4210"/>
                    </a:lnTo>
                    <a:lnTo>
                      <a:pt x="5435" y="4028"/>
                    </a:lnTo>
                    <a:cubicBezTo>
                      <a:pt x="5435" y="4028"/>
                      <a:pt x="5934" y="3250"/>
                      <a:pt x="6021" y="2847"/>
                    </a:cubicBezTo>
                    <a:cubicBezTo>
                      <a:pt x="6107" y="2444"/>
                      <a:pt x="6107" y="1225"/>
                      <a:pt x="5617" y="1177"/>
                    </a:cubicBezTo>
                    <a:cubicBezTo>
                      <a:pt x="5118" y="1138"/>
                      <a:pt x="4292" y="601"/>
                      <a:pt x="4446" y="101"/>
                    </a:cubicBezTo>
                    <a:cubicBezTo>
                      <a:pt x="4467" y="32"/>
                      <a:pt x="4445" y="1"/>
                      <a:pt x="4393" y="1"/>
                    </a:cubicBezTo>
                    <a:close/>
                  </a:path>
                </a:pathLst>
              </a:custGeom>
              <a:solidFill>
                <a:srgbClr val="D5C7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8" name="Google Shape;1188;p50">
                <a:extLst>
                  <a:ext uri="{FF2B5EF4-FFF2-40B4-BE49-F238E27FC236}">
                    <a16:creationId xmlns="" xmlns:a16="http://schemas.microsoft.com/office/drawing/2014/main" id="{0124B189-2235-621E-F40A-D7355334C17B}"/>
                  </a:ext>
                </a:extLst>
              </p:cNvPr>
              <p:cNvSpPr/>
              <p:nvPr/>
            </p:nvSpPr>
            <p:spPr>
              <a:xfrm>
                <a:off x="-7329672" y="921496"/>
                <a:ext cx="388565" cy="233151"/>
              </a:xfrm>
              <a:custGeom>
                <a:avLst/>
                <a:gdLst/>
                <a:ahLst/>
                <a:cxnLst/>
                <a:rect l="l" t="t" r="r" b="b"/>
                <a:pathLst>
                  <a:path w="12626" h="7576" extrusionOk="0">
                    <a:moveTo>
                      <a:pt x="11944" y="0"/>
                    </a:moveTo>
                    <a:lnTo>
                      <a:pt x="1" y="1287"/>
                    </a:lnTo>
                    <a:lnTo>
                      <a:pt x="673" y="7575"/>
                    </a:lnTo>
                    <a:lnTo>
                      <a:pt x="12626" y="6289"/>
                    </a:lnTo>
                    <a:lnTo>
                      <a:pt x="11944" y="0"/>
                    </a:lnTo>
                    <a:close/>
                  </a:path>
                </a:pathLst>
              </a:custGeom>
              <a:solidFill>
                <a:srgbClr val="D5C7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9" name="Google Shape;1189;p50">
                <a:extLst>
                  <a:ext uri="{FF2B5EF4-FFF2-40B4-BE49-F238E27FC236}">
                    <a16:creationId xmlns="" xmlns:a16="http://schemas.microsoft.com/office/drawing/2014/main" id="{92E31B59-06DC-2F90-0655-24DE6E789D00}"/>
                  </a:ext>
                </a:extLst>
              </p:cNvPr>
              <p:cNvSpPr/>
              <p:nvPr/>
            </p:nvSpPr>
            <p:spPr>
              <a:xfrm>
                <a:off x="-7134066" y="1086635"/>
                <a:ext cx="79523" cy="598666"/>
              </a:xfrm>
              <a:custGeom>
                <a:avLst/>
                <a:gdLst/>
                <a:ahLst/>
                <a:cxnLst/>
                <a:rect l="l" t="t" r="r" b="b"/>
                <a:pathLst>
                  <a:path w="2584" h="19453" extrusionOk="0">
                    <a:moveTo>
                      <a:pt x="461" y="1"/>
                    </a:moveTo>
                    <a:lnTo>
                      <a:pt x="0" y="49"/>
                    </a:lnTo>
                    <a:lnTo>
                      <a:pt x="2122" y="19452"/>
                    </a:lnTo>
                    <a:lnTo>
                      <a:pt x="2583" y="19404"/>
                    </a:lnTo>
                    <a:lnTo>
                      <a:pt x="461" y="1"/>
                    </a:lnTo>
                    <a:close/>
                  </a:path>
                </a:pathLst>
              </a:custGeom>
              <a:solidFill>
                <a:srgbClr val="D5C7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190" name="Google Shape;1190;p50">
            <a:extLst>
              <a:ext uri="{FF2B5EF4-FFF2-40B4-BE49-F238E27FC236}">
                <a16:creationId xmlns="" xmlns:a16="http://schemas.microsoft.com/office/drawing/2014/main" id="{6049C37F-1422-6AAF-A446-31A4B30C4F9E}"/>
              </a:ext>
            </a:extLst>
          </p:cNvPr>
          <p:cNvGrpSpPr/>
          <p:nvPr/>
        </p:nvGrpSpPr>
        <p:grpSpPr>
          <a:xfrm rot="434324">
            <a:off x="-705638" y="-2101182"/>
            <a:ext cx="10053730" cy="4192804"/>
            <a:chOff x="-838963" y="-1617984"/>
            <a:chExt cx="10054031" cy="4192929"/>
          </a:xfrm>
        </p:grpSpPr>
        <p:grpSp>
          <p:nvGrpSpPr>
            <p:cNvPr id="1191" name="Google Shape;1191;p50">
              <a:extLst>
                <a:ext uri="{FF2B5EF4-FFF2-40B4-BE49-F238E27FC236}">
                  <a16:creationId xmlns="" xmlns:a16="http://schemas.microsoft.com/office/drawing/2014/main" id="{4E3D7715-6B3D-E283-41C1-B7310864BC01}"/>
                </a:ext>
              </a:extLst>
            </p:cNvPr>
            <p:cNvGrpSpPr/>
            <p:nvPr/>
          </p:nvGrpSpPr>
          <p:grpSpPr>
            <a:xfrm>
              <a:off x="-838963" y="-1617984"/>
              <a:ext cx="10054031" cy="4192929"/>
              <a:chOff x="-610363" y="-4761234"/>
              <a:chExt cx="10054031" cy="4192929"/>
            </a:xfrm>
          </p:grpSpPr>
          <p:grpSp>
            <p:nvGrpSpPr>
              <p:cNvPr id="1192" name="Google Shape;1192;p50">
                <a:extLst>
                  <a:ext uri="{FF2B5EF4-FFF2-40B4-BE49-F238E27FC236}">
                    <a16:creationId xmlns="" xmlns:a16="http://schemas.microsoft.com/office/drawing/2014/main" id="{70B03758-D730-3AA6-78A1-74843A51A976}"/>
                  </a:ext>
                </a:extLst>
              </p:cNvPr>
              <p:cNvGrpSpPr/>
              <p:nvPr/>
            </p:nvGrpSpPr>
            <p:grpSpPr>
              <a:xfrm>
                <a:off x="3196784" y="-3409877"/>
                <a:ext cx="1582071" cy="1901195"/>
                <a:chOff x="3146778" y="-3490840"/>
                <a:chExt cx="1582071" cy="1901195"/>
              </a:xfrm>
            </p:grpSpPr>
            <p:sp>
              <p:nvSpPr>
                <p:cNvPr id="1193" name="Google Shape;1193;p50">
                  <a:extLst>
                    <a:ext uri="{FF2B5EF4-FFF2-40B4-BE49-F238E27FC236}">
                      <a16:creationId xmlns="" xmlns:a16="http://schemas.microsoft.com/office/drawing/2014/main" id="{190AEA1C-50C3-C112-7638-EF3FE10DC0AA}"/>
                    </a:ext>
                  </a:extLst>
                </p:cNvPr>
                <p:cNvSpPr/>
                <p:nvPr/>
              </p:nvSpPr>
              <p:spPr>
                <a:xfrm rot="-253961">
                  <a:off x="3203990" y="-3438633"/>
                  <a:ext cx="1467634" cy="17961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66" h="28727" extrusionOk="0">
                      <a:moveTo>
                        <a:pt x="1" y="0"/>
                      </a:moveTo>
                      <a:lnTo>
                        <a:pt x="4469" y="28727"/>
                      </a:lnTo>
                      <a:lnTo>
                        <a:pt x="15794" y="20213"/>
                      </a:lnTo>
                      <a:lnTo>
                        <a:pt x="16866" y="4663"/>
                      </a:lnTo>
                      <a:lnTo>
                        <a:pt x="5509" y="403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94" name="Google Shape;1194;p50">
                  <a:extLst>
                    <a:ext uri="{FF2B5EF4-FFF2-40B4-BE49-F238E27FC236}">
                      <a16:creationId xmlns="" xmlns:a16="http://schemas.microsoft.com/office/drawing/2014/main" id="{85BCE3CE-9642-AE65-6895-13929FE74E8F}"/>
                    </a:ext>
                  </a:extLst>
                </p:cNvPr>
                <p:cNvSpPr/>
                <p:nvPr/>
              </p:nvSpPr>
              <p:spPr>
                <a:xfrm rot="-253961">
                  <a:off x="3204003" y="-3438038"/>
                  <a:ext cx="1467634" cy="17961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66" h="28727" extrusionOk="0">
                      <a:moveTo>
                        <a:pt x="1" y="0"/>
                      </a:moveTo>
                      <a:lnTo>
                        <a:pt x="4469" y="28727"/>
                      </a:lnTo>
                      <a:lnTo>
                        <a:pt x="15794" y="20213"/>
                      </a:lnTo>
                      <a:lnTo>
                        <a:pt x="16866" y="4663"/>
                      </a:lnTo>
                      <a:lnTo>
                        <a:pt x="5509" y="403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211A1B">
                    <a:alpha val="170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195" name="Google Shape;1195;p50">
                <a:extLst>
                  <a:ext uri="{FF2B5EF4-FFF2-40B4-BE49-F238E27FC236}">
                    <a16:creationId xmlns="" xmlns:a16="http://schemas.microsoft.com/office/drawing/2014/main" id="{73F981A1-E29A-FD81-CBAD-10EC58479101}"/>
                  </a:ext>
                </a:extLst>
              </p:cNvPr>
              <p:cNvGrpSpPr/>
              <p:nvPr/>
            </p:nvGrpSpPr>
            <p:grpSpPr>
              <a:xfrm>
                <a:off x="3426428" y="-4761234"/>
                <a:ext cx="6017241" cy="3385040"/>
                <a:chOff x="5377687" y="-35689"/>
                <a:chExt cx="2546441" cy="1432518"/>
              </a:xfrm>
            </p:grpSpPr>
            <p:sp>
              <p:nvSpPr>
                <p:cNvPr id="1196" name="Google Shape;1196;p50">
                  <a:extLst>
                    <a:ext uri="{FF2B5EF4-FFF2-40B4-BE49-F238E27FC236}">
                      <a16:creationId xmlns="" xmlns:a16="http://schemas.microsoft.com/office/drawing/2014/main" id="{D8912CB6-5461-A2B6-4321-C2A087CD3646}"/>
                    </a:ext>
                  </a:extLst>
                </p:cNvPr>
                <p:cNvSpPr/>
                <p:nvPr/>
              </p:nvSpPr>
              <p:spPr>
                <a:xfrm rot="-253916">
                  <a:off x="5415618" y="54571"/>
                  <a:ext cx="2470580" cy="125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89" h="47334" extrusionOk="0">
                      <a:moveTo>
                        <a:pt x="64456" y="1"/>
                      </a:moveTo>
                      <a:cubicBezTo>
                        <a:pt x="55347" y="1"/>
                        <a:pt x="46259" y="911"/>
                        <a:pt x="37322" y="2717"/>
                      </a:cubicBezTo>
                      <a:cubicBezTo>
                        <a:pt x="35681" y="3059"/>
                        <a:pt x="34040" y="3416"/>
                        <a:pt x="32415" y="3806"/>
                      </a:cubicBezTo>
                      <a:cubicBezTo>
                        <a:pt x="31424" y="4050"/>
                        <a:pt x="30449" y="4293"/>
                        <a:pt x="29474" y="4553"/>
                      </a:cubicBezTo>
                      <a:cubicBezTo>
                        <a:pt x="27264" y="5138"/>
                        <a:pt x="25071" y="5772"/>
                        <a:pt x="22910" y="6471"/>
                      </a:cubicBezTo>
                      <a:cubicBezTo>
                        <a:pt x="19238" y="7641"/>
                        <a:pt x="15631" y="8957"/>
                        <a:pt x="12089" y="10435"/>
                      </a:cubicBezTo>
                      <a:cubicBezTo>
                        <a:pt x="9765" y="11378"/>
                        <a:pt x="7474" y="12401"/>
                        <a:pt x="5232" y="13490"/>
                      </a:cubicBezTo>
                      <a:lnTo>
                        <a:pt x="6353" y="24603"/>
                      </a:lnTo>
                      <a:lnTo>
                        <a:pt x="6646" y="27333"/>
                      </a:lnTo>
                      <a:lnTo>
                        <a:pt x="7020" y="31021"/>
                      </a:lnTo>
                      <a:cubicBezTo>
                        <a:pt x="7328" y="32565"/>
                        <a:pt x="7036" y="34271"/>
                        <a:pt x="6386" y="35733"/>
                      </a:cubicBezTo>
                      <a:cubicBezTo>
                        <a:pt x="5476" y="37813"/>
                        <a:pt x="3949" y="39568"/>
                        <a:pt x="2600" y="41388"/>
                      </a:cubicBezTo>
                      <a:cubicBezTo>
                        <a:pt x="1495" y="42866"/>
                        <a:pt x="0" y="45547"/>
                        <a:pt x="2096" y="46944"/>
                      </a:cubicBezTo>
                      <a:cubicBezTo>
                        <a:pt x="2506" y="47217"/>
                        <a:pt x="2929" y="47334"/>
                        <a:pt x="3356" y="47334"/>
                      </a:cubicBezTo>
                      <a:cubicBezTo>
                        <a:pt x="5452" y="47334"/>
                        <a:pt x="7663" y="44523"/>
                        <a:pt x="9067" y="43484"/>
                      </a:cubicBezTo>
                      <a:cubicBezTo>
                        <a:pt x="11390" y="41729"/>
                        <a:pt x="13779" y="40055"/>
                        <a:pt x="16216" y="38463"/>
                      </a:cubicBezTo>
                      <a:lnTo>
                        <a:pt x="16606" y="38203"/>
                      </a:lnTo>
                      <a:cubicBezTo>
                        <a:pt x="18539" y="36952"/>
                        <a:pt x="20489" y="35733"/>
                        <a:pt x="22488" y="34580"/>
                      </a:cubicBezTo>
                      <a:cubicBezTo>
                        <a:pt x="23739" y="33849"/>
                        <a:pt x="24990" y="33150"/>
                        <a:pt x="26257" y="32467"/>
                      </a:cubicBezTo>
                      <a:cubicBezTo>
                        <a:pt x="28337" y="31346"/>
                        <a:pt x="30465" y="30274"/>
                        <a:pt x="32610" y="29250"/>
                      </a:cubicBezTo>
                      <a:cubicBezTo>
                        <a:pt x="43545" y="24051"/>
                        <a:pt x="55146" y="20346"/>
                        <a:pt x="67088" y="18202"/>
                      </a:cubicBezTo>
                      <a:lnTo>
                        <a:pt x="66471" y="11735"/>
                      </a:lnTo>
                      <a:lnTo>
                        <a:pt x="66211" y="8843"/>
                      </a:lnTo>
                      <a:lnTo>
                        <a:pt x="65398" y="4"/>
                      </a:lnTo>
                      <a:cubicBezTo>
                        <a:pt x="65084" y="2"/>
                        <a:pt x="64770" y="1"/>
                        <a:pt x="6445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97" name="Google Shape;1197;p50">
                  <a:extLst>
                    <a:ext uri="{FF2B5EF4-FFF2-40B4-BE49-F238E27FC236}">
                      <a16:creationId xmlns="" xmlns:a16="http://schemas.microsoft.com/office/drawing/2014/main" id="{C051EEF2-901C-BC69-D417-1802CF85DF99}"/>
                    </a:ext>
                  </a:extLst>
                </p:cNvPr>
                <p:cNvSpPr/>
                <p:nvPr/>
              </p:nvSpPr>
              <p:spPr>
                <a:xfrm rot="-253916">
                  <a:off x="5423340" y="288727"/>
                  <a:ext cx="2470580" cy="10180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89" h="38475" extrusionOk="0">
                      <a:moveTo>
                        <a:pt x="66211" y="0"/>
                      </a:moveTo>
                      <a:cubicBezTo>
                        <a:pt x="45121" y="1040"/>
                        <a:pt x="24632" y="7409"/>
                        <a:pt x="6646" y="18474"/>
                      </a:cubicBezTo>
                      <a:lnTo>
                        <a:pt x="7020" y="22162"/>
                      </a:lnTo>
                      <a:cubicBezTo>
                        <a:pt x="7344" y="23690"/>
                        <a:pt x="7036" y="25412"/>
                        <a:pt x="6386" y="26874"/>
                      </a:cubicBezTo>
                      <a:cubicBezTo>
                        <a:pt x="5476" y="28938"/>
                        <a:pt x="3949" y="30693"/>
                        <a:pt x="2600" y="32529"/>
                      </a:cubicBezTo>
                      <a:cubicBezTo>
                        <a:pt x="1495" y="34007"/>
                        <a:pt x="0" y="36688"/>
                        <a:pt x="2113" y="38085"/>
                      </a:cubicBezTo>
                      <a:cubicBezTo>
                        <a:pt x="2520" y="38358"/>
                        <a:pt x="2940" y="38474"/>
                        <a:pt x="3366" y="38474"/>
                      </a:cubicBezTo>
                      <a:cubicBezTo>
                        <a:pt x="5456" y="38474"/>
                        <a:pt x="7676" y="35661"/>
                        <a:pt x="9067" y="34608"/>
                      </a:cubicBezTo>
                      <a:cubicBezTo>
                        <a:pt x="11504" y="32772"/>
                        <a:pt x="14006" y="31018"/>
                        <a:pt x="16573" y="29344"/>
                      </a:cubicBezTo>
                      <a:cubicBezTo>
                        <a:pt x="31911" y="19368"/>
                        <a:pt x="49085" y="12576"/>
                        <a:pt x="67088" y="9343"/>
                      </a:cubicBezTo>
                      <a:lnTo>
                        <a:pt x="66211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98" name="Google Shape;1198;p50">
                  <a:extLst>
                    <a:ext uri="{FF2B5EF4-FFF2-40B4-BE49-F238E27FC236}">
                      <a16:creationId xmlns="" xmlns:a16="http://schemas.microsoft.com/office/drawing/2014/main" id="{E0972C2F-F3EE-9125-7B36-270EF180C171}"/>
                    </a:ext>
                  </a:extLst>
                </p:cNvPr>
                <p:cNvSpPr/>
                <p:nvPr/>
              </p:nvSpPr>
              <p:spPr>
                <a:xfrm rot="-253916">
                  <a:off x="6368254" y="18856"/>
                  <a:ext cx="1503655" cy="8595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832" h="32484" extrusionOk="0">
                      <a:moveTo>
                        <a:pt x="38197" y="1"/>
                      </a:moveTo>
                      <a:cubicBezTo>
                        <a:pt x="29074" y="1"/>
                        <a:pt x="19986" y="911"/>
                        <a:pt x="11065" y="2733"/>
                      </a:cubicBezTo>
                      <a:cubicBezTo>
                        <a:pt x="11081" y="8891"/>
                        <a:pt x="9391" y="15082"/>
                        <a:pt x="6840" y="20704"/>
                      </a:cubicBezTo>
                      <a:cubicBezTo>
                        <a:pt x="4939" y="24847"/>
                        <a:pt x="2567" y="28730"/>
                        <a:pt x="0" y="32483"/>
                      </a:cubicBezTo>
                      <a:cubicBezTo>
                        <a:pt x="2080" y="31362"/>
                        <a:pt x="4208" y="30290"/>
                        <a:pt x="6353" y="29266"/>
                      </a:cubicBezTo>
                      <a:cubicBezTo>
                        <a:pt x="17288" y="24067"/>
                        <a:pt x="28889" y="20362"/>
                        <a:pt x="40831" y="18218"/>
                      </a:cubicBezTo>
                      <a:lnTo>
                        <a:pt x="40214" y="11735"/>
                      </a:lnTo>
                      <a:lnTo>
                        <a:pt x="39954" y="8859"/>
                      </a:lnTo>
                      <a:lnTo>
                        <a:pt x="39141" y="4"/>
                      </a:lnTo>
                      <a:cubicBezTo>
                        <a:pt x="38827" y="2"/>
                        <a:pt x="38512" y="1"/>
                        <a:pt x="38197" y="1"/>
                      </a:cubicBezTo>
                      <a:close/>
                    </a:path>
                  </a:pathLst>
                </a:custGeom>
                <a:solidFill>
                  <a:srgbClr val="211A1B">
                    <a:alpha val="170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99" name="Google Shape;1199;p50">
                  <a:extLst>
                    <a:ext uri="{FF2B5EF4-FFF2-40B4-BE49-F238E27FC236}">
                      <a16:creationId xmlns="" xmlns:a16="http://schemas.microsoft.com/office/drawing/2014/main" id="{B1FF86BE-E678-A873-93F5-58291627B3DF}"/>
                    </a:ext>
                  </a:extLst>
                </p:cNvPr>
                <p:cNvSpPr/>
                <p:nvPr/>
              </p:nvSpPr>
              <p:spPr>
                <a:xfrm rot="-253916">
                  <a:off x="6009255" y="180501"/>
                  <a:ext cx="595982" cy="9170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84" h="34657" extrusionOk="0">
                      <a:moveTo>
                        <a:pt x="16184" y="0"/>
                      </a:moveTo>
                      <a:lnTo>
                        <a:pt x="16184" y="0"/>
                      </a:lnTo>
                      <a:cubicBezTo>
                        <a:pt x="15209" y="244"/>
                        <a:pt x="14234" y="487"/>
                        <a:pt x="13259" y="747"/>
                      </a:cubicBezTo>
                      <a:cubicBezTo>
                        <a:pt x="11033" y="1332"/>
                        <a:pt x="8840" y="1966"/>
                        <a:pt x="6679" y="2665"/>
                      </a:cubicBezTo>
                      <a:cubicBezTo>
                        <a:pt x="5866" y="13551"/>
                        <a:pt x="3900" y="24502"/>
                        <a:pt x="1" y="34657"/>
                      </a:cubicBezTo>
                      <a:lnTo>
                        <a:pt x="375" y="34397"/>
                      </a:lnTo>
                      <a:cubicBezTo>
                        <a:pt x="2292" y="33146"/>
                        <a:pt x="4258" y="31927"/>
                        <a:pt x="6256" y="30774"/>
                      </a:cubicBezTo>
                      <a:cubicBezTo>
                        <a:pt x="11309" y="21171"/>
                        <a:pt x="14673" y="10756"/>
                        <a:pt x="16184" y="0"/>
                      </a:cubicBezTo>
                      <a:close/>
                    </a:path>
                  </a:pathLst>
                </a:custGeom>
                <a:solidFill>
                  <a:srgbClr val="F5F1E4">
                    <a:alpha val="9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200" name="Google Shape;1200;p50">
                <a:extLst>
                  <a:ext uri="{FF2B5EF4-FFF2-40B4-BE49-F238E27FC236}">
                    <a16:creationId xmlns="" xmlns:a16="http://schemas.microsoft.com/office/drawing/2014/main" id="{51105AD0-4FDA-6DF4-55A7-D29FDF8951AE}"/>
                  </a:ext>
                </a:extLst>
              </p:cNvPr>
              <p:cNvGrpSpPr/>
              <p:nvPr/>
            </p:nvGrpSpPr>
            <p:grpSpPr>
              <a:xfrm>
                <a:off x="-610363" y="-4512805"/>
                <a:ext cx="4893914" cy="3944500"/>
                <a:chOff x="3658129" y="22533"/>
                <a:chExt cx="2071060" cy="1669276"/>
              </a:xfrm>
            </p:grpSpPr>
            <p:sp>
              <p:nvSpPr>
                <p:cNvPr id="1201" name="Google Shape;1201;p50">
                  <a:extLst>
                    <a:ext uri="{FF2B5EF4-FFF2-40B4-BE49-F238E27FC236}">
                      <a16:creationId xmlns="" xmlns:a16="http://schemas.microsoft.com/office/drawing/2014/main" id="{3D888783-A53E-0174-831D-BD029C05471C}"/>
                    </a:ext>
                  </a:extLst>
                </p:cNvPr>
                <p:cNvSpPr/>
                <p:nvPr/>
              </p:nvSpPr>
              <p:spPr>
                <a:xfrm rot="-253916">
                  <a:off x="4900054" y="49679"/>
                  <a:ext cx="761733" cy="977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85" h="36931" extrusionOk="0">
                      <a:moveTo>
                        <a:pt x="10680" y="1"/>
                      </a:moveTo>
                      <a:cubicBezTo>
                        <a:pt x="8927" y="1"/>
                        <a:pt x="7171" y="407"/>
                        <a:pt x="5476" y="876"/>
                      </a:cubicBezTo>
                      <a:cubicBezTo>
                        <a:pt x="7637" y="13046"/>
                        <a:pt x="5623" y="25915"/>
                        <a:pt x="1" y="36931"/>
                      </a:cubicBezTo>
                      <a:cubicBezTo>
                        <a:pt x="2812" y="35208"/>
                        <a:pt x="5460" y="33746"/>
                        <a:pt x="7751" y="32625"/>
                      </a:cubicBezTo>
                      <a:cubicBezTo>
                        <a:pt x="9750" y="31666"/>
                        <a:pt x="11862" y="30740"/>
                        <a:pt x="14088" y="30626"/>
                      </a:cubicBezTo>
                      <a:cubicBezTo>
                        <a:pt x="14237" y="30618"/>
                        <a:pt x="14388" y="30613"/>
                        <a:pt x="14539" y="30613"/>
                      </a:cubicBezTo>
                      <a:cubicBezTo>
                        <a:pt x="16620" y="30613"/>
                        <a:pt x="18801" y="31450"/>
                        <a:pt x="19937" y="33177"/>
                      </a:cubicBezTo>
                      <a:cubicBezTo>
                        <a:pt x="20181" y="33551"/>
                        <a:pt x="20376" y="33957"/>
                        <a:pt x="20522" y="34396"/>
                      </a:cubicBezTo>
                      <a:lnTo>
                        <a:pt x="20538" y="34445"/>
                      </a:lnTo>
                      <a:cubicBezTo>
                        <a:pt x="20587" y="34640"/>
                        <a:pt x="20636" y="34818"/>
                        <a:pt x="20685" y="34997"/>
                      </a:cubicBezTo>
                      <a:lnTo>
                        <a:pt x="19417" y="22697"/>
                      </a:lnTo>
                      <a:lnTo>
                        <a:pt x="19076" y="19367"/>
                      </a:lnTo>
                      <a:lnTo>
                        <a:pt x="18897" y="17482"/>
                      </a:lnTo>
                      <a:lnTo>
                        <a:pt x="17630" y="5150"/>
                      </a:lnTo>
                      <a:lnTo>
                        <a:pt x="17614" y="5036"/>
                      </a:lnTo>
                      <a:cubicBezTo>
                        <a:pt x="17565" y="4565"/>
                        <a:pt x="17451" y="4093"/>
                        <a:pt x="17256" y="3655"/>
                      </a:cubicBezTo>
                      <a:cubicBezTo>
                        <a:pt x="16395" y="1608"/>
                        <a:pt x="14185" y="373"/>
                        <a:pt x="11976" y="80"/>
                      </a:cubicBezTo>
                      <a:cubicBezTo>
                        <a:pt x="11545" y="26"/>
                        <a:pt x="11112" y="1"/>
                        <a:pt x="10680" y="1"/>
                      </a:cubicBezTo>
                      <a:close/>
                    </a:path>
                  </a:pathLst>
                </a:custGeom>
                <a:solidFill>
                  <a:srgbClr val="211A1B">
                    <a:alpha val="170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02" name="Google Shape;1202;p50">
                  <a:extLst>
                    <a:ext uri="{FF2B5EF4-FFF2-40B4-BE49-F238E27FC236}">
                      <a16:creationId xmlns="" xmlns:a16="http://schemas.microsoft.com/office/drawing/2014/main" id="{32CF92CD-2150-C2D1-9DB9-50FCD55B82D4}"/>
                    </a:ext>
                  </a:extLst>
                </p:cNvPr>
                <p:cNvSpPr/>
                <p:nvPr/>
              </p:nvSpPr>
              <p:spPr>
                <a:xfrm rot="-253916">
                  <a:off x="3705781" y="93771"/>
                  <a:ext cx="1975757" cy="15268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652" h="57702" extrusionOk="0">
                      <a:moveTo>
                        <a:pt x="43617" y="0"/>
                      </a:moveTo>
                      <a:cubicBezTo>
                        <a:pt x="41874" y="0"/>
                        <a:pt x="40128" y="413"/>
                        <a:pt x="38443" y="866"/>
                      </a:cubicBezTo>
                      <a:lnTo>
                        <a:pt x="38346" y="899"/>
                      </a:lnTo>
                      <a:cubicBezTo>
                        <a:pt x="36965" y="1289"/>
                        <a:pt x="35454" y="1760"/>
                        <a:pt x="33829" y="2296"/>
                      </a:cubicBezTo>
                      <a:cubicBezTo>
                        <a:pt x="31636" y="3060"/>
                        <a:pt x="29247" y="3937"/>
                        <a:pt x="26794" y="4944"/>
                      </a:cubicBezTo>
                      <a:cubicBezTo>
                        <a:pt x="17240" y="8795"/>
                        <a:pt x="6468" y="14254"/>
                        <a:pt x="1" y="19259"/>
                      </a:cubicBezTo>
                      <a:lnTo>
                        <a:pt x="1544" y="28569"/>
                      </a:lnTo>
                      <a:lnTo>
                        <a:pt x="2926" y="36855"/>
                      </a:lnTo>
                      <a:lnTo>
                        <a:pt x="6370" y="57702"/>
                      </a:lnTo>
                      <a:cubicBezTo>
                        <a:pt x="10757" y="52778"/>
                        <a:pt x="17841" y="47059"/>
                        <a:pt x="24974" y="42136"/>
                      </a:cubicBezTo>
                      <a:cubicBezTo>
                        <a:pt x="26420" y="41129"/>
                        <a:pt x="27899" y="40154"/>
                        <a:pt x="29312" y="39228"/>
                      </a:cubicBezTo>
                      <a:cubicBezTo>
                        <a:pt x="30547" y="38431"/>
                        <a:pt x="31782" y="37668"/>
                        <a:pt x="32968" y="36937"/>
                      </a:cubicBezTo>
                      <a:cubicBezTo>
                        <a:pt x="35779" y="35214"/>
                        <a:pt x="38427" y="33752"/>
                        <a:pt x="40718" y="32631"/>
                      </a:cubicBezTo>
                      <a:cubicBezTo>
                        <a:pt x="42717" y="31672"/>
                        <a:pt x="44829" y="30746"/>
                        <a:pt x="47055" y="30632"/>
                      </a:cubicBezTo>
                      <a:cubicBezTo>
                        <a:pt x="47204" y="30624"/>
                        <a:pt x="47355" y="30619"/>
                        <a:pt x="47506" y="30619"/>
                      </a:cubicBezTo>
                      <a:cubicBezTo>
                        <a:pt x="49587" y="30619"/>
                        <a:pt x="51768" y="31456"/>
                        <a:pt x="52904" y="33183"/>
                      </a:cubicBezTo>
                      <a:cubicBezTo>
                        <a:pt x="53148" y="33557"/>
                        <a:pt x="53343" y="33963"/>
                        <a:pt x="53489" y="34402"/>
                      </a:cubicBezTo>
                      <a:lnTo>
                        <a:pt x="53505" y="34451"/>
                      </a:lnTo>
                      <a:cubicBezTo>
                        <a:pt x="53554" y="34646"/>
                        <a:pt x="53603" y="34824"/>
                        <a:pt x="53652" y="35003"/>
                      </a:cubicBezTo>
                      <a:lnTo>
                        <a:pt x="52384" y="22703"/>
                      </a:lnTo>
                      <a:lnTo>
                        <a:pt x="52043" y="19373"/>
                      </a:lnTo>
                      <a:lnTo>
                        <a:pt x="51864" y="17488"/>
                      </a:lnTo>
                      <a:lnTo>
                        <a:pt x="50597" y="5156"/>
                      </a:lnTo>
                      <a:lnTo>
                        <a:pt x="50581" y="5042"/>
                      </a:lnTo>
                      <a:cubicBezTo>
                        <a:pt x="50532" y="4571"/>
                        <a:pt x="50418" y="4099"/>
                        <a:pt x="50223" y="3661"/>
                      </a:cubicBezTo>
                      <a:cubicBezTo>
                        <a:pt x="49362" y="1614"/>
                        <a:pt x="47152" y="379"/>
                        <a:pt x="44943" y="86"/>
                      </a:cubicBezTo>
                      <a:cubicBezTo>
                        <a:pt x="44502" y="27"/>
                        <a:pt x="44060" y="0"/>
                        <a:pt x="4361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03" name="Google Shape;1203;p50">
                  <a:extLst>
                    <a:ext uri="{FF2B5EF4-FFF2-40B4-BE49-F238E27FC236}">
                      <a16:creationId xmlns="" xmlns:a16="http://schemas.microsoft.com/office/drawing/2014/main" id="{C70A3FE7-77D7-563C-6AAF-C7F7E030679D}"/>
                    </a:ext>
                  </a:extLst>
                </p:cNvPr>
                <p:cNvSpPr/>
                <p:nvPr/>
              </p:nvSpPr>
              <p:spPr>
                <a:xfrm rot="-253916">
                  <a:off x="4612953" y="146405"/>
                  <a:ext cx="366229" cy="10541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5" h="39841" extrusionOk="0">
                      <a:moveTo>
                        <a:pt x="8888" y="1"/>
                      </a:moveTo>
                      <a:lnTo>
                        <a:pt x="8888" y="1"/>
                      </a:lnTo>
                      <a:cubicBezTo>
                        <a:pt x="6679" y="765"/>
                        <a:pt x="4306" y="1658"/>
                        <a:pt x="1837" y="2649"/>
                      </a:cubicBezTo>
                      <a:cubicBezTo>
                        <a:pt x="4225" y="14933"/>
                        <a:pt x="3640" y="27866"/>
                        <a:pt x="1" y="39841"/>
                      </a:cubicBezTo>
                      <a:cubicBezTo>
                        <a:pt x="1463" y="38834"/>
                        <a:pt x="2925" y="37859"/>
                        <a:pt x="4355" y="36933"/>
                      </a:cubicBezTo>
                      <a:cubicBezTo>
                        <a:pt x="8401" y="25072"/>
                        <a:pt x="9944" y="12496"/>
                        <a:pt x="8888" y="1"/>
                      </a:cubicBezTo>
                      <a:close/>
                    </a:path>
                  </a:pathLst>
                </a:custGeom>
                <a:solidFill>
                  <a:srgbClr val="F5F1E4">
                    <a:alpha val="9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04" name="Google Shape;1204;p50">
                  <a:extLst>
                    <a:ext uri="{FF2B5EF4-FFF2-40B4-BE49-F238E27FC236}">
                      <a16:creationId xmlns="" xmlns:a16="http://schemas.microsoft.com/office/drawing/2014/main" id="{E30E344C-25FB-1CF7-1083-68F55EA74767}"/>
                    </a:ext>
                  </a:extLst>
                </p:cNvPr>
                <p:cNvSpPr/>
                <p:nvPr/>
              </p:nvSpPr>
              <p:spPr>
                <a:xfrm>
                  <a:off x="4499799" y="986737"/>
                  <a:ext cx="86950" cy="8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8" h="3495" extrusionOk="0">
                      <a:moveTo>
                        <a:pt x="1999" y="1"/>
                      </a:moveTo>
                      <a:lnTo>
                        <a:pt x="1333" y="1154"/>
                      </a:lnTo>
                      <a:lnTo>
                        <a:pt x="1" y="911"/>
                      </a:lnTo>
                      <a:lnTo>
                        <a:pt x="1" y="911"/>
                      </a:lnTo>
                      <a:lnTo>
                        <a:pt x="910" y="1886"/>
                      </a:lnTo>
                      <a:lnTo>
                        <a:pt x="277" y="3056"/>
                      </a:lnTo>
                      <a:lnTo>
                        <a:pt x="1479" y="2503"/>
                      </a:lnTo>
                      <a:lnTo>
                        <a:pt x="2405" y="3494"/>
                      </a:lnTo>
                      <a:lnTo>
                        <a:pt x="2259" y="2194"/>
                      </a:lnTo>
                      <a:lnTo>
                        <a:pt x="3478" y="1593"/>
                      </a:lnTo>
                      <a:lnTo>
                        <a:pt x="2145" y="1333"/>
                      </a:lnTo>
                      <a:lnTo>
                        <a:pt x="1999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05" name="Google Shape;1205;p50">
                  <a:extLst>
                    <a:ext uri="{FF2B5EF4-FFF2-40B4-BE49-F238E27FC236}">
                      <a16:creationId xmlns="" xmlns:a16="http://schemas.microsoft.com/office/drawing/2014/main" id="{2D82DAD5-8D2B-C597-CB9D-EEE29B1DA997}"/>
                    </a:ext>
                  </a:extLst>
                </p:cNvPr>
                <p:cNvSpPr/>
                <p:nvPr/>
              </p:nvSpPr>
              <p:spPr>
                <a:xfrm>
                  <a:off x="4465674" y="796637"/>
                  <a:ext cx="85325" cy="87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13" h="3511" extrusionOk="0">
                      <a:moveTo>
                        <a:pt x="1349" y="1"/>
                      </a:moveTo>
                      <a:lnTo>
                        <a:pt x="1301" y="1333"/>
                      </a:lnTo>
                      <a:lnTo>
                        <a:pt x="1" y="1723"/>
                      </a:lnTo>
                      <a:lnTo>
                        <a:pt x="1268" y="2162"/>
                      </a:lnTo>
                      <a:lnTo>
                        <a:pt x="1252" y="3510"/>
                      </a:lnTo>
                      <a:lnTo>
                        <a:pt x="2064" y="2471"/>
                      </a:lnTo>
                      <a:lnTo>
                        <a:pt x="3348" y="2893"/>
                      </a:lnTo>
                      <a:lnTo>
                        <a:pt x="2600" y="1821"/>
                      </a:lnTo>
                      <a:lnTo>
                        <a:pt x="3413" y="716"/>
                      </a:lnTo>
                      <a:lnTo>
                        <a:pt x="2113" y="1106"/>
                      </a:lnTo>
                      <a:lnTo>
                        <a:pt x="1349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06" name="Google Shape;1206;p50">
                  <a:extLst>
                    <a:ext uri="{FF2B5EF4-FFF2-40B4-BE49-F238E27FC236}">
                      <a16:creationId xmlns="" xmlns:a16="http://schemas.microsoft.com/office/drawing/2014/main" id="{AA6E310F-C403-CEB1-25AE-6D3BA1DE992C}"/>
                    </a:ext>
                  </a:extLst>
                </p:cNvPr>
                <p:cNvSpPr/>
                <p:nvPr/>
              </p:nvSpPr>
              <p:spPr>
                <a:xfrm>
                  <a:off x="4333674" y="667462"/>
                  <a:ext cx="85325" cy="8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13" h="3527" extrusionOk="0">
                      <a:moveTo>
                        <a:pt x="2259" y="1"/>
                      </a:moveTo>
                      <a:lnTo>
                        <a:pt x="1381" y="1041"/>
                      </a:lnTo>
                      <a:lnTo>
                        <a:pt x="146" y="553"/>
                      </a:lnTo>
                      <a:lnTo>
                        <a:pt x="861" y="1691"/>
                      </a:lnTo>
                      <a:lnTo>
                        <a:pt x="0" y="2747"/>
                      </a:lnTo>
                      <a:lnTo>
                        <a:pt x="1300" y="2406"/>
                      </a:lnTo>
                      <a:lnTo>
                        <a:pt x="2031" y="3527"/>
                      </a:lnTo>
                      <a:lnTo>
                        <a:pt x="2112" y="2194"/>
                      </a:lnTo>
                      <a:lnTo>
                        <a:pt x="3412" y="1837"/>
                      </a:lnTo>
                      <a:lnTo>
                        <a:pt x="2210" y="1366"/>
                      </a:lnTo>
                      <a:lnTo>
                        <a:pt x="2259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07" name="Google Shape;1207;p50">
                  <a:extLst>
                    <a:ext uri="{FF2B5EF4-FFF2-40B4-BE49-F238E27FC236}">
                      <a16:creationId xmlns="" xmlns:a16="http://schemas.microsoft.com/office/drawing/2014/main" id="{39CDD81F-673D-B3BE-62BC-6DE5CE89F3B7}"/>
                    </a:ext>
                  </a:extLst>
                </p:cNvPr>
                <p:cNvSpPr/>
                <p:nvPr/>
              </p:nvSpPr>
              <p:spPr>
                <a:xfrm>
                  <a:off x="4008699" y="820212"/>
                  <a:ext cx="331500" cy="33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60" h="13438" extrusionOk="0">
                      <a:moveTo>
                        <a:pt x="5818" y="0"/>
                      </a:moveTo>
                      <a:lnTo>
                        <a:pt x="5054" y="5135"/>
                      </a:lnTo>
                      <a:lnTo>
                        <a:pt x="1" y="6012"/>
                      </a:lnTo>
                      <a:lnTo>
                        <a:pt x="4583" y="8287"/>
                      </a:lnTo>
                      <a:lnTo>
                        <a:pt x="3900" y="13437"/>
                      </a:lnTo>
                      <a:lnTo>
                        <a:pt x="7426" y="9749"/>
                      </a:lnTo>
                      <a:lnTo>
                        <a:pt x="12073" y="11959"/>
                      </a:lnTo>
                      <a:lnTo>
                        <a:pt x="12073" y="11959"/>
                      </a:lnTo>
                      <a:lnTo>
                        <a:pt x="9717" y="7474"/>
                      </a:lnTo>
                      <a:lnTo>
                        <a:pt x="13259" y="3689"/>
                      </a:lnTo>
                      <a:lnTo>
                        <a:pt x="8336" y="4533"/>
                      </a:lnTo>
                      <a:lnTo>
                        <a:pt x="581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1208" name="Google Shape;1208;p50">
              <a:extLst>
                <a:ext uri="{FF2B5EF4-FFF2-40B4-BE49-F238E27FC236}">
                  <a16:creationId xmlns="" xmlns:a16="http://schemas.microsoft.com/office/drawing/2014/main" id="{7683F87E-31CB-05B4-7E18-6FE7684D2784}"/>
                </a:ext>
              </a:extLst>
            </p:cNvPr>
            <p:cNvSpPr/>
            <p:nvPr/>
          </p:nvSpPr>
          <p:spPr>
            <a:xfrm>
              <a:off x="389050" y="-99588"/>
              <a:ext cx="201623" cy="208358"/>
            </a:xfrm>
            <a:custGeom>
              <a:avLst/>
              <a:gdLst/>
              <a:ahLst/>
              <a:cxnLst/>
              <a:rect l="l" t="t" r="r" b="b"/>
              <a:pathLst>
                <a:path w="3413" h="3527" extrusionOk="0">
                  <a:moveTo>
                    <a:pt x="2259" y="1"/>
                  </a:moveTo>
                  <a:lnTo>
                    <a:pt x="1381" y="1041"/>
                  </a:lnTo>
                  <a:lnTo>
                    <a:pt x="146" y="553"/>
                  </a:lnTo>
                  <a:lnTo>
                    <a:pt x="861" y="1691"/>
                  </a:lnTo>
                  <a:lnTo>
                    <a:pt x="0" y="2747"/>
                  </a:lnTo>
                  <a:lnTo>
                    <a:pt x="1300" y="2406"/>
                  </a:lnTo>
                  <a:lnTo>
                    <a:pt x="2031" y="3527"/>
                  </a:lnTo>
                  <a:lnTo>
                    <a:pt x="2112" y="2194"/>
                  </a:lnTo>
                  <a:lnTo>
                    <a:pt x="3412" y="1837"/>
                  </a:lnTo>
                  <a:lnTo>
                    <a:pt x="2210" y="1366"/>
                  </a:lnTo>
                  <a:lnTo>
                    <a:pt x="225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09" name="Google Shape;1209;p50">
            <a:extLst>
              <a:ext uri="{FF2B5EF4-FFF2-40B4-BE49-F238E27FC236}">
                <a16:creationId xmlns="" xmlns:a16="http://schemas.microsoft.com/office/drawing/2014/main" id="{A44A8F63-5CB0-BCA8-2F75-ACC89AF2CB18}"/>
              </a:ext>
            </a:extLst>
          </p:cNvPr>
          <p:cNvGrpSpPr/>
          <p:nvPr/>
        </p:nvGrpSpPr>
        <p:grpSpPr>
          <a:xfrm>
            <a:off x="5780769" y="1499599"/>
            <a:ext cx="2645975" cy="5976453"/>
            <a:chOff x="5780769" y="1270999"/>
            <a:chExt cx="2645975" cy="5976453"/>
          </a:xfrm>
        </p:grpSpPr>
        <p:grpSp>
          <p:nvGrpSpPr>
            <p:cNvPr id="1210" name="Google Shape;1210;p50">
              <a:extLst>
                <a:ext uri="{FF2B5EF4-FFF2-40B4-BE49-F238E27FC236}">
                  <a16:creationId xmlns="" xmlns:a16="http://schemas.microsoft.com/office/drawing/2014/main" id="{EE75A7F1-4841-098A-357A-954843A8F6CE}"/>
                </a:ext>
              </a:extLst>
            </p:cNvPr>
            <p:cNvGrpSpPr/>
            <p:nvPr/>
          </p:nvGrpSpPr>
          <p:grpSpPr>
            <a:xfrm>
              <a:off x="5780769" y="1270999"/>
              <a:ext cx="2645975" cy="5976453"/>
              <a:chOff x="5471801" y="1165230"/>
              <a:chExt cx="2726685" cy="6158752"/>
            </a:xfrm>
          </p:grpSpPr>
          <p:grpSp>
            <p:nvGrpSpPr>
              <p:cNvPr id="1211" name="Google Shape;1211;p50">
                <a:extLst>
                  <a:ext uri="{FF2B5EF4-FFF2-40B4-BE49-F238E27FC236}">
                    <a16:creationId xmlns="" xmlns:a16="http://schemas.microsoft.com/office/drawing/2014/main" id="{7A28C58C-6781-F0BC-2312-1A03C17ACFF2}"/>
                  </a:ext>
                </a:extLst>
              </p:cNvPr>
              <p:cNvGrpSpPr/>
              <p:nvPr/>
            </p:nvGrpSpPr>
            <p:grpSpPr>
              <a:xfrm rot="3365071">
                <a:off x="5848955" y="1378439"/>
                <a:ext cx="1393322" cy="1651118"/>
                <a:chOff x="-3625465" y="2481074"/>
                <a:chExt cx="409196" cy="484906"/>
              </a:xfrm>
            </p:grpSpPr>
            <p:sp>
              <p:nvSpPr>
                <p:cNvPr id="1212" name="Google Shape;1212;p50">
                  <a:extLst>
                    <a:ext uri="{FF2B5EF4-FFF2-40B4-BE49-F238E27FC236}">
                      <a16:creationId xmlns="" xmlns:a16="http://schemas.microsoft.com/office/drawing/2014/main" id="{5F27B7F3-5728-8AE5-47FC-E249EC45725C}"/>
                    </a:ext>
                  </a:extLst>
                </p:cNvPr>
                <p:cNvSpPr/>
                <p:nvPr/>
              </p:nvSpPr>
              <p:spPr>
                <a:xfrm>
                  <a:off x="-3541315" y="2481074"/>
                  <a:ext cx="325046" cy="3984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62" h="12947" extrusionOk="0">
                      <a:moveTo>
                        <a:pt x="7765" y="0"/>
                      </a:moveTo>
                      <a:cubicBezTo>
                        <a:pt x="7118" y="0"/>
                        <a:pt x="6540" y="343"/>
                        <a:pt x="6116" y="955"/>
                      </a:cubicBezTo>
                      <a:cubicBezTo>
                        <a:pt x="5550" y="1790"/>
                        <a:pt x="5425" y="2846"/>
                        <a:pt x="5799" y="3778"/>
                      </a:cubicBezTo>
                      <a:lnTo>
                        <a:pt x="7220" y="7416"/>
                      </a:lnTo>
                      <a:lnTo>
                        <a:pt x="0" y="11948"/>
                      </a:lnTo>
                      <a:lnTo>
                        <a:pt x="634" y="12946"/>
                      </a:lnTo>
                      <a:cubicBezTo>
                        <a:pt x="634" y="12946"/>
                        <a:pt x="10360" y="9980"/>
                        <a:pt x="10504" y="8060"/>
                      </a:cubicBezTo>
                      <a:cubicBezTo>
                        <a:pt x="10561" y="7292"/>
                        <a:pt x="8209" y="52"/>
                        <a:pt x="8209" y="52"/>
                      </a:cubicBezTo>
                      <a:cubicBezTo>
                        <a:pt x="8058" y="17"/>
                        <a:pt x="7910" y="0"/>
                        <a:pt x="7765" y="0"/>
                      </a:cubicBezTo>
                      <a:close/>
                    </a:path>
                  </a:pathLst>
                </a:custGeom>
                <a:solidFill>
                  <a:srgbClr val="8351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13" name="Google Shape;1213;p50">
                  <a:extLst>
                    <a:ext uri="{FF2B5EF4-FFF2-40B4-BE49-F238E27FC236}">
                      <a16:creationId xmlns="" xmlns:a16="http://schemas.microsoft.com/office/drawing/2014/main" id="{241B8B56-0FEC-5357-6988-1CA1C22D9EBA}"/>
                    </a:ext>
                  </a:extLst>
                </p:cNvPr>
                <p:cNvSpPr/>
                <p:nvPr/>
              </p:nvSpPr>
              <p:spPr>
                <a:xfrm>
                  <a:off x="-3603665" y="2835786"/>
                  <a:ext cx="106482" cy="901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0" h="2928" extrusionOk="0">
                      <a:moveTo>
                        <a:pt x="2598" y="1"/>
                      </a:moveTo>
                      <a:cubicBezTo>
                        <a:pt x="2462" y="1"/>
                        <a:pt x="2362" y="19"/>
                        <a:pt x="2362" y="19"/>
                      </a:cubicBezTo>
                      <a:cubicBezTo>
                        <a:pt x="2362" y="19"/>
                        <a:pt x="1614" y="124"/>
                        <a:pt x="1124" y="499"/>
                      </a:cubicBezTo>
                      <a:cubicBezTo>
                        <a:pt x="634" y="864"/>
                        <a:pt x="250" y="1113"/>
                        <a:pt x="29" y="1555"/>
                      </a:cubicBezTo>
                      <a:cubicBezTo>
                        <a:pt x="0" y="1611"/>
                        <a:pt x="21" y="1634"/>
                        <a:pt x="72" y="1634"/>
                      </a:cubicBezTo>
                      <a:cubicBezTo>
                        <a:pt x="274" y="1634"/>
                        <a:pt x="951" y="1286"/>
                        <a:pt x="951" y="1286"/>
                      </a:cubicBezTo>
                      <a:lnTo>
                        <a:pt x="951" y="1286"/>
                      </a:lnTo>
                      <a:cubicBezTo>
                        <a:pt x="951" y="1286"/>
                        <a:pt x="826" y="1430"/>
                        <a:pt x="653" y="1651"/>
                      </a:cubicBezTo>
                      <a:cubicBezTo>
                        <a:pt x="894" y="1843"/>
                        <a:pt x="1114" y="2054"/>
                        <a:pt x="1316" y="2294"/>
                      </a:cubicBezTo>
                      <a:cubicBezTo>
                        <a:pt x="1527" y="2515"/>
                        <a:pt x="1767" y="2726"/>
                        <a:pt x="1998" y="2928"/>
                      </a:cubicBezTo>
                      <a:cubicBezTo>
                        <a:pt x="2612" y="2160"/>
                        <a:pt x="3198" y="1305"/>
                        <a:pt x="3303" y="825"/>
                      </a:cubicBezTo>
                      <a:cubicBezTo>
                        <a:pt x="3459" y="106"/>
                        <a:pt x="2925" y="1"/>
                        <a:pt x="2598" y="1"/>
                      </a:cubicBezTo>
                      <a:close/>
                    </a:path>
                  </a:pathLst>
                </a:custGeom>
                <a:solidFill>
                  <a:srgbClr val="8351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14" name="Google Shape;1214;p50">
                  <a:extLst>
                    <a:ext uri="{FF2B5EF4-FFF2-40B4-BE49-F238E27FC236}">
                      <a16:creationId xmlns="" xmlns:a16="http://schemas.microsoft.com/office/drawing/2014/main" id="{40401792-FA72-C34F-6826-E8218485C6F2}"/>
                    </a:ext>
                  </a:extLst>
                </p:cNvPr>
                <p:cNvSpPr/>
                <p:nvPr/>
              </p:nvSpPr>
              <p:spPr>
                <a:xfrm>
                  <a:off x="-3625465" y="2877902"/>
                  <a:ext cx="92848" cy="88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7" h="2862" extrusionOk="0">
                      <a:moveTo>
                        <a:pt x="1538" y="0"/>
                      </a:moveTo>
                      <a:cubicBezTo>
                        <a:pt x="1538" y="0"/>
                        <a:pt x="136" y="1133"/>
                        <a:pt x="11" y="1719"/>
                      </a:cubicBezTo>
                      <a:cubicBezTo>
                        <a:pt x="1" y="1771"/>
                        <a:pt x="15" y="1793"/>
                        <a:pt x="48" y="1793"/>
                      </a:cubicBezTo>
                      <a:cubicBezTo>
                        <a:pt x="249" y="1793"/>
                        <a:pt x="1154" y="932"/>
                        <a:pt x="1154" y="932"/>
                      </a:cubicBezTo>
                      <a:lnTo>
                        <a:pt x="1154" y="932"/>
                      </a:lnTo>
                      <a:cubicBezTo>
                        <a:pt x="1154" y="932"/>
                        <a:pt x="194" y="2065"/>
                        <a:pt x="338" y="2343"/>
                      </a:cubicBezTo>
                      <a:cubicBezTo>
                        <a:pt x="353" y="2372"/>
                        <a:pt x="377" y="2385"/>
                        <a:pt x="409" y="2385"/>
                      </a:cubicBezTo>
                      <a:cubicBezTo>
                        <a:pt x="683" y="2385"/>
                        <a:pt x="1509" y="1412"/>
                        <a:pt x="1509" y="1412"/>
                      </a:cubicBezTo>
                      <a:lnTo>
                        <a:pt x="1509" y="1412"/>
                      </a:lnTo>
                      <a:cubicBezTo>
                        <a:pt x="1509" y="1412"/>
                        <a:pt x="664" y="2650"/>
                        <a:pt x="827" y="2804"/>
                      </a:cubicBezTo>
                      <a:cubicBezTo>
                        <a:pt x="837" y="2813"/>
                        <a:pt x="849" y="2817"/>
                        <a:pt x="864" y="2817"/>
                      </a:cubicBezTo>
                      <a:cubicBezTo>
                        <a:pt x="1103" y="2817"/>
                        <a:pt x="1998" y="1700"/>
                        <a:pt x="1999" y="1700"/>
                      </a:cubicBezTo>
                      <a:lnTo>
                        <a:pt x="1999" y="1700"/>
                      </a:lnTo>
                      <a:cubicBezTo>
                        <a:pt x="1999" y="1700"/>
                        <a:pt x="1557" y="2612"/>
                        <a:pt x="1720" y="2842"/>
                      </a:cubicBezTo>
                      <a:cubicBezTo>
                        <a:pt x="1729" y="2855"/>
                        <a:pt x="1742" y="2861"/>
                        <a:pt x="1756" y="2861"/>
                      </a:cubicBezTo>
                      <a:cubicBezTo>
                        <a:pt x="2006" y="2861"/>
                        <a:pt x="3016" y="1124"/>
                        <a:pt x="3016" y="1124"/>
                      </a:cubicBezTo>
                      <a:lnTo>
                        <a:pt x="1538" y="0"/>
                      </a:lnTo>
                      <a:close/>
                    </a:path>
                  </a:pathLst>
                </a:custGeom>
                <a:solidFill>
                  <a:srgbClr val="8351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15" name="Google Shape;1215;p50">
                  <a:extLst>
                    <a:ext uri="{FF2B5EF4-FFF2-40B4-BE49-F238E27FC236}">
                      <a16:creationId xmlns="" xmlns:a16="http://schemas.microsoft.com/office/drawing/2014/main" id="{11035F8D-BBE2-C081-14D5-31B9D876DFBC}"/>
                    </a:ext>
                  </a:extLst>
                </p:cNvPr>
                <p:cNvSpPr/>
                <p:nvPr/>
              </p:nvSpPr>
              <p:spPr>
                <a:xfrm>
                  <a:off x="-3322381" y="2707239"/>
                  <a:ext cx="46747" cy="122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9" h="399" extrusionOk="0">
                      <a:moveTo>
                        <a:pt x="106" y="0"/>
                      </a:moveTo>
                      <a:cubicBezTo>
                        <a:pt x="20" y="0"/>
                        <a:pt x="1" y="125"/>
                        <a:pt x="77" y="125"/>
                      </a:cubicBezTo>
                      <a:lnTo>
                        <a:pt x="77" y="135"/>
                      </a:lnTo>
                      <a:cubicBezTo>
                        <a:pt x="529" y="163"/>
                        <a:pt x="970" y="250"/>
                        <a:pt x="1393" y="394"/>
                      </a:cubicBezTo>
                      <a:cubicBezTo>
                        <a:pt x="1401" y="397"/>
                        <a:pt x="1409" y="398"/>
                        <a:pt x="1417" y="398"/>
                      </a:cubicBezTo>
                      <a:cubicBezTo>
                        <a:pt x="1481" y="398"/>
                        <a:pt x="1519" y="304"/>
                        <a:pt x="1450" y="279"/>
                      </a:cubicBezTo>
                      <a:cubicBezTo>
                        <a:pt x="1018" y="125"/>
                        <a:pt x="558" y="39"/>
                        <a:pt x="106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16" name="Google Shape;1216;p50">
                  <a:extLst>
                    <a:ext uri="{FF2B5EF4-FFF2-40B4-BE49-F238E27FC236}">
                      <a16:creationId xmlns="" xmlns:a16="http://schemas.microsoft.com/office/drawing/2014/main" id="{7E7B598D-8A7A-9801-3773-50C84DE9787E}"/>
                    </a:ext>
                  </a:extLst>
                </p:cNvPr>
                <p:cNvSpPr/>
                <p:nvPr/>
              </p:nvSpPr>
              <p:spPr>
                <a:xfrm>
                  <a:off x="-3317273" y="2700715"/>
                  <a:ext cx="22712" cy="114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8" h="373" extrusionOk="0">
                      <a:moveTo>
                        <a:pt x="670" y="1"/>
                      </a:moveTo>
                      <a:cubicBezTo>
                        <a:pt x="449" y="30"/>
                        <a:pt x="228" y="116"/>
                        <a:pt x="46" y="260"/>
                      </a:cubicBezTo>
                      <a:cubicBezTo>
                        <a:pt x="0" y="298"/>
                        <a:pt x="33" y="373"/>
                        <a:pt x="82" y="373"/>
                      </a:cubicBezTo>
                      <a:cubicBezTo>
                        <a:pt x="95" y="373"/>
                        <a:pt x="109" y="368"/>
                        <a:pt x="123" y="356"/>
                      </a:cubicBezTo>
                      <a:cubicBezTo>
                        <a:pt x="286" y="222"/>
                        <a:pt x="478" y="145"/>
                        <a:pt x="689" y="126"/>
                      </a:cubicBezTo>
                      <a:cubicBezTo>
                        <a:pt x="737" y="97"/>
                        <a:pt x="728" y="20"/>
                        <a:pt x="67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217" name="Google Shape;1217;p50">
                <a:extLst>
                  <a:ext uri="{FF2B5EF4-FFF2-40B4-BE49-F238E27FC236}">
                    <a16:creationId xmlns="" xmlns:a16="http://schemas.microsoft.com/office/drawing/2014/main" id="{DBB6D69B-73BE-9FBA-7F22-BB64004423B6}"/>
                  </a:ext>
                </a:extLst>
              </p:cNvPr>
              <p:cNvGrpSpPr/>
              <p:nvPr/>
            </p:nvGrpSpPr>
            <p:grpSpPr>
              <a:xfrm>
                <a:off x="6461874" y="1170703"/>
                <a:ext cx="1736612" cy="6153279"/>
                <a:chOff x="-3733521" y="2229557"/>
                <a:chExt cx="510003" cy="1807077"/>
              </a:xfrm>
            </p:grpSpPr>
            <p:sp>
              <p:nvSpPr>
                <p:cNvPr id="1218" name="Google Shape;1218;p50">
                  <a:extLst>
                    <a:ext uri="{FF2B5EF4-FFF2-40B4-BE49-F238E27FC236}">
                      <a16:creationId xmlns="" xmlns:a16="http://schemas.microsoft.com/office/drawing/2014/main" id="{916668FC-ACD2-8C5B-EF05-0E6385B52E16}"/>
                    </a:ext>
                  </a:extLst>
                </p:cNvPr>
                <p:cNvSpPr/>
                <p:nvPr/>
              </p:nvSpPr>
              <p:spPr>
                <a:xfrm>
                  <a:off x="-3670894" y="3501118"/>
                  <a:ext cx="19573" cy="8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6" h="292" extrusionOk="0">
                      <a:moveTo>
                        <a:pt x="506" y="1"/>
                      </a:moveTo>
                      <a:cubicBezTo>
                        <a:pt x="498" y="1"/>
                        <a:pt x="490" y="2"/>
                        <a:pt x="481" y="4"/>
                      </a:cubicBezTo>
                      <a:lnTo>
                        <a:pt x="106" y="90"/>
                      </a:lnTo>
                      <a:cubicBezTo>
                        <a:pt x="1" y="119"/>
                        <a:pt x="20" y="282"/>
                        <a:pt x="135" y="292"/>
                      </a:cubicBezTo>
                      <a:cubicBezTo>
                        <a:pt x="135" y="292"/>
                        <a:pt x="145" y="282"/>
                        <a:pt x="154" y="282"/>
                      </a:cubicBezTo>
                      <a:lnTo>
                        <a:pt x="529" y="196"/>
                      </a:lnTo>
                      <a:cubicBezTo>
                        <a:pt x="636" y="160"/>
                        <a:pt x="610" y="1"/>
                        <a:pt x="506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19" name="Google Shape;1219;p50">
                  <a:extLst>
                    <a:ext uri="{FF2B5EF4-FFF2-40B4-BE49-F238E27FC236}">
                      <a16:creationId xmlns="" xmlns:a16="http://schemas.microsoft.com/office/drawing/2014/main" id="{D0C03708-143A-D236-C504-DCFC94EC55BC}"/>
                    </a:ext>
                  </a:extLst>
                </p:cNvPr>
                <p:cNvSpPr/>
                <p:nvPr/>
              </p:nvSpPr>
              <p:spPr>
                <a:xfrm>
                  <a:off x="-3680341" y="3492255"/>
                  <a:ext cx="18988" cy="8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" h="292" extrusionOk="0">
                      <a:moveTo>
                        <a:pt x="485" y="1"/>
                      </a:moveTo>
                      <a:cubicBezTo>
                        <a:pt x="478" y="1"/>
                        <a:pt x="470" y="2"/>
                        <a:pt x="461" y="4"/>
                      </a:cubicBezTo>
                      <a:lnTo>
                        <a:pt x="87" y="90"/>
                      </a:lnTo>
                      <a:cubicBezTo>
                        <a:pt x="29" y="100"/>
                        <a:pt x="0" y="157"/>
                        <a:pt x="10" y="215"/>
                      </a:cubicBezTo>
                      <a:cubicBezTo>
                        <a:pt x="29" y="253"/>
                        <a:pt x="68" y="282"/>
                        <a:pt x="106" y="292"/>
                      </a:cubicBezTo>
                      <a:cubicBezTo>
                        <a:pt x="116" y="282"/>
                        <a:pt x="125" y="282"/>
                        <a:pt x="135" y="282"/>
                      </a:cubicBezTo>
                      <a:lnTo>
                        <a:pt x="509" y="186"/>
                      </a:lnTo>
                      <a:cubicBezTo>
                        <a:pt x="616" y="160"/>
                        <a:pt x="583" y="1"/>
                        <a:pt x="48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20" name="Google Shape;1220;p50">
                  <a:extLst>
                    <a:ext uri="{FF2B5EF4-FFF2-40B4-BE49-F238E27FC236}">
                      <a16:creationId xmlns="" xmlns:a16="http://schemas.microsoft.com/office/drawing/2014/main" id="{8FE90D63-7653-B35C-FCDC-81E6389C6DA5}"/>
                    </a:ext>
                  </a:extLst>
                </p:cNvPr>
                <p:cNvSpPr/>
                <p:nvPr/>
              </p:nvSpPr>
              <p:spPr>
                <a:xfrm>
                  <a:off x="-3659353" y="3507642"/>
                  <a:ext cx="19850" cy="8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" h="292" extrusionOk="0">
                      <a:moveTo>
                        <a:pt x="505" y="0"/>
                      </a:moveTo>
                      <a:cubicBezTo>
                        <a:pt x="497" y="0"/>
                        <a:pt x="489" y="1"/>
                        <a:pt x="480" y="3"/>
                      </a:cubicBezTo>
                      <a:lnTo>
                        <a:pt x="106" y="99"/>
                      </a:lnTo>
                      <a:cubicBezTo>
                        <a:pt x="0" y="128"/>
                        <a:pt x="19" y="291"/>
                        <a:pt x="125" y="291"/>
                      </a:cubicBezTo>
                      <a:lnTo>
                        <a:pt x="154" y="291"/>
                      </a:lnTo>
                      <a:lnTo>
                        <a:pt x="528" y="195"/>
                      </a:lnTo>
                      <a:cubicBezTo>
                        <a:pt x="644" y="168"/>
                        <a:pt x="611" y="0"/>
                        <a:pt x="50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21" name="Google Shape;1221;p50">
                  <a:extLst>
                    <a:ext uri="{FF2B5EF4-FFF2-40B4-BE49-F238E27FC236}">
                      <a16:creationId xmlns="" xmlns:a16="http://schemas.microsoft.com/office/drawing/2014/main" id="{B704A6A0-2B35-E0A3-A64A-25E15B289C34}"/>
                    </a:ext>
                  </a:extLst>
                </p:cNvPr>
                <p:cNvSpPr/>
                <p:nvPr/>
              </p:nvSpPr>
              <p:spPr>
                <a:xfrm>
                  <a:off x="-3648151" y="3514167"/>
                  <a:ext cx="19942" cy="89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" h="291" extrusionOk="0">
                      <a:moveTo>
                        <a:pt x="508" y="1"/>
                      </a:moveTo>
                      <a:cubicBezTo>
                        <a:pt x="502" y="1"/>
                        <a:pt x="497" y="1"/>
                        <a:pt x="491" y="2"/>
                      </a:cubicBezTo>
                      <a:lnTo>
                        <a:pt x="116" y="98"/>
                      </a:lnTo>
                      <a:cubicBezTo>
                        <a:pt x="1" y="127"/>
                        <a:pt x="20" y="281"/>
                        <a:pt x="135" y="290"/>
                      </a:cubicBezTo>
                      <a:lnTo>
                        <a:pt x="164" y="290"/>
                      </a:lnTo>
                      <a:lnTo>
                        <a:pt x="529" y="194"/>
                      </a:lnTo>
                      <a:cubicBezTo>
                        <a:pt x="647" y="158"/>
                        <a:pt x="610" y="1"/>
                        <a:pt x="508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22" name="Google Shape;1222;p50">
                  <a:extLst>
                    <a:ext uri="{FF2B5EF4-FFF2-40B4-BE49-F238E27FC236}">
                      <a16:creationId xmlns="" xmlns:a16="http://schemas.microsoft.com/office/drawing/2014/main" id="{60AB4CA4-9701-82E2-3C16-BC12DA369D4D}"/>
                    </a:ext>
                  </a:extLst>
                </p:cNvPr>
                <p:cNvSpPr/>
                <p:nvPr/>
              </p:nvSpPr>
              <p:spPr>
                <a:xfrm>
                  <a:off x="-3635441" y="3520076"/>
                  <a:ext cx="18957" cy="89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6" h="291" extrusionOk="0">
                      <a:moveTo>
                        <a:pt x="499" y="0"/>
                      </a:moveTo>
                      <a:cubicBezTo>
                        <a:pt x="493" y="0"/>
                        <a:pt x="487" y="1"/>
                        <a:pt x="481" y="2"/>
                      </a:cubicBezTo>
                      <a:lnTo>
                        <a:pt x="106" y="98"/>
                      </a:lnTo>
                      <a:cubicBezTo>
                        <a:pt x="1" y="127"/>
                        <a:pt x="20" y="290"/>
                        <a:pt x="135" y="290"/>
                      </a:cubicBezTo>
                      <a:lnTo>
                        <a:pt x="154" y="290"/>
                      </a:lnTo>
                      <a:lnTo>
                        <a:pt x="529" y="194"/>
                      </a:lnTo>
                      <a:cubicBezTo>
                        <a:pt x="577" y="185"/>
                        <a:pt x="615" y="127"/>
                        <a:pt x="596" y="79"/>
                      </a:cubicBezTo>
                      <a:cubicBezTo>
                        <a:pt x="588" y="29"/>
                        <a:pt x="543" y="0"/>
                        <a:pt x="49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23" name="Google Shape;1223;p50">
                  <a:extLst>
                    <a:ext uri="{FF2B5EF4-FFF2-40B4-BE49-F238E27FC236}">
                      <a16:creationId xmlns="" xmlns:a16="http://schemas.microsoft.com/office/drawing/2014/main" id="{45B9F57A-1B51-3104-BFA4-FF966E9C1629}"/>
                    </a:ext>
                  </a:extLst>
                </p:cNvPr>
                <p:cNvSpPr/>
                <p:nvPr/>
              </p:nvSpPr>
              <p:spPr>
                <a:xfrm>
                  <a:off x="-3621838" y="3525123"/>
                  <a:ext cx="19634" cy="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" h="290" extrusionOk="0">
                      <a:moveTo>
                        <a:pt x="499" y="0"/>
                      </a:moveTo>
                      <a:cubicBezTo>
                        <a:pt x="493" y="0"/>
                        <a:pt x="487" y="0"/>
                        <a:pt x="480" y="1"/>
                      </a:cubicBezTo>
                      <a:lnTo>
                        <a:pt x="106" y="98"/>
                      </a:lnTo>
                      <a:cubicBezTo>
                        <a:pt x="0" y="126"/>
                        <a:pt x="20" y="290"/>
                        <a:pt x="135" y="290"/>
                      </a:cubicBezTo>
                      <a:lnTo>
                        <a:pt x="154" y="290"/>
                      </a:lnTo>
                      <a:lnTo>
                        <a:pt x="528" y="194"/>
                      </a:lnTo>
                      <a:cubicBezTo>
                        <a:pt x="638" y="157"/>
                        <a:pt x="609" y="0"/>
                        <a:pt x="499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24" name="Google Shape;1224;p50">
                  <a:extLst>
                    <a:ext uri="{FF2B5EF4-FFF2-40B4-BE49-F238E27FC236}">
                      <a16:creationId xmlns="" xmlns:a16="http://schemas.microsoft.com/office/drawing/2014/main" id="{D9BA20F2-01E8-6C89-C70F-C4D2475A9D9A}"/>
                    </a:ext>
                  </a:extLst>
                </p:cNvPr>
                <p:cNvSpPr/>
                <p:nvPr/>
              </p:nvSpPr>
              <p:spPr>
                <a:xfrm>
                  <a:off x="-3645781" y="3094273"/>
                  <a:ext cx="39638" cy="178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8" h="580" extrusionOk="0">
                      <a:moveTo>
                        <a:pt x="1183" y="1"/>
                      </a:moveTo>
                      <a:cubicBezTo>
                        <a:pt x="1160" y="1"/>
                        <a:pt x="1138" y="8"/>
                        <a:pt x="1124" y="23"/>
                      </a:cubicBezTo>
                      <a:cubicBezTo>
                        <a:pt x="846" y="272"/>
                        <a:pt x="490" y="397"/>
                        <a:pt x="126" y="397"/>
                      </a:cubicBezTo>
                      <a:cubicBezTo>
                        <a:pt x="1" y="397"/>
                        <a:pt x="1" y="579"/>
                        <a:pt x="126" y="579"/>
                      </a:cubicBezTo>
                      <a:lnTo>
                        <a:pt x="174" y="579"/>
                      </a:lnTo>
                      <a:cubicBezTo>
                        <a:pt x="567" y="579"/>
                        <a:pt x="951" y="426"/>
                        <a:pt x="1249" y="157"/>
                      </a:cubicBezTo>
                      <a:cubicBezTo>
                        <a:pt x="1287" y="119"/>
                        <a:pt x="1287" y="61"/>
                        <a:pt x="1249" y="23"/>
                      </a:cubicBezTo>
                      <a:cubicBezTo>
                        <a:pt x="1230" y="8"/>
                        <a:pt x="1206" y="1"/>
                        <a:pt x="1183" y="1"/>
                      </a:cubicBezTo>
                      <a:close/>
                    </a:path>
                  </a:pathLst>
                </a:custGeom>
                <a:solidFill>
                  <a:srgbClr val="B5372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25" name="Google Shape;1225;p50">
                  <a:extLst>
                    <a:ext uri="{FF2B5EF4-FFF2-40B4-BE49-F238E27FC236}">
                      <a16:creationId xmlns="" xmlns:a16="http://schemas.microsoft.com/office/drawing/2014/main" id="{941124FA-6E92-512F-8714-72D6C6C8D42B}"/>
                    </a:ext>
                  </a:extLst>
                </p:cNvPr>
                <p:cNvSpPr/>
                <p:nvPr/>
              </p:nvSpPr>
              <p:spPr>
                <a:xfrm>
                  <a:off x="-3547978" y="2319174"/>
                  <a:ext cx="23974" cy="58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9" h="189" extrusionOk="0">
                      <a:moveTo>
                        <a:pt x="201" y="0"/>
                      </a:moveTo>
                      <a:cubicBezTo>
                        <a:pt x="153" y="0"/>
                        <a:pt x="105" y="2"/>
                        <a:pt x="58" y="6"/>
                      </a:cubicBezTo>
                      <a:cubicBezTo>
                        <a:pt x="20" y="6"/>
                        <a:pt x="1" y="35"/>
                        <a:pt x="1" y="64"/>
                      </a:cubicBezTo>
                      <a:cubicBezTo>
                        <a:pt x="1" y="102"/>
                        <a:pt x="29" y="121"/>
                        <a:pt x="68" y="121"/>
                      </a:cubicBezTo>
                      <a:cubicBezTo>
                        <a:pt x="102" y="120"/>
                        <a:pt x="136" y="119"/>
                        <a:pt x="171" y="119"/>
                      </a:cubicBezTo>
                      <a:cubicBezTo>
                        <a:pt x="348" y="119"/>
                        <a:pt x="525" y="140"/>
                        <a:pt x="701" y="188"/>
                      </a:cubicBezTo>
                      <a:cubicBezTo>
                        <a:pt x="721" y="188"/>
                        <a:pt x="740" y="188"/>
                        <a:pt x="759" y="169"/>
                      </a:cubicBezTo>
                      <a:cubicBezTo>
                        <a:pt x="769" y="160"/>
                        <a:pt x="769" y="150"/>
                        <a:pt x="778" y="140"/>
                      </a:cubicBezTo>
                      <a:cubicBezTo>
                        <a:pt x="778" y="112"/>
                        <a:pt x="759" y="73"/>
                        <a:pt x="730" y="64"/>
                      </a:cubicBezTo>
                      <a:cubicBezTo>
                        <a:pt x="557" y="26"/>
                        <a:pt x="377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AE5D3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26" name="Google Shape;1226;p50">
                  <a:extLst>
                    <a:ext uri="{FF2B5EF4-FFF2-40B4-BE49-F238E27FC236}">
                      <a16:creationId xmlns="" xmlns:a16="http://schemas.microsoft.com/office/drawing/2014/main" id="{376E135E-7954-598F-8930-FFE3766395A8}"/>
                    </a:ext>
                  </a:extLst>
                </p:cNvPr>
                <p:cNvSpPr/>
                <p:nvPr/>
              </p:nvSpPr>
              <p:spPr>
                <a:xfrm>
                  <a:off x="-3545024" y="2319112"/>
                  <a:ext cx="12741" cy="126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" h="412" extrusionOk="0">
                      <a:moveTo>
                        <a:pt x="75" y="0"/>
                      </a:moveTo>
                      <a:cubicBezTo>
                        <a:pt x="58" y="0"/>
                        <a:pt x="41" y="11"/>
                        <a:pt x="29" y="27"/>
                      </a:cubicBezTo>
                      <a:cubicBezTo>
                        <a:pt x="1" y="46"/>
                        <a:pt x="10" y="85"/>
                        <a:pt x="29" y="104"/>
                      </a:cubicBezTo>
                      <a:cubicBezTo>
                        <a:pt x="135" y="181"/>
                        <a:pt x="221" y="277"/>
                        <a:pt x="298" y="383"/>
                      </a:cubicBezTo>
                      <a:cubicBezTo>
                        <a:pt x="304" y="401"/>
                        <a:pt x="323" y="412"/>
                        <a:pt x="343" y="412"/>
                      </a:cubicBezTo>
                      <a:cubicBezTo>
                        <a:pt x="353" y="412"/>
                        <a:pt x="365" y="409"/>
                        <a:pt x="375" y="402"/>
                      </a:cubicBezTo>
                      <a:lnTo>
                        <a:pt x="385" y="402"/>
                      </a:lnTo>
                      <a:cubicBezTo>
                        <a:pt x="413" y="383"/>
                        <a:pt x="413" y="354"/>
                        <a:pt x="404" y="325"/>
                      </a:cubicBezTo>
                      <a:cubicBezTo>
                        <a:pt x="327" y="200"/>
                        <a:pt x="231" y="94"/>
                        <a:pt x="106" y="18"/>
                      </a:cubicBezTo>
                      <a:cubicBezTo>
                        <a:pt x="98" y="6"/>
                        <a:pt x="87" y="0"/>
                        <a:pt x="75" y="0"/>
                      </a:cubicBezTo>
                      <a:close/>
                    </a:path>
                  </a:pathLst>
                </a:custGeom>
                <a:solidFill>
                  <a:srgbClr val="AE5D3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27" name="Google Shape;1227;p50">
                  <a:extLst>
                    <a:ext uri="{FF2B5EF4-FFF2-40B4-BE49-F238E27FC236}">
                      <a16:creationId xmlns="" xmlns:a16="http://schemas.microsoft.com/office/drawing/2014/main" id="{2CEA2868-CDB1-8294-9932-D76C12D434E3}"/>
                    </a:ext>
                  </a:extLst>
                </p:cNvPr>
                <p:cNvSpPr/>
                <p:nvPr/>
              </p:nvSpPr>
              <p:spPr>
                <a:xfrm>
                  <a:off x="-3594941" y="3786926"/>
                  <a:ext cx="101065" cy="1697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4" h="5516" extrusionOk="0">
                      <a:moveTo>
                        <a:pt x="2871" y="1"/>
                      </a:moveTo>
                      <a:lnTo>
                        <a:pt x="0" y="1019"/>
                      </a:lnTo>
                      <a:lnTo>
                        <a:pt x="1123" y="5281"/>
                      </a:lnTo>
                      <a:cubicBezTo>
                        <a:pt x="1123" y="5281"/>
                        <a:pt x="1604" y="5516"/>
                        <a:pt x="2144" y="5516"/>
                      </a:cubicBezTo>
                      <a:cubicBezTo>
                        <a:pt x="2551" y="5516"/>
                        <a:pt x="2991" y="5383"/>
                        <a:pt x="3284" y="4917"/>
                      </a:cubicBezTo>
                      <a:lnTo>
                        <a:pt x="2871" y="1"/>
                      </a:lnTo>
                      <a:close/>
                    </a:path>
                  </a:pathLst>
                </a:custGeom>
                <a:solidFill>
                  <a:srgbClr val="8351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28" name="Google Shape;1228;p50">
                  <a:extLst>
                    <a:ext uri="{FF2B5EF4-FFF2-40B4-BE49-F238E27FC236}">
                      <a16:creationId xmlns="" xmlns:a16="http://schemas.microsoft.com/office/drawing/2014/main" id="{56CB65D8-608D-0FBE-DE1F-F2FE575C01C3}"/>
                    </a:ext>
                  </a:extLst>
                </p:cNvPr>
                <p:cNvSpPr/>
                <p:nvPr/>
              </p:nvSpPr>
              <p:spPr>
                <a:xfrm>
                  <a:off x="-3720534" y="3938308"/>
                  <a:ext cx="230843" cy="983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1" h="3195" extrusionOk="0">
                      <a:moveTo>
                        <a:pt x="7376" y="0"/>
                      </a:moveTo>
                      <a:cubicBezTo>
                        <a:pt x="7186" y="0"/>
                        <a:pt x="6827" y="286"/>
                        <a:pt x="6827" y="286"/>
                      </a:cubicBezTo>
                      <a:lnTo>
                        <a:pt x="5761" y="410"/>
                      </a:lnTo>
                      <a:cubicBezTo>
                        <a:pt x="5761" y="410"/>
                        <a:pt x="5530" y="123"/>
                        <a:pt x="5211" y="123"/>
                      </a:cubicBezTo>
                      <a:cubicBezTo>
                        <a:pt x="5157" y="123"/>
                        <a:pt x="5100" y="132"/>
                        <a:pt x="5041" y="151"/>
                      </a:cubicBezTo>
                      <a:cubicBezTo>
                        <a:pt x="4638" y="286"/>
                        <a:pt x="4110" y="948"/>
                        <a:pt x="4110" y="948"/>
                      </a:cubicBezTo>
                      <a:cubicBezTo>
                        <a:pt x="4110" y="948"/>
                        <a:pt x="1921" y="1649"/>
                        <a:pt x="1335" y="1687"/>
                      </a:cubicBezTo>
                      <a:cubicBezTo>
                        <a:pt x="740" y="1726"/>
                        <a:pt x="222" y="2052"/>
                        <a:pt x="1" y="3195"/>
                      </a:cubicBezTo>
                      <a:lnTo>
                        <a:pt x="7163" y="3195"/>
                      </a:lnTo>
                      <a:cubicBezTo>
                        <a:pt x="7163" y="3195"/>
                        <a:pt x="7441" y="612"/>
                        <a:pt x="7489" y="170"/>
                      </a:cubicBezTo>
                      <a:cubicBezTo>
                        <a:pt x="7500" y="45"/>
                        <a:pt x="7452" y="0"/>
                        <a:pt x="737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29" name="Google Shape;1229;p50">
                  <a:extLst>
                    <a:ext uri="{FF2B5EF4-FFF2-40B4-BE49-F238E27FC236}">
                      <a16:creationId xmlns="" xmlns:a16="http://schemas.microsoft.com/office/drawing/2014/main" id="{5BA195AC-4D53-112D-6B83-C6EEEBE98336}"/>
                    </a:ext>
                  </a:extLst>
                </p:cNvPr>
                <p:cNvSpPr/>
                <p:nvPr/>
              </p:nvSpPr>
              <p:spPr>
                <a:xfrm>
                  <a:off x="-3524620" y="3970560"/>
                  <a:ext cx="31698" cy="523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" h="1702" extrusionOk="0">
                      <a:moveTo>
                        <a:pt x="944" y="0"/>
                      </a:moveTo>
                      <a:cubicBezTo>
                        <a:pt x="937" y="0"/>
                        <a:pt x="929" y="2"/>
                        <a:pt x="922" y="6"/>
                      </a:cubicBezTo>
                      <a:cubicBezTo>
                        <a:pt x="327" y="351"/>
                        <a:pt x="0" y="1023"/>
                        <a:pt x="298" y="1676"/>
                      </a:cubicBezTo>
                      <a:cubicBezTo>
                        <a:pt x="307" y="1694"/>
                        <a:pt x="322" y="1702"/>
                        <a:pt x="339" y="1702"/>
                      </a:cubicBezTo>
                      <a:cubicBezTo>
                        <a:pt x="374" y="1702"/>
                        <a:pt x="414" y="1665"/>
                        <a:pt x="394" y="1619"/>
                      </a:cubicBezTo>
                      <a:cubicBezTo>
                        <a:pt x="125" y="1023"/>
                        <a:pt x="442" y="409"/>
                        <a:pt x="979" y="102"/>
                      </a:cubicBezTo>
                      <a:cubicBezTo>
                        <a:pt x="1030" y="77"/>
                        <a:pt x="992" y="0"/>
                        <a:pt x="94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30" name="Google Shape;1230;p50">
                  <a:extLst>
                    <a:ext uri="{FF2B5EF4-FFF2-40B4-BE49-F238E27FC236}">
                      <a16:creationId xmlns="" xmlns:a16="http://schemas.microsoft.com/office/drawing/2014/main" id="{5036348F-45EE-7F59-64EF-A22A5B527B71}"/>
                    </a:ext>
                  </a:extLst>
                </p:cNvPr>
                <p:cNvSpPr/>
                <p:nvPr/>
              </p:nvSpPr>
              <p:spPr>
                <a:xfrm>
                  <a:off x="-3715794" y="4020662"/>
                  <a:ext cx="217487" cy="56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67" h="183" extrusionOk="0">
                      <a:moveTo>
                        <a:pt x="6990" y="0"/>
                      </a:moveTo>
                      <a:lnTo>
                        <a:pt x="5703" y="10"/>
                      </a:lnTo>
                      <a:lnTo>
                        <a:pt x="58" y="67"/>
                      </a:lnTo>
                      <a:cubicBezTo>
                        <a:pt x="0" y="77"/>
                        <a:pt x="0" y="173"/>
                        <a:pt x="58" y="183"/>
                      </a:cubicBezTo>
                      <a:lnTo>
                        <a:pt x="1354" y="173"/>
                      </a:lnTo>
                      <a:lnTo>
                        <a:pt x="6990" y="106"/>
                      </a:lnTo>
                      <a:cubicBezTo>
                        <a:pt x="7067" y="106"/>
                        <a:pt x="7067" y="0"/>
                        <a:pt x="699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31" name="Google Shape;1231;p50">
                  <a:extLst>
                    <a:ext uri="{FF2B5EF4-FFF2-40B4-BE49-F238E27FC236}">
                      <a16:creationId xmlns="" xmlns:a16="http://schemas.microsoft.com/office/drawing/2014/main" id="{286D3E8E-A743-BF32-2DFF-5CA4E5A43029}"/>
                    </a:ext>
                  </a:extLst>
                </p:cNvPr>
                <p:cNvSpPr/>
                <p:nvPr/>
              </p:nvSpPr>
              <p:spPr>
                <a:xfrm>
                  <a:off x="-3620976" y="3967575"/>
                  <a:ext cx="38623" cy="145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" h="473" extrusionOk="0">
                      <a:moveTo>
                        <a:pt x="526" y="1"/>
                      </a:moveTo>
                      <a:cubicBezTo>
                        <a:pt x="366" y="1"/>
                        <a:pt x="201" y="54"/>
                        <a:pt x="49" y="170"/>
                      </a:cubicBezTo>
                      <a:cubicBezTo>
                        <a:pt x="1" y="202"/>
                        <a:pt x="34" y="275"/>
                        <a:pt x="79" y="275"/>
                      </a:cubicBezTo>
                      <a:cubicBezTo>
                        <a:pt x="88" y="275"/>
                        <a:pt x="98" y="272"/>
                        <a:pt x="107" y="266"/>
                      </a:cubicBezTo>
                      <a:cubicBezTo>
                        <a:pt x="246" y="161"/>
                        <a:pt x="394" y="112"/>
                        <a:pt x="539" y="112"/>
                      </a:cubicBezTo>
                      <a:cubicBezTo>
                        <a:pt x="766" y="112"/>
                        <a:pt x="982" y="232"/>
                        <a:pt x="1134" y="448"/>
                      </a:cubicBezTo>
                      <a:cubicBezTo>
                        <a:pt x="1145" y="465"/>
                        <a:pt x="1162" y="472"/>
                        <a:pt x="1178" y="472"/>
                      </a:cubicBezTo>
                      <a:cubicBezTo>
                        <a:pt x="1216" y="472"/>
                        <a:pt x="1254" y="431"/>
                        <a:pt x="1221" y="391"/>
                      </a:cubicBezTo>
                      <a:cubicBezTo>
                        <a:pt x="1047" y="146"/>
                        <a:pt x="792" y="1"/>
                        <a:pt x="52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32" name="Google Shape;1232;p50">
                  <a:extLst>
                    <a:ext uri="{FF2B5EF4-FFF2-40B4-BE49-F238E27FC236}">
                      <a16:creationId xmlns="" xmlns:a16="http://schemas.microsoft.com/office/drawing/2014/main" id="{B3462737-179C-E0F8-F09C-84EFA894C76A}"/>
                    </a:ext>
                  </a:extLst>
                </p:cNvPr>
                <p:cNvSpPr/>
                <p:nvPr/>
              </p:nvSpPr>
              <p:spPr>
                <a:xfrm>
                  <a:off x="-3639872" y="3973207"/>
                  <a:ext cx="38407" cy="145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8" h="472" extrusionOk="0">
                      <a:moveTo>
                        <a:pt x="526" y="0"/>
                      </a:moveTo>
                      <a:cubicBezTo>
                        <a:pt x="365" y="0"/>
                        <a:pt x="201" y="53"/>
                        <a:pt x="49" y="169"/>
                      </a:cubicBezTo>
                      <a:cubicBezTo>
                        <a:pt x="0" y="202"/>
                        <a:pt x="26" y="274"/>
                        <a:pt x="70" y="274"/>
                      </a:cubicBezTo>
                      <a:cubicBezTo>
                        <a:pt x="78" y="274"/>
                        <a:pt x="87" y="272"/>
                        <a:pt x="97" y="265"/>
                      </a:cubicBezTo>
                      <a:cubicBezTo>
                        <a:pt x="234" y="162"/>
                        <a:pt x="381" y="114"/>
                        <a:pt x="524" y="114"/>
                      </a:cubicBezTo>
                      <a:cubicBezTo>
                        <a:pt x="752" y="114"/>
                        <a:pt x="971" y="235"/>
                        <a:pt x="1124" y="448"/>
                      </a:cubicBezTo>
                      <a:cubicBezTo>
                        <a:pt x="1135" y="465"/>
                        <a:pt x="1151" y="472"/>
                        <a:pt x="1168" y="472"/>
                      </a:cubicBezTo>
                      <a:cubicBezTo>
                        <a:pt x="1207" y="472"/>
                        <a:pt x="1247" y="431"/>
                        <a:pt x="1220" y="390"/>
                      </a:cubicBezTo>
                      <a:cubicBezTo>
                        <a:pt x="1047" y="145"/>
                        <a:pt x="791" y="0"/>
                        <a:pt x="526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33" name="Google Shape;1233;p50">
                  <a:extLst>
                    <a:ext uri="{FF2B5EF4-FFF2-40B4-BE49-F238E27FC236}">
                      <a16:creationId xmlns="" xmlns:a16="http://schemas.microsoft.com/office/drawing/2014/main" id="{A67ECFB9-220B-D54C-2446-16AC7E7B8F4A}"/>
                    </a:ext>
                  </a:extLst>
                </p:cNvPr>
                <p:cNvSpPr/>
                <p:nvPr/>
              </p:nvSpPr>
              <p:spPr>
                <a:xfrm>
                  <a:off x="-3659630" y="3979054"/>
                  <a:ext cx="38653" cy="145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6" h="474" extrusionOk="0">
                      <a:moveTo>
                        <a:pt x="523" y="0"/>
                      </a:moveTo>
                      <a:cubicBezTo>
                        <a:pt x="364" y="0"/>
                        <a:pt x="201" y="51"/>
                        <a:pt x="47" y="162"/>
                      </a:cubicBezTo>
                      <a:cubicBezTo>
                        <a:pt x="1" y="201"/>
                        <a:pt x="30" y="271"/>
                        <a:pt x="73" y="271"/>
                      </a:cubicBezTo>
                      <a:cubicBezTo>
                        <a:pt x="83" y="271"/>
                        <a:pt x="94" y="267"/>
                        <a:pt x="105" y="258"/>
                      </a:cubicBezTo>
                      <a:cubicBezTo>
                        <a:pt x="242" y="158"/>
                        <a:pt x="388" y="111"/>
                        <a:pt x="531" y="111"/>
                      </a:cubicBezTo>
                      <a:cubicBezTo>
                        <a:pt x="760" y="111"/>
                        <a:pt x="979" y="231"/>
                        <a:pt x="1132" y="450"/>
                      </a:cubicBezTo>
                      <a:cubicBezTo>
                        <a:pt x="1144" y="467"/>
                        <a:pt x="1160" y="474"/>
                        <a:pt x="1176" y="474"/>
                      </a:cubicBezTo>
                      <a:cubicBezTo>
                        <a:pt x="1216" y="474"/>
                        <a:pt x="1256" y="433"/>
                        <a:pt x="1228" y="392"/>
                      </a:cubicBezTo>
                      <a:cubicBezTo>
                        <a:pt x="1048" y="145"/>
                        <a:pt x="791" y="0"/>
                        <a:pt x="52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34" name="Google Shape;1234;p50">
                  <a:extLst>
                    <a:ext uri="{FF2B5EF4-FFF2-40B4-BE49-F238E27FC236}">
                      <a16:creationId xmlns="" xmlns:a16="http://schemas.microsoft.com/office/drawing/2014/main" id="{B308A135-B5A4-68F6-6D2B-3ED7A675E06D}"/>
                    </a:ext>
                  </a:extLst>
                </p:cNvPr>
                <p:cNvSpPr/>
                <p:nvPr/>
              </p:nvSpPr>
              <p:spPr>
                <a:xfrm>
                  <a:off x="-3733521" y="2872477"/>
                  <a:ext cx="281899" cy="10010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60" h="32528" extrusionOk="0">
                      <a:moveTo>
                        <a:pt x="3706" y="0"/>
                      </a:moveTo>
                      <a:cubicBezTo>
                        <a:pt x="3706" y="0"/>
                        <a:pt x="951" y="9937"/>
                        <a:pt x="471" y="14401"/>
                      </a:cubicBezTo>
                      <a:cubicBezTo>
                        <a:pt x="0" y="18875"/>
                        <a:pt x="3543" y="32528"/>
                        <a:pt x="3543" y="32528"/>
                      </a:cubicBezTo>
                      <a:lnTo>
                        <a:pt x="9160" y="31289"/>
                      </a:lnTo>
                      <a:cubicBezTo>
                        <a:pt x="9160" y="31289"/>
                        <a:pt x="6366" y="18088"/>
                        <a:pt x="6423" y="14949"/>
                      </a:cubicBezTo>
                      <a:cubicBezTo>
                        <a:pt x="6490" y="11809"/>
                        <a:pt x="9160" y="2410"/>
                        <a:pt x="9160" y="2410"/>
                      </a:cubicBezTo>
                      <a:lnTo>
                        <a:pt x="3706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35" name="Google Shape;1235;p50">
                  <a:extLst>
                    <a:ext uri="{FF2B5EF4-FFF2-40B4-BE49-F238E27FC236}">
                      <a16:creationId xmlns="" xmlns:a16="http://schemas.microsoft.com/office/drawing/2014/main" id="{C2529DAC-2B79-6994-544D-509ABBD0218F}"/>
                    </a:ext>
                  </a:extLst>
                </p:cNvPr>
                <p:cNvSpPr/>
                <p:nvPr/>
              </p:nvSpPr>
              <p:spPr>
                <a:xfrm>
                  <a:off x="-3719118" y="3340350"/>
                  <a:ext cx="70906" cy="106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4" h="347" extrusionOk="0">
                      <a:moveTo>
                        <a:pt x="75" y="0"/>
                      </a:moveTo>
                      <a:cubicBezTo>
                        <a:pt x="17" y="0"/>
                        <a:pt x="0" y="94"/>
                        <a:pt x="60" y="120"/>
                      </a:cubicBezTo>
                      <a:cubicBezTo>
                        <a:pt x="443" y="278"/>
                        <a:pt x="841" y="346"/>
                        <a:pt x="1241" y="346"/>
                      </a:cubicBezTo>
                      <a:cubicBezTo>
                        <a:pt x="1574" y="346"/>
                        <a:pt x="1909" y="299"/>
                        <a:pt x="2240" y="216"/>
                      </a:cubicBezTo>
                      <a:cubicBezTo>
                        <a:pt x="2304" y="189"/>
                        <a:pt x="2281" y="100"/>
                        <a:pt x="2220" y="100"/>
                      </a:cubicBezTo>
                      <a:cubicBezTo>
                        <a:pt x="2217" y="100"/>
                        <a:pt x="2214" y="100"/>
                        <a:pt x="2211" y="101"/>
                      </a:cubicBezTo>
                      <a:cubicBezTo>
                        <a:pt x="1893" y="183"/>
                        <a:pt x="1573" y="228"/>
                        <a:pt x="1256" y="228"/>
                      </a:cubicBezTo>
                      <a:cubicBezTo>
                        <a:pt x="864" y="228"/>
                        <a:pt x="475" y="159"/>
                        <a:pt x="99" y="5"/>
                      </a:cubicBezTo>
                      <a:cubicBezTo>
                        <a:pt x="90" y="2"/>
                        <a:pt x="82" y="0"/>
                        <a:pt x="75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36" name="Google Shape;1236;p50">
                  <a:extLst>
                    <a:ext uri="{FF2B5EF4-FFF2-40B4-BE49-F238E27FC236}">
                      <a16:creationId xmlns="" xmlns:a16="http://schemas.microsoft.com/office/drawing/2014/main" id="{51288882-5356-7042-6F6E-6BAEC65EE007}"/>
                    </a:ext>
                  </a:extLst>
                </p:cNvPr>
                <p:cNvSpPr/>
                <p:nvPr/>
              </p:nvSpPr>
              <p:spPr>
                <a:xfrm>
                  <a:off x="-3568967" y="3118862"/>
                  <a:ext cx="72444" cy="6927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4" h="22510" extrusionOk="0">
                      <a:moveTo>
                        <a:pt x="2248" y="0"/>
                      </a:moveTo>
                      <a:cubicBezTo>
                        <a:pt x="2230" y="0"/>
                        <a:pt x="2211" y="9"/>
                        <a:pt x="2200" y="30"/>
                      </a:cubicBezTo>
                      <a:cubicBezTo>
                        <a:pt x="759" y="2449"/>
                        <a:pt x="1" y="5205"/>
                        <a:pt x="30" y="8018"/>
                      </a:cubicBezTo>
                      <a:cubicBezTo>
                        <a:pt x="39" y="9554"/>
                        <a:pt x="270" y="11081"/>
                        <a:pt x="519" y="12598"/>
                      </a:cubicBezTo>
                      <a:cubicBezTo>
                        <a:pt x="779" y="14143"/>
                        <a:pt x="1057" y="15689"/>
                        <a:pt x="1326" y="17235"/>
                      </a:cubicBezTo>
                      <a:cubicBezTo>
                        <a:pt x="1624" y="18982"/>
                        <a:pt x="1931" y="20720"/>
                        <a:pt x="2228" y="22467"/>
                      </a:cubicBezTo>
                      <a:cubicBezTo>
                        <a:pt x="2236" y="22497"/>
                        <a:pt x="2257" y="22510"/>
                        <a:pt x="2279" y="22510"/>
                      </a:cubicBezTo>
                      <a:cubicBezTo>
                        <a:pt x="2314" y="22510"/>
                        <a:pt x="2353" y="22480"/>
                        <a:pt x="2353" y="22439"/>
                      </a:cubicBezTo>
                      <a:cubicBezTo>
                        <a:pt x="1825" y="19395"/>
                        <a:pt x="1297" y="16361"/>
                        <a:pt x="769" y="13327"/>
                      </a:cubicBezTo>
                      <a:cubicBezTo>
                        <a:pt x="500" y="11801"/>
                        <a:pt x="241" y="10265"/>
                        <a:pt x="164" y="8709"/>
                      </a:cubicBezTo>
                      <a:cubicBezTo>
                        <a:pt x="97" y="7279"/>
                        <a:pt x="222" y="5839"/>
                        <a:pt x="539" y="4446"/>
                      </a:cubicBezTo>
                      <a:cubicBezTo>
                        <a:pt x="903" y="2910"/>
                        <a:pt x="1499" y="1441"/>
                        <a:pt x="2305" y="97"/>
                      </a:cubicBezTo>
                      <a:cubicBezTo>
                        <a:pt x="2332" y="44"/>
                        <a:pt x="2290" y="0"/>
                        <a:pt x="2248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37" name="Google Shape;1237;p50">
                  <a:extLst>
                    <a:ext uri="{FF2B5EF4-FFF2-40B4-BE49-F238E27FC236}">
                      <a16:creationId xmlns="" xmlns:a16="http://schemas.microsoft.com/office/drawing/2014/main" id="{E5EEE81E-25ED-A095-A213-37A36E2B996E}"/>
                    </a:ext>
                  </a:extLst>
                </p:cNvPr>
                <p:cNvSpPr/>
                <p:nvPr/>
              </p:nvSpPr>
              <p:spPr>
                <a:xfrm>
                  <a:off x="-3632671" y="3803944"/>
                  <a:ext cx="153937" cy="394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2" h="1283" extrusionOk="0">
                      <a:moveTo>
                        <a:pt x="4927" y="0"/>
                      </a:moveTo>
                      <a:cubicBezTo>
                        <a:pt x="4919" y="0"/>
                        <a:pt x="4912" y="2"/>
                        <a:pt x="4903" y="5"/>
                      </a:cubicBezTo>
                      <a:cubicBezTo>
                        <a:pt x="3348" y="562"/>
                        <a:pt x="1706" y="888"/>
                        <a:pt x="74" y="1166"/>
                      </a:cubicBezTo>
                      <a:cubicBezTo>
                        <a:pt x="0" y="1185"/>
                        <a:pt x="32" y="1282"/>
                        <a:pt x="94" y="1282"/>
                      </a:cubicBezTo>
                      <a:cubicBezTo>
                        <a:pt x="97" y="1282"/>
                        <a:pt x="100" y="1282"/>
                        <a:pt x="103" y="1282"/>
                      </a:cubicBezTo>
                      <a:cubicBezTo>
                        <a:pt x="1735" y="1003"/>
                        <a:pt x="3377" y="686"/>
                        <a:pt x="4942" y="120"/>
                      </a:cubicBezTo>
                      <a:cubicBezTo>
                        <a:pt x="5001" y="94"/>
                        <a:pt x="4985" y="0"/>
                        <a:pt x="4927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38" name="Google Shape;1238;p50">
                  <a:extLst>
                    <a:ext uri="{FF2B5EF4-FFF2-40B4-BE49-F238E27FC236}">
                      <a16:creationId xmlns="" xmlns:a16="http://schemas.microsoft.com/office/drawing/2014/main" id="{C9C9D002-52AC-562F-6E66-9A070737E7F3}"/>
                    </a:ext>
                  </a:extLst>
                </p:cNvPr>
                <p:cNvSpPr/>
                <p:nvPr/>
              </p:nvSpPr>
              <p:spPr>
                <a:xfrm>
                  <a:off x="-3584908" y="2229557"/>
                  <a:ext cx="275344" cy="2722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47" h="8848" extrusionOk="0">
                      <a:moveTo>
                        <a:pt x="3204" y="0"/>
                      </a:moveTo>
                      <a:cubicBezTo>
                        <a:pt x="2637" y="0"/>
                        <a:pt x="2048" y="145"/>
                        <a:pt x="1537" y="479"/>
                      </a:cubicBezTo>
                      <a:cubicBezTo>
                        <a:pt x="1537" y="479"/>
                        <a:pt x="1" y="1555"/>
                        <a:pt x="385" y="2947"/>
                      </a:cubicBezTo>
                      <a:cubicBezTo>
                        <a:pt x="778" y="4339"/>
                        <a:pt x="1402" y="4723"/>
                        <a:pt x="932" y="5702"/>
                      </a:cubicBezTo>
                      <a:cubicBezTo>
                        <a:pt x="461" y="6682"/>
                        <a:pt x="385" y="7680"/>
                        <a:pt x="1085" y="8304"/>
                      </a:cubicBezTo>
                      <a:cubicBezTo>
                        <a:pt x="1169" y="8377"/>
                        <a:pt x="1267" y="8407"/>
                        <a:pt x="1377" y="8407"/>
                      </a:cubicBezTo>
                      <a:cubicBezTo>
                        <a:pt x="1953" y="8407"/>
                        <a:pt x="2871" y="7575"/>
                        <a:pt x="3959" y="7575"/>
                      </a:cubicBezTo>
                      <a:cubicBezTo>
                        <a:pt x="4424" y="7575"/>
                        <a:pt x="4920" y="7727"/>
                        <a:pt x="5435" y="8160"/>
                      </a:cubicBezTo>
                      <a:cubicBezTo>
                        <a:pt x="6026" y="8658"/>
                        <a:pt x="6591" y="8848"/>
                        <a:pt x="7083" y="8848"/>
                      </a:cubicBezTo>
                      <a:cubicBezTo>
                        <a:pt x="8204" y="8848"/>
                        <a:pt x="8946" y="7863"/>
                        <a:pt x="8766" y="7296"/>
                      </a:cubicBezTo>
                      <a:cubicBezTo>
                        <a:pt x="8507" y="6490"/>
                        <a:pt x="6904" y="6845"/>
                        <a:pt x="6961" y="5702"/>
                      </a:cubicBezTo>
                      <a:cubicBezTo>
                        <a:pt x="7019" y="4569"/>
                        <a:pt x="7441" y="3302"/>
                        <a:pt x="6481" y="2841"/>
                      </a:cubicBezTo>
                      <a:cubicBezTo>
                        <a:pt x="5521" y="2380"/>
                        <a:pt x="5963" y="1824"/>
                        <a:pt x="5348" y="931"/>
                      </a:cubicBezTo>
                      <a:cubicBezTo>
                        <a:pt x="4969" y="374"/>
                        <a:pt x="4116" y="0"/>
                        <a:pt x="320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39" name="Google Shape;1239;p50">
                  <a:extLst>
                    <a:ext uri="{FF2B5EF4-FFF2-40B4-BE49-F238E27FC236}">
                      <a16:creationId xmlns="" xmlns:a16="http://schemas.microsoft.com/office/drawing/2014/main" id="{D82EE1EB-C986-4EF0-5D2A-D42C015B6145}"/>
                    </a:ext>
                  </a:extLst>
                </p:cNvPr>
                <p:cNvSpPr/>
                <p:nvPr/>
              </p:nvSpPr>
              <p:spPr>
                <a:xfrm>
                  <a:off x="-3579584" y="2704046"/>
                  <a:ext cx="237891" cy="1319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0" h="4286" extrusionOk="0">
                      <a:moveTo>
                        <a:pt x="7470" y="0"/>
                      </a:moveTo>
                      <a:lnTo>
                        <a:pt x="807" y="625"/>
                      </a:lnTo>
                      <a:cubicBezTo>
                        <a:pt x="663" y="1460"/>
                        <a:pt x="356" y="2218"/>
                        <a:pt x="0" y="2948"/>
                      </a:cubicBezTo>
                      <a:cubicBezTo>
                        <a:pt x="1446" y="3952"/>
                        <a:pt x="2794" y="4285"/>
                        <a:pt x="3945" y="4285"/>
                      </a:cubicBezTo>
                      <a:cubicBezTo>
                        <a:pt x="6219" y="4285"/>
                        <a:pt x="7729" y="2986"/>
                        <a:pt x="7729" y="2986"/>
                      </a:cubicBezTo>
                      <a:cubicBezTo>
                        <a:pt x="7182" y="1613"/>
                        <a:pt x="7470" y="1"/>
                        <a:pt x="747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40" name="Google Shape;1240;p50">
                  <a:extLst>
                    <a:ext uri="{FF2B5EF4-FFF2-40B4-BE49-F238E27FC236}">
                      <a16:creationId xmlns="" xmlns:a16="http://schemas.microsoft.com/office/drawing/2014/main" id="{02EAF3E5-3379-894A-6722-6E2EB78854B4}"/>
                    </a:ext>
                  </a:extLst>
                </p:cNvPr>
                <p:cNvSpPr/>
                <p:nvPr/>
              </p:nvSpPr>
              <p:spPr>
                <a:xfrm>
                  <a:off x="-3608851" y="2486005"/>
                  <a:ext cx="54410" cy="1063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8" h="3457" extrusionOk="0">
                      <a:moveTo>
                        <a:pt x="1604" y="0"/>
                      </a:moveTo>
                      <a:lnTo>
                        <a:pt x="1" y="2103"/>
                      </a:lnTo>
                      <a:lnTo>
                        <a:pt x="1767" y="3456"/>
                      </a:lnTo>
                      <a:lnTo>
                        <a:pt x="1604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41" name="Google Shape;1241;p50">
                  <a:extLst>
                    <a:ext uri="{FF2B5EF4-FFF2-40B4-BE49-F238E27FC236}">
                      <a16:creationId xmlns="" xmlns:a16="http://schemas.microsoft.com/office/drawing/2014/main" id="{CD751A8B-4CEA-B9AA-88EF-431924D7DDF0}"/>
                    </a:ext>
                  </a:extLst>
                </p:cNvPr>
                <p:cNvSpPr/>
                <p:nvPr/>
              </p:nvSpPr>
              <p:spPr>
                <a:xfrm>
                  <a:off x="-3578415" y="2428671"/>
                  <a:ext cx="295809" cy="3247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12" h="10554" extrusionOk="0">
                      <a:moveTo>
                        <a:pt x="5137" y="0"/>
                      </a:moveTo>
                      <a:lnTo>
                        <a:pt x="3169" y="279"/>
                      </a:lnTo>
                      <a:cubicBezTo>
                        <a:pt x="3169" y="279"/>
                        <a:pt x="2651" y="509"/>
                        <a:pt x="2046" y="836"/>
                      </a:cubicBezTo>
                      <a:cubicBezTo>
                        <a:pt x="1335" y="1229"/>
                        <a:pt x="519" y="1777"/>
                        <a:pt x="356" y="2276"/>
                      </a:cubicBezTo>
                      <a:cubicBezTo>
                        <a:pt x="1" y="3342"/>
                        <a:pt x="865" y="4993"/>
                        <a:pt x="874" y="7710"/>
                      </a:cubicBezTo>
                      <a:cubicBezTo>
                        <a:pt x="874" y="8440"/>
                        <a:pt x="817" y="9150"/>
                        <a:pt x="711" y="9870"/>
                      </a:cubicBezTo>
                      <a:cubicBezTo>
                        <a:pt x="638" y="10260"/>
                        <a:pt x="2611" y="10554"/>
                        <a:pt x="4424" y="10554"/>
                      </a:cubicBezTo>
                      <a:cubicBezTo>
                        <a:pt x="4755" y="10554"/>
                        <a:pt x="5080" y="10544"/>
                        <a:pt x="5387" y="10523"/>
                      </a:cubicBezTo>
                      <a:cubicBezTo>
                        <a:pt x="6491" y="10446"/>
                        <a:pt x="7345" y="10225"/>
                        <a:pt x="7345" y="9803"/>
                      </a:cubicBezTo>
                      <a:cubicBezTo>
                        <a:pt x="7336" y="8785"/>
                        <a:pt x="7825" y="7336"/>
                        <a:pt x="8306" y="5943"/>
                      </a:cubicBezTo>
                      <a:cubicBezTo>
                        <a:pt x="8958" y="4071"/>
                        <a:pt x="9611" y="2333"/>
                        <a:pt x="9112" y="1959"/>
                      </a:cubicBezTo>
                      <a:cubicBezTo>
                        <a:pt x="8229" y="1316"/>
                        <a:pt x="5137" y="0"/>
                        <a:pt x="513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42" name="Google Shape;1242;p50">
                  <a:extLst>
                    <a:ext uri="{FF2B5EF4-FFF2-40B4-BE49-F238E27FC236}">
                      <a16:creationId xmlns="" xmlns:a16="http://schemas.microsoft.com/office/drawing/2014/main" id="{71A15F5D-4BC1-5AFC-7272-A024A545BDB1}"/>
                    </a:ext>
                  </a:extLst>
                </p:cNvPr>
                <p:cNvSpPr/>
                <p:nvPr/>
              </p:nvSpPr>
              <p:spPr>
                <a:xfrm>
                  <a:off x="-3609713" y="2533860"/>
                  <a:ext cx="68690" cy="1367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2" h="4444" extrusionOk="0">
                      <a:moveTo>
                        <a:pt x="1459" y="0"/>
                      </a:moveTo>
                      <a:lnTo>
                        <a:pt x="1459" y="0"/>
                      </a:lnTo>
                      <a:cubicBezTo>
                        <a:pt x="1459" y="0"/>
                        <a:pt x="1462" y="16"/>
                        <a:pt x="1467" y="46"/>
                      </a:cubicBezTo>
                      <a:lnTo>
                        <a:pt x="1467" y="46"/>
                      </a:lnTo>
                      <a:cubicBezTo>
                        <a:pt x="1463" y="16"/>
                        <a:pt x="1459" y="0"/>
                        <a:pt x="1459" y="0"/>
                      </a:cubicBezTo>
                      <a:close/>
                      <a:moveTo>
                        <a:pt x="1467" y="46"/>
                      </a:moveTo>
                      <a:cubicBezTo>
                        <a:pt x="1491" y="215"/>
                        <a:pt x="1521" y="845"/>
                        <a:pt x="893" y="1719"/>
                      </a:cubicBezTo>
                      <a:cubicBezTo>
                        <a:pt x="0" y="2967"/>
                        <a:pt x="1594" y="4090"/>
                        <a:pt x="1949" y="4426"/>
                      </a:cubicBezTo>
                      <a:cubicBezTo>
                        <a:pt x="1961" y="4438"/>
                        <a:pt x="1972" y="4443"/>
                        <a:pt x="1981" y="4443"/>
                      </a:cubicBezTo>
                      <a:cubicBezTo>
                        <a:pt x="2232" y="4443"/>
                        <a:pt x="1549" y="513"/>
                        <a:pt x="1467" y="46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43" name="Google Shape;1243;p50">
                  <a:extLst>
                    <a:ext uri="{FF2B5EF4-FFF2-40B4-BE49-F238E27FC236}">
                      <a16:creationId xmlns="" xmlns:a16="http://schemas.microsoft.com/office/drawing/2014/main" id="{003361C0-54F0-D066-B942-37F92BA522E9}"/>
                    </a:ext>
                  </a:extLst>
                </p:cNvPr>
                <p:cNvSpPr/>
                <p:nvPr/>
              </p:nvSpPr>
              <p:spPr>
                <a:xfrm>
                  <a:off x="-3371884" y="2450521"/>
                  <a:ext cx="62966" cy="1244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6" h="4043" extrusionOk="0">
                      <a:moveTo>
                        <a:pt x="1" y="1"/>
                      </a:moveTo>
                      <a:lnTo>
                        <a:pt x="1" y="1"/>
                      </a:lnTo>
                      <a:cubicBezTo>
                        <a:pt x="58" y="1575"/>
                        <a:pt x="788" y="3044"/>
                        <a:pt x="2007" y="4043"/>
                      </a:cubicBezTo>
                      <a:lnTo>
                        <a:pt x="2046" y="3918"/>
                      </a:lnTo>
                      <a:cubicBezTo>
                        <a:pt x="894" y="2958"/>
                        <a:pt x="193" y="1556"/>
                        <a:pt x="116" y="58"/>
                      </a:cubicBez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44" name="Google Shape;1244;p50">
                  <a:extLst>
                    <a:ext uri="{FF2B5EF4-FFF2-40B4-BE49-F238E27FC236}">
                      <a16:creationId xmlns="" xmlns:a16="http://schemas.microsoft.com/office/drawing/2014/main" id="{F69D7A8B-9ABC-DB01-FF2C-9CD5FF477474}"/>
                    </a:ext>
                  </a:extLst>
                </p:cNvPr>
                <p:cNvSpPr/>
                <p:nvPr/>
              </p:nvSpPr>
              <p:spPr>
                <a:xfrm>
                  <a:off x="-3570136" y="2462647"/>
                  <a:ext cx="40808" cy="670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6" h="2180" extrusionOk="0">
                      <a:moveTo>
                        <a:pt x="1325" y="1"/>
                      </a:moveTo>
                      <a:lnTo>
                        <a:pt x="1181" y="87"/>
                      </a:lnTo>
                      <a:cubicBezTo>
                        <a:pt x="1047" y="538"/>
                        <a:pt x="845" y="970"/>
                        <a:pt x="586" y="1354"/>
                      </a:cubicBezTo>
                      <a:cubicBezTo>
                        <a:pt x="413" y="1604"/>
                        <a:pt x="221" y="1825"/>
                        <a:pt x="1" y="2036"/>
                      </a:cubicBezTo>
                      <a:cubicBezTo>
                        <a:pt x="10" y="2084"/>
                        <a:pt x="10" y="2132"/>
                        <a:pt x="20" y="2180"/>
                      </a:cubicBezTo>
                      <a:cubicBezTo>
                        <a:pt x="231" y="1988"/>
                        <a:pt x="413" y="1777"/>
                        <a:pt x="586" y="1556"/>
                      </a:cubicBezTo>
                      <a:cubicBezTo>
                        <a:pt x="932" y="1085"/>
                        <a:pt x="1181" y="557"/>
                        <a:pt x="132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45" name="Google Shape;1245;p50">
                  <a:extLst>
                    <a:ext uri="{FF2B5EF4-FFF2-40B4-BE49-F238E27FC236}">
                      <a16:creationId xmlns="" xmlns:a16="http://schemas.microsoft.com/office/drawing/2014/main" id="{4F806F4C-E1A0-64D5-4AD7-7A1A8A8E56CA}"/>
                    </a:ext>
                  </a:extLst>
                </p:cNvPr>
                <p:cNvSpPr/>
                <p:nvPr/>
              </p:nvSpPr>
              <p:spPr>
                <a:xfrm>
                  <a:off x="-3566597" y="2545247"/>
                  <a:ext cx="236721" cy="89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2" h="2924" extrusionOk="0">
                      <a:moveTo>
                        <a:pt x="1148" y="1"/>
                      </a:moveTo>
                      <a:cubicBezTo>
                        <a:pt x="958" y="1"/>
                        <a:pt x="767" y="12"/>
                        <a:pt x="577" y="34"/>
                      </a:cubicBezTo>
                      <a:cubicBezTo>
                        <a:pt x="433" y="53"/>
                        <a:pt x="289" y="72"/>
                        <a:pt x="145" y="101"/>
                      </a:cubicBezTo>
                      <a:lnTo>
                        <a:pt x="49" y="130"/>
                      </a:lnTo>
                      <a:lnTo>
                        <a:pt x="1" y="139"/>
                      </a:lnTo>
                      <a:lnTo>
                        <a:pt x="20" y="254"/>
                      </a:lnTo>
                      <a:cubicBezTo>
                        <a:pt x="68" y="245"/>
                        <a:pt x="116" y="235"/>
                        <a:pt x="164" y="226"/>
                      </a:cubicBezTo>
                      <a:cubicBezTo>
                        <a:pt x="491" y="156"/>
                        <a:pt x="824" y="120"/>
                        <a:pt x="1157" y="120"/>
                      </a:cubicBezTo>
                      <a:cubicBezTo>
                        <a:pt x="1646" y="120"/>
                        <a:pt x="2134" y="196"/>
                        <a:pt x="2603" y="350"/>
                      </a:cubicBezTo>
                      <a:cubicBezTo>
                        <a:pt x="4043" y="821"/>
                        <a:pt x="5060" y="2059"/>
                        <a:pt x="6443" y="2635"/>
                      </a:cubicBezTo>
                      <a:cubicBezTo>
                        <a:pt x="6827" y="2799"/>
                        <a:pt x="7240" y="2895"/>
                        <a:pt x="7662" y="2923"/>
                      </a:cubicBezTo>
                      <a:lnTo>
                        <a:pt x="7691" y="2818"/>
                      </a:lnTo>
                      <a:cubicBezTo>
                        <a:pt x="6520" y="2770"/>
                        <a:pt x="5425" y="1935"/>
                        <a:pt x="4494" y="1272"/>
                      </a:cubicBezTo>
                      <a:cubicBezTo>
                        <a:pt x="3899" y="840"/>
                        <a:pt x="3284" y="437"/>
                        <a:pt x="2574" y="216"/>
                      </a:cubicBezTo>
                      <a:cubicBezTo>
                        <a:pt x="2112" y="71"/>
                        <a:pt x="1631" y="1"/>
                        <a:pt x="114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46" name="Google Shape;1246;p50">
                  <a:extLst>
                    <a:ext uri="{FF2B5EF4-FFF2-40B4-BE49-F238E27FC236}">
                      <a16:creationId xmlns="" xmlns:a16="http://schemas.microsoft.com/office/drawing/2014/main" id="{63AFD290-D93D-CAC1-4A27-1127FD503091}"/>
                    </a:ext>
                  </a:extLst>
                </p:cNvPr>
                <p:cNvSpPr/>
                <p:nvPr/>
              </p:nvSpPr>
              <p:spPr>
                <a:xfrm>
                  <a:off x="-3589032" y="2613629"/>
                  <a:ext cx="100480" cy="1424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65" h="4629" extrusionOk="0">
                      <a:moveTo>
                        <a:pt x="1458" y="1"/>
                      </a:moveTo>
                      <a:cubicBezTo>
                        <a:pt x="1375" y="1"/>
                        <a:pt x="1292" y="4"/>
                        <a:pt x="1210" y="10"/>
                      </a:cubicBezTo>
                      <a:lnTo>
                        <a:pt x="1104" y="20"/>
                      </a:lnTo>
                      <a:cubicBezTo>
                        <a:pt x="912" y="39"/>
                        <a:pt x="720" y="68"/>
                        <a:pt x="538" y="116"/>
                      </a:cubicBezTo>
                      <a:cubicBezTo>
                        <a:pt x="355" y="154"/>
                        <a:pt x="173" y="202"/>
                        <a:pt x="0" y="269"/>
                      </a:cubicBezTo>
                      <a:cubicBezTo>
                        <a:pt x="10" y="298"/>
                        <a:pt x="29" y="337"/>
                        <a:pt x="38" y="375"/>
                      </a:cubicBezTo>
                      <a:cubicBezTo>
                        <a:pt x="87" y="365"/>
                        <a:pt x="135" y="346"/>
                        <a:pt x="173" y="337"/>
                      </a:cubicBezTo>
                      <a:cubicBezTo>
                        <a:pt x="480" y="231"/>
                        <a:pt x="797" y="164"/>
                        <a:pt x="1114" y="125"/>
                      </a:cubicBezTo>
                      <a:lnTo>
                        <a:pt x="1219" y="116"/>
                      </a:lnTo>
                      <a:cubicBezTo>
                        <a:pt x="1293" y="107"/>
                        <a:pt x="1366" y="103"/>
                        <a:pt x="1439" y="103"/>
                      </a:cubicBezTo>
                      <a:cubicBezTo>
                        <a:pt x="1768" y="103"/>
                        <a:pt x="2091" y="189"/>
                        <a:pt x="2381" y="346"/>
                      </a:cubicBezTo>
                      <a:cubicBezTo>
                        <a:pt x="3216" y="865"/>
                        <a:pt x="2698" y="1950"/>
                        <a:pt x="2333" y="2593"/>
                      </a:cubicBezTo>
                      <a:cubicBezTo>
                        <a:pt x="2151" y="2910"/>
                        <a:pt x="1949" y="3217"/>
                        <a:pt x="1719" y="3505"/>
                      </a:cubicBezTo>
                      <a:cubicBezTo>
                        <a:pt x="1565" y="3707"/>
                        <a:pt x="1402" y="3899"/>
                        <a:pt x="1229" y="4081"/>
                      </a:cubicBezTo>
                      <a:cubicBezTo>
                        <a:pt x="1123" y="4187"/>
                        <a:pt x="1027" y="4302"/>
                        <a:pt x="912" y="4398"/>
                      </a:cubicBezTo>
                      <a:cubicBezTo>
                        <a:pt x="893" y="4475"/>
                        <a:pt x="864" y="4551"/>
                        <a:pt x="845" y="4628"/>
                      </a:cubicBezTo>
                      <a:cubicBezTo>
                        <a:pt x="1018" y="4475"/>
                        <a:pt x="1181" y="4302"/>
                        <a:pt x="1344" y="4129"/>
                      </a:cubicBezTo>
                      <a:cubicBezTo>
                        <a:pt x="1536" y="3927"/>
                        <a:pt x="1709" y="3716"/>
                        <a:pt x="1882" y="3495"/>
                      </a:cubicBezTo>
                      <a:cubicBezTo>
                        <a:pt x="2093" y="3207"/>
                        <a:pt x="2285" y="2910"/>
                        <a:pt x="2458" y="2602"/>
                      </a:cubicBezTo>
                      <a:cubicBezTo>
                        <a:pt x="2813" y="1969"/>
                        <a:pt x="3264" y="1028"/>
                        <a:pt x="2650" y="413"/>
                      </a:cubicBezTo>
                      <a:cubicBezTo>
                        <a:pt x="2343" y="98"/>
                        <a:pt x="1899" y="1"/>
                        <a:pt x="145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47" name="Google Shape;1247;p50">
                  <a:extLst>
                    <a:ext uri="{FF2B5EF4-FFF2-40B4-BE49-F238E27FC236}">
                      <a16:creationId xmlns="" xmlns:a16="http://schemas.microsoft.com/office/drawing/2014/main" id="{F306E7F9-450A-7FA4-A692-9EDC1FFADA71}"/>
                    </a:ext>
                  </a:extLst>
                </p:cNvPr>
                <p:cNvSpPr/>
                <p:nvPr/>
              </p:nvSpPr>
              <p:spPr>
                <a:xfrm>
                  <a:off x="-3513695" y="2650220"/>
                  <a:ext cx="175818" cy="1791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13" h="5821" extrusionOk="0">
                      <a:moveTo>
                        <a:pt x="4528" y="0"/>
                      </a:moveTo>
                      <a:cubicBezTo>
                        <a:pt x="2986" y="0"/>
                        <a:pt x="1670" y="908"/>
                        <a:pt x="884" y="2172"/>
                      </a:cubicBezTo>
                      <a:cubicBezTo>
                        <a:pt x="701" y="2460"/>
                        <a:pt x="548" y="2777"/>
                        <a:pt x="432" y="3094"/>
                      </a:cubicBezTo>
                      <a:cubicBezTo>
                        <a:pt x="413" y="3151"/>
                        <a:pt x="394" y="3199"/>
                        <a:pt x="375" y="3257"/>
                      </a:cubicBezTo>
                      <a:cubicBezTo>
                        <a:pt x="106" y="4063"/>
                        <a:pt x="0" y="4927"/>
                        <a:pt x="68" y="5782"/>
                      </a:cubicBezTo>
                      <a:lnTo>
                        <a:pt x="192" y="5820"/>
                      </a:lnTo>
                      <a:cubicBezTo>
                        <a:pt x="125" y="4956"/>
                        <a:pt x="231" y="4083"/>
                        <a:pt x="500" y="3266"/>
                      </a:cubicBezTo>
                      <a:cubicBezTo>
                        <a:pt x="634" y="2873"/>
                        <a:pt x="807" y="2498"/>
                        <a:pt x="1028" y="2153"/>
                      </a:cubicBezTo>
                      <a:cubicBezTo>
                        <a:pt x="1239" y="1807"/>
                        <a:pt x="1498" y="1500"/>
                        <a:pt x="1786" y="1231"/>
                      </a:cubicBezTo>
                      <a:cubicBezTo>
                        <a:pt x="2477" y="569"/>
                        <a:pt x="3380" y="175"/>
                        <a:pt x="4321" y="117"/>
                      </a:cubicBezTo>
                      <a:cubicBezTo>
                        <a:pt x="4377" y="115"/>
                        <a:pt x="4433" y="114"/>
                        <a:pt x="4490" y="114"/>
                      </a:cubicBezTo>
                      <a:cubicBezTo>
                        <a:pt x="4894" y="114"/>
                        <a:pt x="5296" y="176"/>
                        <a:pt x="5684" y="319"/>
                      </a:cubicBezTo>
                      <a:cubicBezTo>
                        <a:pt x="5694" y="281"/>
                        <a:pt x="5703" y="242"/>
                        <a:pt x="5713" y="204"/>
                      </a:cubicBezTo>
                      <a:cubicBezTo>
                        <a:pt x="5367" y="79"/>
                        <a:pt x="5012" y="12"/>
                        <a:pt x="4647" y="2"/>
                      </a:cubicBezTo>
                      <a:cubicBezTo>
                        <a:pt x="4607" y="1"/>
                        <a:pt x="4568" y="0"/>
                        <a:pt x="452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48" name="Google Shape;1248;p50">
                  <a:extLst>
                    <a:ext uri="{FF2B5EF4-FFF2-40B4-BE49-F238E27FC236}">
                      <a16:creationId xmlns="" xmlns:a16="http://schemas.microsoft.com/office/drawing/2014/main" id="{62F8DB28-6805-A4BC-5206-E966BFE879C5}"/>
                    </a:ext>
                  </a:extLst>
                </p:cNvPr>
                <p:cNvSpPr/>
                <p:nvPr/>
              </p:nvSpPr>
              <p:spPr>
                <a:xfrm>
                  <a:off x="-3439250" y="2698937"/>
                  <a:ext cx="89278" cy="1333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01" h="4334" extrusionOk="0">
                      <a:moveTo>
                        <a:pt x="1795" y="0"/>
                      </a:moveTo>
                      <a:cubicBezTo>
                        <a:pt x="1380" y="0"/>
                        <a:pt x="976" y="106"/>
                        <a:pt x="625" y="378"/>
                      </a:cubicBezTo>
                      <a:cubicBezTo>
                        <a:pt x="596" y="407"/>
                        <a:pt x="558" y="435"/>
                        <a:pt x="529" y="464"/>
                      </a:cubicBezTo>
                      <a:cubicBezTo>
                        <a:pt x="116" y="839"/>
                        <a:pt x="1" y="1299"/>
                        <a:pt x="20" y="1779"/>
                      </a:cubicBezTo>
                      <a:cubicBezTo>
                        <a:pt x="58" y="2384"/>
                        <a:pt x="298" y="3018"/>
                        <a:pt x="462" y="3556"/>
                      </a:cubicBezTo>
                      <a:cubicBezTo>
                        <a:pt x="538" y="3805"/>
                        <a:pt x="586" y="4074"/>
                        <a:pt x="606" y="4333"/>
                      </a:cubicBezTo>
                      <a:lnTo>
                        <a:pt x="730" y="4304"/>
                      </a:lnTo>
                      <a:cubicBezTo>
                        <a:pt x="644" y="3479"/>
                        <a:pt x="154" y="2596"/>
                        <a:pt x="126" y="1799"/>
                      </a:cubicBezTo>
                      <a:lnTo>
                        <a:pt x="126" y="1779"/>
                      </a:lnTo>
                      <a:cubicBezTo>
                        <a:pt x="87" y="1203"/>
                        <a:pt x="375" y="656"/>
                        <a:pt x="874" y="359"/>
                      </a:cubicBezTo>
                      <a:cubicBezTo>
                        <a:pt x="980" y="301"/>
                        <a:pt x="1095" y="243"/>
                        <a:pt x="1220" y="215"/>
                      </a:cubicBezTo>
                      <a:cubicBezTo>
                        <a:pt x="1426" y="152"/>
                        <a:pt x="1643" y="121"/>
                        <a:pt x="1859" y="121"/>
                      </a:cubicBezTo>
                      <a:cubicBezTo>
                        <a:pt x="2075" y="121"/>
                        <a:pt x="2291" y="152"/>
                        <a:pt x="2497" y="215"/>
                      </a:cubicBezTo>
                      <a:cubicBezTo>
                        <a:pt x="2631" y="243"/>
                        <a:pt x="2756" y="282"/>
                        <a:pt x="2881" y="330"/>
                      </a:cubicBezTo>
                      <a:cubicBezTo>
                        <a:pt x="2891" y="272"/>
                        <a:pt x="2900" y="243"/>
                        <a:pt x="2900" y="215"/>
                      </a:cubicBezTo>
                      <a:lnTo>
                        <a:pt x="2795" y="176"/>
                      </a:lnTo>
                      <a:cubicBezTo>
                        <a:pt x="2469" y="69"/>
                        <a:pt x="2128" y="0"/>
                        <a:pt x="179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49" name="Google Shape;1249;p50">
                  <a:extLst>
                    <a:ext uri="{FF2B5EF4-FFF2-40B4-BE49-F238E27FC236}">
                      <a16:creationId xmlns="" xmlns:a16="http://schemas.microsoft.com/office/drawing/2014/main" id="{C2B90673-4692-78CE-0A67-295D5DA19CE4}"/>
                    </a:ext>
                  </a:extLst>
                </p:cNvPr>
                <p:cNvSpPr/>
                <p:nvPr/>
              </p:nvSpPr>
              <p:spPr>
                <a:xfrm>
                  <a:off x="-3374838" y="2744515"/>
                  <a:ext cx="23081" cy="650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" h="2114" extrusionOk="0">
                      <a:moveTo>
                        <a:pt x="740" y="1"/>
                      </a:moveTo>
                      <a:cubicBezTo>
                        <a:pt x="279" y="212"/>
                        <a:pt x="1" y="692"/>
                        <a:pt x="39" y="1201"/>
                      </a:cubicBezTo>
                      <a:cubicBezTo>
                        <a:pt x="58" y="1537"/>
                        <a:pt x="193" y="1854"/>
                        <a:pt x="423" y="2113"/>
                      </a:cubicBezTo>
                      <a:lnTo>
                        <a:pt x="519" y="2055"/>
                      </a:lnTo>
                      <a:cubicBezTo>
                        <a:pt x="346" y="1854"/>
                        <a:pt x="231" y="1623"/>
                        <a:pt x="174" y="1364"/>
                      </a:cubicBezTo>
                      <a:cubicBezTo>
                        <a:pt x="97" y="999"/>
                        <a:pt x="193" y="625"/>
                        <a:pt x="442" y="346"/>
                      </a:cubicBezTo>
                      <a:cubicBezTo>
                        <a:pt x="529" y="260"/>
                        <a:pt x="634" y="183"/>
                        <a:pt x="750" y="126"/>
                      </a:cubicBezTo>
                      <a:cubicBezTo>
                        <a:pt x="740" y="87"/>
                        <a:pt x="740" y="39"/>
                        <a:pt x="740" y="1"/>
                      </a:cubicBezTo>
                      <a:close/>
                    </a:path>
                  </a:pathLst>
                </a:custGeom>
                <a:solidFill>
                  <a:srgbClr val="F4D79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0" name="Google Shape;1250;p50">
                  <a:extLst>
                    <a:ext uri="{FF2B5EF4-FFF2-40B4-BE49-F238E27FC236}">
                      <a16:creationId xmlns="" xmlns:a16="http://schemas.microsoft.com/office/drawing/2014/main" id="{6BDDEE43-0EA8-DFF0-F229-07A36A991016}"/>
                    </a:ext>
                  </a:extLst>
                </p:cNvPr>
                <p:cNvSpPr/>
                <p:nvPr/>
              </p:nvSpPr>
              <p:spPr>
                <a:xfrm>
                  <a:off x="-3505416" y="2428979"/>
                  <a:ext cx="115560" cy="1260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5" h="4095" extrusionOk="0">
                      <a:moveTo>
                        <a:pt x="2756" y="0"/>
                      </a:moveTo>
                      <a:lnTo>
                        <a:pt x="2756" y="0"/>
                      </a:lnTo>
                      <a:cubicBezTo>
                        <a:pt x="2909" y="461"/>
                        <a:pt x="3063" y="922"/>
                        <a:pt x="3188" y="1402"/>
                      </a:cubicBezTo>
                      <a:cubicBezTo>
                        <a:pt x="3274" y="1767"/>
                        <a:pt x="3351" y="2141"/>
                        <a:pt x="3399" y="2515"/>
                      </a:cubicBezTo>
                      <a:cubicBezTo>
                        <a:pt x="3437" y="2852"/>
                        <a:pt x="3485" y="3226"/>
                        <a:pt x="3360" y="3543"/>
                      </a:cubicBezTo>
                      <a:cubicBezTo>
                        <a:pt x="3272" y="3807"/>
                        <a:pt x="3027" y="3966"/>
                        <a:pt x="2772" y="3966"/>
                      </a:cubicBezTo>
                      <a:cubicBezTo>
                        <a:pt x="2665" y="3966"/>
                        <a:pt x="2557" y="3938"/>
                        <a:pt x="2458" y="3879"/>
                      </a:cubicBezTo>
                      <a:cubicBezTo>
                        <a:pt x="2189" y="3716"/>
                        <a:pt x="1949" y="3514"/>
                        <a:pt x="1748" y="3274"/>
                      </a:cubicBezTo>
                      <a:cubicBezTo>
                        <a:pt x="1315" y="2823"/>
                        <a:pt x="951" y="2323"/>
                        <a:pt x="643" y="1786"/>
                      </a:cubicBezTo>
                      <a:cubicBezTo>
                        <a:pt x="432" y="1411"/>
                        <a:pt x="250" y="1018"/>
                        <a:pt x="106" y="605"/>
                      </a:cubicBezTo>
                      <a:lnTo>
                        <a:pt x="0" y="662"/>
                      </a:lnTo>
                      <a:cubicBezTo>
                        <a:pt x="365" y="1699"/>
                        <a:pt x="960" y="2640"/>
                        <a:pt x="1728" y="3428"/>
                      </a:cubicBezTo>
                      <a:cubicBezTo>
                        <a:pt x="2000" y="3700"/>
                        <a:pt x="2401" y="4095"/>
                        <a:pt x="2810" y="4095"/>
                      </a:cubicBezTo>
                      <a:cubicBezTo>
                        <a:pt x="2949" y="4095"/>
                        <a:pt x="3089" y="4049"/>
                        <a:pt x="3226" y="3936"/>
                      </a:cubicBezTo>
                      <a:cubicBezTo>
                        <a:pt x="3754" y="3495"/>
                        <a:pt x="3552" y="2602"/>
                        <a:pt x="3437" y="2026"/>
                      </a:cubicBezTo>
                      <a:cubicBezTo>
                        <a:pt x="3312" y="1354"/>
                        <a:pt x="3130" y="701"/>
                        <a:pt x="2900" y="58"/>
                      </a:cubicBezTo>
                      <a:lnTo>
                        <a:pt x="2756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1" name="Google Shape;1251;p50">
                  <a:extLst>
                    <a:ext uri="{FF2B5EF4-FFF2-40B4-BE49-F238E27FC236}">
                      <a16:creationId xmlns="" xmlns:a16="http://schemas.microsoft.com/office/drawing/2014/main" id="{9663B98E-3E71-5376-342D-18287FB01858}"/>
                    </a:ext>
                  </a:extLst>
                </p:cNvPr>
                <p:cNvSpPr/>
                <p:nvPr/>
              </p:nvSpPr>
              <p:spPr>
                <a:xfrm>
                  <a:off x="-3493906" y="2344748"/>
                  <a:ext cx="78322" cy="116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5" h="3779" extrusionOk="0">
                      <a:moveTo>
                        <a:pt x="1575" y="1"/>
                      </a:moveTo>
                      <a:lnTo>
                        <a:pt x="1" y="1306"/>
                      </a:lnTo>
                      <a:lnTo>
                        <a:pt x="1" y="1902"/>
                      </a:lnTo>
                      <a:lnTo>
                        <a:pt x="1" y="2747"/>
                      </a:lnTo>
                      <a:lnTo>
                        <a:pt x="1" y="3524"/>
                      </a:lnTo>
                      <a:cubicBezTo>
                        <a:pt x="334" y="3708"/>
                        <a:pt x="652" y="3778"/>
                        <a:pt x="943" y="3778"/>
                      </a:cubicBezTo>
                      <a:cubicBezTo>
                        <a:pt x="1884" y="3778"/>
                        <a:pt x="2545" y="3044"/>
                        <a:pt x="2545" y="3044"/>
                      </a:cubicBezTo>
                      <a:lnTo>
                        <a:pt x="1575" y="1"/>
                      </a:lnTo>
                      <a:close/>
                    </a:path>
                  </a:pathLst>
                </a:custGeom>
                <a:solidFill>
                  <a:srgbClr val="8351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2" name="Google Shape;1252;p50">
                  <a:extLst>
                    <a:ext uri="{FF2B5EF4-FFF2-40B4-BE49-F238E27FC236}">
                      <a16:creationId xmlns="" xmlns:a16="http://schemas.microsoft.com/office/drawing/2014/main" id="{46F31CCA-CACA-F66F-140A-C930ADBE2401}"/>
                    </a:ext>
                  </a:extLst>
                </p:cNvPr>
                <p:cNvSpPr/>
                <p:nvPr/>
              </p:nvSpPr>
              <p:spPr>
                <a:xfrm>
                  <a:off x="-3493906" y="2376076"/>
                  <a:ext cx="42285" cy="670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4" h="2180" extrusionOk="0">
                      <a:moveTo>
                        <a:pt x="1374" y="0"/>
                      </a:moveTo>
                      <a:lnTo>
                        <a:pt x="10" y="884"/>
                      </a:lnTo>
                      <a:lnTo>
                        <a:pt x="1" y="2180"/>
                      </a:lnTo>
                      <a:cubicBezTo>
                        <a:pt x="241" y="2170"/>
                        <a:pt x="874" y="1546"/>
                        <a:pt x="1374" y="0"/>
                      </a:cubicBezTo>
                      <a:close/>
                    </a:path>
                  </a:pathLst>
                </a:custGeom>
                <a:solidFill>
                  <a:srgbClr val="211A1B">
                    <a:alpha val="170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3" name="Google Shape;1253;p50">
                  <a:extLst>
                    <a:ext uri="{FF2B5EF4-FFF2-40B4-BE49-F238E27FC236}">
                      <a16:creationId xmlns="" xmlns:a16="http://schemas.microsoft.com/office/drawing/2014/main" id="{FEA5E2B0-1E6C-6E17-99F2-0AB3AABAD616}"/>
                    </a:ext>
                  </a:extLst>
                </p:cNvPr>
                <p:cNvSpPr/>
                <p:nvPr/>
              </p:nvSpPr>
              <p:spPr>
                <a:xfrm>
                  <a:off x="-3508678" y="2403066"/>
                  <a:ext cx="103743" cy="653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1" h="2123" extrusionOk="0">
                      <a:moveTo>
                        <a:pt x="2788" y="1"/>
                      </a:moveTo>
                      <a:cubicBezTo>
                        <a:pt x="2415" y="1"/>
                        <a:pt x="2024" y="611"/>
                        <a:pt x="1479" y="765"/>
                      </a:cubicBezTo>
                      <a:cubicBezTo>
                        <a:pt x="1361" y="801"/>
                        <a:pt x="1250" y="815"/>
                        <a:pt x="1145" y="815"/>
                      </a:cubicBezTo>
                      <a:cubicBezTo>
                        <a:pt x="780" y="815"/>
                        <a:pt x="497" y="645"/>
                        <a:pt x="317" y="645"/>
                      </a:cubicBezTo>
                      <a:cubicBezTo>
                        <a:pt x="300" y="645"/>
                        <a:pt x="284" y="647"/>
                        <a:pt x="269" y="650"/>
                      </a:cubicBezTo>
                      <a:cubicBezTo>
                        <a:pt x="1" y="708"/>
                        <a:pt x="154" y="1476"/>
                        <a:pt x="154" y="1476"/>
                      </a:cubicBezTo>
                      <a:cubicBezTo>
                        <a:pt x="154" y="1476"/>
                        <a:pt x="257" y="2122"/>
                        <a:pt x="1169" y="2122"/>
                      </a:cubicBezTo>
                      <a:cubicBezTo>
                        <a:pt x="1263" y="2122"/>
                        <a:pt x="1366" y="2115"/>
                        <a:pt x="1479" y="2100"/>
                      </a:cubicBezTo>
                      <a:cubicBezTo>
                        <a:pt x="2209" y="1985"/>
                        <a:pt x="2881" y="1620"/>
                        <a:pt x="3370" y="1063"/>
                      </a:cubicBezTo>
                      <a:cubicBezTo>
                        <a:pt x="3370" y="1063"/>
                        <a:pt x="3246" y="74"/>
                        <a:pt x="2852" y="7"/>
                      </a:cubicBezTo>
                      <a:cubicBezTo>
                        <a:pt x="2831" y="3"/>
                        <a:pt x="2810" y="1"/>
                        <a:pt x="278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4" name="Google Shape;1254;p50">
                  <a:extLst>
                    <a:ext uri="{FF2B5EF4-FFF2-40B4-BE49-F238E27FC236}">
                      <a16:creationId xmlns="" xmlns:a16="http://schemas.microsoft.com/office/drawing/2014/main" id="{179E9F48-6B57-6864-0C10-A00A9B829C68}"/>
                    </a:ext>
                  </a:extLst>
                </p:cNvPr>
                <p:cNvSpPr/>
                <p:nvPr/>
              </p:nvSpPr>
              <p:spPr>
                <a:xfrm>
                  <a:off x="-3506832" y="2441658"/>
                  <a:ext cx="97988" cy="277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84" h="902" extrusionOk="0">
                      <a:moveTo>
                        <a:pt x="3099" y="1"/>
                      </a:moveTo>
                      <a:cubicBezTo>
                        <a:pt x="3086" y="1"/>
                        <a:pt x="3072" y="7"/>
                        <a:pt x="3061" y="20"/>
                      </a:cubicBezTo>
                      <a:cubicBezTo>
                        <a:pt x="2621" y="494"/>
                        <a:pt x="1977" y="785"/>
                        <a:pt x="1342" y="785"/>
                      </a:cubicBezTo>
                      <a:cubicBezTo>
                        <a:pt x="910" y="785"/>
                        <a:pt x="481" y="650"/>
                        <a:pt x="123" y="346"/>
                      </a:cubicBezTo>
                      <a:cubicBezTo>
                        <a:pt x="111" y="337"/>
                        <a:pt x="98" y="332"/>
                        <a:pt x="86" y="332"/>
                      </a:cubicBezTo>
                      <a:cubicBezTo>
                        <a:pt x="39" y="332"/>
                        <a:pt x="0" y="395"/>
                        <a:pt x="46" y="433"/>
                      </a:cubicBezTo>
                      <a:cubicBezTo>
                        <a:pt x="424" y="756"/>
                        <a:pt x="881" y="901"/>
                        <a:pt x="1344" y="901"/>
                      </a:cubicBezTo>
                      <a:cubicBezTo>
                        <a:pt x="2008" y="901"/>
                        <a:pt x="2683" y="601"/>
                        <a:pt x="3147" y="97"/>
                      </a:cubicBezTo>
                      <a:cubicBezTo>
                        <a:pt x="3184" y="60"/>
                        <a:pt x="3142" y="1"/>
                        <a:pt x="309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5" name="Google Shape;1255;p50">
                  <a:extLst>
                    <a:ext uri="{FF2B5EF4-FFF2-40B4-BE49-F238E27FC236}">
                      <a16:creationId xmlns="" xmlns:a16="http://schemas.microsoft.com/office/drawing/2014/main" id="{6B9FE0E0-FE7A-1AD9-3F6F-8CDD448C64DA}"/>
                    </a:ext>
                  </a:extLst>
                </p:cNvPr>
                <p:cNvSpPr/>
                <p:nvPr/>
              </p:nvSpPr>
              <p:spPr>
                <a:xfrm>
                  <a:off x="-3558626" y="2257962"/>
                  <a:ext cx="139965" cy="1506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8" h="4895" extrusionOk="0">
                      <a:moveTo>
                        <a:pt x="2616" y="1"/>
                      </a:moveTo>
                      <a:cubicBezTo>
                        <a:pt x="2354" y="1"/>
                        <a:pt x="2051" y="30"/>
                        <a:pt x="1700" y="94"/>
                      </a:cubicBezTo>
                      <a:cubicBezTo>
                        <a:pt x="1115" y="200"/>
                        <a:pt x="587" y="526"/>
                        <a:pt x="231" y="1016"/>
                      </a:cubicBezTo>
                      <a:cubicBezTo>
                        <a:pt x="222" y="1035"/>
                        <a:pt x="203" y="1054"/>
                        <a:pt x="193" y="1073"/>
                      </a:cubicBezTo>
                      <a:cubicBezTo>
                        <a:pt x="1" y="1515"/>
                        <a:pt x="385" y="2024"/>
                        <a:pt x="462" y="3061"/>
                      </a:cubicBezTo>
                      <a:cubicBezTo>
                        <a:pt x="577" y="4377"/>
                        <a:pt x="1009" y="4894"/>
                        <a:pt x="1782" y="4894"/>
                      </a:cubicBezTo>
                      <a:cubicBezTo>
                        <a:pt x="1979" y="4894"/>
                        <a:pt x="2198" y="4861"/>
                        <a:pt x="2440" y="4799"/>
                      </a:cubicBezTo>
                      <a:cubicBezTo>
                        <a:pt x="2958" y="4626"/>
                        <a:pt x="3390" y="4261"/>
                        <a:pt x="3659" y="3781"/>
                      </a:cubicBezTo>
                      <a:cubicBezTo>
                        <a:pt x="3985" y="3157"/>
                        <a:pt x="4110" y="2936"/>
                        <a:pt x="4177" y="2331"/>
                      </a:cubicBezTo>
                      <a:cubicBezTo>
                        <a:pt x="4262" y="1579"/>
                        <a:pt x="4547" y="1"/>
                        <a:pt x="2616" y="1"/>
                      </a:cubicBezTo>
                      <a:close/>
                    </a:path>
                  </a:pathLst>
                </a:custGeom>
                <a:solidFill>
                  <a:srgbClr val="8351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6" name="Google Shape;1256;p50">
                  <a:extLst>
                    <a:ext uri="{FF2B5EF4-FFF2-40B4-BE49-F238E27FC236}">
                      <a16:creationId xmlns="" xmlns:a16="http://schemas.microsoft.com/office/drawing/2014/main" id="{8B3309DF-AFE8-37C8-9502-C833B4BCE43E}"/>
                    </a:ext>
                  </a:extLst>
                </p:cNvPr>
                <p:cNvSpPr/>
                <p:nvPr/>
              </p:nvSpPr>
              <p:spPr>
                <a:xfrm>
                  <a:off x="-3585216" y="2248699"/>
                  <a:ext cx="167878" cy="83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5" h="2712" extrusionOk="0">
                      <a:moveTo>
                        <a:pt x="3954" y="1"/>
                      </a:moveTo>
                      <a:cubicBezTo>
                        <a:pt x="3933" y="1"/>
                        <a:pt x="3911" y="1"/>
                        <a:pt x="3889" y="1"/>
                      </a:cubicBezTo>
                      <a:cubicBezTo>
                        <a:pt x="2632" y="30"/>
                        <a:pt x="1" y="59"/>
                        <a:pt x="1009" y="2152"/>
                      </a:cubicBezTo>
                      <a:cubicBezTo>
                        <a:pt x="1009" y="2152"/>
                        <a:pt x="1441" y="2008"/>
                        <a:pt x="2142" y="1854"/>
                      </a:cubicBezTo>
                      <a:lnTo>
                        <a:pt x="2363" y="1797"/>
                      </a:lnTo>
                      <a:lnTo>
                        <a:pt x="2430" y="1038"/>
                      </a:lnTo>
                      <a:lnTo>
                        <a:pt x="2660" y="1730"/>
                      </a:lnTo>
                      <a:cubicBezTo>
                        <a:pt x="3188" y="1624"/>
                        <a:pt x="3572" y="1547"/>
                        <a:pt x="3572" y="1547"/>
                      </a:cubicBezTo>
                      <a:lnTo>
                        <a:pt x="3889" y="1374"/>
                      </a:lnTo>
                      <a:lnTo>
                        <a:pt x="3889" y="1374"/>
                      </a:lnTo>
                      <a:cubicBezTo>
                        <a:pt x="3889" y="1375"/>
                        <a:pt x="3724" y="2711"/>
                        <a:pt x="4334" y="2711"/>
                      </a:cubicBezTo>
                      <a:cubicBezTo>
                        <a:pt x="4348" y="2711"/>
                        <a:pt x="4363" y="2710"/>
                        <a:pt x="4379" y="2709"/>
                      </a:cubicBezTo>
                      <a:cubicBezTo>
                        <a:pt x="5041" y="2632"/>
                        <a:pt x="5454" y="2104"/>
                        <a:pt x="5339" y="1442"/>
                      </a:cubicBezTo>
                      <a:cubicBezTo>
                        <a:pt x="5226" y="781"/>
                        <a:pt x="5140" y="1"/>
                        <a:pt x="395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7" name="Google Shape;1257;p50">
                  <a:extLst>
                    <a:ext uri="{FF2B5EF4-FFF2-40B4-BE49-F238E27FC236}">
                      <a16:creationId xmlns="" xmlns:a16="http://schemas.microsoft.com/office/drawing/2014/main" id="{3FDB2830-4473-132E-EE1C-35F6F00B256D}"/>
                    </a:ext>
                  </a:extLst>
                </p:cNvPr>
                <p:cNvSpPr/>
                <p:nvPr/>
              </p:nvSpPr>
              <p:spPr>
                <a:xfrm>
                  <a:off x="-3521973" y="2320835"/>
                  <a:ext cx="11264" cy="4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" h="1368" extrusionOk="0">
                      <a:moveTo>
                        <a:pt x="58" y="0"/>
                      </a:moveTo>
                      <a:cubicBezTo>
                        <a:pt x="193" y="192"/>
                        <a:pt x="250" y="423"/>
                        <a:pt x="221" y="653"/>
                      </a:cubicBezTo>
                      <a:cubicBezTo>
                        <a:pt x="193" y="922"/>
                        <a:pt x="1" y="999"/>
                        <a:pt x="1" y="1075"/>
                      </a:cubicBezTo>
                      <a:cubicBezTo>
                        <a:pt x="9" y="1155"/>
                        <a:pt x="315" y="1368"/>
                        <a:pt x="360" y="1368"/>
                      </a:cubicBezTo>
                      <a:cubicBezTo>
                        <a:pt x="363" y="1368"/>
                        <a:pt x="365" y="1366"/>
                        <a:pt x="365" y="1363"/>
                      </a:cubicBezTo>
                      <a:cubicBezTo>
                        <a:pt x="365" y="1335"/>
                        <a:pt x="212" y="1162"/>
                        <a:pt x="212" y="1162"/>
                      </a:cubicBezTo>
                      <a:cubicBezTo>
                        <a:pt x="183" y="1123"/>
                        <a:pt x="183" y="1075"/>
                        <a:pt x="193" y="1037"/>
                      </a:cubicBezTo>
                      <a:cubicBezTo>
                        <a:pt x="289" y="903"/>
                        <a:pt x="337" y="739"/>
                        <a:pt x="337" y="576"/>
                      </a:cubicBezTo>
                      <a:cubicBezTo>
                        <a:pt x="317" y="355"/>
                        <a:pt x="221" y="144"/>
                        <a:pt x="58" y="0"/>
                      </a:cubicBezTo>
                      <a:close/>
                    </a:path>
                  </a:pathLst>
                </a:custGeom>
                <a:solidFill>
                  <a:srgbClr val="211A1B">
                    <a:alpha val="341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8" name="Google Shape;1258;p50">
                  <a:extLst>
                    <a:ext uri="{FF2B5EF4-FFF2-40B4-BE49-F238E27FC236}">
                      <a16:creationId xmlns="" xmlns:a16="http://schemas.microsoft.com/office/drawing/2014/main" id="{85FB2AAF-8DA5-E2EE-F16B-F68275E7C70C}"/>
                    </a:ext>
                  </a:extLst>
                </p:cNvPr>
                <p:cNvSpPr/>
                <p:nvPr/>
              </p:nvSpPr>
              <p:spPr>
                <a:xfrm>
                  <a:off x="-3517234" y="2366321"/>
                  <a:ext cx="39607" cy="155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7" h="506" extrusionOk="0">
                      <a:moveTo>
                        <a:pt x="1287" y="1"/>
                      </a:moveTo>
                      <a:lnTo>
                        <a:pt x="1287" y="1"/>
                      </a:lnTo>
                      <a:cubicBezTo>
                        <a:pt x="1056" y="164"/>
                        <a:pt x="797" y="269"/>
                        <a:pt x="528" y="317"/>
                      </a:cubicBezTo>
                      <a:cubicBezTo>
                        <a:pt x="464" y="324"/>
                        <a:pt x="407" y="327"/>
                        <a:pt x="356" y="327"/>
                      </a:cubicBezTo>
                      <a:cubicBezTo>
                        <a:pt x="100" y="327"/>
                        <a:pt x="0" y="260"/>
                        <a:pt x="0" y="260"/>
                      </a:cubicBezTo>
                      <a:lnTo>
                        <a:pt x="0" y="260"/>
                      </a:lnTo>
                      <a:cubicBezTo>
                        <a:pt x="134" y="419"/>
                        <a:pt x="327" y="505"/>
                        <a:pt x="527" y="505"/>
                      </a:cubicBezTo>
                      <a:cubicBezTo>
                        <a:pt x="556" y="505"/>
                        <a:pt x="585" y="504"/>
                        <a:pt x="615" y="500"/>
                      </a:cubicBezTo>
                      <a:cubicBezTo>
                        <a:pt x="1181" y="433"/>
                        <a:pt x="1287" y="1"/>
                        <a:pt x="1287" y="1"/>
                      </a:cubicBezTo>
                      <a:close/>
                    </a:path>
                  </a:pathLst>
                </a:custGeom>
                <a:solidFill>
                  <a:srgbClr val="B0191B">
                    <a:alpha val="221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9" name="Google Shape;1259;p50">
                  <a:extLst>
                    <a:ext uri="{FF2B5EF4-FFF2-40B4-BE49-F238E27FC236}">
                      <a16:creationId xmlns="" xmlns:a16="http://schemas.microsoft.com/office/drawing/2014/main" id="{EA99C725-8FD4-EC46-B97E-F97F6F6795BD}"/>
                    </a:ext>
                  </a:extLst>
                </p:cNvPr>
                <p:cNvSpPr/>
                <p:nvPr/>
              </p:nvSpPr>
              <p:spPr>
                <a:xfrm>
                  <a:off x="-3497169" y="2329822"/>
                  <a:ext cx="25759" cy="108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" h="352" extrusionOk="0">
                      <a:moveTo>
                        <a:pt x="534" y="1"/>
                      </a:moveTo>
                      <a:cubicBezTo>
                        <a:pt x="443" y="1"/>
                        <a:pt x="374" y="23"/>
                        <a:pt x="308" y="54"/>
                      </a:cubicBezTo>
                      <a:cubicBezTo>
                        <a:pt x="193" y="131"/>
                        <a:pt x="87" y="236"/>
                        <a:pt x="1" y="351"/>
                      </a:cubicBezTo>
                      <a:cubicBezTo>
                        <a:pt x="289" y="284"/>
                        <a:pt x="567" y="188"/>
                        <a:pt x="836" y="63"/>
                      </a:cubicBezTo>
                      <a:cubicBezTo>
                        <a:pt x="710" y="18"/>
                        <a:pt x="614" y="1"/>
                        <a:pt x="53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60" name="Google Shape;1260;p50">
                  <a:extLst>
                    <a:ext uri="{FF2B5EF4-FFF2-40B4-BE49-F238E27FC236}">
                      <a16:creationId xmlns="" xmlns:a16="http://schemas.microsoft.com/office/drawing/2014/main" id="{C8BBCFC0-A227-B357-75B7-9C7325BC2D33}"/>
                    </a:ext>
                  </a:extLst>
                </p:cNvPr>
                <p:cNvSpPr/>
                <p:nvPr/>
              </p:nvSpPr>
              <p:spPr>
                <a:xfrm>
                  <a:off x="-3502462" y="2311326"/>
                  <a:ext cx="30160" cy="74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" h="242" extrusionOk="0">
                      <a:moveTo>
                        <a:pt x="452" y="1"/>
                      </a:moveTo>
                      <a:cubicBezTo>
                        <a:pt x="205" y="1"/>
                        <a:pt x="0" y="232"/>
                        <a:pt x="0" y="232"/>
                      </a:cubicBezTo>
                      <a:lnTo>
                        <a:pt x="979" y="242"/>
                      </a:lnTo>
                      <a:cubicBezTo>
                        <a:pt x="835" y="117"/>
                        <a:pt x="663" y="31"/>
                        <a:pt x="480" y="2"/>
                      </a:cubicBezTo>
                      <a:cubicBezTo>
                        <a:pt x="471" y="1"/>
                        <a:pt x="461" y="1"/>
                        <a:pt x="45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61" name="Google Shape;1261;p50">
                  <a:extLst>
                    <a:ext uri="{FF2B5EF4-FFF2-40B4-BE49-F238E27FC236}">
                      <a16:creationId xmlns="" xmlns:a16="http://schemas.microsoft.com/office/drawing/2014/main" id="{A846122E-504D-5EE1-C44A-1B8359F51484}"/>
                    </a:ext>
                  </a:extLst>
                </p:cNvPr>
                <p:cNvSpPr/>
                <p:nvPr/>
              </p:nvSpPr>
              <p:spPr>
                <a:xfrm>
                  <a:off x="-3506894" y="2388817"/>
                  <a:ext cx="17419" cy="7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6" h="240" extrusionOk="0">
                      <a:moveTo>
                        <a:pt x="340" y="1"/>
                      </a:moveTo>
                      <a:cubicBezTo>
                        <a:pt x="317" y="1"/>
                        <a:pt x="293" y="3"/>
                        <a:pt x="269" y="9"/>
                      </a:cubicBezTo>
                      <a:cubicBezTo>
                        <a:pt x="135" y="38"/>
                        <a:pt x="0" y="191"/>
                        <a:pt x="77" y="230"/>
                      </a:cubicBezTo>
                      <a:cubicBezTo>
                        <a:pt x="89" y="237"/>
                        <a:pt x="113" y="240"/>
                        <a:pt x="144" y="240"/>
                      </a:cubicBezTo>
                      <a:cubicBezTo>
                        <a:pt x="280" y="240"/>
                        <a:pt x="549" y="179"/>
                        <a:pt x="557" y="124"/>
                      </a:cubicBezTo>
                      <a:cubicBezTo>
                        <a:pt x="565" y="83"/>
                        <a:pt x="469" y="1"/>
                        <a:pt x="340" y="1"/>
                      </a:cubicBezTo>
                      <a:close/>
                    </a:path>
                  </a:pathLst>
                </a:custGeom>
                <a:solidFill>
                  <a:srgbClr val="211A1B">
                    <a:alpha val="170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62" name="Google Shape;1262;p50">
                  <a:extLst>
                    <a:ext uri="{FF2B5EF4-FFF2-40B4-BE49-F238E27FC236}">
                      <a16:creationId xmlns="" xmlns:a16="http://schemas.microsoft.com/office/drawing/2014/main" id="{0E1EF51C-313C-03E5-7AC1-6E89F927710F}"/>
                    </a:ext>
                  </a:extLst>
                </p:cNvPr>
                <p:cNvSpPr/>
                <p:nvPr/>
              </p:nvSpPr>
              <p:spPr>
                <a:xfrm>
                  <a:off x="-3543239" y="2339239"/>
                  <a:ext cx="23666" cy="60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197" extrusionOk="0">
                      <a:moveTo>
                        <a:pt x="371" y="1"/>
                      </a:moveTo>
                      <a:cubicBezTo>
                        <a:pt x="234" y="1"/>
                        <a:pt x="98" y="54"/>
                        <a:pt x="0" y="161"/>
                      </a:cubicBezTo>
                      <a:cubicBezTo>
                        <a:pt x="151" y="184"/>
                        <a:pt x="306" y="197"/>
                        <a:pt x="462" y="197"/>
                      </a:cubicBezTo>
                      <a:cubicBezTo>
                        <a:pt x="564" y="197"/>
                        <a:pt x="666" y="191"/>
                        <a:pt x="768" y="180"/>
                      </a:cubicBezTo>
                      <a:cubicBezTo>
                        <a:pt x="664" y="61"/>
                        <a:pt x="517" y="1"/>
                        <a:pt x="37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63" name="Google Shape;1263;p50">
                  <a:extLst>
                    <a:ext uri="{FF2B5EF4-FFF2-40B4-BE49-F238E27FC236}">
                      <a16:creationId xmlns="" xmlns:a16="http://schemas.microsoft.com/office/drawing/2014/main" id="{E5A7BA6B-0536-A4CD-DE3A-450877F9FAF6}"/>
                    </a:ext>
                  </a:extLst>
                </p:cNvPr>
                <p:cNvSpPr/>
                <p:nvPr/>
              </p:nvSpPr>
              <p:spPr>
                <a:xfrm>
                  <a:off x="-3545024" y="2319266"/>
                  <a:ext cx="23389" cy="1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0" h="368" extrusionOk="0">
                      <a:moveTo>
                        <a:pt x="557" y="1"/>
                      </a:moveTo>
                      <a:cubicBezTo>
                        <a:pt x="486" y="1"/>
                        <a:pt x="394" y="16"/>
                        <a:pt x="279" y="61"/>
                      </a:cubicBezTo>
                      <a:cubicBezTo>
                        <a:pt x="145" y="118"/>
                        <a:pt x="49" y="224"/>
                        <a:pt x="1" y="368"/>
                      </a:cubicBezTo>
                      <a:lnTo>
                        <a:pt x="759" y="61"/>
                      </a:lnTo>
                      <a:cubicBezTo>
                        <a:pt x="759" y="61"/>
                        <a:pt x="699" y="1"/>
                        <a:pt x="55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64" name="Google Shape;1264;p50">
                  <a:extLst>
                    <a:ext uri="{FF2B5EF4-FFF2-40B4-BE49-F238E27FC236}">
                      <a16:creationId xmlns="" xmlns:a16="http://schemas.microsoft.com/office/drawing/2014/main" id="{995438FF-1AE4-8BF9-DC0D-CAEFA9C6E067}"/>
                    </a:ext>
                  </a:extLst>
                </p:cNvPr>
                <p:cNvSpPr/>
                <p:nvPr/>
              </p:nvSpPr>
              <p:spPr>
                <a:xfrm>
                  <a:off x="-3466424" y="2308402"/>
                  <a:ext cx="40223" cy="502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7" h="1634" extrusionOk="0">
                      <a:moveTo>
                        <a:pt x="749" y="1"/>
                      </a:moveTo>
                      <a:cubicBezTo>
                        <a:pt x="461" y="1"/>
                        <a:pt x="221" y="414"/>
                        <a:pt x="106" y="683"/>
                      </a:cubicBezTo>
                      <a:cubicBezTo>
                        <a:pt x="0" y="884"/>
                        <a:pt x="0" y="1124"/>
                        <a:pt x="106" y="1326"/>
                      </a:cubicBezTo>
                      <a:cubicBezTo>
                        <a:pt x="189" y="1511"/>
                        <a:pt x="380" y="1634"/>
                        <a:pt x="583" y="1634"/>
                      </a:cubicBezTo>
                      <a:cubicBezTo>
                        <a:pt x="590" y="1634"/>
                        <a:pt x="598" y="1633"/>
                        <a:pt x="605" y="1633"/>
                      </a:cubicBezTo>
                      <a:cubicBezTo>
                        <a:pt x="610" y="1633"/>
                        <a:pt x="615" y="1633"/>
                        <a:pt x="619" y="1633"/>
                      </a:cubicBezTo>
                      <a:cubicBezTo>
                        <a:pt x="1136" y="1633"/>
                        <a:pt x="1306" y="1102"/>
                        <a:pt x="1287" y="731"/>
                      </a:cubicBezTo>
                      <a:cubicBezTo>
                        <a:pt x="1277" y="356"/>
                        <a:pt x="1172" y="1"/>
                        <a:pt x="749" y="1"/>
                      </a:cubicBezTo>
                      <a:close/>
                    </a:path>
                  </a:pathLst>
                </a:custGeom>
                <a:solidFill>
                  <a:srgbClr val="8351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65" name="Google Shape;1265;p50">
                  <a:extLst>
                    <a:ext uri="{FF2B5EF4-FFF2-40B4-BE49-F238E27FC236}">
                      <a16:creationId xmlns="" xmlns:a16="http://schemas.microsoft.com/office/drawing/2014/main" id="{52542B43-F0B5-40B1-A158-61FDCA56FA9D}"/>
                    </a:ext>
                  </a:extLst>
                </p:cNvPr>
                <p:cNvSpPr/>
                <p:nvPr/>
              </p:nvSpPr>
              <p:spPr>
                <a:xfrm>
                  <a:off x="-3443682" y="2343855"/>
                  <a:ext cx="10094" cy="87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" h="283" extrusionOk="0">
                      <a:moveTo>
                        <a:pt x="183" y="1"/>
                      </a:moveTo>
                      <a:cubicBezTo>
                        <a:pt x="58" y="1"/>
                        <a:pt x="1" y="155"/>
                        <a:pt x="87" y="241"/>
                      </a:cubicBezTo>
                      <a:cubicBezTo>
                        <a:pt x="116" y="269"/>
                        <a:pt x="151" y="282"/>
                        <a:pt x="186" y="282"/>
                      </a:cubicBezTo>
                      <a:cubicBezTo>
                        <a:pt x="258" y="282"/>
                        <a:pt x="327" y="229"/>
                        <a:pt x="327" y="145"/>
                      </a:cubicBezTo>
                      <a:cubicBezTo>
                        <a:pt x="327" y="68"/>
                        <a:pt x="260" y="1"/>
                        <a:pt x="18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66" name="Google Shape;1266;p50">
                  <a:extLst>
                    <a:ext uri="{FF2B5EF4-FFF2-40B4-BE49-F238E27FC236}">
                      <a16:creationId xmlns="" xmlns:a16="http://schemas.microsoft.com/office/drawing/2014/main" id="{A050764E-C2A7-7350-490B-16F361899A66}"/>
                    </a:ext>
                  </a:extLst>
                </p:cNvPr>
                <p:cNvSpPr/>
                <p:nvPr/>
              </p:nvSpPr>
              <p:spPr>
                <a:xfrm>
                  <a:off x="-3452237" y="2317265"/>
                  <a:ext cx="16188" cy="290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6" h="945" extrusionOk="0">
                      <a:moveTo>
                        <a:pt x="439" y="0"/>
                      </a:moveTo>
                      <a:cubicBezTo>
                        <a:pt x="284" y="0"/>
                        <a:pt x="142" y="94"/>
                        <a:pt x="87" y="241"/>
                      </a:cubicBezTo>
                      <a:cubicBezTo>
                        <a:pt x="0" y="462"/>
                        <a:pt x="0" y="692"/>
                        <a:pt x="87" y="913"/>
                      </a:cubicBezTo>
                      <a:cubicBezTo>
                        <a:pt x="90" y="935"/>
                        <a:pt x="107" y="944"/>
                        <a:pt x="124" y="944"/>
                      </a:cubicBezTo>
                      <a:cubicBezTo>
                        <a:pt x="153" y="944"/>
                        <a:pt x="185" y="920"/>
                        <a:pt x="173" y="884"/>
                      </a:cubicBezTo>
                      <a:cubicBezTo>
                        <a:pt x="116" y="740"/>
                        <a:pt x="96" y="577"/>
                        <a:pt x="125" y="423"/>
                      </a:cubicBezTo>
                      <a:cubicBezTo>
                        <a:pt x="152" y="297"/>
                        <a:pt x="247" y="94"/>
                        <a:pt x="410" y="94"/>
                      </a:cubicBezTo>
                      <a:cubicBezTo>
                        <a:pt x="420" y="94"/>
                        <a:pt x="431" y="95"/>
                        <a:pt x="442" y="97"/>
                      </a:cubicBezTo>
                      <a:cubicBezTo>
                        <a:pt x="445" y="97"/>
                        <a:pt x="447" y="98"/>
                        <a:pt x="450" y="98"/>
                      </a:cubicBezTo>
                      <a:cubicBezTo>
                        <a:pt x="502" y="98"/>
                        <a:pt x="525" y="10"/>
                        <a:pt x="461" y="1"/>
                      </a:cubicBezTo>
                      <a:cubicBezTo>
                        <a:pt x="454" y="0"/>
                        <a:pt x="446" y="0"/>
                        <a:pt x="43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67" name="Google Shape;1267;p50">
                  <a:extLst>
                    <a:ext uri="{FF2B5EF4-FFF2-40B4-BE49-F238E27FC236}">
                      <a16:creationId xmlns="" xmlns:a16="http://schemas.microsoft.com/office/drawing/2014/main" id="{002412B2-659C-BFF0-D634-19577B30D2AC}"/>
                    </a:ext>
                  </a:extLst>
                </p:cNvPr>
                <p:cNvSpPr/>
                <p:nvPr/>
              </p:nvSpPr>
              <p:spPr>
                <a:xfrm>
                  <a:off x="-3516957" y="2313726"/>
                  <a:ext cx="40223" cy="431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7" h="1403" extrusionOk="0">
                      <a:moveTo>
                        <a:pt x="669" y="106"/>
                      </a:moveTo>
                      <a:cubicBezTo>
                        <a:pt x="941" y="106"/>
                        <a:pt x="1172" y="362"/>
                        <a:pt x="1182" y="682"/>
                      </a:cubicBezTo>
                      <a:cubicBezTo>
                        <a:pt x="1191" y="836"/>
                        <a:pt x="1153" y="990"/>
                        <a:pt x="1057" y="1114"/>
                      </a:cubicBezTo>
                      <a:cubicBezTo>
                        <a:pt x="966" y="1236"/>
                        <a:pt x="827" y="1298"/>
                        <a:pt x="688" y="1298"/>
                      </a:cubicBezTo>
                      <a:cubicBezTo>
                        <a:pt x="563" y="1298"/>
                        <a:pt x="437" y="1248"/>
                        <a:pt x="346" y="1143"/>
                      </a:cubicBezTo>
                      <a:cubicBezTo>
                        <a:pt x="135" y="913"/>
                        <a:pt x="116" y="558"/>
                        <a:pt x="308" y="298"/>
                      </a:cubicBezTo>
                      <a:cubicBezTo>
                        <a:pt x="385" y="183"/>
                        <a:pt x="510" y="116"/>
                        <a:pt x="654" y="106"/>
                      </a:cubicBezTo>
                      <a:cubicBezTo>
                        <a:pt x="659" y="106"/>
                        <a:pt x="664" y="106"/>
                        <a:pt x="669" y="106"/>
                      </a:cubicBezTo>
                      <a:close/>
                      <a:moveTo>
                        <a:pt x="660" y="0"/>
                      </a:moveTo>
                      <a:cubicBezTo>
                        <a:pt x="655" y="0"/>
                        <a:pt x="649" y="1"/>
                        <a:pt x="644" y="1"/>
                      </a:cubicBezTo>
                      <a:cubicBezTo>
                        <a:pt x="481" y="10"/>
                        <a:pt x="318" y="97"/>
                        <a:pt x="222" y="231"/>
                      </a:cubicBezTo>
                      <a:cubicBezTo>
                        <a:pt x="1" y="529"/>
                        <a:pt x="20" y="942"/>
                        <a:pt x="270" y="1220"/>
                      </a:cubicBezTo>
                      <a:cubicBezTo>
                        <a:pt x="375" y="1335"/>
                        <a:pt x="519" y="1402"/>
                        <a:pt x="673" y="1402"/>
                      </a:cubicBezTo>
                      <a:lnTo>
                        <a:pt x="711" y="1402"/>
                      </a:lnTo>
                      <a:cubicBezTo>
                        <a:pt x="884" y="1393"/>
                        <a:pt x="1038" y="1316"/>
                        <a:pt x="1143" y="1172"/>
                      </a:cubicBezTo>
                      <a:cubicBezTo>
                        <a:pt x="1249" y="1028"/>
                        <a:pt x="1306" y="855"/>
                        <a:pt x="1287" y="673"/>
                      </a:cubicBezTo>
                      <a:cubicBezTo>
                        <a:pt x="1268" y="295"/>
                        <a:pt x="989" y="0"/>
                        <a:pt x="660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68" name="Google Shape;1268;p50">
                  <a:extLst>
                    <a:ext uri="{FF2B5EF4-FFF2-40B4-BE49-F238E27FC236}">
                      <a16:creationId xmlns="" xmlns:a16="http://schemas.microsoft.com/office/drawing/2014/main" id="{4117094A-5547-79F5-9017-EA77FD52B5BD}"/>
                    </a:ext>
                  </a:extLst>
                </p:cNvPr>
                <p:cNvSpPr/>
                <p:nvPr/>
              </p:nvSpPr>
              <p:spPr>
                <a:xfrm>
                  <a:off x="-3558011" y="2322005"/>
                  <a:ext cx="38130" cy="431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9" h="1403" extrusionOk="0">
                      <a:moveTo>
                        <a:pt x="611" y="106"/>
                      </a:moveTo>
                      <a:cubicBezTo>
                        <a:pt x="883" y="106"/>
                        <a:pt x="1114" y="352"/>
                        <a:pt x="1133" y="682"/>
                      </a:cubicBezTo>
                      <a:cubicBezTo>
                        <a:pt x="1143" y="836"/>
                        <a:pt x="1095" y="989"/>
                        <a:pt x="1008" y="1114"/>
                      </a:cubicBezTo>
                      <a:lnTo>
                        <a:pt x="999" y="1114"/>
                      </a:lnTo>
                      <a:cubicBezTo>
                        <a:pt x="922" y="1220"/>
                        <a:pt x="787" y="1297"/>
                        <a:pt x="653" y="1297"/>
                      </a:cubicBezTo>
                      <a:cubicBezTo>
                        <a:pt x="643" y="1297"/>
                        <a:pt x="634" y="1298"/>
                        <a:pt x="624" y="1298"/>
                      </a:cubicBezTo>
                      <a:cubicBezTo>
                        <a:pt x="499" y="1298"/>
                        <a:pt x="378" y="1242"/>
                        <a:pt x="298" y="1153"/>
                      </a:cubicBezTo>
                      <a:cubicBezTo>
                        <a:pt x="192" y="1037"/>
                        <a:pt x="125" y="884"/>
                        <a:pt x="125" y="730"/>
                      </a:cubicBezTo>
                      <a:cubicBezTo>
                        <a:pt x="115" y="577"/>
                        <a:pt x="154" y="423"/>
                        <a:pt x="250" y="298"/>
                      </a:cubicBezTo>
                      <a:cubicBezTo>
                        <a:pt x="336" y="183"/>
                        <a:pt x="461" y="116"/>
                        <a:pt x="595" y="106"/>
                      </a:cubicBezTo>
                      <a:cubicBezTo>
                        <a:pt x="601" y="106"/>
                        <a:pt x="606" y="106"/>
                        <a:pt x="611" y="106"/>
                      </a:cubicBezTo>
                      <a:close/>
                      <a:moveTo>
                        <a:pt x="602" y="0"/>
                      </a:moveTo>
                      <a:cubicBezTo>
                        <a:pt x="597" y="0"/>
                        <a:pt x="591" y="0"/>
                        <a:pt x="586" y="0"/>
                      </a:cubicBezTo>
                      <a:cubicBezTo>
                        <a:pt x="423" y="10"/>
                        <a:pt x="269" y="96"/>
                        <a:pt x="163" y="231"/>
                      </a:cubicBezTo>
                      <a:cubicBezTo>
                        <a:pt x="58" y="375"/>
                        <a:pt x="0" y="557"/>
                        <a:pt x="10" y="730"/>
                      </a:cubicBezTo>
                      <a:cubicBezTo>
                        <a:pt x="19" y="913"/>
                        <a:pt x="87" y="1085"/>
                        <a:pt x="211" y="1210"/>
                      </a:cubicBezTo>
                      <a:cubicBezTo>
                        <a:pt x="317" y="1325"/>
                        <a:pt x="461" y="1393"/>
                        <a:pt x="615" y="1402"/>
                      </a:cubicBezTo>
                      <a:lnTo>
                        <a:pt x="663" y="1402"/>
                      </a:lnTo>
                      <a:cubicBezTo>
                        <a:pt x="826" y="1393"/>
                        <a:pt x="979" y="1306"/>
                        <a:pt x="1085" y="1172"/>
                      </a:cubicBezTo>
                      <a:cubicBezTo>
                        <a:pt x="1114" y="1124"/>
                        <a:pt x="1143" y="1076"/>
                        <a:pt x="1172" y="1028"/>
                      </a:cubicBezTo>
                      <a:cubicBezTo>
                        <a:pt x="1095" y="951"/>
                        <a:pt x="1104" y="836"/>
                        <a:pt x="1181" y="769"/>
                      </a:cubicBezTo>
                      <a:cubicBezTo>
                        <a:pt x="1200" y="759"/>
                        <a:pt x="1220" y="759"/>
                        <a:pt x="1239" y="759"/>
                      </a:cubicBezTo>
                      <a:lnTo>
                        <a:pt x="1239" y="673"/>
                      </a:lnTo>
                      <a:cubicBezTo>
                        <a:pt x="1220" y="295"/>
                        <a:pt x="940" y="0"/>
                        <a:pt x="602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69" name="Google Shape;1269;p50">
                  <a:extLst>
                    <a:ext uri="{FF2B5EF4-FFF2-40B4-BE49-F238E27FC236}">
                      <a16:creationId xmlns="" xmlns:a16="http://schemas.microsoft.com/office/drawing/2014/main" id="{BDFA8EAA-152C-F84B-B009-E46EE08008CF}"/>
                    </a:ext>
                  </a:extLst>
                </p:cNvPr>
                <p:cNvSpPr/>
                <p:nvPr/>
              </p:nvSpPr>
              <p:spPr>
                <a:xfrm>
                  <a:off x="-3523389" y="2333238"/>
                  <a:ext cx="10740" cy="5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9" h="165" extrusionOk="0">
                      <a:moveTo>
                        <a:pt x="235" y="0"/>
                      </a:moveTo>
                      <a:cubicBezTo>
                        <a:pt x="152" y="0"/>
                        <a:pt x="72" y="39"/>
                        <a:pt x="27" y="106"/>
                      </a:cubicBezTo>
                      <a:cubicBezTo>
                        <a:pt x="0" y="133"/>
                        <a:pt x="25" y="164"/>
                        <a:pt x="53" y="164"/>
                      </a:cubicBezTo>
                      <a:cubicBezTo>
                        <a:pt x="64" y="164"/>
                        <a:pt x="76" y="159"/>
                        <a:pt x="85" y="144"/>
                      </a:cubicBezTo>
                      <a:cubicBezTo>
                        <a:pt x="121" y="101"/>
                        <a:pt x="173" y="80"/>
                        <a:pt x="225" y="80"/>
                      </a:cubicBezTo>
                      <a:cubicBezTo>
                        <a:pt x="243" y="80"/>
                        <a:pt x="260" y="82"/>
                        <a:pt x="277" y="87"/>
                      </a:cubicBezTo>
                      <a:cubicBezTo>
                        <a:pt x="283" y="89"/>
                        <a:pt x="289" y="90"/>
                        <a:pt x="294" y="90"/>
                      </a:cubicBezTo>
                      <a:cubicBezTo>
                        <a:pt x="338" y="90"/>
                        <a:pt x="348" y="27"/>
                        <a:pt x="306" y="10"/>
                      </a:cubicBezTo>
                      <a:cubicBezTo>
                        <a:pt x="282" y="4"/>
                        <a:pt x="259" y="0"/>
                        <a:pt x="235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70" name="Google Shape;1270;p50">
                  <a:extLst>
                    <a:ext uri="{FF2B5EF4-FFF2-40B4-BE49-F238E27FC236}">
                      <a16:creationId xmlns="" xmlns:a16="http://schemas.microsoft.com/office/drawing/2014/main" id="{E2B67906-8667-66B9-E8C0-E070A98DC0BA}"/>
                    </a:ext>
                  </a:extLst>
                </p:cNvPr>
                <p:cNvSpPr/>
                <p:nvPr/>
              </p:nvSpPr>
              <p:spPr>
                <a:xfrm>
                  <a:off x="-3481443" y="2310464"/>
                  <a:ext cx="28836" cy="176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7" h="574" extrusionOk="0">
                      <a:moveTo>
                        <a:pt x="881" y="0"/>
                      </a:moveTo>
                      <a:cubicBezTo>
                        <a:pt x="878" y="0"/>
                        <a:pt x="875" y="0"/>
                        <a:pt x="873" y="1"/>
                      </a:cubicBezTo>
                      <a:cubicBezTo>
                        <a:pt x="536" y="59"/>
                        <a:pt x="229" y="241"/>
                        <a:pt x="28" y="520"/>
                      </a:cubicBezTo>
                      <a:lnTo>
                        <a:pt x="28" y="510"/>
                      </a:lnTo>
                      <a:lnTo>
                        <a:pt x="28" y="510"/>
                      </a:lnTo>
                      <a:cubicBezTo>
                        <a:pt x="0" y="544"/>
                        <a:pt x="27" y="574"/>
                        <a:pt x="54" y="574"/>
                      </a:cubicBezTo>
                      <a:cubicBezTo>
                        <a:pt x="66" y="574"/>
                        <a:pt x="77" y="569"/>
                        <a:pt x="85" y="558"/>
                      </a:cubicBezTo>
                      <a:cubicBezTo>
                        <a:pt x="287" y="299"/>
                        <a:pt x="575" y="126"/>
                        <a:pt x="892" y="78"/>
                      </a:cubicBezTo>
                      <a:cubicBezTo>
                        <a:pt x="937" y="69"/>
                        <a:pt x="923" y="0"/>
                        <a:pt x="881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71" name="Google Shape;1271;p50">
                  <a:extLst>
                    <a:ext uri="{FF2B5EF4-FFF2-40B4-BE49-F238E27FC236}">
                      <a16:creationId xmlns="" xmlns:a16="http://schemas.microsoft.com/office/drawing/2014/main" id="{F7B512A3-4CE7-8D70-F3DE-272C19E89830}"/>
                    </a:ext>
                  </a:extLst>
                </p:cNvPr>
                <p:cNvSpPr/>
                <p:nvPr/>
              </p:nvSpPr>
              <p:spPr>
                <a:xfrm>
                  <a:off x="-3631871" y="2778798"/>
                  <a:ext cx="310858" cy="2092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1" h="6798" extrusionOk="0">
                      <a:moveTo>
                        <a:pt x="1959" y="1"/>
                      </a:moveTo>
                      <a:cubicBezTo>
                        <a:pt x="1959" y="1"/>
                        <a:pt x="413" y="1613"/>
                        <a:pt x="154" y="4484"/>
                      </a:cubicBezTo>
                      <a:cubicBezTo>
                        <a:pt x="0" y="6105"/>
                        <a:pt x="2731" y="6797"/>
                        <a:pt x="5345" y="6797"/>
                      </a:cubicBezTo>
                      <a:cubicBezTo>
                        <a:pt x="7638" y="6797"/>
                        <a:pt x="9842" y="6264"/>
                        <a:pt x="9927" y="5358"/>
                      </a:cubicBezTo>
                      <a:cubicBezTo>
                        <a:pt x="10100" y="3409"/>
                        <a:pt x="9428" y="557"/>
                        <a:pt x="9428" y="557"/>
                      </a:cubicBezTo>
                      <a:cubicBezTo>
                        <a:pt x="7716" y="964"/>
                        <a:pt x="6385" y="1112"/>
                        <a:pt x="5354" y="1112"/>
                      </a:cubicBezTo>
                      <a:cubicBezTo>
                        <a:pt x="2535" y="1112"/>
                        <a:pt x="1959" y="1"/>
                        <a:pt x="195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72" name="Google Shape;1272;p50">
                  <a:extLst>
                    <a:ext uri="{FF2B5EF4-FFF2-40B4-BE49-F238E27FC236}">
                      <a16:creationId xmlns="" xmlns:a16="http://schemas.microsoft.com/office/drawing/2014/main" id="{6358B684-2A2E-6F10-3A50-9D55749CEB1E}"/>
                    </a:ext>
                  </a:extLst>
                </p:cNvPr>
                <p:cNvSpPr/>
                <p:nvPr/>
              </p:nvSpPr>
              <p:spPr>
                <a:xfrm>
                  <a:off x="-3538807" y="2814774"/>
                  <a:ext cx="22527" cy="189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616" extrusionOk="0">
                      <a:moveTo>
                        <a:pt x="410" y="1"/>
                      </a:moveTo>
                      <a:cubicBezTo>
                        <a:pt x="398" y="1"/>
                        <a:pt x="386" y="2"/>
                        <a:pt x="375" y="3"/>
                      </a:cubicBezTo>
                      <a:cubicBezTo>
                        <a:pt x="106" y="22"/>
                        <a:pt x="0" y="368"/>
                        <a:pt x="211" y="540"/>
                      </a:cubicBezTo>
                      <a:cubicBezTo>
                        <a:pt x="272" y="593"/>
                        <a:pt x="341" y="616"/>
                        <a:pt x="409" y="616"/>
                      </a:cubicBezTo>
                      <a:cubicBezTo>
                        <a:pt x="576" y="616"/>
                        <a:pt x="731" y="473"/>
                        <a:pt x="711" y="281"/>
                      </a:cubicBezTo>
                      <a:cubicBezTo>
                        <a:pt x="702" y="120"/>
                        <a:pt x="568" y="1"/>
                        <a:pt x="41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73" name="Google Shape;1273;p50">
                  <a:extLst>
                    <a:ext uri="{FF2B5EF4-FFF2-40B4-BE49-F238E27FC236}">
                      <a16:creationId xmlns="" xmlns:a16="http://schemas.microsoft.com/office/drawing/2014/main" id="{3252A6A0-DD80-3F69-13D2-2F512039B400}"/>
                    </a:ext>
                  </a:extLst>
                </p:cNvPr>
                <p:cNvSpPr/>
                <p:nvPr/>
              </p:nvSpPr>
              <p:spPr>
                <a:xfrm>
                  <a:off x="-3579769" y="2791170"/>
                  <a:ext cx="23389" cy="373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0" h="1213" extrusionOk="0">
                      <a:moveTo>
                        <a:pt x="668" y="1"/>
                      </a:moveTo>
                      <a:cubicBezTo>
                        <a:pt x="652" y="1"/>
                        <a:pt x="635" y="7"/>
                        <a:pt x="621" y="21"/>
                      </a:cubicBezTo>
                      <a:cubicBezTo>
                        <a:pt x="304" y="319"/>
                        <a:pt x="93" y="712"/>
                        <a:pt x="6" y="1144"/>
                      </a:cubicBezTo>
                      <a:cubicBezTo>
                        <a:pt x="1" y="1187"/>
                        <a:pt x="35" y="1212"/>
                        <a:pt x="69" y="1212"/>
                      </a:cubicBezTo>
                      <a:cubicBezTo>
                        <a:pt x="96" y="1212"/>
                        <a:pt x="123" y="1197"/>
                        <a:pt x="131" y="1163"/>
                      </a:cubicBezTo>
                      <a:cubicBezTo>
                        <a:pt x="208" y="760"/>
                        <a:pt x="410" y="386"/>
                        <a:pt x="717" y="98"/>
                      </a:cubicBezTo>
                      <a:cubicBezTo>
                        <a:pt x="760" y="55"/>
                        <a:pt x="717" y="1"/>
                        <a:pt x="668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74" name="Google Shape;1274;p50">
                  <a:extLst>
                    <a:ext uri="{FF2B5EF4-FFF2-40B4-BE49-F238E27FC236}">
                      <a16:creationId xmlns="" xmlns:a16="http://schemas.microsoft.com/office/drawing/2014/main" id="{581A7713-3F30-EBE7-6540-5FE702586CDF}"/>
                    </a:ext>
                  </a:extLst>
                </p:cNvPr>
                <p:cNvSpPr/>
                <p:nvPr/>
              </p:nvSpPr>
              <p:spPr>
                <a:xfrm>
                  <a:off x="-3461131" y="2812835"/>
                  <a:ext cx="7725" cy="419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" h="1363" extrusionOk="0">
                      <a:moveTo>
                        <a:pt x="144" y="1"/>
                      </a:moveTo>
                      <a:cubicBezTo>
                        <a:pt x="115" y="1"/>
                        <a:pt x="88" y="20"/>
                        <a:pt x="88" y="56"/>
                      </a:cubicBezTo>
                      <a:cubicBezTo>
                        <a:pt x="126" y="469"/>
                        <a:pt x="107" y="892"/>
                        <a:pt x="11" y="1295"/>
                      </a:cubicBezTo>
                      <a:cubicBezTo>
                        <a:pt x="0" y="1338"/>
                        <a:pt x="35" y="1363"/>
                        <a:pt x="69" y="1363"/>
                      </a:cubicBezTo>
                      <a:cubicBezTo>
                        <a:pt x="96" y="1363"/>
                        <a:pt x="122" y="1348"/>
                        <a:pt x="126" y="1314"/>
                      </a:cubicBezTo>
                      <a:cubicBezTo>
                        <a:pt x="222" y="901"/>
                        <a:pt x="251" y="469"/>
                        <a:pt x="203" y="47"/>
                      </a:cubicBezTo>
                      <a:cubicBezTo>
                        <a:pt x="194" y="15"/>
                        <a:pt x="168" y="1"/>
                        <a:pt x="144" y="1"/>
                      </a:cubicBezTo>
                      <a:close/>
                    </a:path>
                  </a:pathLst>
                </a:custGeom>
                <a:solidFill>
                  <a:srgbClr val="59647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75" name="Google Shape;1275;p50">
                  <a:extLst>
                    <a:ext uri="{FF2B5EF4-FFF2-40B4-BE49-F238E27FC236}">
                      <a16:creationId xmlns="" xmlns:a16="http://schemas.microsoft.com/office/drawing/2014/main" id="{7EAB4BAA-5DE8-6CD3-CB2D-A21E0EB15A0B}"/>
                    </a:ext>
                  </a:extLst>
                </p:cNvPr>
                <p:cNvSpPr/>
                <p:nvPr/>
              </p:nvSpPr>
              <p:spPr>
                <a:xfrm>
                  <a:off x="-3388471" y="2805234"/>
                  <a:ext cx="8340" cy="4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1329" extrusionOk="0">
                      <a:moveTo>
                        <a:pt x="141" y="1"/>
                      </a:moveTo>
                      <a:cubicBezTo>
                        <a:pt x="109" y="1"/>
                        <a:pt x="78" y="22"/>
                        <a:pt x="89" y="63"/>
                      </a:cubicBezTo>
                      <a:cubicBezTo>
                        <a:pt x="146" y="466"/>
                        <a:pt x="117" y="870"/>
                        <a:pt x="12" y="1263"/>
                      </a:cubicBezTo>
                      <a:cubicBezTo>
                        <a:pt x="1" y="1302"/>
                        <a:pt x="35" y="1328"/>
                        <a:pt x="71" y="1328"/>
                      </a:cubicBezTo>
                      <a:cubicBezTo>
                        <a:pt x="97" y="1328"/>
                        <a:pt x="124" y="1315"/>
                        <a:pt x="137" y="1283"/>
                      </a:cubicBezTo>
                      <a:cubicBezTo>
                        <a:pt x="242" y="879"/>
                        <a:pt x="271" y="466"/>
                        <a:pt x="204" y="54"/>
                      </a:cubicBezTo>
                      <a:cubicBezTo>
                        <a:pt x="199" y="18"/>
                        <a:pt x="169" y="1"/>
                        <a:pt x="141" y="1"/>
                      </a:cubicBezTo>
                      <a:close/>
                    </a:path>
                  </a:pathLst>
                </a:custGeom>
                <a:solidFill>
                  <a:srgbClr val="59647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76" name="Google Shape;1276;p50">
                  <a:extLst>
                    <a:ext uri="{FF2B5EF4-FFF2-40B4-BE49-F238E27FC236}">
                      <a16:creationId xmlns="" xmlns:a16="http://schemas.microsoft.com/office/drawing/2014/main" id="{C60E043E-5ADD-5C4A-5E41-691C87DC9292}"/>
                    </a:ext>
                  </a:extLst>
                </p:cNvPr>
                <p:cNvSpPr/>
                <p:nvPr/>
              </p:nvSpPr>
              <p:spPr>
                <a:xfrm>
                  <a:off x="-3599311" y="2816313"/>
                  <a:ext cx="266788" cy="380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69" h="1237" extrusionOk="0">
                      <a:moveTo>
                        <a:pt x="97" y="1"/>
                      </a:moveTo>
                      <a:cubicBezTo>
                        <a:pt x="43" y="1"/>
                        <a:pt x="0" y="67"/>
                        <a:pt x="56" y="106"/>
                      </a:cubicBezTo>
                      <a:cubicBezTo>
                        <a:pt x="1368" y="942"/>
                        <a:pt x="2938" y="1236"/>
                        <a:pt x="4499" y="1236"/>
                      </a:cubicBezTo>
                      <a:cubicBezTo>
                        <a:pt x="5234" y="1236"/>
                        <a:pt x="5967" y="1171"/>
                        <a:pt x="6671" y="1067"/>
                      </a:cubicBezTo>
                      <a:cubicBezTo>
                        <a:pt x="7324" y="961"/>
                        <a:pt x="7967" y="827"/>
                        <a:pt x="8600" y="644"/>
                      </a:cubicBezTo>
                      <a:cubicBezTo>
                        <a:pt x="8669" y="627"/>
                        <a:pt x="8638" y="534"/>
                        <a:pt x="8577" y="534"/>
                      </a:cubicBezTo>
                      <a:cubicBezTo>
                        <a:pt x="8569" y="534"/>
                        <a:pt x="8561" y="535"/>
                        <a:pt x="8552" y="539"/>
                      </a:cubicBezTo>
                      <a:cubicBezTo>
                        <a:pt x="7273" y="887"/>
                        <a:pt x="5908" y="1120"/>
                        <a:pt x="4553" y="1120"/>
                      </a:cubicBezTo>
                      <a:cubicBezTo>
                        <a:pt x="3632" y="1120"/>
                        <a:pt x="2714" y="1012"/>
                        <a:pt x="1832" y="759"/>
                      </a:cubicBezTo>
                      <a:cubicBezTo>
                        <a:pt x="1237" y="596"/>
                        <a:pt x="661" y="346"/>
                        <a:pt x="132" y="10"/>
                      </a:cubicBezTo>
                      <a:cubicBezTo>
                        <a:pt x="121" y="4"/>
                        <a:pt x="109" y="1"/>
                        <a:pt x="97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77" name="Google Shape;1277;p50">
                  <a:extLst>
                    <a:ext uri="{FF2B5EF4-FFF2-40B4-BE49-F238E27FC236}">
                      <a16:creationId xmlns="" xmlns:a16="http://schemas.microsoft.com/office/drawing/2014/main" id="{2B214AC9-FC79-ACE7-46DF-C126D4B0427D}"/>
                    </a:ext>
                  </a:extLst>
                </p:cNvPr>
                <p:cNvSpPr/>
                <p:nvPr/>
              </p:nvSpPr>
              <p:spPr>
                <a:xfrm>
                  <a:off x="-3551640" y="2671701"/>
                  <a:ext cx="124331" cy="148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0" h="484" extrusionOk="0">
                      <a:moveTo>
                        <a:pt x="3955" y="0"/>
                      </a:moveTo>
                      <a:cubicBezTo>
                        <a:pt x="3948" y="0"/>
                        <a:pt x="3940" y="2"/>
                        <a:pt x="3931" y="5"/>
                      </a:cubicBezTo>
                      <a:cubicBezTo>
                        <a:pt x="3239" y="246"/>
                        <a:pt x="2518" y="368"/>
                        <a:pt x="1794" y="368"/>
                      </a:cubicBezTo>
                      <a:cubicBezTo>
                        <a:pt x="1223" y="368"/>
                        <a:pt x="650" y="292"/>
                        <a:pt x="91" y="139"/>
                      </a:cubicBezTo>
                      <a:cubicBezTo>
                        <a:pt x="86" y="138"/>
                        <a:pt x="81" y="137"/>
                        <a:pt x="76" y="137"/>
                      </a:cubicBezTo>
                      <a:cubicBezTo>
                        <a:pt x="20" y="137"/>
                        <a:pt x="1" y="237"/>
                        <a:pt x="72" y="255"/>
                      </a:cubicBezTo>
                      <a:lnTo>
                        <a:pt x="81" y="255"/>
                      </a:lnTo>
                      <a:cubicBezTo>
                        <a:pt x="645" y="407"/>
                        <a:pt x="1225" y="483"/>
                        <a:pt x="1806" y="483"/>
                      </a:cubicBezTo>
                      <a:cubicBezTo>
                        <a:pt x="2541" y="483"/>
                        <a:pt x="3277" y="362"/>
                        <a:pt x="3979" y="120"/>
                      </a:cubicBezTo>
                      <a:cubicBezTo>
                        <a:pt x="4039" y="95"/>
                        <a:pt x="4015" y="0"/>
                        <a:pt x="3955" y="0"/>
                      </a:cubicBezTo>
                      <a:close/>
                    </a:path>
                  </a:pathLst>
                </a:custGeom>
                <a:solidFill>
                  <a:srgbClr val="211A1B">
                    <a:alpha val="170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78" name="Google Shape;1278;p50">
                  <a:extLst>
                    <a:ext uri="{FF2B5EF4-FFF2-40B4-BE49-F238E27FC236}">
                      <a16:creationId xmlns="" xmlns:a16="http://schemas.microsoft.com/office/drawing/2014/main" id="{76390648-AD35-B668-1400-D95F81A5B9D0}"/>
                    </a:ext>
                  </a:extLst>
                </p:cNvPr>
                <p:cNvSpPr/>
                <p:nvPr/>
              </p:nvSpPr>
              <p:spPr>
                <a:xfrm>
                  <a:off x="-3373361" y="2592240"/>
                  <a:ext cx="36961" cy="1385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1" h="4503" extrusionOk="0">
                      <a:moveTo>
                        <a:pt x="1121" y="1"/>
                      </a:moveTo>
                      <a:cubicBezTo>
                        <a:pt x="1100" y="1"/>
                        <a:pt x="1080" y="10"/>
                        <a:pt x="1066" y="33"/>
                      </a:cubicBezTo>
                      <a:cubicBezTo>
                        <a:pt x="385" y="1406"/>
                        <a:pt x="30" y="2913"/>
                        <a:pt x="1" y="4450"/>
                      </a:cubicBezTo>
                      <a:cubicBezTo>
                        <a:pt x="1" y="4486"/>
                        <a:pt x="28" y="4503"/>
                        <a:pt x="57" y="4503"/>
                      </a:cubicBezTo>
                      <a:cubicBezTo>
                        <a:pt x="90" y="4503"/>
                        <a:pt x="126" y="4481"/>
                        <a:pt x="126" y="4440"/>
                      </a:cubicBezTo>
                      <a:cubicBezTo>
                        <a:pt x="145" y="2933"/>
                        <a:pt x="510" y="1444"/>
                        <a:pt x="1182" y="81"/>
                      </a:cubicBezTo>
                      <a:cubicBezTo>
                        <a:pt x="1201" y="37"/>
                        <a:pt x="1161" y="1"/>
                        <a:pt x="1121" y="1"/>
                      </a:cubicBezTo>
                      <a:close/>
                    </a:path>
                  </a:pathLst>
                </a:custGeom>
                <a:solidFill>
                  <a:srgbClr val="211A1B">
                    <a:alpha val="170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79" name="Google Shape;1279;p50">
                  <a:extLst>
                    <a:ext uri="{FF2B5EF4-FFF2-40B4-BE49-F238E27FC236}">
                      <a16:creationId xmlns="" xmlns:a16="http://schemas.microsoft.com/office/drawing/2014/main" id="{592B5DEA-D51E-F46E-EB80-54DC8DBA027C}"/>
                    </a:ext>
                  </a:extLst>
                </p:cNvPr>
                <p:cNvSpPr/>
                <p:nvPr/>
              </p:nvSpPr>
              <p:spPr>
                <a:xfrm>
                  <a:off x="-3422108" y="3808499"/>
                  <a:ext cx="93710" cy="1733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5" h="5633" extrusionOk="0">
                      <a:moveTo>
                        <a:pt x="3044" y="1"/>
                      </a:moveTo>
                      <a:lnTo>
                        <a:pt x="1" y="356"/>
                      </a:lnTo>
                      <a:lnTo>
                        <a:pt x="164" y="5339"/>
                      </a:lnTo>
                      <a:cubicBezTo>
                        <a:pt x="164" y="5339"/>
                        <a:pt x="601" y="5633"/>
                        <a:pt x="1149" y="5633"/>
                      </a:cubicBezTo>
                      <a:cubicBezTo>
                        <a:pt x="1476" y="5633"/>
                        <a:pt x="1843" y="5528"/>
                        <a:pt x="2180" y="5195"/>
                      </a:cubicBezTo>
                      <a:lnTo>
                        <a:pt x="3044" y="1"/>
                      </a:lnTo>
                      <a:close/>
                    </a:path>
                  </a:pathLst>
                </a:custGeom>
                <a:solidFill>
                  <a:srgbClr val="8351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80" name="Google Shape;1280;p50">
                  <a:extLst>
                    <a:ext uri="{FF2B5EF4-FFF2-40B4-BE49-F238E27FC236}">
                      <a16:creationId xmlns="" xmlns:a16="http://schemas.microsoft.com/office/drawing/2014/main" id="{995E352A-C403-75C9-70AB-0B0878A3D7AC}"/>
                    </a:ext>
                  </a:extLst>
                </p:cNvPr>
                <p:cNvSpPr/>
                <p:nvPr/>
              </p:nvSpPr>
              <p:spPr>
                <a:xfrm>
                  <a:off x="-3434818" y="3941970"/>
                  <a:ext cx="137718" cy="946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75" h="3076" extrusionOk="0">
                      <a:moveTo>
                        <a:pt x="1947" y="0"/>
                      </a:moveTo>
                      <a:cubicBezTo>
                        <a:pt x="1919" y="0"/>
                        <a:pt x="1891" y="1"/>
                        <a:pt x="1863" y="3"/>
                      </a:cubicBezTo>
                      <a:cubicBezTo>
                        <a:pt x="1182" y="51"/>
                        <a:pt x="788" y="867"/>
                        <a:pt x="788" y="867"/>
                      </a:cubicBezTo>
                      <a:cubicBezTo>
                        <a:pt x="788" y="867"/>
                        <a:pt x="623" y="200"/>
                        <a:pt x="458" y="200"/>
                      </a:cubicBezTo>
                      <a:cubicBezTo>
                        <a:pt x="417" y="200"/>
                        <a:pt x="375" y="243"/>
                        <a:pt x="337" y="349"/>
                      </a:cubicBezTo>
                      <a:cubicBezTo>
                        <a:pt x="145" y="867"/>
                        <a:pt x="1" y="3076"/>
                        <a:pt x="1" y="3076"/>
                      </a:cubicBezTo>
                      <a:lnTo>
                        <a:pt x="4225" y="3076"/>
                      </a:lnTo>
                      <a:cubicBezTo>
                        <a:pt x="4475" y="2298"/>
                        <a:pt x="4081" y="1770"/>
                        <a:pt x="3592" y="1693"/>
                      </a:cubicBezTo>
                      <a:cubicBezTo>
                        <a:pt x="3380" y="1664"/>
                        <a:pt x="3131" y="1453"/>
                        <a:pt x="2948" y="1261"/>
                      </a:cubicBezTo>
                      <a:cubicBezTo>
                        <a:pt x="2948" y="1232"/>
                        <a:pt x="2891" y="195"/>
                        <a:pt x="2727" y="138"/>
                      </a:cubicBezTo>
                      <a:cubicBezTo>
                        <a:pt x="2718" y="135"/>
                        <a:pt x="2708" y="133"/>
                        <a:pt x="2699" y="133"/>
                      </a:cubicBezTo>
                      <a:cubicBezTo>
                        <a:pt x="2626" y="133"/>
                        <a:pt x="2567" y="227"/>
                        <a:pt x="2516" y="320"/>
                      </a:cubicBezTo>
                      <a:cubicBezTo>
                        <a:pt x="2413" y="79"/>
                        <a:pt x="2186" y="0"/>
                        <a:pt x="1947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81" name="Google Shape;1281;p50">
                  <a:extLst>
                    <a:ext uri="{FF2B5EF4-FFF2-40B4-BE49-F238E27FC236}">
                      <a16:creationId xmlns="" xmlns:a16="http://schemas.microsoft.com/office/drawing/2014/main" id="{7EA5CC37-025B-EB1E-B02B-3EDABC88732B}"/>
                    </a:ext>
                  </a:extLst>
                </p:cNvPr>
                <p:cNvSpPr/>
                <p:nvPr/>
              </p:nvSpPr>
              <p:spPr>
                <a:xfrm>
                  <a:off x="-3391395" y="3960897"/>
                  <a:ext cx="39700" cy="135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0" h="441" extrusionOk="0">
                      <a:moveTo>
                        <a:pt x="736" y="0"/>
                      </a:moveTo>
                      <a:cubicBezTo>
                        <a:pt x="468" y="0"/>
                        <a:pt x="205" y="121"/>
                        <a:pt x="30" y="349"/>
                      </a:cubicBezTo>
                      <a:cubicBezTo>
                        <a:pt x="0" y="386"/>
                        <a:pt x="34" y="441"/>
                        <a:pt x="69" y="441"/>
                      </a:cubicBezTo>
                      <a:cubicBezTo>
                        <a:pt x="79" y="441"/>
                        <a:pt x="89" y="436"/>
                        <a:pt x="97" y="425"/>
                      </a:cubicBezTo>
                      <a:cubicBezTo>
                        <a:pt x="256" y="214"/>
                        <a:pt x="497" y="100"/>
                        <a:pt x="741" y="100"/>
                      </a:cubicBezTo>
                      <a:cubicBezTo>
                        <a:pt x="897" y="100"/>
                        <a:pt x="1054" y="146"/>
                        <a:pt x="1192" y="243"/>
                      </a:cubicBezTo>
                      <a:cubicBezTo>
                        <a:pt x="1198" y="247"/>
                        <a:pt x="1205" y="249"/>
                        <a:pt x="1212" y="249"/>
                      </a:cubicBezTo>
                      <a:cubicBezTo>
                        <a:pt x="1253" y="249"/>
                        <a:pt x="1289" y="181"/>
                        <a:pt x="1240" y="156"/>
                      </a:cubicBezTo>
                      <a:cubicBezTo>
                        <a:pt x="1085" y="51"/>
                        <a:pt x="909" y="0"/>
                        <a:pt x="736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82" name="Google Shape;1282;p50">
                  <a:extLst>
                    <a:ext uri="{FF2B5EF4-FFF2-40B4-BE49-F238E27FC236}">
                      <a16:creationId xmlns="" xmlns:a16="http://schemas.microsoft.com/office/drawing/2014/main" id="{8B23DF20-DDD6-827B-E454-4C3537FA07FD}"/>
                    </a:ext>
                  </a:extLst>
                </p:cNvPr>
                <p:cNvSpPr/>
                <p:nvPr/>
              </p:nvSpPr>
              <p:spPr>
                <a:xfrm>
                  <a:off x="-3388748" y="3971145"/>
                  <a:ext cx="39454" cy="136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2" h="444" extrusionOk="0">
                      <a:moveTo>
                        <a:pt x="741" y="1"/>
                      </a:moveTo>
                      <a:cubicBezTo>
                        <a:pt x="469" y="1"/>
                        <a:pt x="201" y="122"/>
                        <a:pt x="30" y="352"/>
                      </a:cubicBezTo>
                      <a:cubicBezTo>
                        <a:pt x="0" y="389"/>
                        <a:pt x="34" y="444"/>
                        <a:pt x="74" y="444"/>
                      </a:cubicBezTo>
                      <a:cubicBezTo>
                        <a:pt x="85" y="444"/>
                        <a:pt x="96" y="439"/>
                        <a:pt x="107" y="428"/>
                      </a:cubicBezTo>
                      <a:cubicBezTo>
                        <a:pt x="259" y="218"/>
                        <a:pt x="497" y="107"/>
                        <a:pt x="738" y="107"/>
                      </a:cubicBezTo>
                      <a:cubicBezTo>
                        <a:pt x="892" y="107"/>
                        <a:pt x="1048" y="152"/>
                        <a:pt x="1182" y="246"/>
                      </a:cubicBezTo>
                      <a:cubicBezTo>
                        <a:pt x="1190" y="250"/>
                        <a:pt x="1198" y="252"/>
                        <a:pt x="1206" y="252"/>
                      </a:cubicBezTo>
                      <a:cubicBezTo>
                        <a:pt x="1251" y="252"/>
                        <a:pt x="1281" y="183"/>
                        <a:pt x="1240" y="150"/>
                      </a:cubicBezTo>
                      <a:cubicBezTo>
                        <a:pt x="1087" y="49"/>
                        <a:pt x="913" y="1"/>
                        <a:pt x="74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83" name="Google Shape;1283;p50">
                  <a:extLst>
                    <a:ext uri="{FF2B5EF4-FFF2-40B4-BE49-F238E27FC236}">
                      <a16:creationId xmlns="" xmlns:a16="http://schemas.microsoft.com/office/drawing/2014/main" id="{1521C0CD-18B5-2DF1-91AA-12B3683D316E}"/>
                    </a:ext>
                  </a:extLst>
                </p:cNvPr>
                <p:cNvSpPr/>
                <p:nvPr/>
              </p:nvSpPr>
              <p:spPr>
                <a:xfrm>
                  <a:off x="-3383363" y="3983178"/>
                  <a:ext cx="35484" cy="132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3" h="432" extrusionOk="0">
                      <a:moveTo>
                        <a:pt x="673" y="0"/>
                      </a:moveTo>
                      <a:cubicBezTo>
                        <a:pt x="427" y="0"/>
                        <a:pt x="190" y="132"/>
                        <a:pt x="28" y="354"/>
                      </a:cubicBezTo>
                      <a:cubicBezTo>
                        <a:pt x="1" y="395"/>
                        <a:pt x="37" y="431"/>
                        <a:pt x="74" y="431"/>
                      </a:cubicBezTo>
                      <a:cubicBezTo>
                        <a:pt x="89" y="431"/>
                        <a:pt x="104" y="426"/>
                        <a:pt x="115" y="412"/>
                      </a:cubicBezTo>
                      <a:cubicBezTo>
                        <a:pt x="250" y="212"/>
                        <a:pt x="450" y="102"/>
                        <a:pt x="660" y="102"/>
                      </a:cubicBezTo>
                      <a:cubicBezTo>
                        <a:pt x="792" y="102"/>
                        <a:pt x="929" y="146"/>
                        <a:pt x="1055" y="239"/>
                      </a:cubicBezTo>
                      <a:cubicBezTo>
                        <a:pt x="1066" y="246"/>
                        <a:pt x="1075" y="249"/>
                        <a:pt x="1084" y="249"/>
                      </a:cubicBezTo>
                      <a:cubicBezTo>
                        <a:pt x="1127" y="249"/>
                        <a:pt x="1153" y="184"/>
                        <a:pt x="1113" y="153"/>
                      </a:cubicBezTo>
                      <a:cubicBezTo>
                        <a:pt x="972" y="48"/>
                        <a:pt x="821" y="0"/>
                        <a:pt x="67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84" name="Google Shape;1284;p50">
                  <a:extLst>
                    <a:ext uri="{FF2B5EF4-FFF2-40B4-BE49-F238E27FC236}">
                      <a16:creationId xmlns="" xmlns:a16="http://schemas.microsoft.com/office/drawing/2014/main" id="{40E5DB84-D8F7-A68B-19EB-E966C090A880}"/>
                    </a:ext>
                  </a:extLst>
                </p:cNvPr>
                <p:cNvSpPr/>
                <p:nvPr/>
              </p:nvSpPr>
              <p:spPr>
                <a:xfrm>
                  <a:off x="-3428633" y="3972622"/>
                  <a:ext cx="14249" cy="482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3" h="1567" extrusionOk="0">
                      <a:moveTo>
                        <a:pt x="73" y="0"/>
                      </a:moveTo>
                      <a:cubicBezTo>
                        <a:pt x="34" y="0"/>
                        <a:pt x="0" y="55"/>
                        <a:pt x="30" y="92"/>
                      </a:cubicBezTo>
                      <a:cubicBezTo>
                        <a:pt x="366" y="496"/>
                        <a:pt x="337" y="1033"/>
                        <a:pt x="280" y="1523"/>
                      </a:cubicBezTo>
                      <a:cubicBezTo>
                        <a:pt x="275" y="1552"/>
                        <a:pt x="299" y="1566"/>
                        <a:pt x="324" y="1566"/>
                      </a:cubicBezTo>
                      <a:cubicBezTo>
                        <a:pt x="349" y="1566"/>
                        <a:pt x="376" y="1552"/>
                        <a:pt x="376" y="1523"/>
                      </a:cubicBezTo>
                      <a:cubicBezTo>
                        <a:pt x="443" y="995"/>
                        <a:pt x="462" y="448"/>
                        <a:pt x="107" y="16"/>
                      </a:cubicBezTo>
                      <a:cubicBezTo>
                        <a:pt x="96" y="5"/>
                        <a:pt x="85" y="0"/>
                        <a:pt x="7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85" name="Google Shape;1285;p50">
                  <a:extLst>
                    <a:ext uri="{FF2B5EF4-FFF2-40B4-BE49-F238E27FC236}">
                      <a16:creationId xmlns="" xmlns:a16="http://schemas.microsoft.com/office/drawing/2014/main" id="{354AF3ED-213F-0716-275C-D12F3D56FC3B}"/>
                    </a:ext>
                  </a:extLst>
                </p:cNvPr>
                <p:cNvSpPr/>
                <p:nvPr/>
              </p:nvSpPr>
              <p:spPr>
                <a:xfrm>
                  <a:off x="-3433618" y="4018877"/>
                  <a:ext cx="127378" cy="4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39" h="145" extrusionOk="0">
                      <a:moveTo>
                        <a:pt x="58" y="1"/>
                      </a:moveTo>
                      <a:cubicBezTo>
                        <a:pt x="0" y="10"/>
                        <a:pt x="0" y="87"/>
                        <a:pt x="58" y="97"/>
                      </a:cubicBezTo>
                      <a:lnTo>
                        <a:pt x="4081" y="145"/>
                      </a:lnTo>
                      <a:cubicBezTo>
                        <a:pt x="4138" y="135"/>
                        <a:pt x="4138" y="49"/>
                        <a:pt x="4081" y="39"/>
                      </a:cubicBezTo>
                      <a:lnTo>
                        <a:pt x="58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86" name="Google Shape;1286;p50">
                  <a:extLst>
                    <a:ext uri="{FF2B5EF4-FFF2-40B4-BE49-F238E27FC236}">
                      <a16:creationId xmlns="" xmlns:a16="http://schemas.microsoft.com/office/drawing/2014/main" id="{C5D2327E-D1B0-FEAB-F39B-BCF1C8F53C05}"/>
                    </a:ext>
                  </a:extLst>
                </p:cNvPr>
                <p:cNvSpPr/>
                <p:nvPr/>
              </p:nvSpPr>
              <p:spPr>
                <a:xfrm>
                  <a:off x="-3508678" y="2914701"/>
                  <a:ext cx="209208" cy="95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98" h="30974" extrusionOk="0">
                      <a:moveTo>
                        <a:pt x="1" y="1"/>
                      </a:moveTo>
                      <a:cubicBezTo>
                        <a:pt x="1" y="1"/>
                        <a:pt x="327" y="13039"/>
                        <a:pt x="557" y="15391"/>
                      </a:cubicBezTo>
                      <a:cubicBezTo>
                        <a:pt x="788" y="17743"/>
                        <a:pt x="1037" y="30974"/>
                        <a:pt x="1037" y="30974"/>
                      </a:cubicBezTo>
                      <a:lnTo>
                        <a:pt x="6798" y="30849"/>
                      </a:lnTo>
                      <a:lnTo>
                        <a:pt x="5953" y="241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87" name="Google Shape;1287;p50">
                  <a:extLst>
                    <a:ext uri="{FF2B5EF4-FFF2-40B4-BE49-F238E27FC236}">
                      <a16:creationId xmlns="" xmlns:a16="http://schemas.microsoft.com/office/drawing/2014/main" id="{C17F5F43-E901-1DDA-843A-0F7F7F5B32C8}"/>
                    </a:ext>
                  </a:extLst>
                </p:cNvPr>
                <p:cNvSpPr/>
                <p:nvPr/>
              </p:nvSpPr>
              <p:spPr>
                <a:xfrm>
                  <a:off x="-3415122" y="3359369"/>
                  <a:ext cx="96080" cy="80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22" h="262" extrusionOk="0">
                      <a:moveTo>
                        <a:pt x="3028" y="1"/>
                      </a:moveTo>
                      <a:cubicBezTo>
                        <a:pt x="3025" y="1"/>
                        <a:pt x="3022" y="1"/>
                        <a:pt x="3019" y="1"/>
                      </a:cubicBezTo>
                      <a:cubicBezTo>
                        <a:pt x="2532" y="94"/>
                        <a:pt x="2036" y="139"/>
                        <a:pt x="1540" y="139"/>
                      </a:cubicBezTo>
                      <a:cubicBezTo>
                        <a:pt x="1056" y="139"/>
                        <a:pt x="574" y="96"/>
                        <a:pt x="100" y="11"/>
                      </a:cubicBezTo>
                      <a:cubicBezTo>
                        <a:pt x="94" y="9"/>
                        <a:pt x="89" y="9"/>
                        <a:pt x="83" y="9"/>
                      </a:cubicBezTo>
                      <a:cubicBezTo>
                        <a:pt x="19" y="9"/>
                        <a:pt x="0" y="108"/>
                        <a:pt x="71" y="117"/>
                      </a:cubicBezTo>
                      <a:lnTo>
                        <a:pt x="71" y="126"/>
                      </a:lnTo>
                      <a:cubicBezTo>
                        <a:pt x="555" y="216"/>
                        <a:pt x="1047" y="262"/>
                        <a:pt x="1540" y="262"/>
                      </a:cubicBezTo>
                      <a:cubicBezTo>
                        <a:pt x="2046" y="262"/>
                        <a:pt x="2552" y="214"/>
                        <a:pt x="3048" y="117"/>
                      </a:cubicBezTo>
                      <a:cubicBezTo>
                        <a:pt x="3121" y="107"/>
                        <a:pt x="3098" y="1"/>
                        <a:pt x="3028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88" name="Google Shape;1288;p50">
                  <a:extLst>
                    <a:ext uri="{FF2B5EF4-FFF2-40B4-BE49-F238E27FC236}">
                      <a16:creationId xmlns="" xmlns:a16="http://schemas.microsoft.com/office/drawing/2014/main" id="{2838A069-A2F6-CC68-CD7E-6E1432E121BA}"/>
                    </a:ext>
                  </a:extLst>
                </p:cNvPr>
                <p:cNvSpPr/>
                <p:nvPr/>
              </p:nvSpPr>
              <p:spPr>
                <a:xfrm>
                  <a:off x="-3522558" y="2905837"/>
                  <a:ext cx="21604" cy="241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7845" extrusionOk="0">
                      <a:moveTo>
                        <a:pt x="59" y="1"/>
                      </a:moveTo>
                      <a:cubicBezTo>
                        <a:pt x="29" y="1"/>
                        <a:pt x="0" y="20"/>
                        <a:pt x="0" y="59"/>
                      </a:cubicBezTo>
                      <a:cubicBezTo>
                        <a:pt x="183" y="2104"/>
                        <a:pt x="298" y="4139"/>
                        <a:pt x="452" y="6184"/>
                      </a:cubicBezTo>
                      <a:cubicBezTo>
                        <a:pt x="490" y="6722"/>
                        <a:pt x="538" y="7250"/>
                        <a:pt x="576" y="7787"/>
                      </a:cubicBezTo>
                      <a:cubicBezTo>
                        <a:pt x="581" y="7826"/>
                        <a:pt x="612" y="7845"/>
                        <a:pt x="642" y="7845"/>
                      </a:cubicBezTo>
                      <a:cubicBezTo>
                        <a:pt x="672" y="7845"/>
                        <a:pt x="701" y="7826"/>
                        <a:pt x="701" y="7787"/>
                      </a:cubicBezTo>
                      <a:cubicBezTo>
                        <a:pt x="519" y="5752"/>
                        <a:pt x="404" y="3707"/>
                        <a:pt x="250" y="1671"/>
                      </a:cubicBezTo>
                      <a:cubicBezTo>
                        <a:pt x="212" y="1134"/>
                        <a:pt x="173" y="596"/>
                        <a:pt x="125" y="59"/>
                      </a:cubicBezTo>
                      <a:cubicBezTo>
                        <a:pt x="120" y="20"/>
                        <a:pt x="89" y="1"/>
                        <a:pt x="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89" name="Google Shape;1289;p50">
                  <a:extLst>
                    <a:ext uri="{FF2B5EF4-FFF2-40B4-BE49-F238E27FC236}">
                      <a16:creationId xmlns="" xmlns:a16="http://schemas.microsoft.com/office/drawing/2014/main" id="{F6339D55-6DDA-FC67-1175-54069C574BFE}"/>
                    </a:ext>
                  </a:extLst>
                </p:cNvPr>
                <p:cNvSpPr/>
                <p:nvPr/>
              </p:nvSpPr>
              <p:spPr>
                <a:xfrm>
                  <a:off x="-3537915" y="2919440"/>
                  <a:ext cx="27482" cy="937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3" h="3046" extrusionOk="0">
                      <a:moveTo>
                        <a:pt x="86" y="1"/>
                      </a:moveTo>
                      <a:cubicBezTo>
                        <a:pt x="58" y="1"/>
                        <a:pt x="29" y="20"/>
                        <a:pt x="29" y="58"/>
                      </a:cubicBezTo>
                      <a:lnTo>
                        <a:pt x="29" y="49"/>
                      </a:lnTo>
                      <a:lnTo>
                        <a:pt x="29" y="49"/>
                      </a:lnTo>
                      <a:cubicBezTo>
                        <a:pt x="0" y="807"/>
                        <a:pt x="38" y="1556"/>
                        <a:pt x="134" y="2314"/>
                      </a:cubicBezTo>
                      <a:cubicBezTo>
                        <a:pt x="154" y="2516"/>
                        <a:pt x="154" y="2823"/>
                        <a:pt x="346" y="2967"/>
                      </a:cubicBezTo>
                      <a:cubicBezTo>
                        <a:pt x="423" y="3019"/>
                        <a:pt x="515" y="3046"/>
                        <a:pt x="609" y="3046"/>
                      </a:cubicBezTo>
                      <a:cubicBezTo>
                        <a:pt x="688" y="3046"/>
                        <a:pt x="770" y="3026"/>
                        <a:pt x="845" y="2986"/>
                      </a:cubicBezTo>
                      <a:cubicBezTo>
                        <a:pt x="892" y="2947"/>
                        <a:pt x="862" y="2869"/>
                        <a:pt x="812" y="2869"/>
                      </a:cubicBezTo>
                      <a:cubicBezTo>
                        <a:pt x="801" y="2869"/>
                        <a:pt x="790" y="2872"/>
                        <a:pt x="778" y="2881"/>
                      </a:cubicBezTo>
                      <a:cubicBezTo>
                        <a:pt x="723" y="2914"/>
                        <a:pt x="663" y="2931"/>
                        <a:pt x="603" y="2931"/>
                      </a:cubicBezTo>
                      <a:cubicBezTo>
                        <a:pt x="557" y="2931"/>
                        <a:pt x="512" y="2921"/>
                        <a:pt x="470" y="2900"/>
                      </a:cubicBezTo>
                      <a:cubicBezTo>
                        <a:pt x="336" y="2833"/>
                        <a:pt x="307" y="2679"/>
                        <a:pt x="278" y="2545"/>
                      </a:cubicBezTo>
                      <a:cubicBezTo>
                        <a:pt x="230" y="2266"/>
                        <a:pt x="211" y="1978"/>
                        <a:pt x="192" y="1700"/>
                      </a:cubicBezTo>
                      <a:cubicBezTo>
                        <a:pt x="144" y="1153"/>
                        <a:pt x="125" y="605"/>
                        <a:pt x="144" y="58"/>
                      </a:cubicBezTo>
                      <a:cubicBezTo>
                        <a:pt x="144" y="20"/>
                        <a:pt x="115" y="1"/>
                        <a:pt x="86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0" name="Google Shape;1290;p50">
                  <a:extLst>
                    <a:ext uri="{FF2B5EF4-FFF2-40B4-BE49-F238E27FC236}">
                      <a16:creationId xmlns="" xmlns:a16="http://schemas.microsoft.com/office/drawing/2014/main" id="{A4B2B3AA-1A9B-E957-DF81-352CFD433D07}"/>
                    </a:ext>
                  </a:extLst>
                </p:cNvPr>
                <p:cNvSpPr/>
                <p:nvPr/>
              </p:nvSpPr>
              <p:spPr>
                <a:xfrm>
                  <a:off x="-3402905" y="2880448"/>
                  <a:ext cx="74722" cy="1440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8" h="4681" extrusionOk="0">
                      <a:moveTo>
                        <a:pt x="58" y="0"/>
                      </a:moveTo>
                      <a:cubicBezTo>
                        <a:pt x="29" y="0"/>
                        <a:pt x="1" y="19"/>
                        <a:pt x="1" y="58"/>
                      </a:cubicBezTo>
                      <a:cubicBezTo>
                        <a:pt x="125" y="1834"/>
                        <a:pt x="951" y="3495"/>
                        <a:pt x="2295" y="4666"/>
                      </a:cubicBezTo>
                      <a:cubicBezTo>
                        <a:pt x="2307" y="4676"/>
                        <a:pt x="2320" y="4680"/>
                        <a:pt x="2333" y="4680"/>
                      </a:cubicBezTo>
                      <a:cubicBezTo>
                        <a:pt x="2382" y="4680"/>
                        <a:pt x="2427" y="4618"/>
                        <a:pt x="2382" y="4580"/>
                      </a:cubicBezTo>
                      <a:cubicBezTo>
                        <a:pt x="1057" y="3437"/>
                        <a:pt x="241" y="1805"/>
                        <a:pt x="116" y="58"/>
                      </a:cubicBezTo>
                      <a:cubicBezTo>
                        <a:pt x="116" y="19"/>
                        <a:pt x="87" y="0"/>
                        <a:pt x="58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1" name="Google Shape;1291;p50">
                  <a:extLst>
                    <a:ext uri="{FF2B5EF4-FFF2-40B4-BE49-F238E27FC236}">
                      <a16:creationId xmlns="" xmlns:a16="http://schemas.microsoft.com/office/drawing/2014/main" id="{CA799B1B-EA61-6E22-4235-018374DA2D2A}"/>
                    </a:ext>
                  </a:extLst>
                </p:cNvPr>
                <p:cNvSpPr/>
                <p:nvPr/>
              </p:nvSpPr>
              <p:spPr>
                <a:xfrm>
                  <a:off x="-3477073" y="3822101"/>
                  <a:ext cx="177018" cy="56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2" h="185" extrusionOk="0">
                      <a:moveTo>
                        <a:pt x="78" y="0"/>
                      </a:moveTo>
                      <a:cubicBezTo>
                        <a:pt x="1" y="0"/>
                        <a:pt x="1" y="125"/>
                        <a:pt x="78" y="125"/>
                      </a:cubicBezTo>
                      <a:cubicBezTo>
                        <a:pt x="1045" y="165"/>
                        <a:pt x="2010" y="184"/>
                        <a:pt x="2973" y="184"/>
                      </a:cubicBezTo>
                      <a:cubicBezTo>
                        <a:pt x="3875" y="184"/>
                        <a:pt x="4775" y="167"/>
                        <a:pt x="5675" y="135"/>
                      </a:cubicBezTo>
                      <a:cubicBezTo>
                        <a:pt x="5752" y="135"/>
                        <a:pt x="5752" y="10"/>
                        <a:pt x="5675" y="10"/>
                      </a:cubicBezTo>
                      <a:cubicBezTo>
                        <a:pt x="4771" y="47"/>
                        <a:pt x="3867" y="66"/>
                        <a:pt x="2962" y="66"/>
                      </a:cubicBezTo>
                      <a:cubicBezTo>
                        <a:pt x="2002" y="66"/>
                        <a:pt x="1041" y="45"/>
                        <a:pt x="78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2" name="Google Shape;1292;p50">
                  <a:extLst>
                    <a:ext uri="{FF2B5EF4-FFF2-40B4-BE49-F238E27FC236}">
                      <a16:creationId xmlns="" xmlns:a16="http://schemas.microsoft.com/office/drawing/2014/main" id="{8466BBCD-17BA-0D25-9AA6-EBC23161DFB9}"/>
                    </a:ext>
                  </a:extLst>
                </p:cNvPr>
                <p:cNvSpPr/>
                <p:nvPr/>
              </p:nvSpPr>
              <p:spPr>
                <a:xfrm>
                  <a:off x="-3473810" y="2396388"/>
                  <a:ext cx="163261" cy="1052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05" h="3419" extrusionOk="0">
                      <a:moveTo>
                        <a:pt x="1885" y="0"/>
                      </a:moveTo>
                      <a:cubicBezTo>
                        <a:pt x="1649" y="0"/>
                        <a:pt x="1527" y="205"/>
                        <a:pt x="1527" y="205"/>
                      </a:cubicBezTo>
                      <a:cubicBezTo>
                        <a:pt x="1527" y="205"/>
                        <a:pt x="0" y="1885"/>
                        <a:pt x="1354" y="2797"/>
                      </a:cubicBezTo>
                      <a:cubicBezTo>
                        <a:pt x="1577" y="2945"/>
                        <a:pt x="1763" y="2996"/>
                        <a:pt x="1928" y="2996"/>
                      </a:cubicBezTo>
                      <a:cubicBezTo>
                        <a:pt x="2279" y="2996"/>
                        <a:pt x="2536" y="2766"/>
                        <a:pt x="2856" y="2766"/>
                      </a:cubicBezTo>
                      <a:cubicBezTo>
                        <a:pt x="3066" y="2766"/>
                        <a:pt x="3303" y="2865"/>
                        <a:pt x="3610" y="3190"/>
                      </a:cubicBezTo>
                      <a:cubicBezTo>
                        <a:pt x="3759" y="3351"/>
                        <a:pt x="3912" y="3418"/>
                        <a:pt x="4060" y="3418"/>
                      </a:cubicBezTo>
                      <a:cubicBezTo>
                        <a:pt x="4719" y="3418"/>
                        <a:pt x="5305" y="2110"/>
                        <a:pt x="5156" y="1875"/>
                      </a:cubicBezTo>
                      <a:cubicBezTo>
                        <a:pt x="5156" y="1875"/>
                        <a:pt x="3745" y="1453"/>
                        <a:pt x="3236" y="1270"/>
                      </a:cubicBezTo>
                      <a:cubicBezTo>
                        <a:pt x="2737" y="1088"/>
                        <a:pt x="2698" y="454"/>
                        <a:pt x="2228" y="128"/>
                      </a:cubicBezTo>
                      <a:cubicBezTo>
                        <a:pt x="2095" y="34"/>
                        <a:pt x="1981" y="0"/>
                        <a:pt x="188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3" name="Google Shape;1293;p50">
                  <a:extLst>
                    <a:ext uri="{FF2B5EF4-FFF2-40B4-BE49-F238E27FC236}">
                      <a16:creationId xmlns="" xmlns:a16="http://schemas.microsoft.com/office/drawing/2014/main" id="{6F4FA528-AA96-453E-472E-37251A88761A}"/>
                    </a:ext>
                  </a:extLst>
                </p:cNvPr>
                <p:cNvSpPr/>
                <p:nvPr/>
              </p:nvSpPr>
              <p:spPr>
                <a:xfrm>
                  <a:off x="-3548563" y="2494437"/>
                  <a:ext cx="325046" cy="3984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62" h="12947" extrusionOk="0">
                      <a:moveTo>
                        <a:pt x="7765" y="0"/>
                      </a:moveTo>
                      <a:cubicBezTo>
                        <a:pt x="7118" y="0"/>
                        <a:pt x="6540" y="343"/>
                        <a:pt x="6116" y="955"/>
                      </a:cubicBezTo>
                      <a:cubicBezTo>
                        <a:pt x="5550" y="1790"/>
                        <a:pt x="5425" y="2846"/>
                        <a:pt x="5799" y="3778"/>
                      </a:cubicBezTo>
                      <a:lnTo>
                        <a:pt x="7220" y="7416"/>
                      </a:lnTo>
                      <a:lnTo>
                        <a:pt x="0" y="11948"/>
                      </a:lnTo>
                      <a:lnTo>
                        <a:pt x="634" y="12946"/>
                      </a:lnTo>
                      <a:cubicBezTo>
                        <a:pt x="634" y="12946"/>
                        <a:pt x="10360" y="9980"/>
                        <a:pt x="10504" y="8060"/>
                      </a:cubicBezTo>
                      <a:cubicBezTo>
                        <a:pt x="10561" y="7292"/>
                        <a:pt x="8209" y="52"/>
                        <a:pt x="8209" y="52"/>
                      </a:cubicBezTo>
                      <a:cubicBezTo>
                        <a:pt x="8058" y="17"/>
                        <a:pt x="7910" y="0"/>
                        <a:pt x="7765" y="0"/>
                      </a:cubicBezTo>
                      <a:close/>
                    </a:path>
                  </a:pathLst>
                </a:custGeom>
                <a:solidFill>
                  <a:srgbClr val="8351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4" name="Google Shape;1294;p50">
                  <a:extLst>
                    <a:ext uri="{FF2B5EF4-FFF2-40B4-BE49-F238E27FC236}">
                      <a16:creationId xmlns="" xmlns:a16="http://schemas.microsoft.com/office/drawing/2014/main" id="{4B4A4261-AE1D-9733-AD5E-0F3224B8E452}"/>
                    </a:ext>
                  </a:extLst>
                </p:cNvPr>
                <p:cNvSpPr/>
                <p:nvPr/>
              </p:nvSpPr>
              <p:spPr>
                <a:xfrm>
                  <a:off x="-3610913" y="2849150"/>
                  <a:ext cx="106482" cy="901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0" h="2928" extrusionOk="0">
                      <a:moveTo>
                        <a:pt x="2598" y="1"/>
                      </a:moveTo>
                      <a:cubicBezTo>
                        <a:pt x="2462" y="1"/>
                        <a:pt x="2362" y="19"/>
                        <a:pt x="2362" y="19"/>
                      </a:cubicBezTo>
                      <a:cubicBezTo>
                        <a:pt x="2362" y="19"/>
                        <a:pt x="1614" y="124"/>
                        <a:pt x="1124" y="499"/>
                      </a:cubicBezTo>
                      <a:cubicBezTo>
                        <a:pt x="634" y="864"/>
                        <a:pt x="250" y="1113"/>
                        <a:pt x="29" y="1555"/>
                      </a:cubicBezTo>
                      <a:cubicBezTo>
                        <a:pt x="0" y="1611"/>
                        <a:pt x="21" y="1634"/>
                        <a:pt x="72" y="1634"/>
                      </a:cubicBezTo>
                      <a:cubicBezTo>
                        <a:pt x="274" y="1634"/>
                        <a:pt x="951" y="1286"/>
                        <a:pt x="951" y="1286"/>
                      </a:cubicBezTo>
                      <a:lnTo>
                        <a:pt x="951" y="1286"/>
                      </a:lnTo>
                      <a:cubicBezTo>
                        <a:pt x="951" y="1286"/>
                        <a:pt x="826" y="1430"/>
                        <a:pt x="653" y="1651"/>
                      </a:cubicBezTo>
                      <a:cubicBezTo>
                        <a:pt x="894" y="1843"/>
                        <a:pt x="1114" y="2054"/>
                        <a:pt x="1316" y="2294"/>
                      </a:cubicBezTo>
                      <a:cubicBezTo>
                        <a:pt x="1527" y="2515"/>
                        <a:pt x="1767" y="2726"/>
                        <a:pt x="1998" y="2928"/>
                      </a:cubicBezTo>
                      <a:cubicBezTo>
                        <a:pt x="2612" y="2160"/>
                        <a:pt x="3198" y="1305"/>
                        <a:pt x="3303" y="825"/>
                      </a:cubicBezTo>
                      <a:cubicBezTo>
                        <a:pt x="3459" y="106"/>
                        <a:pt x="2925" y="1"/>
                        <a:pt x="2598" y="1"/>
                      </a:cubicBezTo>
                      <a:close/>
                    </a:path>
                  </a:pathLst>
                </a:custGeom>
                <a:solidFill>
                  <a:srgbClr val="8351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5" name="Google Shape;1295;p50">
                  <a:extLst>
                    <a:ext uri="{FF2B5EF4-FFF2-40B4-BE49-F238E27FC236}">
                      <a16:creationId xmlns="" xmlns:a16="http://schemas.microsoft.com/office/drawing/2014/main" id="{CC68C766-6748-C557-7E66-0E502655596A}"/>
                    </a:ext>
                  </a:extLst>
                </p:cNvPr>
                <p:cNvSpPr/>
                <p:nvPr/>
              </p:nvSpPr>
              <p:spPr>
                <a:xfrm>
                  <a:off x="-3632517" y="2892266"/>
                  <a:ext cx="92848" cy="88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7" h="2862" extrusionOk="0">
                      <a:moveTo>
                        <a:pt x="1538" y="0"/>
                      </a:moveTo>
                      <a:cubicBezTo>
                        <a:pt x="1538" y="0"/>
                        <a:pt x="136" y="1133"/>
                        <a:pt x="11" y="1719"/>
                      </a:cubicBezTo>
                      <a:cubicBezTo>
                        <a:pt x="1" y="1771"/>
                        <a:pt x="15" y="1793"/>
                        <a:pt x="48" y="1793"/>
                      </a:cubicBezTo>
                      <a:cubicBezTo>
                        <a:pt x="249" y="1793"/>
                        <a:pt x="1154" y="932"/>
                        <a:pt x="1154" y="932"/>
                      </a:cubicBezTo>
                      <a:lnTo>
                        <a:pt x="1154" y="932"/>
                      </a:lnTo>
                      <a:cubicBezTo>
                        <a:pt x="1154" y="932"/>
                        <a:pt x="194" y="2065"/>
                        <a:pt x="338" y="2343"/>
                      </a:cubicBezTo>
                      <a:cubicBezTo>
                        <a:pt x="353" y="2372"/>
                        <a:pt x="377" y="2385"/>
                        <a:pt x="409" y="2385"/>
                      </a:cubicBezTo>
                      <a:cubicBezTo>
                        <a:pt x="683" y="2385"/>
                        <a:pt x="1509" y="1412"/>
                        <a:pt x="1509" y="1412"/>
                      </a:cubicBezTo>
                      <a:lnTo>
                        <a:pt x="1509" y="1412"/>
                      </a:lnTo>
                      <a:cubicBezTo>
                        <a:pt x="1509" y="1412"/>
                        <a:pt x="664" y="2650"/>
                        <a:pt x="827" y="2804"/>
                      </a:cubicBezTo>
                      <a:cubicBezTo>
                        <a:pt x="837" y="2813"/>
                        <a:pt x="849" y="2817"/>
                        <a:pt x="864" y="2817"/>
                      </a:cubicBezTo>
                      <a:cubicBezTo>
                        <a:pt x="1103" y="2817"/>
                        <a:pt x="1998" y="1700"/>
                        <a:pt x="1999" y="1700"/>
                      </a:cubicBezTo>
                      <a:lnTo>
                        <a:pt x="1999" y="1700"/>
                      </a:lnTo>
                      <a:cubicBezTo>
                        <a:pt x="1999" y="1700"/>
                        <a:pt x="1557" y="2612"/>
                        <a:pt x="1720" y="2842"/>
                      </a:cubicBezTo>
                      <a:cubicBezTo>
                        <a:pt x="1729" y="2855"/>
                        <a:pt x="1742" y="2861"/>
                        <a:pt x="1756" y="2861"/>
                      </a:cubicBezTo>
                      <a:cubicBezTo>
                        <a:pt x="2006" y="2861"/>
                        <a:pt x="3016" y="1124"/>
                        <a:pt x="3016" y="1124"/>
                      </a:cubicBezTo>
                      <a:lnTo>
                        <a:pt x="1538" y="0"/>
                      </a:lnTo>
                      <a:close/>
                    </a:path>
                  </a:pathLst>
                </a:custGeom>
                <a:solidFill>
                  <a:srgbClr val="8351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6" name="Google Shape;1296;p50">
                  <a:extLst>
                    <a:ext uri="{FF2B5EF4-FFF2-40B4-BE49-F238E27FC236}">
                      <a16:creationId xmlns="" xmlns:a16="http://schemas.microsoft.com/office/drawing/2014/main" id="{7E9B498B-C9B1-2B94-9420-C9D231923A0F}"/>
                    </a:ext>
                  </a:extLst>
                </p:cNvPr>
                <p:cNvSpPr/>
                <p:nvPr/>
              </p:nvSpPr>
              <p:spPr>
                <a:xfrm>
                  <a:off x="-3381916" y="2489605"/>
                  <a:ext cx="114083" cy="1083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07" h="3522" extrusionOk="0">
                      <a:moveTo>
                        <a:pt x="2456" y="0"/>
                      </a:moveTo>
                      <a:cubicBezTo>
                        <a:pt x="1709" y="0"/>
                        <a:pt x="142" y="604"/>
                        <a:pt x="0" y="2859"/>
                      </a:cubicBezTo>
                      <a:lnTo>
                        <a:pt x="173" y="3522"/>
                      </a:lnTo>
                      <a:lnTo>
                        <a:pt x="3706" y="1765"/>
                      </a:lnTo>
                      <a:cubicBezTo>
                        <a:pt x="3706" y="1765"/>
                        <a:pt x="3159" y="334"/>
                        <a:pt x="2804" y="75"/>
                      </a:cubicBezTo>
                      <a:cubicBezTo>
                        <a:pt x="2742" y="29"/>
                        <a:pt x="2618" y="0"/>
                        <a:pt x="24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7" name="Google Shape;1297;p50">
                  <a:extLst>
                    <a:ext uri="{FF2B5EF4-FFF2-40B4-BE49-F238E27FC236}">
                      <a16:creationId xmlns="" xmlns:a16="http://schemas.microsoft.com/office/drawing/2014/main" id="{69B1973D-4A55-42F7-F128-C138C20BD4D2}"/>
                    </a:ext>
                  </a:extLst>
                </p:cNvPr>
                <p:cNvSpPr/>
                <p:nvPr/>
              </p:nvSpPr>
              <p:spPr>
                <a:xfrm>
                  <a:off x="-3329630" y="2720603"/>
                  <a:ext cx="46747" cy="122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9" h="399" extrusionOk="0">
                      <a:moveTo>
                        <a:pt x="106" y="0"/>
                      </a:moveTo>
                      <a:cubicBezTo>
                        <a:pt x="20" y="0"/>
                        <a:pt x="1" y="125"/>
                        <a:pt x="77" y="125"/>
                      </a:cubicBezTo>
                      <a:lnTo>
                        <a:pt x="77" y="135"/>
                      </a:lnTo>
                      <a:cubicBezTo>
                        <a:pt x="529" y="163"/>
                        <a:pt x="970" y="250"/>
                        <a:pt x="1393" y="394"/>
                      </a:cubicBezTo>
                      <a:cubicBezTo>
                        <a:pt x="1401" y="397"/>
                        <a:pt x="1409" y="398"/>
                        <a:pt x="1417" y="398"/>
                      </a:cubicBezTo>
                      <a:cubicBezTo>
                        <a:pt x="1481" y="398"/>
                        <a:pt x="1519" y="304"/>
                        <a:pt x="1450" y="279"/>
                      </a:cubicBezTo>
                      <a:cubicBezTo>
                        <a:pt x="1018" y="125"/>
                        <a:pt x="558" y="39"/>
                        <a:pt x="106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8" name="Google Shape;1298;p50">
                  <a:extLst>
                    <a:ext uri="{FF2B5EF4-FFF2-40B4-BE49-F238E27FC236}">
                      <a16:creationId xmlns="" xmlns:a16="http://schemas.microsoft.com/office/drawing/2014/main" id="{2C0DDD08-31A7-C4A9-B78F-D8296037556E}"/>
                    </a:ext>
                  </a:extLst>
                </p:cNvPr>
                <p:cNvSpPr/>
                <p:nvPr/>
              </p:nvSpPr>
              <p:spPr>
                <a:xfrm>
                  <a:off x="-3324521" y="2714078"/>
                  <a:ext cx="22712" cy="114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8" h="373" extrusionOk="0">
                      <a:moveTo>
                        <a:pt x="670" y="1"/>
                      </a:moveTo>
                      <a:cubicBezTo>
                        <a:pt x="449" y="30"/>
                        <a:pt x="228" y="116"/>
                        <a:pt x="46" y="260"/>
                      </a:cubicBezTo>
                      <a:cubicBezTo>
                        <a:pt x="0" y="298"/>
                        <a:pt x="33" y="373"/>
                        <a:pt x="82" y="373"/>
                      </a:cubicBezTo>
                      <a:cubicBezTo>
                        <a:pt x="95" y="373"/>
                        <a:pt x="109" y="368"/>
                        <a:pt x="123" y="356"/>
                      </a:cubicBezTo>
                      <a:cubicBezTo>
                        <a:pt x="286" y="222"/>
                        <a:pt x="478" y="145"/>
                        <a:pt x="689" y="126"/>
                      </a:cubicBezTo>
                      <a:cubicBezTo>
                        <a:pt x="737" y="97"/>
                        <a:pt x="728" y="20"/>
                        <a:pt x="67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1299" name="Google Shape;1299;p50">
              <a:extLst>
                <a:ext uri="{FF2B5EF4-FFF2-40B4-BE49-F238E27FC236}">
                  <a16:creationId xmlns="" xmlns:a16="http://schemas.microsoft.com/office/drawing/2014/main" id="{9AC25DA1-C992-9786-1E6D-672528BF9974}"/>
                </a:ext>
              </a:extLst>
            </p:cNvPr>
            <p:cNvSpPr/>
            <p:nvPr/>
          </p:nvSpPr>
          <p:spPr>
            <a:xfrm>
              <a:off x="7430300" y="1644650"/>
              <a:ext cx="17450" cy="47625"/>
            </a:xfrm>
            <a:custGeom>
              <a:avLst/>
              <a:gdLst/>
              <a:ahLst/>
              <a:cxnLst/>
              <a:rect l="l" t="t" r="r" b="b"/>
              <a:pathLst>
                <a:path w="698" h="1905" extrusionOk="0">
                  <a:moveTo>
                    <a:pt x="286" y="64"/>
                  </a:moveTo>
                  <a:lnTo>
                    <a:pt x="254" y="889"/>
                  </a:lnTo>
                  <a:lnTo>
                    <a:pt x="0" y="1556"/>
                  </a:lnTo>
                  <a:lnTo>
                    <a:pt x="254" y="1905"/>
                  </a:lnTo>
                  <a:lnTo>
                    <a:pt x="571" y="1302"/>
                  </a:lnTo>
                  <a:lnTo>
                    <a:pt x="698" y="667"/>
                  </a:lnTo>
                  <a:lnTo>
                    <a:pt x="63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3887AEAF-3E52-DB63-7FAF-D48C65C46777}"/>
              </a:ext>
            </a:extLst>
          </p:cNvPr>
          <p:cNvGrpSpPr/>
          <p:nvPr/>
        </p:nvGrpSpPr>
        <p:grpSpPr>
          <a:xfrm>
            <a:off x="667880" y="1865502"/>
            <a:ext cx="4559207" cy="1895862"/>
            <a:chOff x="589362" y="336296"/>
            <a:chExt cx="5250464" cy="2695230"/>
          </a:xfrm>
        </p:grpSpPr>
        <p:sp>
          <p:nvSpPr>
            <p:cNvPr id="7" name="Rectangle: Rounded Corners 6">
              <a:extLst>
                <a:ext uri="{FF2B5EF4-FFF2-40B4-BE49-F238E27FC236}">
                  <a16:creationId xmlns="" xmlns:a16="http://schemas.microsoft.com/office/drawing/2014/main" id="{6E0BCBDB-CF43-1196-1DCF-058BAF06D7F6}"/>
                </a:ext>
              </a:extLst>
            </p:cNvPr>
            <p:cNvSpPr/>
            <p:nvPr/>
          </p:nvSpPr>
          <p:spPr>
            <a:xfrm>
              <a:off x="2536342" y="336296"/>
              <a:ext cx="1436915" cy="1175657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5500" b="1" i="0" u="none" strike="noStrike" kern="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1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="" xmlns:a16="http://schemas.microsoft.com/office/drawing/2014/main" id="{39476917-EC14-0431-6CBD-BAA52AA240D6}"/>
                </a:ext>
              </a:extLst>
            </p:cNvPr>
            <p:cNvSpPr txBox="1"/>
            <p:nvPr/>
          </p:nvSpPr>
          <p:spPr>
            <a:xfrm>
              <a:off x="589362" y="1749787"/>
              <a:ext cx="5250464" cy="12817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VỊ</a:t>
              </a:r>
              <a:r>
                <a:rPr kumimoji="0" lang="en-US" sz="4000" b="1" i="0" u="none" strike="noStrike" kern="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TRÍ </a:t>
              </a:r>
              <a:r>
                <a:rPr kumimoji="0" lang="en-US" sz="4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ĐỊA LÍ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78954334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7529748-7279-963B-8E3E-FF8C4DC2F3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A82AFEDF-2075-7CDD-F1D8-411025AF1AC3}"/>
              </a:ext>
            </a:extLst>
          </p:cNvPr>
          <p:cNvSpPr/>
          <p:nvPr/>
        </p:nvSpPr>
        <p:spPr>
          <a:xfrm>
            <a:off x="6452170" y="288955"/>
            <a:ext cx="2661007" cy="1937009"/>
          </a:xfrm>
          <a:prstGeom prst="roundRect">
            <a:avLst>
              <a:gd name="adj" fmla="val 13388"/>
            </a:avLst>
          </a:prstGeom>
          <a:solidFill>
            <a:schemeClr val="accent6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50000"/>
              </a:lnSpc>
            </a:pPr>
            <a:r>
              <a:rPr lang="en-US" sz="1700" dirty="0" err="1">
                <a:solidFill>
                  <a:srgbClr val="000000"/>
                </a:solidFill>
                <a:cs typeface="Arial"/>
              </a:rPr>
              <a:t>Đọc</a:t>
            </a:r>
            <a:r>
              <a:rPr lang="en-US" sz="1700" dirty="0">
                <a:solidFill>
                  <a:srgbClr val="000000"/>
                </a:solidFill>
                <a:cs typeface="Arial"/>
              </a:rPr>
              <a:t> </a:t>
            </a:r>
            <a:r>
              <a:rPr lang="en-US" sz="1700" dirty="0" err="1">
                <a:solidFill>
                  <a:srgbClr val="000000"/>
                </a:solidFill>
                <a:cs typeface="Arial"/>
              </a:rPr>
              <a:t>thông</a:t>
            </a:r>
            <a:r>
              <a:rPr lang="en-US" sz="1700" dirty="0">
                <a:solidFill>
                  <a:srgbClr val="000000"/>
                </a:solidFill>
                <a:cs typeface="Arial"/>
              </a:rPr>
              <a:t> tin </a:t>
            </a:r>
            <a:r>
              <a:rPr lang="en-US" sz="1700" dirty="0" err="1">
                <a:solidFill>
                  <a:srgbClr val="000000"/>
                </a:solidFill>
                <a:cs typeface="Arial"/>
              </a:rPr>
              <a:t>và</a:t>
            </a:r>
            <a:r>
              <a:rPr lang="en-US" sz="1700" dirty="0">
                <a:solidFill>
                  <a:srgbClr val="000000"/>
                </a:solidFill>
                <a:cs typeface="Arial"/>
              </a:rPr>
              <a:t> q</a:t>
            </a:r>
            <a:r>
              <a:rPr lang="vi-VN" sz="1700" dirty="0">
                <a:solidFill>
                  <a:srgbClr val="000000"/>
                </a:solidFill>
                <a:latin typeface="Arial"/>
                <a:cs typeface="Arial"/>
              </a:rPr>
              <a:t>uan sát H</a:t>
            </a:r>
            <a:r>
              <a:rPr lang="en-US" sz="1700" dirty="0" err="1" smtClean="0">
                <a:solidFill>
                  <a:srgbClr val="000000"/>
                </a:solidFill>
                <a:cs typeface="Arial"/>
              </a:rPr>
              <a:t>ình</a:t>
            </a:r>
            <a:r>
              <a:rPr lang="en-US" sz="1700" dirty="0" smtClean="0">
                <a:solidFill>
                  <a:srgbClr val="000000"/>
                </a:solidFill>
                <a:cs typeface="Arial"/>
              </a:rPr>
              <a:t> </a:t>
            </a:r>
            <a:r>
              <a:rPr lang="vi-VN" sz="1700" dirty="0" smtClean="0">
                <a:solidFill>
                  <a:srgbClr val="000000"/>
                </a:solidFill>
                <a:latin typeface="Arial"/>
                <a:cs typeface="Arial"/>
              </a:rPr>
              <a:t>1</a:t>
            </a:r>
            <a:r>
              <a:rPr lang="en-US" sz="1700" dirty="0" smtClean="0">
                <a:solidFill>
                  <a:srgbClr val="000000"/>
                </a:solidFill>
                <a:cs typeface="Arial"/>
              </a:rPr>
              <a:t> </a:t>
            </a:r>
            <a:r>
              <a:rPr lang="en-US" sz="1700" dirty="0">
                <a:solidFill>
                  <a:srgbClr val="000000"/>
                </a:solidFill>
                <a:cs typeface="Arial"/>
              </a:rPr>
              <a:t>SGK </a:t>
            </a:r>
            <a:r>
              <a:rPr lang="en-US" sz="1700" dirty="0" err="1">
                <a:solidFill>
                  <a:srgbClr val="000000"/>
                </a:solidFill>
                <a:cs typeface="Arial"/>
              </a:rPr>
              <a:t>trang</a:t>
            </a:r>
            <a:r>
              <a:rPr lang="en-US" sz="1700" dirty="0">
                <a:solidFill>
                  <a:srgbClr val="000000"/>
                </a:solidFill>
                <a:cs typeface="Arial"/>
              </a:rPr>
              <a:t> 79-80</a:t>
            </a:r>
            <a:r>
              <a:rPr lang="vi-VN" sz="1700" dirty="0">
                <a:solidFill>
                  <a:srgbClr val="000000"/>
                </a:solidFill>
                <a:latin typeface="Arial"/>
                <a:cs typeface="Arial"/>
              </a:rPr>
              <a:t>, em hãy xác định vị trí địa lí của Trung Quốc trên lược đồ</a:t>
            </a:r>
            <a:r>
              <a:rPr lang="vi-VN" sz="1700" dirty="0" smtClean="0">
                <a:solidFill>
                  <a:srgbClr val="000000"/>
                </a:solidFill>
                <a:latin typeface="Arial"/>
                <a:cs typeface="Arial"/>
              </a:rPr>
              <a:t>.</a:t>
            </a:r>
            <a:endParaRPr lang="en-US" sz="1700" dirty="0">
              <a:solidFill>
                <a:srgbClr val="000000"/>
              </a:solidFill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558203" y="3474613"/>
            <a:ext cx="2445249" cy="584775"/>
          </a:xfrm>
          <a:prstGeom prst="rect">
            <a:avLst/>
          </a:prstGeom>
          <a:noFill/>
          <a:ln w="19050">
            <a:solidFill>
              <a:schemeClr val="accent3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 smtClean="0"/>
              <a:t>Thảo</a:t>
            </a:r>
            <a:r>
              <a:rPr lang="en-US" sz="1600" dirty="0" smtClean="0"/>
              <a:t> </a:t>
            </a:r>
            <a:r>
              <a:rPr lang="en-US" sz="1600" dirty="0" err="1" smtClean="0"/>
              <a:t>luận</a:t>
            </a:r>
            <a:r>
              <a:rPr lang="en-US" sz="1600" dirty="0" smtClean="0"/>
              <a:t> </a:t>
            </a:r>
            <a:r>
              <a:rPr lang="en-US" sz="1600" dirty="0" err="1" smtClean="0"/>
              <a:t>nhóm</a:t>
            </a:r>
            <a:r>
              <a:rPr lang="en-US" sz="1600" dirty="0" smtClean="0"/>
              <a:t> </a:t>
            </a:r>
          </a:p>
          <a:p>
            <a:pPr algn="ctr"/>
            <a:r>
              <a:rPr lang="en-US" sz="1600" dirty="0" smtClean="0"/>
              <a:t> (2 </a:t>
            </a:r>
            <a:r>
              <a:rPr lang="en-US" sz="1600" dirty="0" err="1" smtClean="0"/>
              <a:t>phút</a:t>
            </a:r>
            <a:r>
              <a:rPr lang="en-US" sz="1600" dirty="0"/>
              <a:t>)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52"/>
            <a:ext cx="6407382" cy="512302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960252462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7529748-7279-963B-8E3E-FF8C4DC2F3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52"/>
            <a:ext cx="6407382" cy="512302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067238453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7529748-7279-963B-8E3E-FF8C4DC2F3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731623" y="0"/>
            <a:ext cx="5175953" cy="5175953"/>
            <a:chOff x="669982" y="0"/>
            <a:chExt cx="5175953" cy="517595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69982" y="0"/>
              <a:ext cx="5175953" cy="5175953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1489753" y="4880225"/>
              <a:ext cx="719191" cy="184935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Rectangle 5"/>
          <p:cNvSpPr/>
          <p:nvPr/>
        </p:nvSpPr>
        <p:spPr>
          <a:xfrm>
            <a:off x="5993948" y="384598"/>
            <a:ext cx="2911367" cy="347787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vi-V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Trung Quốc nằm ở khu vực Đông </a:t>
            </a:r>
            <a:r>
              <a:rPr lang="vi-V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Việt Nam.</a:t>
            </a: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vi-VN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giáp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giáp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mạc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186087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3BA5C6B0-AE7F-E415-40F5-7057ABC746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Bản đồ hành chính Việt Nam. Click vào để phóng to">
            <a:extLst>
              <a:ext uri="{FF2B5EF4-FFF2-40B4-BE49-F238E27FC236}">
                <a16:creationId xmlns="" xmlns:a16="http://schemas.microsoft.com/office/drawing/2014/main" id="{907CEF7A-7D67-A4CF-5579-ACE0F80978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0" t="10017" r="2729" b="6314"/>
          <a:stretch/>
        </p:blipFill>
        <p:spPr bwMode="auto">
          <a:xfrm>
            <a:off x="133564" y="0"/>
            <a:ext cx="4120005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A3FBCF57-6C05-7666-5B9A-CB8A76C12ACC}"/>
              </a:ext>
            </a:extLst>
          </p:cNvPr>
          <p:cNvGrpSpPr/>
          <p:nvPr/>
        </p:nvGrpSpPr>
        <p:grpSpPr>
          <a:xfrm>
            <a:off x="5370286" y="355600"/>
            <a:ext cx="3563257" cy="2598058"/>
            <a:chOff x="5370286" y="1494971"/>
            <a:chExt cx="3563257" cy="2598058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="" xmlns:a16="http://schemas.microsoft.com/office/drawing/2014/main" id="{0320481B-4D8E-C410-E7D5-B53FD47A67DD}"/>
                </a:ext>
              </a:extLst>
            </p:cNvPr>
            <p:cNvSpPr/>
            <p:nvPr/>
          </p:nvSpPr>
          <p:spPr>
            <a:xfrm>
              <a:off x="5370286" y="1494971"/>
              <a:ext cx="3563257" cy="2598058"/>
            </a:xfrm>
            <a:prstGeom prst="roundRect">
              <a:avLst>
                <a:gd name="adj" fmla="val 8846"/>
              </a:avLst>
            </a:prstGeom>
            <a:solidFill>
              <a:schemeClr val="accent6"/>
            </a:solidFill>
            <a:ln>
              <a:solidFill>
                <a:srgbClr val="5777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0F20C96D-9AAD-6D47-FEB2-2D420B6A79E5}"/>
                </a:ext>
              </a:extLst>
            </p:cNvPr>
            <p:cNvSpPr txBox="1"/>
            <p:nvPr/>
          </p:nvSpPr>
          <p:spPr>
            <a:xfrm>
              <a:off x="5421086" y="1573311"/>
              <a:ext cx="3497943" cy="24561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100" b="1" i="1" dirty="0" err="1">
                  <a:solidFill>
                    <a:srgbClr val="C00000"/>
                  </a:solidFill>
                </a:rPr>
                <a:t>Quan</a:t>
              </a:r>
              <a:r>
                <a:rPr lang="en-US" sz="2100" b="1" i="1" dirty="0">
                  <a:solidFill>
                    <a:srgbClr val="C00000"/>
                  </a:solidFill>
                </a:rPr>
                <a:t> </a:t>
              </a:r>
              <a:r>
                <a:rPr lang="en-US" sz="2100" b="1" i="1" dirty="0" err="1">
                  <a:solidFill>
                    <a:srgbClr val="C00000"/>
                  </a:solidFill>
                </a:rPr>
                <a:t>sát</a:t>
              </a:r>
              <a:r>
                <a:rPr lang="en-US" sz="2100" b="1" i="1" dirty="0">
                  <a:solidFill>
                    <a:srgbClr val="C00000"/>
                  </a:solidFill>
                </a:rPr>
                <a:t> </a:t>
              </a:r>
              <a:r>
                <a:rPr lang="en-US" sz="2100" b="1" i="1" dirty="0" err="1">
                  <a:solidFill>
                    <a:srgbClr val="C00000"/>
                  </a:solidFill>
                </a:rPr>
                <a:t>bản</a:t>
              </a:r>
              <a:r>
                <a:rPr lang="en-US" sz="2100" b="1" i="1" dirty="0">
                  <a:solidFill>
                    <a:srgbClr val="C00000"/>
                  </a:solidFill>
                </a:rPr>
                <a:t> </a:t>
              </a:r>
              <a:r>
                <a:rPr lang="en-US" sz="2100" b="1" i="1" dirty="0" err="1">
                  <a:solidFill>
                    <a:srgbClr val="C00000"/>
                  </a:solidFill>
                </a:rPr>
                <a:t>đồ</a:t>
              </a:r>
              <a:r>
                <a:rPr lang="en-US" sz="2100" b="1" i="1" dirty="0">
                  <a:solidFill>
                    <a:srgbClr val="C00000"/>
                  </a:solidFill>
                </a:rPr>
                <a:t> </a:t>
              </a:r>
              <a:r>
                <a:rPr lang="en-US" sz="2100" b="1" i="1" dirty="0" err="1">
                  <a:solidFill>
                    <a:srgbClr val="C00000"/>
                  </a:solidFill>
                </a:rPr>
                <a:t>hành</a:t>
              </a:r>
              <a:r>
                <a:rPr lang="en-US" sz="2100" b="1" i="1" dirty="0">
                  <a:solidFill>
                    <a:srgbClr val="C00000"/>
                  </a:solidFill>
                </a:rPr>
                <a:t> </a:t>
              </a:r>
              <a:r>
                <a:rPr lang="en-US" sz="2100" b="1" i="1" dirty="0" err="1">
                  <a:solidFill>
                    <a:srgbClr val="C00000"/>
                  </a:solidFill>
                </a:rPr>
                <a:t>chính</a:t>
              </a:r>
              <a:r>
                <a:rPr lang="en-US" sz="2100" b="1" i="1" dirty="0">
                  <a:solidFill>
                    <a:srgbClr val="C00000"/>
                  </a:solidFill>
                </a:rPr>
                <a:t> </a:t>
              </a:r>
              <a:r>
                <a:rPr lang="en-US" sz="2100" b="1" i="1" dirty="0" err="1">
                  <a:solidFill>
                    <a:srgbClr val="C00000"/>
                  </a:solidFill>
                </a:rPr>
                <a:t>Việt</a:t>
              </a:r>
              <a:r>
                <a:rPr lang="en-US" sz="2100" b="1" i="1" dirty="0">
                  <a:solidFill>
                    <a:srgbClr val="C00000"/>
                  </a:solidFill>
                </a:rPr>
                <a:t> Nam </a:t>
              </a:r>
              <a:r>
                <a:rPr lang="en-US" sz="2100" b="1" i="1" dirty="0" err="1">
                  <a:solidFill>
                    <a:srgbClr val="C00000"/>
                  </a:solidFill>
                </a:rPr>
                <a:t>năm</a:t>
              </a:r>
              <a:r>
                <a:rPr lang="en-US" sz="2100" b="1" i="1" dirty="0">
                  <a:solidFill>
                    <a:srgbClr val="C00000"/>
                  </a:solidFill>
                </a:rPr>
                <a:t> 2021: </a:t>
              </a:r>
              <a:r>
                <a:rPr lang="vi-VN" sz="2100" dirty="0"/>
                <a:t>Nêu tên các tỉnh của nước ta có đường biên giới với Trung Quốc?</a:t>
              </a:r>
              <a:endParaRPr lang="en-US" sz="2100" dirty="0"/>
            </a:p>
          </p:txBody>
        </p:sp>
      </p:grpSp>
      <p:pic>
        <p:nvPicPr>
          <p:cNvPr id="14" name="Picture 19">
            <a:extLst>
              <a:ext uri="{FF2B5EF4-FFF2-40B4-BE49-F238E27FC236}">
                <a16:creationId xmlns="" xmlns:a16="http://schemas.microsoft.com/office/drawing/2014/main" id="{F10F687C-8552-5605-302B-DE13AD30CF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894220" y="2629807"/>
            <a:ext cx="2833815" cy="242409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20199222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hinese Revolution by Slidesgo">
  <a:themeElements>
    <a:clrScheme name="Simple Light">
      <a:dk1>
        <a:srgbClr val="211A1B"/>
      </a:dk1>
      <a:lt1>
        <a:srgbClr val="F5F1E4"/>
      </a:lt1>
      <a:dk2>
        <a:srgbClr val="BAA678"/>
      </a:dk2>
      <a:lt2>
        <a:srgbClr val="E7B733"/>
      </a:lt2>
      <a:accent1>
        <a:srgbClr val="E17F3B"/>
      </a:accent1>
      <a:accent2>
        <a:srgbClr val="B0191B"/>
      </a:accent2>
      <a:accent3>
        <a:srgbClr val="91070E"/>
      </a:accent3>
      <a:accent4>
        <a:srgbClr val="C8A6BB"/>
      </a:accent4>
      <a:accent5>
        <a:srgbClr val="59647A"/>
      </a:accent5>
      <a:accent6>
        <a:srgbClr val="FFFFFF"/>
      </a:accent6>
      <a:hlink>
        <a:srgbClr val="211A1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Simple Light">
    <a:dk1>
      <a:srgbClr val="211A1B"/>
    </a:dk1>
    <a:lt1>
      <a:srgbClr val="F5F1E4"/>
    </a:lt1>
    <a:dk2>
      <a:srgbClr val="BAA678"/>
    </a:dk2>
    <a:lt2>
      <a:srgbClr val="E7B733"/>
    </a:lt2>
    <a:accent1>
      <a:srgbClr val="E17F3B"/>
    </a:accent1>
    <a:accent2>
      <a:srgbClr val="B0191B"/>
    </a:accent2>
    <a:accent3>
      <a:srgbClr val="91070E"/>
    </a:accent3>
    <a:accent4>
      <a:srgbClr val="C8A6BB"/>
    </a:accent4>
    <a:accent5>
      <a:srgbClr val="59647A"/>
    </a:accent5>
    <a:accent6>
      <a:srgbClr val="FFFFFF"/>
    </a:accent6>
    <a:hlink>
      <a:srgbClr val="211A1B"/>
    </a:hlink>
    <a:folHlink>
      <a:srgbClr val="0097A7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3355</TotalTime>
  <Words>522</Words>
  <Application>Microsoft Office PowerPoint</Application>
  <PresentationFormat>On-screen Show (16:9)</PresentationFormat>
  <Paragraphs>97</Paragraphs>
  <Slides>30</Slides>
  <Notes>9</Notes>
  <HiddenSlides>0</HiddenSlides>
  <MMClips>14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0" baseType="lpstr">
      <vt:lpstr>iCiel Cadena</vt:lpstr>
      <vt:lpstr>Baclieu</vt:lpstr>
      <vt:lpstr>Lato</vt:lpstr>
      <vt:lpstr>Times New Roman</vt:lpstr>
      <vt:lpstr>SimSun</vt:lpstr>
      <vt:lpstr>Arial</vt:lpstr>
      <vt:lpstr>Roboto</vt:lpstr>
      <vt:lpstr>Calibri Light</vt:lpstr>
      <vt:lpstr>Odibee Sans</vt:lpstr>
      <vt:lpstr>Chinese Revolution by Slidesgo</vt:lpstr>
      <vt:lpstr>Lịch sử và Địa lí: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MỜI CÁC EM  VÀO BÀI MỚI!</dc:title>
  <cp:lastModifiedBy>Microsoft account</cp:lastModifiedBy>
  <cp:revision>211</cp:revision>
  <dcterms:modified xsi:type="dcterms:W3CDTF">2025-03-07T09:49:45Z</dcterms:modified>
</cp:coreProperties>
</file>