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6" r:id="rId3"/>
    <p:sldMasterId id="2147483688" r:id="rId4"/>
    <p:sldMasterId id="2147483692" r:id="rId5"/>
    <p:sldMasterId id="2147483696" r:id="rId6"/>
    <p:sldMasterId id="2147483700" r:id="rId7"/>
    <p:sldMasterId id="2147483704" r:id="rId8"/>
    <p:sldMasterId id="2147483716" r:id="rId9"/>
  </p:sldMasterIdLst>
  <p:notesMasterIdLst>
    <p:notesMasterId r:id="rId44"/>
  </p:notesMasterIdLst>
  <p:sldIdLst>
    <p:sldId id="695" r:id="rId10"/>
    <p:sldId id="697" r:id="rId11"/>
    <p:sldId id="696" r:id="rId12"/>
    <p:sldId id="665" r:id="rId13"/>
    <p:sldId id="530" r:id="rId14"/>
    <p:sldId id="387" r:id="rId15"/>
    <p:sldId id="395" r:id="rId16"/>
    <p:sldId id="531" r:id="rId17"/>
    <p:sldId id="524" r:id="rId18"/>
    <p:sldId id="363" r:id="rId19"/>
    <p:sldId id="666" r:id="rId20"/>
    <p:sldId id="667" r:id="rId21"/>
    <p:sldId id="668" r:id="rId22"/>
    <p:sldId id="669" r:id="rId23"/>
    <p:sldId id="319" r:id="rId24"/>
    <p:sldId id="536" r:id="rId25"/>
    <p:sldId id="263" r:id="rId26"/>
    <p:sldId id="541" r:id="rId27"/>
    <p:sldId id="318" r:id="rId28"/>
    <p:sldId id="653" r:id="rId29"/>
    <p:sldId id="670" r:id="rId30"/>
    <p:sldId id="671" r:id="rId31"/>
    <p:sldId id="672" r:id="rId32"/>
    <p:sldId id="543" r:id="rId33"/>
    <p:sldId id="257" r:id="rId34"/>
    <p:sldId id="258" r:id="rId35"/>
    <p:sldId id="259" r:id="rId36"/>
    <p:sldId id="260" r:id="rId37"/>
    <p:sldId id="261" r:id="rId38"/>
    <p:sldId id="262" r:id="rId39"/>
    <p:sldId id="673" r:id="rId40"/>
    <p:sldId id="301" r:id="rId41"/>
    <p:sldId id="699" r:id="rId42"/>
    <p:sldId id="27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BE8"/>
    <a:srgbClr val="CBCCD9"/>
    <a:srgbClr val="FFFFFF"/>
    <a:srgbClr val="CC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95" autoAdjust="0"/>
    <p:restoredTop sz="94660"/>
  </p:normalViewPr>
  <p:slideViewPr>
    <p:cSldViewPr snapToGrid="0">
      <p:cViewPr varScale="1">
        <p:scale>
          <a:sx n="66" d="100"/>
          <a:sy n="66" d="100"/>
        </p:scale>
        <p:origin x="7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1250360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Chúng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ta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vừa</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quan</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sát</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hiện</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trạng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ô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nhiễm</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môi</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trường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ở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các</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nơi</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Chỗ</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chúng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ta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sinh</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sống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môi</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trường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cũng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đang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bị</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tác</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động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xấu</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Chúng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ta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hãy</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cùng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nhau</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tìm</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hiểu</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xem</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hiện</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trạng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môi</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trường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ở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quê</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mình</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như</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thế</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nào</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a:t>
            </a:r>
            <a:r>
              <a:rPr lang="fr-FR"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Chúng ta cùng đi vào bài học hôm nay nhé –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Tuần 2</a:t>
            </a:r>
            <a:r>
              <a:rPr lang="fr-FR"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3</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 Tiết 2: Chung tay bảo vệ môi trường</a:t>
            </a:r>
            <a:r>
              <a:rPr lang="fr-FR"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571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E8968-0AD4-4A98-931E-E8D0A08F7B57}" type="slidenum">
              <a:rPr lang="en-US" smtClean="0"/>
              <a:t>8</a:t>
            </a:fld>
            <a:endParaRPr lang="en-US"/>
          </a:p>
        </p:txBody>
      </p:sp>
    </p:spTree>
    <p:extLst>
      <p:ext uri="{BB962C8B-B14F-4D97-AF65-F5344CB8AC3E}">
        <p14:creationId xmlns:p14="http://schemas.microsoft.com/office/powerpoint/2010/main" val="1895646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852365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FB31D4-5135-4566-8740-FF39A668DCF8}" type="slidenum">
              <a:rPr lang="vi-VN" smtClean="0"/>
              <a:t>33</a:t>
            </a:fld>
            <a:endParaRPr lang="vi-VN"/>
          </a:p>
        </p:txBody>
      </p:sp>
    </p:spTree>
    <p:extLst>
      <p:ext uri="{BB962C8B-B14F-4D97-AF65-F5344CB8AC3E}">
        <p14:creationId xmlns:p14="http://schemas.microsoft.com/office/powerpoint/2010/main" val="1538357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6.xml"/><Relationship Id="rId5" Type="http://schemas.microsoft.com/office/2007/relationships/hdphoto" Target="../media/hdphoto1.wdp"/><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7.xml"/><Relationship Id="rId5" Type="http://schemas.microsoft.com/office/2007/relationships/hdphoto" Target="../media/hdphoto1.wdp"/><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ransition advClick="0">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ransition advClick="0">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ransition advClick="0">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ransition advClick="0">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ransition advClick="0">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ransition advClick="0">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ransition advClick="0">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ransition advClick="0">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ransition advClick="0">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ransition advClick="0">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ransition advClick="0">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transition advClick="0">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advClick="0">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ransition advClick="0">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a:endParaRPr/>
          </a:p>
        </p:txBody>
      </p:sp>
    </p:spTree>
  </p:cSld>
  <p:clrMapOvr>
    <a:masterClrMapping/>
  </p:clrMapOvr>
  <p:transition advClick="0">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380"/>
            </a:lvl1pPr>
            <a:lvl2pPr marL="453390" indent="0" algn="ctr">
              <a:buNone/>
              <a:defRPr sz="1985"/>
            </a:lvl2pPr>
            <a:lvl3pPr marL="906780" indent="0" algn="ctr">
              <a:buNone/>
              <a:defRPr sz="1785"/>
            </a:lvl3pPr>
            <a:lvl4pPr marL="1360805" indent="0" algn="ctr">
              <a:buNone/>
              <a:defRPr sz="1585"/>
            </a:lvl4pPr>
            <a:lvl5pPr marL="1814195" indent="0" algn="ctr">
              <a:buNone/>
              <a:defRPr sz="1585"/>
            </a:lvl5pPr>
            <a:lvl6pPr marL="2267585" indent="0" algn="ctr">
              <a:buNone/>
              <a:defRPr sz="1585"/>
            </a:lvl6pPr>
            <a:lvl7pPr marL="2720975" indent="0" algn="ctr">
              <a:buNone/>
              <a:defRPr sz="1585"/>
            </a:lvl7pPr>
            <a:lvl8pPr marL="3175000" indent="0" algn="ctr">
              <a:buNone/>
              <a:defRPr sz="1585"/>
            </a:lvl8pPr>
            <a:lvl9pPr marL="3628390" indent="0" algn="ctr">
              <a:buNone/>
              <a:defRPr sz="158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5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0">
                <a:solidFill>
                  <a:schemeClr val="tx1">
                    <a:tint val="75000"/>
                  </a:schemeClr>
                </a:solidFill>
              </a:defRPr>
            </a:lvl1pPr>
            <a:lvl2pPr marL="453390" indent="0">
              <a:buNone/>
              <a:defRPr sz="1985">
                <a:solidFill>
                  <a:schemeClr val="tx1">
                    <a:tint val="75000"/>
                  </a:schemeClr>
                </a:solidFill>
              </a:defRPr>
            </a:lvl2pPr>
            <a:lvl3pPr marL="906780" indent="0">
              <a:buNone/>
              <a:defRPr sz="1785">
                <a:solidFill>
                  <a:schemeClr val="tx1">
                    <a:tint val="75000"/>
                  </a:schemeClr>
                </a:solidFill>
              </a:defRPr>
            </a:lvl3pPr>
            <a:lvl4pPr marL="1360805" indent="0">
              <a:buNone/>
              <a:defRPr sz="1585">
                <a:solidFill>
                  <a:schemeClr val="tx1">
                    <a:tint val="75000"/>
                  </a:schemeClr>
                </a:solidFill>
              </a:defRPr>
            </a:lvl4pPr>
            <a:lvl5pPr marL="1814195" indent="0">
              <a:buNone/>
              <a:defRPr sz="1585">
                <a:solidFill>
                  <a:schemeClr val="tx1">
                    <a:tint val="75000"/>
                  </a:schemeClr>
                </a:solidFill>
              </a:defRPr>
            </a:lvl5pPr>
            <a:lvl6pPr marL="2267585" indent="0">
              <a:buNone/>
              <a:defRPr sz="1585">
                <a:solidFill>
                  <a:schemeClr val="tx1">
                    <a:tint val="75000"/>
                  </a:schemeClr>
                </a:solidFill>
              </a:defRPr>
            </a:lvl6pPr>
            <a:lvl7pPr marL="2720975" indent="0">
              <a:buNone/>
              <a:defRPr sz="1585">
                <a:solidFill>
                  <a:schemeClr val="tx1">
                    <a:tint val="75000"/>
                  </a:schemeClr>
                </a:solidFill>
              </a:defRPr>
            </a:lvl7pPr>
            <a:lvl8pPr marL="3175000" indent="0">
              <a:buNone/>
              <a:defRPr sz="1585">
                <a:solidFill>
                  <a:schemeClr val="tx1">
                    <a:tint val="75000"/>
                  </a:schemeClr>
                </a:solidFill>
              </a:defRPr>
            </a:lvl8pPr>
            <a:lvl9pPr marL="3628390" indent="0">
              <a:buNone/>
              <a:defRPr sz="158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380" b="1"/>
            </a:lvl1pPr>
            <a:lvl2pPr marL="453390" indent="0">
              <a:buNone/>
              <a:defRPr sz="1985" b="1"/>
            </a:lvl2pPr>
            <a:lvl3pPr marL="906780" indent="0">
              <a:buNone/>
              <a:defRPr sz="1785" b="1"/>
            </a:lvl3pPr>
            <a:lvl4pPr marL="1360805" indent="0">
              <a:buNone/>
              <a:defRPr sz="1585" b="1"/>
            </a:lvl4pPr>
            <a:lvl5pPr marL="1814195" indent="0">
              <a:buNone/>
              <a:defRPr sz="1585" b="1"/>
            </a:lvl5pPr>
            <a:lvl6pPr marL="2267585" indent="0">
              <a:buNone/>
              <a:defRPr sz="1585" b="1"/>
            </a:lvl6pPr>
            <a:lvl7pPr marL="2720975" indent="0">
              <a:buNone/>
              <a:defRPr sz="1585" b="1"/>
            </a:lvl7pPr>
            <a:lvl8pPr marL="3175000" indent="0">
              <a:buNone/>
              <a:defRPr sz="1585" b="1"/>
            </a:lvl8pPr>
            <a:lvl9pPr marL="3628390" indent="0">
              <a:buNone/>
              <a:defRPr sz="1585"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2380" b="1"/>
            </a:lvl1pPr>
            <a:lvl2pPr marL="453390" indent="0">
              <a:buNone/>
              <a:defRPr sz="1985" b="1"/>
            </a:lvl2pPr>
            <a:lvl3pPr marL="906780" indent="0">
              <a:buNone/>
              <a:defRPr sz="1785" b="1"/>
            </a:lvl3pPr>
            <a:lvl4pPr marL="1360805" indent="0">
              <a:buNone/>
              <a:defRPr sz="1585" b="1"/>
            </a:lvl4pPr>
            <a:lvl5pPr marL="1814195" indent="0">
              <a:buNone/>
              <a:defRPr sz="1585" b="1"/>
            </a:lvl5pPr>
            <a:lvl6pPr marL="2267585" indent="0">
              <a:buNone/>
              <a:defRPr sz="1585" b="1"/>
            </a:lvl6pPr>
            <a:lvl7pPr marL="2720975" indent="0">
              <a:buNone/>
              <a:defRPr sz="1585" b="1"/>
            </a:lvl7pPr>
            <a:lvl8pPr marL="3175000" indent="0">
              <a:buNone/>
              <a:defRPr sz="1585" b="1"/>
            </a:lvl8pPr>
            <a:lvl9pPr marL="3628390" indent="0">
              <a:buNone/>
              <a:defRPr sz="1585"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6/3/2025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6/3/2025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175"/>
            </a:lvl1pPr>
            <a:lvl2pPr>
              <a:defRPr sz="2775"/>
            </a:lvl2pPr>
            <a:lvl3pPr>
              <a:defRPr sz="2380"/>
            </a:lvl3pPr>
            <a:lvl4pPr>
              <a:defRPr sz="1985"/>
            </a:lvl4pPr>
            <a:lvl5pPr>
              <a:defRPr sz="1985"/>
            </a:lvl5pPr>
            <a:lvl6pPr>
              <a:defRPr sz="1985"/>
            </a:lvl6pPr>
            <a:lvl7pPr>
              <a:defRPr sz="1985"/>
            </a:lvl7pPr>
            <a:lvl8pPr>
              <a:defRPr sz="1985"/>
            </a:lvl8pPr>
            <a:lvl9pPr>
              <a:defRPr sz="19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5"/>
            </a:lvl1pPr>
            <a:lvl2pPr marL="453390" indent="0">
              <a:buNone/>
              <a:defRPr sz="1390"/>
            </a:lvl2pPr>
            <a:lvl3pPr marL="906780" indent="0">
              <a:buNone/>
              <a:defRPr sz="1190"/>
            </a:lvl3pPr>
            <a:lvl4pPr marL="1360805" indent="0">
              <a:buNone/>
              <a:defRPr sz="990"/>
            </a:lvl4pPr>
            <a:lvl5pPr marL="1814195" indent="0">
              <a:buNone/>
              <a:defRPr sz="990"/>
            </a:lvl5pPr>
            <a:lvl6pPr marL="2267585" indent="0">
              <a:buNone/>
              <a:defRPr sz="990"/>
            </a:lvl6pPr>
            <a:lvl7pPr marL="2720975" indent="0">
              <a:buNone/>
              <a:defRPr sz="990"/>
            </a:lvl7pPr>
            <a:lvl8pPr marL="3175000" indent="0">
              <a:buNone/>
              <a:defRPr sz="990"/>
            </a:lvl8pPr>
            <a:lvl9pPr marL="3628390" indent="0">
              <a:buNone/>
              <a:defRPr sz="990"/>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75"/>
            </a:lvl1pPr>
            <a:lvl2pPr marL="453390" indent="0">
              <a:buNone/>
              <a:defRPr sz="2775"/>
            </a:lvl2pPr>
            <a:lvl3pPr marL="906780" indent="0">
              <a:buNone/>
              <a:defRPr sz="2380"/>
            </a:lvl3pPr>
            <a:lvl4pPr marL="1360805" indent="0">
              <a:buNone/>
              <a:defRPr sz="1985"/>
            </a:lvl4pPr>
            <a:lvl5pPr marL="1814195" indent="0">
              <a:buNone/>
              <a:defRPr sz="1985"/>
            </a:lvl5pPr>
            <a:lvl6pPr marL="2267585" indent="0">
              <a:buNone/>
              <a:defRPr sz="1985"/>
            </a:lvl6pPr>
            <a:lvl7pPr marL="2720975" indent="0">
              <a:buNone/>
              <a:defRPr sz="1985"/>
            </a:lvl7pPr>
            <a:lvl8pPr marL="3175000" indent="0">
              <a:buNone/>
              <a:defRPr sz="1985"/>
            </a:lvl8pPr>
            <a:lvl9pPr marL="3628390" indent="0">
              <a:buNone/>
              <a:defRPr sz="1985"/>
            </a:lvl9pPr>
          </a:lstStyle>
          <a:p>
            <a:r>
              <a:rPr lang="en-US"/>
              <a:t>Click icon to add picture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5"/>
            </a:lvl1pPr>
            <a:lvl2pPr marL="453390" indent="0">
              <a:buNone/>
              <a:defRPr sz="1390"/>
            </a:lvl2pPr>
            <a:lvl3pPr marL="906780" indent="0">
              <a:buNone/>
              <a:defRPr sz="1190"/>
            </a:lvl3pPr>
            <a:lvl4pPr marL="1360805" indent="0">
              <a:buNone/>
              <a:defRPr sz="990"/>
            </a:lvl4pPr>
            <a:lvl5pPr marL="1814195" indent="0">
              <a:buNone/>
              <a:defRPr sz="990"/>
            </a:lvl5pPr>
            <a:lvl6pPr marL="2267585" indent="0">
              <a:buNone/>
              <a:defRPr sz="990"/>
            </a:lvl6pPr>
            <a:lvl7pPr marL="2720975" indent="0">
              <a:buNone/>
              <a:defRPr sz="990"/>
            </a:lvl7pPr>
            <a:lvl8pPr marL="3175000" indent="0">
              <a:buNone/>
              <a:defRPr sz="990"/>
            </a:lvl8pPr>
            <a:lvl9pPr marL="3628390" indent="0">
              <a:buNone/>
              <a:defRPr sz="990"/>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p:cNvGrpSpPr/>
          <p:nvPr userDrawn="1"/>
        </p:nvGrpSpPr>
        <p:grpSpPr>
          <a:xfrm>
            <a:off x="-184919" y="-311962"/>
            <a:ext cx="12376919" cy="7169962"/>
            <a:chOff x="-184919" y="-311962"/>
            <a:chExt cx="12376919" cy="7169962"/>
          </a:xfrm>
        </p:grpSpPr>
        <p:grpSp>
          <p:nvGrpSpPr>
            <p:cNvPr id="4" name="Group 3"/>
            <p:cNvGrpSpPr/>
            <p:nvPr/>
          </p:nvGrpSpPr>
          <p:grpSpPr>
            <a:xfrm>
              <a:off x="0" y="-311962"/>
              <a:ext cx="12192000" cy="7169962"/>
              <a:chOff x="0" y="-311962"/>
              <a:chExt cx="12192000" cy="7169962"/>
            </a:xfrm>
          </p:grpSpPr>
          <p:pic>
            <p:nvPicPr>
              <p:cNvPr id="6" name="图片 17" descr="图片包含 游戏机, 食物&#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2" descr="徽标&#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a:fillRect/>
            </a:stretch>
          </p:blipFill>
          <p:spPr>
            <a:xfrm>
              <a:off x="-184919" y="2605157"/>
              <a:ext cx="4548026" cy="4252843"/>
            </a:xfrm>
            <a:prstGeom prst="rect">
              <a:avLst/>
            </a:prstGeom>
          </p:spPr>
        </p:pic>
      </p:grpSp>
    </p:spTree>
  </p:cSld>
  <p:clrMapOvr>
    <a:masterClrMapping/>
  </p:clrMapOvr>
  <p:transition spd="slow">
    <p:push dir="u"/>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p:cNvGrpSpPr/>
          <p:nvPr userDrawn="1"/>
        </p:nvGrpSpPr>
        <p:grpSpPr>
          <a:xfrm>
            <a:off x="-184919" y="-311962"/>
            <a:ext cx="12376919" cy="7169962"/>
            <a:chOff x="-184919" y="-311962"/>
            <a:chExt cx="12376919" cy="7169962"/>
          </a:xfrm>
        </p:grpSpPr>
        <p:grpSp>
          <p:nvGrpSpPr>
            <p:cNvPr id="4" name="Group 3"/>
            <p:cNvGrpSpPr/>
            <p:nvPr/>
          </p:nvGrpSpPr>
          <p:grpSpPr>
            <a:xfrm>
              <a:off x="0" y="-311962"/>
              <a:ext cx="12192000" cy="7169962"/>
              <a:chOff x="0" y="-311962"/>
              <a:chExt cx="12192000" cy="7169962"/>
            </a:xfrm>
          </p:grpSpPr>
          <p:pic>
            <p:nvPicPr>
              <p:cNvPr id="6" name="图片 17" descr="图片包含 游戏机, 食物&#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2" descr="徽标&#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a:fillRect/>
            </a:stretch>
          </p:blipFill>
          <p:spPr>
            <a:xfrm>
              <a:off x="-184919" y="2605157"/>
              <a:ext cx="4548026" cy="4252843"/>
            </a:xfrm>
            <a:prstGeom prst="rect">
              <a:avLst/>
            </a:prstGeom>
          </p:spPr>
        </p:pic>
      </p:grpSp>
    </p:spTree>
  </p:cSld>
  <p:clrMapOvr>
    <a:masterClrMapping/>
  </p:clrMapOvr>
  <p:transition spd="slow">
    <p:push dir="u"/>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p:cNvGrpSpPr/>
          <p:nvPr userDrawn="1"/>
        </p:nvGrpSpPr>
        <p:grpSpPr>
          <a:xfrm>
            <a:off x="-184919" y="-311962"/>
            <a:ext cx="12376919" cy="7169962"/>
            <a:chOff x="-184919" y="-311962"/>
            <a:chExt cx="12376919" cy="7169962"/>
          </a:xfrm>
        </p:grpSpPr>
        <p:grpSp>
          <p:nvGrpSpPr>
            <p:cNvPr id="4" name="Group 3"/>
            <p:cNvGrpSpPr/>
            <p:nvPr/>
          </p:nvGrpSpPr>
          <p:grpSpPr>
            <a:xfrm>
              <a:off x="0" y="-311962"/>
              <a:ext cx="12192000" cy="7169962"/>
              <a:chOff x="0" y="-311962"/>
              <a:chExt cx="12192000" cy="7169962"/>
            </a:xfrm>
          </p:grpSpPr>
          <p:pic>
            <p:nvPicPr>
              <p:cNvPr id="6" name="图片 17" descr="图片包含 游戏机, 食物&#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2" descr="徽标&#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a:fillRect/>
            </a:stretch>
          </p:blipFill>
          <p:spPr>
            <a:xfrm>
              <a:off x="-184919" y="2605157"/>
              <a:ext cx="4548026" cy="4252843"/>
            </a:xfrm>
            <a:prstGeom prst="rect">
              <a:avLst/>
            </a:prstGeom>
          </p:spPr>
        </p:pic>
      </p:grpSp>
    </p:spTree>
  </p:cSld>
  <p:clrMapOvr>
    <a:masterClrMapping/>
  </p:clrMapOvr>
  <p:transition spd="slow">
    <p:push dir="u"/>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p:cNvGrpSpPr/>
          <p:nvPr userDrawn="1"/>
        </p:nvGrpSpPr>
        <p:grpSpPr>
          <a:xfrm>
            <a:off x="-184919" y="-311962"/>
            <a:ext cx="12376919" cy="7169962"/>
            <a:chOff x="-184919" y="-311962"/>
            <a:chExt cx="12376919" cy="7169962"/>
          </a:xfrm>
        </p:grpSpPr>
        <p:grpSp>
          <p:nvGrpSpPr>
            <p:cNvPr id="4" name="Group 3"/>
            <p:cNvGrpSpPr/>
            <p:nvPr/>
          </p:nvGrpSpPr>
          <p:grpSpPr>
            <a:xfrm>
              <a:off x="0" y="-311962"/>
              <a:ext cx="12192000" cy="7169962"/>
              <a:chOff x="0" y="-311962"/>
              <a:chExt cx="12192000" cy="7169962"/>
            </a:xfrm>
          </p:grpSpPr>
          <p:pic>
            <p:nvPicPr>
              <p:cNvPr id="6" name="图片 17" descr="图片包含 游戏机, 食物&#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2" descr="徽标&#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a:fillRect/>
            </a:stretch>
          </p:blipFill>
          <p:spPr>
            <a:xfrm>
              <a:off x="-184919" y="2605157"/>
              <a:ext cx="4548026" cy="4252843"/>
            </a:xfrm>
            <a:prstGeom prst="rect">
              <a:avLst/>
            </a:prstGeom>
          </p:spPr>
        </p:pic>
      </p:gr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6/3/2025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6/3/2025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3.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3.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3.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8.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9.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advClick="0">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4"/>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6/3/2025</a:t>
            </a:fld>
            <a:endParaRPr lang="en-US"/>
          </a:p>
        </p:txBody>
      </p:sp>
      <p:sp>
        <p:nvSpPr>
          <p:cNvPr id="5" name="Footer Placeholder 4"/>
          <p:cNvSpPr>
            <a:spLocks noGrp="1"/>
          </p:cNvSpPr>
          <p:nvPr>
            <p:ph type="ftr" sz="quarter" idx="3"/>
          </p:nvPr>
        </p:nvSpPr>
        <p:spPr>
          <a:xfrm>
            <a:off x="4038600" y="6356353"/>
            <a:ext cx="4114800" cy="365124"/>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3"/>
            <a:ext cx="2743200" cy="365124"/>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iming>
    <p:tnLst>
      <p:par>
        <p:cTn id="1" dur="indefinite" restart="never" nodeType="tmRoot"/>
      </p:par>
    </p:tnLst>
  </p:timing>
  <p:txStyles>
    <p:titleStyle>
      <a:lvl1pPr algn="l" defTabSz="906780"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695" indent="-226695" algn="l" defTabSz="906780" rtl="0" eaLnBrk="1" latinLnBrk="0" hangingPunct="1">
        <a:lnSpc>
          <a:spcPct val="90000"/>
        </a:lnSpc>
        <a:spcBef>
          <a:spcPts val="990"/>
        </a:spcBef>
        <a:buFont typeface="Arial" panose="020B0604020202020204" pitchFamily="34" charset="0"/>
        <a:buChar char="•"/>
        <a:defRPr sz="2775" kern="1200">
          <a:solidFill>
            <a:schemeClr val="tx1"/>
          </a:solidFill>
          <a:latin typeface="+mn-lt"/>
          <a:ea typeface="+mn-ea"/>
          <a:cs typeface="+mn-cs"/>
        </a:defRPr>
      </a:lvl1pPr>
      <a:lvl2pPr marL="680085" indent="-226695" algn="l" defTabSz="906780" rtl="0" eaLnBrk="1" latinLnBrk="0" hangingPunct="1">
        <a:lnSpc>
          <a:spcPct val="90000"/>
        </a:lnSpc>
        <a:spcBef>
          <a:spcPts val="495"/>
        </a:spcBef>
        <a:buFont typeface="Arial" panose="020B0604020202020204" pitchFamily="34" charset="0"/>
        <a:buChar char="•"/>
        <a:defRPr sz="2380" kern="1200">
          <a:solidFill>
            <a:schemeClr val="tx1"/>
          </a:solidFill>
          <a:latin typeface="+mn-lt"/>
          <a:ea typeface="+mn-ea"/>
          <a:cs typeface="+mn-cs"/>
        </a:defRPr>
      </a:lvl2pPr>
      <a:lvl3pPr marL="1134110" indent="-226695" algn="l" defTabSz="906780" rtl="0" eaLnBrk="1" latinLnBrk="0" hangingPunct="1">
        <a:lnSpc>
          <a:spcPct val="90000"/>
        </a:lnSpc>
        <a:spcBef>
          <a:spcPts val="495"/>
        </a:spcBef>
        <a:buFont typeface="Arial" panose="020B0604020202020204" pitchFamily="34" charset="0"/>
        <a:buChar char="•"/>
        <a:defRPr sz="1985" kern="1200">
          <a:solidFill>
            <a:schemeClr val="tx1"/>
          </a:solidFill>
          <a:latin typeface="+mn-lt"/>
          <a:ea typeface="+mn-ea"/>
          <a:cs typeface="+mn-cs"/>
        </a:defRPr>
      </a:lvl3pPr>
      <a:lvl4pPr marL="1587500" indent="-226695" algn="l" defTabSz="906780" rtl="0" eaLnBrk="1" latinLnBrk="0" hangingPunct="1">
        <a:lnSpc>
          <a:spcPct val="90000"/>
        </a:lnSpc>
        <a:spcBef>
          <a:spcPts val="495"/>
        </a:spcBef>
        <a:buFont typeface="Arial" panose="020B0604020202020204" pitchFamily="34" charset="0"/>
        <a:buChar char="•"/>
        <a:defRPr sz="1785" kern="1200">
          <a:solidFill>
            <a:schemeClr val="tx1"/>
          </a:solidFill>
          <a:latin typeface="+mn-lt"/>
          <a:ea typeface="+mn-ea"/>
          <a:cs typeface="+mn-cs"/>
        </a:defRPr>
      </a:lvl4pPr>
      <a:lvl5pPr marL="2040890" indent="-226695" algn="l" defTabSz="906780" rtl="0" eaLnBrk="1" latinLnBrk="0" hangingPunct="1">
        <a:lnSpc>
          <a:spcPct val="90000"/>
        </a:lnSpc>
        <a:spcBef>
          <a:spcPts val="495"/>
        </a:spcBef>
        <a:buFont typeface="Arial" panose="020B0604020202020204" pitchFamily="34" charset="0"/>
        <a:buChar char="•"/>
        <a:defRPr sz="1785" kern="1200">
          <a:solidFill>
            <a:schemeClr val="tx1"/>
          </a:solidFill>
          <a:latin typeface="+mn-lt"/>
          <a:ea typeface="+mn-ea"/>
          <a:cs typeface="+mn-cs"/>
        </a:defRPr>
      </a:lvl5pPr>
      <a:lvl6pPr marL="2494280" indent="-226695" algn="l" defTabSz="906780" rtl="0" eaLnBrk="1" latinLnBrk="0" hangingPunct="1">
        <a:lnSpc>
          <a:spcPct val="90000"/>
        </a:lnSpc>
        <a:spcBef>
          <a:spcPts val="495"/>
        </a:spcBef>
        <a:buFont typeface="Arial" panose="020B0604020202020204" pitchFamily="34" charset="0"/>
        <a:buChar char="•"/>
        <a:defRPr sz="1785" kern="1200">
          <a:solidFill>
            <a:schemeClr val="tx1"/>
          </a:solidFill>
          <a:latin typeface="+mn-lt"/>
          <a:ea typeface="+mn-ea"/>
          <a:cs typeface="+mn-cs"/>
        </a:defRPr>
      </a:lvl6pPr>
      <a:lvl7pPr marL="2947670" indent="-226695" algn="l" defTabSz="906780" rtl="0" eaLnBrk="1" latinLnBrk="0" hangingPunct="1">
        <a:lnSpc>
          <a:spcPct val="90000"/>
        </a:lnSpc>
        <a:spcBef>
          <a:spcPts val="495"/>
        </a:spcBef>
        <a:buFont typeface="Arial" panose="020B0604020202020204" pitchFamily="34" charset="0"/>
        <a:buChar char="•"/>
        <a:defRPr sz="1785" kern="1200">
          <a:solidFill>
            <a:schemeClr val="tx1"/>
          </a:solidFill>
          <a:latin typeface="+mn-lt"/>
          <a:ea typeface="+mn-ea"/>
          <a:cs typeface="+mn-cs"/>
        </a:defRPr>
      </a:lvl7pPr>
      <a:lvl8pPr marL="3401695" indent="-226695" algn="l" defTabSz="906780" rtl="0" eaLnBrk="1" latinLnBrk="0" hangingPunct="1">
        <a:lnSpc>
          <a:spcPct val="90000"/>
        </a:lnSpc>
        <a:spcBef>
          <a:spcPts val="495"/>
        </a:spcBef>
        <a:buFont typeface="Arial" panose="020B0604020202020204" pitchFamily="34" charset="0"/>
        <a:buChar char="•"/>
        <a:defRPr sz="1785" kern="1200">
          <a:solidFill>
            <a:schemeClr val="tx1"/>
          </a:solidFill>
          <a:latin typeface="+mn-lt"/>
          <a:ea typeface="+mn-ea"/>
          <a:cs typeface="+mn-cs"/>
        </a:defRPr>
      </a:lvl8pPr>
      <a:lvl9pPr marL="3855085" indent="-226695" algn="l" defTabSz="906780" rtl="0" eaLnBrk="1" latinLnBrk="0" hangingPunct="1">
        <a:lnSpc>
          <a:spcPct val="90000"/>
        </a:lnSpc>
        <a:spcBef>
          <a:spcPts val="495"/>
        </a:spcBef>
        <a:buFont typeface="Arial" panose="020B0604020202020204" pitchFamily="34" charset="0"/>
        <a:buChar char="•"/>
        <a:defRPr sz="1785" kern="1200">
          <a:solidFill>
            <a:schemeClr val="tx1"/>
          </a:solidFill>
          <a:latin typeface="+mn-lt"/>
          <a:ea typeface="+mn-ea"/>
          <a:cs typeface="+mn-cs"/>
        </a:defRPr>
      </a:lvl9pPr>
    </p:bodyStyle>
    <p:otherStyle>
      <a:defPPr>
        <a:defRPr lang="en-US"/>
      </a:defPPr>
      <a:lvl1pPr marL="0" algn="l" defTabSz="906780" rtl="0" eaLnBrk="1" latinLnBrk="0" hangingPunct="1">
        <a:defRPr sz="1785" kern="1200">
          <a:solidFill>
            <a:schemeClr val="tx1"/>
          </a:solidFill>
          <a:latin typeface="+mn-lt"/>
          <a:ea typeface="+mn-ea"/>
          <a:cs typeface="+mn-cs"/>
        </a:defRPr>
      </a:lvl1pPr>
      <a:lvl2pPr marL="453390" algn="l" defTabSz="906780" rtl="0" eaLnBrk="1" latinLnBrk="0" hangingPunct="1">
        <a:defRPr sz="1785" kern="1200">
          <a:solidFill>
            <a:schemeClr val="tx1"/>
          </a:solidFill>
          <a:latin typeface="+mn-lt"/>
          <a:ea typeface="+mn-ea"/>
          <a:cs typeface="+mn-cs"/>
        </a:defRPr>
      </a:lvl2pPr>
      <a:lvl3pPr marL="906780" algn="l" defTabSz="906780" rtl="0" eaLnBrk="1" latinLnBrk="0" hangingPunct="1">
        <a:defRPr sz="1785" kern="1200">
          <a:solidFill>
            <a:schemeClr val="tx1"/>
          </a:solidFill>
          <a:latin typeface="+mn-lt"/>
          <a:ea typeface="+mn-ea"/>
          <a:cs typeface="+mn-cs"/>
        </a:defRPr>
      </a:lvl3pPr>
      <a:lvl4pPr marL="1360805" algn="l" defTabSz="906780" rtl="0" eaLnBrk="1" latinLnBrk="0" hangingPunct="1">
        <a:defRPr sz="1785" kern="1200">
          <a:solidFill>
            <a:schemeClr val="tx1"/>
          </a:solidFill>
          <a:latin typeface="+mn-lt"/>
          <a:ea typeface="+mn-ea"/>
          <a:cs typeface="+mn-cs"/>
        </a:defRPr>
      </a:lvl4pPr>
      <a:lvl5pPr marL="1814195" algn="l" defTabSz="906780" rtl="0" eaLnBrk="1" latinLnBrk="0" hangingPunct="1">
        <a:defRPr sz="1785" kern="1200">
          <a:solidFill>
            <a:schemeClr val="tx1"/>
          </a:solidFill>
          <a:latin typeface="+mn-lt"/>
          <a:ea typeface="+mn-ea"/>
          <a:cs typeface="+mn-cs"/>
        </a:defRPr>
      </a:lvl5pPr>
      <a:lvl6pPr marL="2267585" algn="l" defTabSz="906780" rtl="0" eaLnBrk="1" latinLnBrk="0" hangingPunct="1">
        <a:defRPr sz="1785" kern="1200">
          <a:solidFill>
            <a:schemeClr val="tx1"/>
          </a:solidFill>
          <a:latin typeface="+mn-lt"/>
          <a:ea typeface="+mn-ea"/>
          <a:cs typeface="+mn-cs"/>
        </a:defRPr>
      </a:lvl6pPr>
      <a:lvl7pPr marL="2720975" algn="l" defTabSz="906780" rtl="0" eaLnBrk="1" latinLnBrk="0" hangingPunct="1">
        <a:defRPr sz="1785" kern="1200">
          <a:solidFill>
            <a:schemeClr val="tx1"/>
          </a:solidFill>
          <a:latin typeface="+mn-lt"/>
          <a:ea typeface="+mn-ea"/>
          <a:cs typeface="+mn-cs"/>
        </a:defRPr>
      </a:lvl7pPr>
      <a:lvl8pPr marL="3175000" algn="l" defTabSz="906780" rtl="0" eaLnBrk="1" latinLnBrk="0" hangingPunct="1">
        <a:defRPr sz="1785" kern="1200">
          <a:solidFill>
            <a:schemeClr val="tx1"/>
          </a:solidFill>
          <a:latin typeface="+mn-lt"/>
          <a:ea typeface="+mn-ea"/>
          <a:cs typeface="+mn-cs"/>
        </a:defRPr>
      </a:lvl8pPr>
      <a:lvl9pPr marL="3628390" algn="l" defTabSz="906780" rtl="0" eaLnBrk="1" latinLnBrk="0" hangingPunct="1">
        <a:defRPr sz="178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pic>
          <p:nvPicPr>
            <p:cNvPr id="8" name="图片 7" descr="图片包含 游戏机, 食物&#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a:fillRect/>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pic>
          <p:nvPicPr>
            <p:cNvPr id="8" name="图片 7" descr="图片包含 游戏机, 食物&#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a:fillRect/>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pic>
          <p:nvPicPr>
            <p:cNvPr id="8" name="图片 7" descr="图片包含 游戏机, 食物&#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a:fillRect/>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pic>
          <p:nvPicPr>
            <p:cNvPr id="8" name="图片 7" descr="图片包含 游戏机, 食物&#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a:fillRect/>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6/3/2025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slideLayout" Target="../slideLayouts/slideLayout2.xml"/><Relationship Id="rId7" Type="http://schemas.openxmlformats.org/officeDocument/2006/relationships/image" Target="../media/image8.GIF"/><Relationship Id="rId12" Type="http://schemas.openxmlformats.org/officeDocument/2006/relationships/image" Target="../media/image13.png"/><Relationship Id="rId2" Type="http://schemas.openxmlformats.org/officeDocument/2006/relationships/audio" Target="file:///F:\nhac\Th&#7853;t%20L&#224;%20Hay%20-%20Xu&#226;n%20Mai%20-%20T&#7843;i_%20lyrics_%20nh&#7841;c%20ch&#7901;%20b&#224;i%20h&#225;t_%20upload%20b&#7903;i%20freshyidol.mp3" TargetMode="External"/><Relationship Id="rId1" Type="http://schemas.microsoft.com/office/2007/relationships/media" Target="file:///F:\nhac\Th&#7853;t%20L&#224;%20Hay%20-%20Xu&#226;n%20Mai%20-%20T&#7843;i_%20lyrics_%20nh&#7841;c%20ch&#7901;%20b&#224;i%20h&#225;t_%20upload%20b&#7903;i%20freshyidol.mp3" TargetMode="Externa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slide" Target="slide1.xml"/><Relationship Id="rId9"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2.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51.xml"/><Relationship Id="rId7"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60.png"/><Relationship Id="rId18" Type="http://schemas.microsoft.com/office/2007/relationships/hdphoto" Target="../media/hdphoto11.wdp"/><Relationship Id="rId26" Type="http://schemas.openxmlformats.org/officeDocument/2006/relationships/slide" Target="slide28.xml"/><Relationship Id="rId3" Type="http://schemas.openxmlformats.org/officeDocument/2006/relationships/image" Target="../media/image55.png"/><Relationship Id="rId21" Type="http://schemas.openxmlformats.org/officeDocument/2006/relationships/image" Target="../media/image64.png"/><Relationship Id="rId34" Type="http://schemas.openxmlformats.org/officeDocument/2006/relationships/image" Target="../media/image69.png"/><Relationship Id="rId7" Type="http://schemas.openxmlformats.org/officeDocument/2006/relationships/image" Target="../media/image57.png"/><Relationship Id="rId12" Type="http://schemas.microsoft.com/office/2007/relationships/hdphoto" Target="../media/hdphoto8.wdp"/><Relationship Id="rId17" Type="http://schemas.openxmlformats.org/officeDocument/2006/relationships/image" Target="../media/image62.png"/><Relationship Id="rId25" Type="http://schemas.openxmlformats.org/officeDocument/2006/relationships/slide" Target="slide31.xml"/><Relationship Id="rId33" Type="http://schemas.openxmlformats.org/officeDocument/2006/relationships/slide" Target="slide32.xml"/><Relationship Id="rId2" Type="http://schemas.openxmlformats.org/officeDocument/2006/relationships/notesSlide" Target="../notesSlides/notesSlide3.xml"/><Relationship Id="rId16" Type="http://schemas.microsoft.com/office/2007/relationships/hdphoto" Target="../media/hdphoto10.wdp"/><Relationship Id="rId20" Type="http://schemas.microsoft.com/office/2007/relationships/hdphoto" Target="../media/hdphoto12.wdp"/><Relationship Id="rId29" Type="http://schemas.openxmlformats.org/officeDocument/2006/relationships/image" Target="../media/image67.png"/><Relationship Id="rId1" Type="http://schemas.openxmlformats.org/officeDocument/2006/relationships/slideLayout" Target="../slideLayouts/slideLayout50.xml"/><Relationship Id="rId6" Type="http://schemas.microsoft.com/office/2007/relationships/hdphoto" Target="../media/hdphoto5.wdp"/><Relationship Id="rId11" Type="http://schemas.openxmlformats.org/officeDocument/2006/relationships/image" Target="../media/image59.png"/><Relationship Id="rId24" Type="http://schemas.openxmlformats.org/officeDocument/2006/relationships/slide" Target="slide29.xml"/><Relationship Id="rId32" Type="http://schemas.microsoft.com/office/2007/relationships/hdphoto" Target="../media/hdphoto15.wdp"/><Relationship Id="rId5" Type="http://schemas.openxmlformats.org/officeDocument/2006/relationships/image" Target="../media/image56.png"/><Relationship Id="rId15" Type="http://schemas.openxmlformats.org/officeDocument/2006/relationships/image" Target="../media/image61.png"/><Relationship Id="rId23" Type="http://schemas.openxmlformats.org/officeDocument/2006/relationships/slide" Target="slide27.xml"/><Relationship Id="rId28" Type="http://schemas.openxmlformats.org/officeDocument/2006/relationships/image" Target="../media/image66.GIF"/><Relationship Id="rId10" Type="http://schemas.microsoft.com/office/2007/relationships/hdphoto" Target="../media/hdphoto7.wdp"/><Relationship Id="rId19" Type="http://schemas.openxmlformats.org/officeDocument/2006/relationships/image" Target="../media/image63.png"/><Relationship Id="rId31" Type="http://schemas.openxmlformats.org/officeDocument/2006/relationships/image" Target="../media/image68.png"/><Relationship Id="rId4" Type="http://schemas.microsoft.com/office/2007/relationships/hdphoto" Target="../media/hdphoto4.wdp"/><Relationship Id="rId9" Type="http://schemas.openxmlformats.org/officeDocument/2006/relationships/image" Target="../media/image58.png"/><Relationship Id="rId14" Type="http://schemas.microsoft.com/office/2007/relationships/hdphoto" Target="../media/hdphoto9.wdp"/><Relationship Id="rId22" Type="http://schemas.microsoft.com/office/2007/relationships/hdphoto" Target="../media/hdphoto13.wdp"/><Relationship Id="rId27" Type="http://schemas.openxmlformats.org/officeDocument/2006/relationships/image" Target="../media/image65.png"/><Relationship Id="rId30" Type="http://schemas.microsoft.com/office/2007/relationships/hdphoto" Target="../media/hdphoto14.wdp"/><Relationship Id="rId35" Type="http://schemas.microsoft.com/office/2007/relationships/hdphoto" Target="../media/hdphoto16.wdp"/></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2.wav"/><Relationship Id="rId7" Type="http://schemas.microsoft.com/office/2007/relationships/hdphoto" Target="../media/hdphoto17.wdp"/><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71.png"/><Relationship Id="rId5" Type="http://schemas.openxmlformats.org/officeDocument/2006/relationships/image" Target="../media/image70.jpeg"/><Relationship Id="rId10" Type="http://schemas.openxmlformats.org/officeDocument/2006/relationships/slide" Target="slide26.xml"/><Relationship Id="rId4" Type="http://schemas.openxmlformats.org/officeDocument/2006/relationships/audio" Target="../media/audio3.wav"/><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2.wav"/><Relationship Id="rId7" Type="http://schemas.microsoft.com/office/2007/relationships/hdphoto" Target="../media/hdphoto17.wdp"/><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71.png"/><Relationship Id="rId5" Type="http://schemas.openxmlformats.org/officeDocument/2006/relationships/image" Target="../media/image70.jpeg"/><Relationship Id="rId10" Type="http://schemas.openxmlformats.org/officeDocument/2006/relationships/slide" Target="slide26.xml"/><Relationship Id="rId4" Type="http://schemas.openxmlformats.org/officeDocument/2006/relationships/audio" Target="../media/audio3.wav"/><Relationship Id="rId9"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2.wav"/><Relationship Id="rId7" Type="http://schemas.microsoft.com/office/2007/relationships/hdphoto" Target="../media/hdphoto17.wdp"/><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71.png"/><Relationship Id="rId5" Type="http://schemas.openxmlformats.org/officeDocument/2006/relationships/image" Target="../media/image70.jpeg"/><Relationship Id="rId10" Type="http://schemas.openxmlformats.org/officeDocument/2006/relationships/slide" Target="slide26.xml"/><Relationship Id="rId4" Type="http://schemas.openxmlformats.org/officeDocument/2006/relationships/audio" Target="../media/audio3.wav"/><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67.xml"/><Relationship Id="rId6" Type="http://schemas.openxmlformats.org/officeDocument/2006/relationships/image" Target="../media/image17.png"/><Relationship Id="rId5" Type="http://schemas.openxmlformats.org/officeDocument/2006/relationships/image" Target="../media/image18.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2.wav"/><Relationship Id="rId7" Type="http://schemas.microsoft.com/office/2007/relationships/hdphoto" Target="../media/hdphoto17.wdp"/><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71.png"/><Relationship Id="rId5" Type="http://schemas.openxmlformats.org/officeDocument/2006/relationships/image" Target="../media/image70.jpeg"/><Relationship Id="rId10" Type="http://schemas.openxmlformats.org/officeDocument/2006/relationships/slide" Target="slide26.xml"/><Relationship Id="rId4" Type="http://schemas.openxmlformats.org/officeDocument/2006/relationships/audio" Target="../media/audio3.wav"/><Relationship Id="rId9"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2.wav"/><Relationship Id="rId7" Type="http://schemas.microsoft.com/office/2007/relationships/hdphoto" Target="../media/hdphoto17.wdp"/><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71.png"/><Relationship Id="rId5" Type="http://schemas.openxmlformats.org/officeDocument/2006/relationships/image" Target="../media/image70.jpeg"/><Relationship Id="rId10" Type="http://schemas.openxmlformats.org/officeDocument/2006/relationships/slide" Target="slide26.xml"/><Relationship Id="rId4" Type="http://schemas.openxmlformats.org/officeDocument/2006/relationships/audio" Target="../media/audio3.wav"/><Relationship Id="rId9"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6.png"/><Relationship Id="rId12"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23.png"/><Relationship Id="rId5" Type="http://schemas.openxmlformats.org/officeDocument/2006/relationships/image" Target="../media/image75.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77.png"/><Relationship Id="rId14" Type="http://schemas.openxmlformats.org/officeDocument/2006/relationships/image" Target="../media/image104.svg"/></Relationships>
</file>

<file path=ppt/slides/_rels/slide33.xml.rels><?xml version="1.0" encoding="UTF-8" standalone="yes"?>
<Relationships xmlns="http://schemas.openxmlformats.org/package/2006/relationships"><Relationship Id="rId8" Type="http://schemas.openxmlformats.org/officeDocument/2006/relationships/image" Target="../media/image82.GIF"/><Relationship Id="rId3" Type="http://schemas.openxmlformats.org/officeDocument/2006/relationships/slideLayout" Target="../slideLayouts/slideLayout7.xml"/><Relationship Id="rId7" Type="http://schemas.openxmlformats.org/officeDocument/2006/relationships/image" Target="../media/image81.png"/><Relationship Id="rId12" Type="http://schemas.openxmlformats.org/officeDocument/2006/relationships/image" Target="../media/image13.png"/><Relationship Id="rId2" Type="http://schemas.openxmlformats.org/officeDocument/2006/relationships/audio" Target="file:///E:\Trang%20t&#7843;i%20xu&#7889;ng\Chu%20Voi%20Con%20O%20Ban%20Don%20-%20Yen%20Huong.mp3" TargetMode="External"/><Relationship Id="rId1" Type="http://schemas.microsoft.com/office/2007/relationships/media" Target="file:///E:\Trang%20t&#7843;i%20xu&#7889;ng\Chu%20Voi%20Con%20O%20Ban%20Don%20-%20Yen%20Huong.mp3" TargetMode="External"/><Relationship Id="rId6" Type="http://schemas.openxmlformats.org/officeDocument/2006/relationships/image" Target="../media/image80.GIF"/><Relationship Id="rId11" Type="http://schemas.openxmlformats.org/officeDocument/2006/relationships/image" Target="../media/image12.png"/><Relationship Id="rId5" Type="http://schemas.openxmlformats.org/officeDocument/2006/relationships/image" Target="../media/image79.jpeg"/><Relationship Id="rId10"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83.GIF"/></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11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11.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6.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3.sv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8.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1.jpe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8.svg"/><Relationship Id="rId4" Type="http://schemas.openxmlformats.org/officeDocument/2006/relationships/image" Target="../media/image16.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uernbar">
            <a:hlinkClick r:id="rId4" action="ppaction://hlinksldjump"/>
          </p:cNvPr>
          <p:cNvPicPr>
            <a:picLocks noChangeAspect="1"/>
          </p:cNvPicPr>
          <p:nvPr/>
        </p:nvPicPr>
        <p:blipFill>
          <a:blip r:embed="rId5"/>
          <a:stretch>
            <a:fillRect/>
          </a:stretch>
        </p:blipFill>
        <p:spPr>
          <a:xfrm>
            <a:off x="3376456" y="6092826"/>
            <a:ext cx="3938587" cy="650875"/>
          </a:xfrm>
          <a:prstGeom prst="rect">
            <a:avLst/>
          </a:prstGeom>
          <a:noFill/>
          <a:ln w="9525">
            <a:noFill/>
          </a:ln>
        </p:spPr>
      </p:pic>
      <p:grpSp>
        <p:nvGrpSpPr>
          <p:cNvPr id="9219" name="Group 3"/>
          <p:cNvGrpSpPr/>
          <p:nvPr/>
        </p:nvGrpSpPr>
        <p:grpSpPr>
          <a:xfrm>
            <a:off x="1752442" y="152400"/>
            <a:ext cx="8153400" cy="3975100"/>
            <a:chOff x="0" y="0"/>
            <a:chExt cx="5760" cy="2552"/>
          </a:xfrm>
        </p:grpSpPr>
        <p:sp>
          <p:nvSpPr>
            <p:cNvPr id="3087" name="WordArt 4" descr="COLUMBIA"/>
            <p:cNvSpPr/>
            <p:nvPr/>
          </p:nvSpPr>
          <p:spPr>
            <a:xfrm>
              <a:off x="192" y="0"/>
              <a:ext cx="5568" cy="1584"/>
            </a:xfrm>
            <a:prstGeom prst="rect">
              <a:avLst/>
            </a:prstGeom>
          </p:spPr>
          <p:txBody>
            <a:bodyPr wrap="none" fromWordArt="1">
              <a:prstTxWarp prst="textCurveUp">
                <a:avLst>
                  <a:gd name="adj" fmla="val 56338"/>
                </a:avLst>
              </a:prstTxWarp>
              <a:normAutofit/>
              <a:scene3d>
                <a:camera prst="legacyObliqueBottomLeft">
                  <a:rot lat="0" lon="0" rev="0"/>
                </a:camera>
                <a:lightRig rig="legacyFlat3" dir="t"/>
              </a:scene3d>
              <a:sp3d extrusionH="430200" prstMaterial="legacyMatte">
                <a:extrusionClr>
                  <a:srgbClr val="FFFFFF"/>
                </a:extrusionClr>
              </a:sp3d>
            </a:bodyPr>
            <a:lstStyle/>
            <a:p>
              <a:pPr algn="ctr"/>
              <a:r>
                <a:rPr lang="en-US" sz="3600" b="1" dirty="0" err="1">
                  <a:blipFill rotWithShape="0">
                    <a:blip r:embed="rId6"/>
                    <a:stretch>
                      <a:fillRect/>
                    </a:stretch>
                  </a:blipFill>
                  <a:latin typeface="VNI-Times" pitchFamily="2" charset="0"/>
                  <a:ea typeface="VNI-Times" pitchFamily="2" charset="0"/>
                </a:rPr>
                <a:t>Chaøo</a:t>
              </a:r>
              <a:r>
                <a:rPr lang="en-US" sz="3600" b="1" dirty="0">
                  <a:blipFill rotWithShape="0">
                    <a:blip r:embed="rId6"/>
                    <a:stretch>
                      <a:fillRect/>
                    </a:stretch>
                  </a:blipFill>
                  <a:latin typeface="VNI-Times" pitchFamily="2" charset="0"/>
                  <a:ea typeface="VNI-Times" pitchFamily="2" charset="0"/>
                </a:rPr>
                <a:t> </a:t>
              </a:r>
              <a:r>
                <a:rPr lang="en-US" sz="3600" b="1" dirty="0" err="1">
                  <a:blipFill rotWithShape="0">
                    <a:blip r:embed="rId6"/>
                    <a:stretch>
                      <a:fillRect/>
                    </a:stretch>
                  </a:blipFill>
                  <a:latin typeface="VNI-Times" pitchFamily="2" charset="0"/>
                  <a:ea typeface="VNI-Times" pitchFamily="2" charset="0"/>
                </a:rPr>
                <a:t>möøng</a:t>
              </a:r>
              <a:r>
                <a:rPr lang="en-US" sz="3600" b="1" dirty="0">
                  <a:blipFill rotWithShape="0">
                    <a:blip r:embed="rId6"/>
                    <a:stretch>
                      <a:fillRect/>
                    </a:stretch>
                  </a:blipFill>
                  <a:latin typeface="VNI-Times" pitchFamily="2" charset="0"/>
                  <a:ea typeface="VNI-Times" pitchFamily="2" charset="0"/>
                </a:rPr>
                <a:t> </a:t>
              </a:r>
              <a:r>
                <a:rPr lang="en-US" sz="3600" b="1" dirty="0" err="1">
                  <a:blipFill rotWithShape="0">
                    <a:blip r:embed="rId6"/>
                    <a:stretch>
                      <a:fillRect/>
                    </a:stretch>
                  </a:blipFill>
                  <a:latin typeface="VNI-Times" pitchFamily="2" charset="0"/>
                  <a:ea typeface="VNI-Times" pitchFamily="2" charset="0"/>
                </a:rPr>
                <a:t>quyù</a:t>
              </a:r>
              <a:r>
                <a:rPr lang="en-US" sz="3600" b="1" dirty="0">
                  <a:blipFill rotWithShape="0">
                    <a:blip r:embed="rId6"/>
                    <a:stretch>
                      <a:fillRect/>
                    </a:stretch>
                  </a:blipFill>
                  <a:latin typeface="VNI-Times" pitchFamily="2" charset="0"/>
                  <a:ea typeface="VNI-Times" pitchFamily="2" charset="0"/>
                </a:rPr>
                <a:t> </a:t>
              </a:r>
              <a:r>
                <a:rPr lang="en-US" sz="3600" b="1" dirty="0" err="1">
                  <a:blipFill rotWithShape="0">
                    <a:blip r:embed="rId6"/>
                    <a:stretch>
                      <a:fillRect/>
                    </a:stretch>
                  </a:blipFill>
                  <a:latin typeface="VNI-Times" pitchFamily="2" charset="0"/>
                  <a:ea typeface="VNI-Times" pitchFamily="2" charset="0"/>
                </a:rPr>
                <a:t>thaày</a:t>
              </a:r>
              <a:r>
                <a:rPr lang="en-US" sz="3600" b="1" dirty="0">
                  <a:blipFill rotWithShape="0">
                    <a:blip r:embed="rId6"/>
                    <a:stretch>
                      <a:fillRect/>
                    </a:stretch>
                  </a:blipFill>
                  <a:latin typeface="VNI-Times" pitchFamily="2" charset="0"/>
                  <a:ea typeface="VNI-Times" pitchFamily="2" charset="0"/>
                </a:rPr>
                <a:t> </a:t>
              </a:r>
              <a:r>
                <a:rPr lang="en-US" sz="3600" b="1" dirty="0" err="1">
                  <a:blipFill rotWithShape="0">
                    <a:blip r:embed="rId6"/>
                    <a:stretch>
                      <a:fillRect/>
                    </a:stretch>
                  </a:blipFill>
                  <a:latin typeface="VNI-Times" pitchFamily="2" charset="0"/>
                  <a:ea typeface="VNI-Times" pitchFamily="2" charset="0"/>
                </a:rPr>
                <a:t>coâ</a:t>
              </a:r>
              <a:r>
                <a:rPr lang="en-US" sz="3600" b="1" dirty="0">
                  <a:blipFill rotWithShape="0">
                    <a:blip r:embed="rId6"/>
                    <a:stretch>
                      <a:fillRect/>
                    </a:stretch>
                  </a:blipFill>
                  <a:latin typeface="VNI-Times" pitchFamily="2" charset="0"/>
                  <a:ea typeface="VNI-Times" pitchFamily="2" charset="0"/>
                </a:rPr>
                <a:t> </a:t>
              </a:r>
            </a:p>
          </p:txBody>
        </p:sp>
        <p:sp>
          <p:nvSpPr>
            <p:cNvPr id="9221" name="WordArt 5"/>
            <p:cNvSpPr>
              <a:spLocks noChangeArrowheads="1" noChangeShapeType="1"/>
            </p:cNvSpPr>
            <p:nvPr/>
          </p:nvSpPr>
          <p:spPr bwMode="auto">
            <a:xfrm>
              <a:off x="0" y="968"/>
              <a:ext cx="5760" cy="1584"/>
            </a:xfrm>
            <a:prstGeom prst="rect">
              <a:avLst/>
            </a:prstGeom>
            <a:extLst>
              <a:ext uri="{91240B29-F687-4F45-9708-019B960494DF}">
                <a14:hiddenLine xmlns:a14="http://schemas.microsoft.com/office/drawing/2010/main" w="9525">
                  <a:solidFill>
                    <a:srgbClr val="000000"/>
                  </a:solidFill>
                  <a:round/>
                </a14:hiddenLine>
              </a:ext>
            </a:extLst>
          </p:spPr>
          <p:txBody>
            <a:bodyPr wrap="none" numCol="1" fromWordArt="1">
              <a:prstTxWarp prst="textDeflateTop">
                <a:avLst>
                  <a:gd name="adj" fmla="val 46875"/>
                </a:avLst>
              </a:prstTxWarp>
            </a:bodyPr>
            <a:lstStyle/>
            <a:p>
              <a:pPr algn="ctr" eaLnBrk="0" fontAlgn="base" hangingPunct="0">
                <a:spcBef>
                  <a:spcPct val="0"/>
                </a:spcBef>
                <a:spcAft>
                  <a:spcPct val="0"/>
                </a:spcAft>
                <a:defRPr/>
              </a:pPr>
              <a:r>
                <a:rPr lang="en-US" sz="3600" b="1" dirty="0">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5000"/>
                      </a:srgbClr>
                    </a:outerShdw>
                  </a:effectLst>
                  <a:latin typeface="VNI-Ariston" pitchFamily="2" charset="0"/>
                </a:rPr>
                <a:t> </a:t>
              </a:r>
              <a:r>
                <a:rPr lang="en-US" sz="3600" b="1" dirty="0" err="1">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5000"/>
                      </a:srgbClr>
                    </a:outerShdw>
                  </a:effectLst>
                  <a:latin typeface="VNI-Ariston" pitchFamily="2" charset="0"/>
                </a:rPr>
                <a:t>tham</a:t>
              </a:r>
              <a:r>
                <a:rPr lang="en-US" sz="3600" b="1" dirty="0">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5000"/>
                      </a:srgbClr>
                    </a:outerShdw>
                  </a:effectLst>
                  <a:latin typeface="VNI-Ariston" pitchFamily="2" charset="0"/>
                </a:rPr>
                <a:t> </a:t>
              </a:r>
              <a:r>
                <a:rPr lang="en-US" sz="3600" b="1" dirty="0" err="1">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5000"/>
                      </a:srgbClr>
                    </a:outerShdw>
                  </a:effectLst>
                  <a:latin typeface="VNI-Ariston" pitchFamily="2" charset="0"/>
                </a:rPr>
                <a:t>döï</a:t>
              </a:r>
              <a:r>
                <a:rPr lang="en-US" sz="3600" b="1" dirty="0">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5000"/>
                      </a:srgbClr>
                    </a:outerShdw>
                  </a:effectLst>
                  <a:latin typeface="VNI-Ariston" pitchFamily="2" charset="0"/>
                </a:rPr>
                <a:t> </a:t>
              </a:r>
              <a:r>
                <a:rPr lang="en-US" sz="3600" b="1" dirty="0" err="1">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5000"/>
                      </a:srgbClr>
                    </a:outerShdw>
                  </a:effectLst>
                  <a:latin typeface="VNI-Ariston" pitchFamily="2" charset="0"/>
                </a:rPr>
                <a:t>tieát</a:t>
              </a:r>
              <a:r>
                <a:rPr lang="en-US" sz="3600" b="1" dirty="0">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5000"/>
                      </a:srgbClr>
                    </a:outerShdw>
                  </a:effectLst>
                  <a:latin typeface="T"/>
                </a:rPr>
                <a:t> </a:t>
              </a:r>
              <a:r>
                <a:rPr lang="en-US" sz="3600" b="1" dirty="0" err="1">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5000"/>
                      </a:srgbClr>
                    </a:outerShdw>
                  </a:effectLst>
                  <a:latin typeface="T"/>
                </a:rPr>
                <a:t>Hoạt</a:t>
              </a:r>
              <a:r>
                <a:rPr lang="en-US" sz="3600" b="1" dirty="0">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5000"/>
                      </a:srgbClr>
                    </a:outerShdw>
                  </a:effectLst>
                  <a:latin typeface="T"/>
                </a:rPr>
                <a:t> </a:t>
              </a:r>
              <a:r>
                <a:rPr lang="en-US" sz="3600" b="1" dirty="0" err="1">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5000"/>
                      </a:srgbClr>
                    </a:outerShdw>
                  </a:effectLst>
                  <a:latin typeface="T"/>
                </a:rPr>
                <a:t>động</a:t>
              </a:r>
              <a:r>
                <a:rPr lang="en-US" sz="3600" b="1" dirty="0">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5000"/>
                      </a:srgbClr>
                    </a:outerShdw>
                  </a:effectLst>
                  <a:latin typeface="T"/>
                </a:rPr>
                <a:t> </a:t>
              </a:r>
              <a:r>
                <a:rPr lang="en-US" sz="3600" b="1" dirty="0" err="1">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5000"/>
                      </a:srgbClr>
                    </a:outerShdw>
                  </a:effectLst>
                  <a:latin typeface="T"/>
                </a:rPr>
                <a:t>trải</a:t>
              </a:r>
              <a:r>
                <a:rPr lang="en-US" sz="3600" b="1" dirty="0">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5000"/>
                      </a:srgbClr>
                    </a:outerShdw>
                  </a:effectLst>
                  <a:latin typeface="T"/>
                </a:rPr>
                <a:t> </a:t>
              </a:r>
              <a:r>
                <a:rPr lang="en-US" sz="3600" b="1" dirty="0" err="1">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5000"/>
                      </a:srgbClr>
                    </a:outerShdw>
                  </a:effectLst>
                  <a:latin typeface="T"/>
                </a:rPr>
                <a:t>nghiệm</a:t>
              </a:r>
              <a:r>
                <a:rPr lang="en-US" sz="3600" b="1" dirty="0">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5000"/>
                      </a:srgbClr>
                    </a:outerShdw>
                  </a:effectLst>
                  <a:latin typeface="T"/>
                </a:rPr>
                <a:t> </a:t>
              </a:r>
              <a:r>
                <a:rPr lang="en-US" sz="3600" b="1" dirty="0" smtClean="0">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5000"/>
                      </a:srgbClr>
                    </a:outerShdw>
                  </a:effectLst>
                  <a:latin typeface="T"/>
                </a:rPr>
                <a:t> </a:t>
              </a:r>
              <a:r>
                <a:rPr lang="en-US" sz="3600" b="1" dirty="0" err="1" smtClean="0">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5000"/>
                      </a:srgbClr>
                    </a:outerShdw>
                  </a:effectLst>
                  <a:latin typeface="VNI-Ariston" pitchFamily="2" charset="0"/>
                </a:rPr>
                <a:t>hoâm</a:t>
              </a:r>
              <a:r>
                <a:rPr lang="en-US" sz="3600" b="1" dirty="0" smtClean="0">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5000"/>
                      </a:srgbClr>
                    </a:outerShdw>
                  </a:effectLst>
                  <a:latin typeface="VNI-Ariston" pitchFamily="2" charset="0"/>
                </a:rPr>
                <a:t> nay!</a:t>
              </a:r>
              <a:endParaRPr lang="en-US" sz="3600" b="1" dirty="0">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5000"/>
                    </a:srgbClr>
                  </a:outerShdw>
                </a:effectLst>
                <a:latin typeface="VNI-Ariston" pitchFamily="2" charset="0"/>
              </a:endParaRPr>
            </a:p>
          </p:txBody>
        </p:sp>
      </p:grpSp>
      <p:pic>
        <p:nvPicPr>
          <p:cNvPr id="3076" name="Picture 15" descr="E:\Tai lieu giao an dien tu\Anh dong\011.gif"/>
          <p:cNvPicPr>
            <a:picLocks noChangeAspect="1"/>
          </p:cNvPicPr>
          <p:nvPr/>
        </p:nvPicPr>
        <p:blipFill>
          <a:blip r:embed="rId7"/>
          <a:stretch>
            <a:fillRect/>
          </a:stretch>
        </p:blipFill>
        <p:spPr>
          <a:xfrm>
            <a:off x="4952842" y="3733800"/>
            <a:ext cx="1498600" cy="1314450"/>
          </a:xfrm>
          <a:prstGeom prst="rect">
            <a:avLst/>
          </a:prstGeom>
          <a:noFill/>
          <a:ln w="9525">
            <a:noFill/>
          </a:ln>
        </p:spPr>
      </p:pic>
      <p:sp>
        <p:nvSpPr>
          <p:cNvPr id="9223" name="Rectangle 7"/>
          <p:cNvSpPr>
            <a:spLocks noChangeArrowheads="1"/>
          </p:cNvSpPr>
          <p:nvPr/>
        </p:nvSpPr>
        <p:spPr bwMode="auto">
          <a:xfrm>
            <a:off x="3105788" y="5562601"/>
            <a:ext cx="5235575" cy="534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lnSpc>
                <a:spcPct val="90000"/>
              </a:lnSpc>
              <a:spcBef>
                <a:spcPct val="20000"/>
              </a:spcBef>
              <a:spcAft>
                <a:spcPct val="0"/>
              </a:spcAft>
              <a:buClr>
                <a:schemeClr val="tx2"/>
              </a:buClr>
              <a:defRPr/>
            </a:pPr>
            <a:r>
              <a:rPr lang="en-US" altLang="en-US" sz="3200" b="1" i="1" dirty="0">
                <a:effectLst>
                  <a:outerShdw blurRad="38100" dist="38100" dir="2700000" algn="tl">
                    <a:srgbClr val="000000"/>
                  </a:outerShdw>
                </a:effectLst>
                <a:latin typeface="Times New Roman" panose="02020603050405020304" pitchFamily="18" charset="0"/>
              </a:rPr>
              <a:t>GV: Lê </a:t>
            </a:r>
            <a:r>
              <a:rPr lang="en-US" altLang="en-US" sz="3200" b="1" i="1" dirty="0" err="1">
                <a:effectLst>
                  <a:outerShdw blurRad="38100" dist="38100" dir="2700000" algn="tl">
                    <a:srgbClr val="000000"/>
                  </a:outerShdw>
                </a:effectLst>
                <a:latin typeface="Times New Roman" panose="02020603050405020304" pitchFamily="18" charset="0"/>
              </a:rPr>
              <a:t>Thị</a:t>
            </a:r>
            <a:r>
              <a:rPr lang="en-US" altLang="en-US" sz="3200" b="1" i="1" dirty="0">
                <a:effectLst>
                  <a:outerShdw blurRad="38100" dist="38100" dir="2700000" algn="tl">
                    <a:srgbClr val="000000"/>
                  </a:outerShdw>
                </a:effectLst>
                <a:latin typeface="Times New Roman" panose="02020603050405020304" pitchFamily="18" charset="0"/>
              </a:rPr>
              <a:t> Liên – </a:t>
            </a:r>
            <a:r>
              <a:rPr lang="en-US" altLang="en-US" sz="3200" b="1" i="1" dirty="0" err="1">
                <a:effectLst>
                  <a:outerShdw blurRad="38100" dist="38100" dir="2700000" algn="tl">
                    <a:srgbClr val="000000"/>
                  </a:outerShdw>
                </a:effectLst>
                <a:latin typeface="Times New Roman" panose="02020603050405020304" pitchFamily="18" charset="0"/>
              </a:rPr>
              <a:t>Dạy</a:t>
            </a:r>
            <a:r>
              <a:rPr lang="en-US" altLang="en-US" sz="3200" b="1" i="1" dirty="0">
                <a:effectLst>
                  <a:outerShdw blurRad="38100" dist="38100" dir="2700000" algn="tl">
                    <a:srgbClr val="000000"/>
                  </a:outerShdw>
                </a:effectLst>
                <a:latin typeface="Times New Roman" panose="02020603050405020304" pitchFamily="18" charset="0"/>
              </a:rPr>
              <a:t> </a:t>
            </a:r>
            <a:r>
              <a:rPr lang="en-US" altLang="en-US" sz="3200" b="1" i="1" dirty="0" err="1">
                <a:effectLst>
                  <a:outerShdw blurRad="38100" dist="38100" dir="2700000" algn="tl">
                    <a:srgbClr val="000000"/>
                  </a:outerShdw>
                </a:effectLst>
                <a:latin typeface="Times New Roman" panose="02020603050405020304" pitchFamily="18" charset="0"/>
              </a:rPr>
              <a:t>lớp</a:t>
            </a:r>
            <a:r>
              <a:rPr lang="en-US" altLang="en-US" sz="3200" b="1" i="1" dirty="0">
                <a:effectLst>
                  <a:outerShdw blurRad="38100" dist="38100" dir="2700000" algn="tl">
                    <a:srgbClr val="000000"/>
                  </a:outerShdw>
                </a:effectLst>
                <a:latin typeface="Times New Roman" panose="02020603050405020304" pitchFamily="18" charset="0"/>
              </a:rPr>
              <a:t> 5A</a:t>
            </a:r>
            <a:endParaRPr lang="en-US" altLang="en-US" sz="3400" dirty="0">
              <a:effectLst>
                <a:outerShdw blurRad="38100" dist="38100" dir="2700000" algn="tl">
                  <a:srgbClr val="000000"/>
                </a:outerShdw>
              </a:effectLst>
              <a:latin typeface="Arial" panose="020B0604020202020204" pitchFamily="34" charset="0"/>
            </a:endParaRPr>
          </a:p>
        </p:txBody>
      </p:sp>
      <p:pic>
        <p:nvPicPr>
          <p:cNvPr id="3078" name="Picture 8" descr="7D7A701FB8DE42BEBDF1CFFF1AB3F43B"/>
          <p:cNvPicPr>
            <a:picLocks noChangeAspect="1"/>
          </p:cNvPicPr>
          <p:nvPr/>
        </p:nvPicPr>
        <p:blipFill>
          <a:blip r:embed="rId8"/>
          <a:stretch>
            <a:fillRect/>
          </a:stretch>
        </p:blipFill>
        <p:spPr>
          <a:xfrm>
            <a:off x="1523842" y="3352800"/>
            <a:ext cx="857250" cy="2514600"/>
          </a:xfrm>
          <a:prstGeom prst="rect">
            <a:avLst/>
          </a:prstGeom>
          <a:noFill/>
          <a:ln w="9525">
            <a:noFill/>
          </a:ln>
        </p:spPr>
      </p:pic>
      <p:pic>
        <p:nvPicPr>
          <p:cNvPr id="3079" name="Picture 9" descr="7D7A701FB8DE42BEBDF1CFFF1AB3F43B"/>
          <p:cNvPicPr>
            <a:picLocks noChangeAspect="1"/>
          </p:cNvPicPr>
          <p:nvPr/>
        </p:nvPicPr>
        <p:blipFill>
          <a:blip r:embed="rId8"/>
          <a:stretch>
            <a:fillRect/>
          </a:stretch>
        </p:blipFill>
        <p:spPr>
          <a:xfrm>
            <a:off x="9810592" y="3429000"/>
            <a:ext cx="857250" cy="2286000"/>
          </a:xfrm>
          <a:prstGeom prst="rect">
            <a:avLst/>
          </a:prstGeom>
          <a:noFill/>
          <a:ln w="9525">
            <a:noFill/>
          </a:ln>
        </p:spPr>
      </p:pic>
      <p:pic>
        <p:nvPicPr>
          <p:cNvPr id="3080" name="Picture 10" descr="feuerwerk_137"/>
          <p:cNvPicPr>
            <a:picLocks noChangeAspect="1"/>
          </p:cNvPicPr>
          <p:nvPr/>
        </p:nvPicPr>
        <p:blipFill>
          <a:blip r:embed="rId9"/>
          <a:stretch>
            <a:fillRect/>
          </a:stretch>
        </p:blipFill>
        <p:spPr>
          <a:xfrm rot="5400000">
            <a:off x="1600042" y="-76200"/>
            <a:ext cx="1524000" cy="1676400"/>
          </a:xfrm>
          <a:prstGeom prst="rect">
            <a:avLst/>
          </a:prstGeom>
          <a:noFill/>
          <a:ln w="9525">
            <a:noFill/>
          </a:ln>
        </p:spPr>
      </p:pic>
      <p:pic>
        <p:nvPicPr>
          <p:cNvPr id="3081" name="Picture 11" descr="feuerwerk_137"/>
          <p:cNvPicPr>
            <a:picLocks noChangeAspect="1"/>
          </p:cNvPicPr>
          <p:nvPr/>
        </p:nvPicPr>
        <p:blipFill>
          <a:blip r:embed="rId9"/>
          <a:stretch>
            <a:fillRect/>
          </a:stretch>
        </p:blipFill>
        <p:spPr>
          <a:xfrm rot="10800000">
            <a:off x="8915242" y="0"/>
            <a:ext cx="1752600" cy="1341438"/>
          </a:xfrm>
          <a:prstGeom prst="rect">
            <a:avLst/>
          </a:prstGeom>
          <a:noFill/>
          <a:ln w="9525">
            <a:noFill/>
          </a:ln>
        </p:spPr>
      </p:pic>
      <p:pic>
        <p:nvPicPr>
          <p:cNvPr id="9228" name="Thật Là Hay - Xuân Mai - Tải_ lyrics_ nhạc chờ bài hát_ upload bởi freshyidol.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10"/>
          <a:stretch>
            <a:fillRect/>
          </a:stretch>
        </p:blipFill>
        <p:spPr>
          <a:xfrm>
            <a:off x="5257642" y="6248400"/>
            <a:ext cx="304800" cy="304800"/>
          </a:xfrm>
          <a:prstGeom prst="rect">
            <a:avLst/>
          </a:prstGeom>
          <a:noFill/>
          <a:ln w="9525">
            <a:noFill/>
          </a:ln>
        </p:spPr>
      </p:pic>
      <p:sp>
        <p:nvSpPr>
          <p:cNvPr id="3083" name="Text Box 3"/>
          <p:cNvSpPr txBox="1"/>
          <p:nvPr/>
        </p:nvSpPr>
        <p:spPr>
          <a:xfrm>
            <a:off x="2666842" y="14289"/>
            <a:ext cx="6751638" cy="44513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a:spcBef>
                <a:spcPct val="50000"/>
              </a:spcBef>
              <a:buNone/>
            </a:pPr>
            <a:r>
              <a:rPr lang="en-US" altLang="en-US" sz="2300" b="1" dirty="0">
                <a:solidFill>
                  <a:srgbClr val="FF0000"/>
                </a:solidFill>
                <a:latin typeface="Times New Roman" panose="02020603050405020304" pitchFamily="18" charset="0"/>
                <a:cs typeface="Arial" panose="020B0604020202020204" pitchFamily="34" charset="0"/>
              </a:rPr>
              <a:t>ỦY BAN NHÂN DÂN THÀNH PHỐ QUY NHƠN</a:t>
            </a:r>
            <a:r>
              <a:rPr lang="en-US" altLang="en-US" sz="2300" b="1" dirty="0">
                <a:solidFill>
                  <a:srgbClr val="FF0000"/>
                </a:solidFill>
                <a:cs typeface="Arial" panose="020B0604020202020204" pitchFamily="34" charset="0"/>
              </a:rPr>
              <a:t> </a:t>
            </a:r>
            <a:r>
              <a:rPr lang="en-US" altLang="en-US" sz="2300" b="1" u="sng" dirty="0">
                <a:solidFill>
                  <a:srgbClr val="FF0000"/>
                </a:solidFill>
                <a:latin typeface="VNI-Times" pitchFamily="2" charset="0"/>
                <a:cs typeface="Arial" panose="020B0604020202020204" pitchFamily="34" charset="0"/>
              </a:rPr>
              <a:t> </a:t>
            </a:r>
            <a:endParaRPr lang="en-US" altLang="en-US" sz="2300" b="1" u="sng" dirty="0">
              <a:solidFill>
                <a:srgbClr val="FF0000"/>
              </a:solidFill>
              <a:latin typeface="VNI-Times" pitchFamily="2" charset="0"/>
              <a:ea typeface="Arial" panose="020B0604020202020204" pitchFamily="34" charset="0"/>
            </a:endParaRPr>
          </a:p>
        </p:txBody>
      </p:sp>
      <p:sp>
        <p:nvSpPr>
          <p:cNvPr id="3084" name="WordArt 11"/>
          <p:cNvSpPr>
            <a:spLocks noTextEdit="1"/>
          </p:cNvSpPr>
          <p:nvPr/>
        </p:nvSpPr>
        <p:spPr>
          <a:xfrm>
            <a:off x="3505042" y="457200"/>
            <a:ext cx="4656138" cy="381000"/>
          </a:xfrm>
          <a:prstGeom prst="rect">
            <a:avLst/>
          </a:prstGeom>
        </p:spPr>
        <p:txBody>
          <a:bodyPr wrap="none" fromWordArt="1">
            <a:prstTxWarp prst="textPlain">
              <a:avLst>
                <a:gd name="adj" fmla="val 49708"/>
              </a:avLst>
            </a:prstTxWarp>
            <a:normAutofit fontScale="82500" lnSpcReduction="20000"/>
          </a:bodyPr>
          <a:lstStyle/>
          <a:p>
            <a:pPr algn="ctr"/>
            <a:r>
              <a:rPr lang="en-US" sz="2800" i="1">
                <a:ln w="9525" cap="flat" cmpd="sng">
                  <a:solidFill>
                    <a:schemeClr val="tx1"/>
                  </a:solidFill>
                  <a:prstDash val="solid"/>
                  <a:headEnd type="none" w="med" len="med"/>
                  <a:tailEnd type="none" w="med" len="med"/>
                </a:ln>
                <a:solidFill>
                  <a:schemeClr val="bg2"/>
                </a:solidFill>
                <a:effectLst>
                  <a:outerShdw dist="35921" dir="2699999" algn="ctr" rotWithShape="0">
                    <a:srgbClr val="808080">
                      <a:alpha val="75000"/>
                    </a:srgbClr>
                  </a:outerShdw>
                </a:effectLst>
                <a:latin typeface="Times New Roman" panose="02020603050405020304" pitchFamily="18" charset="0"/>
                <a:ea typeface="Times New Roman" panose="02020603050405020304" pitchFamily="18" charset="0"/>
              </a:rPr>
              <a:t>TRƯỜNG TIỂU HỌC HOÀNG QUỐC VIỆT</a:t>
            </a:r>
          </a:p>
        </p:txBody>
      </p:sp>
      <p:pic>
        <p:nvPicPr>
          <p:cNvPr id="3085" name="Picture 11" descr="WhitecornerFlower"/>
          <p:cNvPicPr>
            <a:picLocks noChangeAspect="1"/>
          </p:cNvPicPr>
          <p:nvPr/>
        </p:nvPicPr>
        <p:blipFill>
          <a:blip r:embed="rId11"/>
          <a:stretch>
            <a:fillRect/>
          </a:stretch>
        </p:blipFill>
        <p:spPr>
          <a:xfrm>
            <a:off x="10102057" y="4816793"/>
            <a:ext cx="1828800" cy="1828800"/>
          </a:xfrm>
          <a:prstGeom prst="rect">
            <a:avLst/>
          </a:prstGeom>
          <a:noFill/>
          <a:ln w="9525">
            <a:noFill/>
          </a:ln>
        </p:spPr>
      </p:pic>
      <p:pic>
        <p:nvPicPr>
          <p:cNvPr id="3086" name="Picture 9" descr="WhitecornerFlower"/>
          <p:cNvPicPr>
            <a:picLocks noChangeAspect="1"/>
          </p:cNvPicPr>
          <p:nvPr/>
        </p:nvPicPr>
        <p:blipFill>
          <a:blip r:embed="rId12"/>
          <a:stretch>
            <a:fillRect/>
          </a:stretch>
        </p:blipFill>
        <p:spPr>
          <a:xfrm>
            <a:off x="263050" y="4817110"/>
            <a:ext cx="1828800" cy="18288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indefinite" fill="hold" nodeType="with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3000" fill="hold"/>
                                        <p:tgtEl>
                                          <p:spTgt spid="9219"/>
                                        </p:tgtEl>
                                        <p:attrNameLst>
                                          <p:attrName>ppt_w</p:attrName>
                                        </p:attrNameLst>
                                      </p:cBhvr>
                                      <p:tavLst>
                                        <p:tav tm="0">
                                          <p:val>
                                            <p:fltVal val="0"/>
                                          </p:val>
                                        </p:tav>
                                        <p:tav tm="100000">
                                          <p:val>
                                            <p:strVal val="#ppt_w"/>
                                          </p:val>
                                        </p:tav>
                                      </p:tavLst>
                                    </p:anim>
                                    <p:anim calcmode="lin" valueType="num">
                                      <p:cBhvr>
                                        <p:cTn id="8" dur="3000" fill="hold"/>
                                        <p:tgtEl>
                                          <p:spTgt spid="921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9228"/>
                                        </p:tgtEl>
                                      </p:cBhvr>
                                    </p:animEffect>
                                    <p:set>
                                      <p:cBhvr>
                                        <p:cTn id="13" dur="1" fill="hold">
                                          <p:stCondLst>
                                            <p:cond delay="499"/>
                                          </p:stCondLst>
                                        </p:cTn>
                                        <p:tgtEl>
                                          <p:spTgt spid="9228"/>
                                        </p:tgtEl>
                                        <p:attrNameLst>
                                          <p:attrName>style.visibility</p:attrName>
                                        </p:attrNameLst>
                                      </p:cBhvr>
                                      <p:to>
                                        <p:strVal val="hidden"/>
                                      </p:to>
                                    </p:set>
                                    <p:cmd type="call" cmd="stop">
                                      <p:cBhvr>
                                        <p:cTn id="14" dur="1">
                                          <p:stCondLst>
                                            <p:cond delay="499"/>
                                          </p:stCondLst>
                                        </p:cTn>
                                        <p:tgtEl>
                                          <p:spTgt spid="92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228"/>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99684" fill="hold"/>
                                        <p:tgtEl>
                                          <p:spTgt spid="9228"/>
                                        </p:tgtEl>
                                      </p:cBhvr>
                                    </p:cmd>
                                  </p:childTnLst>
                                </p:cTn>
                              </p:par>
                            </p:childTnLst>
                          </p:cTn>
                        </p:par>
                      </p:childTnLst>
                    </p:cTn>
                  </p:par>
                </p:childTnLst>
              </p:cTn>
              <p:nextCondLst>
                <p:cond evt="onClick" delay="0">
                  <p:tgtEl>
                    <p:spTgt spid="9228"/>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92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10344" y="781458"/>
            <a:ext cx="5297883" cy="31397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52576"/>
            <a:ext cx="12191999" cy="6858000"/>
          </a:xfrm>
          <a:prstGeom prst="rect">
            <a:avLst/>
          </a:prstGeom>
        </p:spPr>
      </p:pic>
      <p:sp>
        <p:nvSpPr>
          <p:cNvPr id="13" name="Hình chữ nhật: Góc Tròn 12"/>
          <p:cNvSpPr/>
          <p:nvPr/>
        </p:nvSpPr>
        <p:spPr>
          <a:xfrm>
            <a:off x="239485" y="223328"/>
            <a:ext cx="11582401" cy="6237171"/>
          </a:xfrm>
          <a:custGeom>
            <a:avLst/>
            <a:gdLst>
              <a:gd name="connsiteX0" fmla="*/ 0 w 6682404"/>
              <a:gd name="connsiteY0" fmla="*/ 1039549 h 6237171"/>
              <a:gd name="connsiteX1" fmla="*/ 1039549 w 6682404"/>
              <a:gd name="connsiteY1" fmla="*/ 0 h 6237171"/>
              <a:gd name="connsiteX2" fmla="*/ 1651131 w 6682404"/>
              <a:gd name="connsiteY2" fmla="*/ 0 h 6237171"/>
              <a:gd name="connsiteX3" fmla="*/ 2400812 w 6682404"/>
              <a:gd name="connsiteY3" fmla="*/ 0 h 6237171"/>
              <a:gd name="connsiteX4" fmla="*/ 2920328 w 6682404"/>
              <a:gd name="connsiteY4" fmla="*/ 0 h 6237171"/>
              <a:gd name="connsiteX5" fmla="*/ 3485877 w 6682404"/>
              <a:gd name="connsiteY5" fmla="*/ 0 h 6237171"/>
              <a:gd name="connsiteX6" fmla="*/ 4005393 w 6682404"/>
              <a:gd name="connsiteY6" fmla="*/ 0 h 6237171"/>
              <a:gd name="connsiteX7" fmla="*/ 4709041 w 6682404"/>
              <a:gd name="connsiteY7" fmla="*/ 0 h 6237171"/>
              <a:gd name="connsiteX8" fmla="*/ 5642855 w 6682404"/>
              <a:gd name="connsiteY8" fmla="*/ 0 h 6237171"/>
              <a:gd name="connsiteX9" fmla="*/ 6682404 w 6682404"/>
              <a:gd name="connsiteY9" fmla="*/ 1039549 h 6237171"/>
              <a:gd name="connsiteX10" fmla="*/ 6682404 w 6682404"/>
              <a:gd name="connsiteY10" fmla="*/ 1732561 h 6237171"/>
              <a:gd name="connsiteX11" fmla="*/ 6682404 w 6682404"/>
              <a:gd name="connsiteY11" fmla="*/ 2383993 h 6237171"/>
              <a:gd name="connsiteX12" fmla="*/ 6682404 w 6682404"/>
              <a:gd name="connsiteY12" fmla="*/ 3077005 h 6237171"/>
              <a:gd name="connsiteX13" fmla="*/ 6682404 w 6682404"/>
              <a:gd name="connsiteY13" fmla="*/ 3811598 h 6237171"/>
              <a:gd name="connsiteX14" fmla="*/ 6682404 w 6682404"/>
              <a:gd name="connsiteY14" fmla="*/ 4421448 h 6237171"/>
              <a:gd name="connsiteX15" fmla="*/ 6682404 w 6682404"/>
              <a:gd name="connsiteY15" fmla="*/ 5197622 h 6237171"/>
              <a:gd name="connsiteX16" fmla="*/ 5642855 w 6682404"/>
              <a:gd name="connsiteY16" fmla="*/ 6237171 h 6237171"/>
              <a:gd name="connsiteX17" fmla="*/ 5031273 w 6682404"/>
              <a:gd name="connsiteY17" fmla="*/ 6237171 h 6237171"/>
              <a:gd name="connsiteX18" fmla="*/ 4373658 w 6682404"/>
              <a:gd name="connsiteY18" fmla="*/ 6237171 h 6237171"/>
              <a:gd name="connsiteX19" fmla="*/ 3854142 w 6682404"/>
              <a:gd name="connsiteY19" fmla="*/ 6237171 h 6237171"/>
              <a:gd name="connsiteX20" fmla="*/ 3196527 w 6682404"/>
              <a:gd name="connsiteY20" fmla="*/ 6237171 h 6237171"/>
              <a:gd name="connsiteX21" fmla="*/ 2446845 w 6682404"/>
              <a:gd name="connsiteY21" fmla="*/ 6237171 h 6237171"/>
              <a:gd name="connsiteX22" fmla="*/ 1789230 w 6682404"/>
              <a:gd name="connsiteY22" fmla="*/ 6237171 h 6237171"/>
              <a:gd name="connsiteX23" fmla="*/ 1039549 w 6682404"/>
              <a:gd name="connsiteY23" fmla="*/ 6237171 h 6237171"/>
              <a:gd name="connsiteX24" fmla="*/ 0 w 6682404"/>
              <a:gd name="connsiteY24" fmla="*/ 5197622 h 6237171"/>
              <a:gd name="connsiteX25" fmla="*/ 0 w 6682404"/>
              <a:gd name="connsiteY25" fmla="*/ 4587771 h 6237171"/>
              <a:gd name="connsiteX26" fmla="*/ 0 w 6682404"/>
              <a:gd name="connsiteY26" fmla="*/ 4019501 h 6237171"/>
              <a:gd name="connsiteX27" fmla="*/ 0 w 6682404"/>
              <a:gd name="connsiteY27" fmla="*/ 3284908 h 6237171"/>
              <a:gd name="connsiteX28" fmla="*/ 0 w 6682404"/>
              <a:gd name="connsiteY28" fmla="*/ 2591896 h 6237171"/>
              <a:gd name="connsiteX29" fmla="*/ 0 w 6682404"/>
              <a:gd name="connsiteY29" fmla="*/ 2023626 h 6237171"/>
              <a:gd name="connsiteX30" fmla="*/ 0 w 6682404"/>
              <a:gd name="connsiteY30" fmla="*/ 1039549 h 623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82404" h="6237171" fill="none" extrusionOk="0">
                <a:moveTo>
                  <a:pt x="0" y="1039549"/>
                </a:moveTo>
                <a:cubicBezTo>
                  <a:pt x="91495" y="446596"/>
                  <a:pt x="334816" y="-16196"/>
                  <a:pt x="1039549" y="0"/>
                </a:cubicBezTo>
                <a:cubicBezTo>
                  <a:pt x="1250319" y="9820"/>
                  <a:pt x="1381949" y="-6716"/>
                  <a:pt x="1651131" y="0"/>
                </a:cubicBezTo>
                <a:cubicBezTo>
                  <a:pt x="1920313" y="6716"/>
                  <a:pt x="2173115" y="-13368"/>
                  <a:pt x="2400812" y="0"/>
                </a:cubicBezTo>
                <a:cubicBezTo>
                  <a:pt x="2628509" y="13368"/>
                  <a:pt x="2702096" y="1375"/>
                  <a:pt x="2920328" y="0"/>
                </a:cubicBezTo>
                <a:cubicBezTo>
                  <a:pt x="3138560" y="-1375"/>
                  <a:pt x="3361522" y="14146"/>
                  <a:pt x="3485877" y="0"/>
                </a:cubicBezTo>
                <a:cubicBezTo>
                  <a:pt x="3610232" y="-14146"/>
                  <a:pt x="3824895" y="3987"/>
                  <a:pt x="4005393" y="0"/>
                </a:cubicBezTo>
                <a:cubicBezTo>
                  <a:pt x="4185891" y="-3987"/>
                  <a:pt x="4539272" y="-12334"/>
                  <a:pt x="4709041" y="0"/>
                </a:cubicBezTo>
                <a:cubicBezTo>
                  <a:pt x="4878810" y="12334"/>
                  <a:pt x="5268095" y="-17930"/>
                  <a:pt x="5642855" y="0"/>
                </a:cubicBezTo>
                <a:cubicBezTo>
                  <a:pt x="6112058" y="42983"/>
                  <a:pt x="6695503" y="535387"/>
                  <a:pt x="6682404" y="1039549"/>
                </a:cubicBezTo>
                <a:cubicBezTo>
                  <a:pt x="6694123" y="1335294"/>
                  <a:pt x="6657031" y="1554394"/>
                  <a:pt x="6682404" y="1732561"/>
                </a:cubicBezTo>
                <a:cubicBezTo>
                  <a:pt x="6707777" y="1910728"/>
                  <a:pt x="6683709" y="2082683"/>
                  <a:pt x="6682404" y="2383993"/>
                </a:cubicBezTo>
                <a:cubicBezTo>
                  <a:pt x="6681099" y="2685303"/>
                  <a:pt x="6681342" y="2738865"/>
                  <a:pt x="6682404" y="3077005"/>
                </a:cubicBezTo>
                <a:cubicBezTo>
                  <a:pt x="6683466" y="3415145"/>
                  <a:pt x="6713683" y="3495235"/>
                  <a:pt x="6682404" y="3811598"/>
                </a:cubicBezTo>
                <a:cubicBezTo>
                  <a:pt x="6651125" y="4127961"/>
                  <a:pt x="6655735" y="4229000"/>
                  <a:pt x="6682404" y="4421448"/>
                </a:cubicBezTo>
                <a:cubicBezTo>
                  <a:pt x="6709074" y="4613896"/>
                  <a:pt x="6694402" y="4991622"/>
                  <a:pt x="6682404" y="5197622"/>
                </a:cubicBezTo>
                <a:cubicBezTo>
                  <a:pt x="6716396" y="5859251"/>
                  <a:pt x="6219300" y="6187689"/>
                  <a:pt x="5642855" y="6237171"/>
                </a:cubicBezTo>
                <a:cubicBezTo>
                  <a:pt x="5396683" y="6254253"/>
                  <a:pt x="5169601" y="6256816"/>
                  <a:pt x="5031273" y="6237171"/>
                </a:cubicBezTo>
                <a:cubicBezTo>
                  <a:pt x="4892945" y="6217526"/>
                  <a:pt x="4589861" y="6227168"/>
                  <a:pt x="4373658" y="6237171"/>
                </a:cubicBezTo>
                <a:cubicBezTo>
                  <a:pt x="4157456" y="6247174"/>
                  <a:pt x="4044171" y="6231275"/>
                  <a:pt x="3854142" y="6237171"/>
                </a:cubicBezTo>
                <a:cubicBezTo>
                  <a:pt x="3664113" y="6243067"/>
                  <a:pt x="3492452" y="6247694"/>
                  <a:pt x="3196527" y="6237171"/>
                </a:cubicBezTo>
                <a:cubicBezTo>
                  <a:pt x="2900603" y="6226648"/>
                  <a:pt x="2789699" y="6226763"/>
                  <a:pt x="2446845" y="6237171"/>
                </a:cubicBezTo>
                <a:cubicBezTo>
                  <a:pt x="2103991" y="6247579"/>
                  <a:pt x="2103718" y="6239562"/>
                  <a:pt x="1789230" y="6237171"/>
                </a:cubicBezTo>
                <a:cubicBezTo>
                  <a:pt x="1474742" y="6234780"/>
                  <a:pt x="1359510" y="6230129"/>
                  <a:pt x="1039549" y="6237171"/>
                </a:cubicBezTo>
                <a:cubicBezTo>
                  <a:pt x="488855" y="6227678"/>
                  <a:pt x="7499" y="5752704"/>
                  <a:pt x="0" y="5197622"/>
                </a:cubicBezTo>
                <a:cubicBezTo>
                  <a:pt x="5652" y="5035608"/>
                  <a:pt x="-24925" y="4857739"/>
                  <a:pt x="0" y="4587771"/>
                </a:cubicBezTo>
                <a:cubicBezTo>
                  <a:pt x="24925" y="4317803"/>
                  <a:pt x="20026" y="4234908"/>
                  <a:pt x="0" y="4019501"/>
                </a:cubicBezTo>
                <a:cubicBezTo>
                  <a:pt x="-20026" y="3804094"/>
                  <a:pt x="-24887" y="3626501"/>
                  <a:pt x="0" y="3284908"/>
                </a:cubicBezTo>
                <a:cubicBezTo>
                  <a:pt x="24887" y="2943315"/>
                  <a:pt x="-12680" y="2921875"/>
                  <a:pt x="0" y="2591896"/>
                </a:cubicBezTo>
                <a:cubicBezTo>
                  <a:pt x="12680" y="2261917"/>
                  <a:pt x="12970" y="2156968"/>
                  <a:pt x="0" y="2023626"/>
                </a:cubicBezTo>
                <a:cubicBezTo>
                  <a:pt x="-12970" y="1890284"/>
                  <a:pt x="-25043" y="1492163"/>
                  <a:pt x="0" y="1039549"/>
                </a:cubicBezTo>
                <a:close/>
              </a:path>
              <a:path w="6682404" h="6237171" stroke="0" extrusionOk="0">
                <a:moveTo>
                  <a:pt x="0" y="1039549"/>
                </a:moveTo>
                <a:cubicBezTo>
                  <a:pt x="117376" y="507687"/>
                  <a:pt x="446376" y="-109704"/>
                  <a:pt x="1039549" y="0"/>
                </a:cubicBezTo>
                <a:cubicBezTo>
                  <a:pt x="1219327" y="23933"/>
                  <a:pt x="1351696" y="18148"/>
                  <a:pt x="1605098" y="0"/>
                </a:cubicBezTo>
                <a:cubicBezTo>
                  <a:pt x="1858500" y="-18148"/>
                  <a:pt x="1933585" y="-21680"/>
                  <a:pt x="2170647" y="0"/>
                </a:cubicBezTo>
                <a:cubicBezTo>
                  <a:pt x="2407709" y="21680"/>
                  <a:pt x="2699611" y="21139"/>
                  <a:pt x="2874295" y="0"/>
                </a:cubicBezTo>
                <a:cubicBezTo>
                  <a:pt x="3048979" y="-21139"/>
                  <a:pt x="3280519" y="21359"/>
                  <a:pt x="3623977" y="0"/>
                </a:cubicBezTo>
                <a:cubicBezTo>
                  <a:pt x="3967435" y="-21359"/>
                  <a:pt x="4008365" y="-18111"/>
                  <a:pt x="4281592" y="0"/>
                </a:cubicBezTo>
                <a:cubicBezTo>
                  <a:pt x="4554820" y="18111"/>
                  <a:pt x="4621788" y="-26125"/>
                  <a:pt x="4893174" y="0"/>
                </a:cubicBezTo>
                <a:cubicBezTo>
                  <a:pt x="5164560" y="26125"/>
                  <a:pt x="5478470" y="2711"/>
                  <a:pt x="5642855" y="0"/>
                </a:cubicBezTo>
                <a:cubicBezTo>
                  <a:pt x="6193713" y="-74271"/>
                  <a:pt x="6767257" y="444567"/>
                  <a:pt x="6682404" y="1039549"/>
                </a:cubicBezTo>
                <a:cubicBezTo>
                  <a:pt x="6654464" y="1219191"/>
                  <a:pt x="6715629" y="1444525"/>
                  <a:pt x="6682404" y="1732561"/>
                </a:cubicBezTo>
                <a:cubicBezTo>
                  <a:pt x="6649179" y="2020597"/>
                  <a:pt x="6665749" y="2124701"/>
                  <a:pt x="6682404" y="2300831"/>
                </a:cubicBezTo>
                <a:cubicBezTo>
                  <a:pt x="6699060" y="2476961"/>
                  <a:pt x="6659888" y="2691499"/>
                  <a:pt x="6682404" y="2869101"/>
                </a:cubicBezTo>
                <a:cubicBezTo>
                  <a:pt x="6704921" y="3046703"/>
                  <a:pt x="6662667" y="3381650"/>
                  <a:pt x="6682404" y="3645275"/>
                </a:cubicBezTo>
                <a:cubicBezTo>
                  <a:pt x="6702141" y="3908900"/>
                  <a:pt x="6704332" y="4021189"/>
                  <a:pt x="6682404" y="4296706"/>
                </a:cubicBezTo>
                <a:cubicBezTo>
                  <a:pt x="6660476" y="4572223"/>
                  <a:pt x="6645145" y="4849938"/>
                  <a:pt x="6682404" y="5197622"/>
                </a:cubicBezTo>
                <a:cubicBezTo>
                  <a:pt x="6695722" y="5777703"/>
                  <a:pt x="6310299" y="6199402"/>
                  <a:pt x="5642855" y="6237171"/>
                </a:cubicBezTo>
                <a:cubicBezTo>
                  <a:pt x="5504891" y="6250561"/>
                  <a:pt x="5256181" y="6251798"/>
                  <a:pt x="5031273" y="6237171"/>
                </a:cubicBezTo>
                <a:cubicBezTo>
                  <a:pt x="4806365" y="6222544"/>
                  <a:pt x="4575295" y="6258116"/>
                  <a:pt x="4327625" y="6237171"/>
                </a:cubicBezTo>
                <a:cubicBezTo>
                  <a:pt x="4079955" y="6216226"/>
                  <a:pt x="3893642" y="6268478"/>
                  <a:pt x="3577943" y="6237171"/>
                </a:cubicBezTo>
                <a:cubicBezTo>
                  <a:pt x="3262244" y="6205864"/>
                  <a:pt x="3157675" y="6224782"/>
                  <a:pt x="3012394" y="6237171"/>
                </a:cubicBezTo>
                <a:cubicBezTo>
                  <a:pt x="2867113" y="6249560"/>
                  <a:pt x="2496964" y="6267811"/>
                  <a:pt x="2308746" y="6237171"/>
                </a:cubicBezTo>
                <a:cubicBezTo>
                  <a:pt x="2120528" y="6206531"/>
                  <a:pt x="1930617" y="6235233"/>
                  <a:pt x="1789230" y="6237171"/>
                </a:cubicBezTo>
                <a:cubicBezTo>
                  <a:pt x="1647843" y="6239109"/>
                  <a:pt x="1249590" y="6263857"/>
                  <a:pt x="1039549" y="6237171"/>
                </a:cubicBezTo>
                <a:cubicBezTo>
                  <a:pt x="561504" y="6197803"/>
                  <a:pt x="-85846" y="5739105"/>
                  <a:pt x="0" y="5197622"/>
                </a:cubicBezTo>
                <a:cubicBezTo>
                  <a:pt x="26850" y="4959968"/>
                  <a:pt x="-9567" y="4853386"/>
                  <a:pt x="0" y="4546191"/>
                </a:cubicBezTo>
                <a:cubicBezTo>
                  <a:pt x="9567" y="4238996"/>
                  <a:pt x="12792" y="4072335"/>
                  <a:pt x="0" y="3811598"/>
                </a:cubicBezTo>
                <a:cubicBezTo>
                  <a:pt x="-12792" y="3550861"/>
                  <a:pt x="23741" y="3438384"/>
                  <a:pt x="0" y="3160166"/>
                </a:cubicBezTo>
                <a:cubicBezTo>
                  <a:pt x="-23741" y="2881948"/>
                  <a:pt x="-15681" y="2716352"/>
                  <a:pt x="0" y="2383993"/>
                </a:cubicBezTo>
                <a:cubicBezTo>
                  <a:pt x="15681" y="2051634"/>
                  <a:pt x="3886" y="1978650"/>
                  <a:pt x="0" y="1815723"/>
                </a:cubicBezTo>
                <a:cubicBezTo>
                  <a:pt x="-3886" y="1652796"/>
                  <a:pt x="15065" y="1273546"/>
                  <a:pt x="0" y="1039549"/>
                </a:cubicBezTo>
                <a:close/>
              </a:path>
            </a:pathLst>
          </a:custGeom>
          <a:ln w="38100">
            <a:solidFill>
              <a:srgbClr val="92574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2088696" y="638855"/>
            <a:ext cx="7675789" cy="52932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52576"/>
            <a:ext cx="12191999" cy="6858000"/>
          </a:xfrm>
          <a:prstGeom prst="rect">
            <a:avLst/>
          </a:prstGeom>
        </p:spPr>
      </p:pic>
      <p:sp>
        <p:nvSpPr>
          <p:cNvPr id="13" name="Hình chữ nhật: Góc Tròn 12"/>
          <p:cNvSpPr/>
          <p:nvPr/>
        </p:nvSpPr>
        <p:spPr>
          <a:xfrm>
            <a:off x="239485" y="223328"/>
            <a:ext cx="11582401" cy="6237171"/>
          </a:xfrm>
          <a:custGeom>
            <a:avLst/>
            <a:gdLst>
              <a:gd name="connsiteX0" fmla="*/ 0 w 6682404"/>
              <a:gd name="connsiteY0" fmla="*/ 1039549 h 6237171"/>
              <a:gd name="connsiteX1" fmla="*/ 1039549 w 6682404"/>
              <a:gd name="connsiteY1" fmla="*/ 0 h 6237171"/>
              <a:gd name="connsiteX2" fmla="*/ 1651131 w 6682404"/>
              <a:gd name="connsiteY2" fmla="*/ 0 h 6237171"/>
              <a:gd name="connsiteX3" fmla="*/ 2400812 w 6682404"/>
              <a:gd name="connsiteY3" fmla="*/ 0 h 6237171"/>
              <a:gd name="connsiteX4" fmla="*/ 2920328 w 6682404"/>
              <a:gd name="connsiteY4" fmla="*/ 0 h 6237171"/>
              <a:gd name="connsiteX5" fmla="*/ 3485877 w 6682404"/>
              <a:gd name="connsiteY5" fmla="*/ 0 h 6237171"/>
              <a:gd name="connsiteX6" fmla="*/ 4005393 w 6682404"/>
              <a:gd name="connsiteY6" fmla="*/ 0 h 6237171"/>
              <a:gd name="connsiteX7" fmla="*/ 4709041 w 6682404"/>
              <a:gd name="connsiteY7" fmla="*/ 0 h 6237171"/>
              <a:gd name="connsiteX8" fmla="*/ 5642855 w 6682404"/>
              <a:gd name="connsiteY8" fmla="*/ 0 h 6237171"/>
              <a:gd name="connsiteX9" fmla="*/ 6682404 w 6682404"/>
              <a:gd name="connsiteY9" fmla="*/ 1039549 h 6237171"/>
              <a:gd name="connsiteX10" fmla="*/ 6682404 w 6682404"/>
              <a:gd name="connsiteY10" fmla="*/ 1732561 h 6237171"/>
              <a:gd name="connsiteX11" fmla="*/ 6682404 w 6682404"/>
              <a:gd name="connsiteY11" fmla="*/ 2383993 h 6237171"/>
              <a:gd name="connsiteX12" fmla="*/ 6682404 w 6682404"/>
              <a:gd name="connsiteY12" fmla="*/ 3077005 h 6237171"/>
              <a:gd name="connsiteX13" fmla="*/ 6682404 w 6682404"/>
              <a:gd name="connsiteY13" fmla="*/ 3811598 h 6237171"/>
              <a:gd name="connsiteX14" fmla="*/ 6682404 w 6682404"/>
              <a:gd name="connsiteY14" fmla="*/ 4421448 h 6237171"/>
              <a:gd name="connsiteX15" fmla="*/ 6682404 w 6682404"/>
              <a:gd name="connsiteY15" fmla="*/ 5197622 h 6237171"/>
              <a:gd name="connsiteX16" fmla="*/ 5642855 w 6682404"/>
              <a:gd name="connsiteY16" fmla="*/ 6237171 h 6237171"/>
              <a:gd name="connsiteX17" fmla="*/ 5031273 w 6682404"/>
              <a:gd name="connsiteY17" fmla="*/ 6237171 h 6237171"/>
              <a:gd name="connsiteX18" fmla="*/ 4373658 w 6682404"/>
              <a:gd name="connsiteY18" fmla="*/ 6237171 h 6237171"/>
              <a:gd name="connsiteX19" fmla="*/ 3854142 w 6682404"/>
              <a:gd name="connsiteY19" fmla="*/ 6237171 h 6237171"/>
              <a:gd name="connsiteX20" fmla="*/ 3196527 w 6682404"/>
              <a:gd name="connsiteY20" fmla="*/ 6237171 h 6237171"/>
              <a:gd name="connsiteX21" fmla="*/ 2446845 w 6682404"/>
              <a:gd name="connsiteY21" fmla="*/ 6237171 h 6237171"/>
              <a:gd name="connsiteX22" fmla="*/ 1789230 w 6682404"/>
              <a:gd name="connsiteY22" fmla="*/ 6237171 h 6237171"/>
              <a:gd name="connsiteX23" fmla="*/ 1039549 w 6682404"/>
              <a:gd name="connsiteY23" fmla="*/ 6237171 h 6237171"/>
              <a:gd name="connsiteX24" fmla="*/ 0 w 6682404"/>
              <a:gd name="connsiteY24" fmla="*/ 5197622 h 6237171"/>
              <a:gd name="connsiteX25" fmla="*/ 0 w 6682404"/>
              <a:gd name="connsiteY25" fmla="*/ 4587771 h 6237171"/>
              <a:gd name="connsiteX26" fmla="*/ 0 w 6682404"/>
              <a:gd name="connsiteY26" fmla="*/ 4019501 h 6237171"/>
              <a:gd name="connsiteX27" fmla="*/ 0 w 6682404"/>
              <a:gd name="connsiteY27" fmla="*/ 3284908 h 6237171"/>
              <a:gd name="connsiteX28" fmla="*/ 0 w 6682404"/>
              <a:gd name="connsiteY28" fmla="*/ 2591896 h 6237171"/>
              <a:gd name="connsiteX29" fmla="*/ 0 w 6682404"/>
              <a:gd name="connsiteY29" fmla="*/ 2023626 h 6237171"/>
              <a:gd name="connsiteX30" fmla="*/ 0 w 6682404"/>
              <a:gd name="connsiteY30" fmla="*/ 1039549 h 623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82404" h="6237171" fill="none" extrusionOk="0">
                <a:moveTo>
                  <a:pt x="0" y="1039549"/>
                </a:moveTo>
                <a:cubicBezTo>
                  <a:pt x="91495" y="446596"/>
                  <a:pt x="334816" y="-16196"/>
                  <a:pt x="1039549" y="0"/>
                </a:cubicBezTo>
                <a:cubicBezTo>
                  <a:pt x="1250319" y="9820"/>
                  <a:pt x="1381949" y="-6716"/>
                  <a:pt x="1651131" y="0"/>
                </a:cubicBezTo>
                <a:cubicBezTo>
                  <a:pt x="1920313" y="6716"/>
                  <a:pt x="2173115" y="-13368"/>
                  <a:pt x="2400812" y="0"/>
                </a:cubicBezTo>
                <a:cubicBezTo>
                  <a:pt x="2628509" y="13368"/>
                  <a:pt x="2702096" y="1375"/>
                  <a:pt x="2920328" y="0"/>
                </a:cubicBezTo>
                <a:cubicBezTo>
                  <a:pt x="3138560" y="-1375"/>
                  <a:pt x="3361522" y="14146"/>
                  <a:pt x="3485877" y="0"/>
                </a:cubicBezTo>
                <a:cubicBezTo>
                  <a:pt x="3610232" y="-14146"/>
                  <a:pt x="3824895" y="3987"/>
                  <a:pt x="4005393" y="0"/>
                </a:cubicBezTo>
                <a:cubicBezTo>
                  <a:pt x="4185891" y="-3987"/>
                  <a:pt x="4539272" y="-12334"/>
                  <a:pt x="4709041" y="0"/>
                </a:cubicBezTo>
                <a:cubicBezTo>
                  <a:pt x="4878810" y="12334"/>
                  <a:pt x="5268095" y="-17930"/>
                  <a:pt x="5642855" y="0"/>
                </a:cubicBezTo>
                <a:cubicBezTo>
                  <a:pt x="6112058" y="42983"/>
                  <a:pt x="6695503" y="535387"/>
                  <a:pt x="6682404" y="1039549"/>
                </a:cubicBezTo>
                <a:cubicBezTo>
                  <a:pt x="6694123" y="1335294"/>
                  <a:pt x="6657031" y="1554394"/>
                  <a:pt x="6682404" y="1732561"/>
                </a:cubicBezTo>
                <a:cubicBezTo>
                  <a:pt x="6707777" y="1910728"/>
                  <a:pt x="6683709" y="2082683"/>
                  <a:pt x="6682404" y="2383993"/>
                </a:cubicBezTo>
                <a:cubicBezTo>
                  <a:pt x="6681099" y="2685303"/>
                  <a:pt x="6681342" y="2738865"/>
                  <a:pt x="6682404" y="3077005"/>
                </a:cubicBezTo>
                <a:cubicBezTo>
                  <a:pt x="6683466" y="3415145"/>
                  <a:pt x="6713683" y="3495235"/>
                  <a:pt x="6682404" y="3811598"/>
                </a:cubicBezTo>
                <a:cubicBezTo>
                  <a:pt x="6651125" y="4127961"/>
                  <a:pt x="6655735" y="4229000"/>
                  <a:pt x="6682404" y="4421448"/>
                </a:cubicBezTo>
                <a:cubicBezTo>
                  <a:pt x="6709074" y="4613896"/>
                  <a:pt x="6694402" y="4991622"/>
                  <a:pt x="6682404" y="5197622"/>
                </a:cubicBezTo>
                <a:cubicBezTo>
                  <a:pt x="6716396" y="5859251"/>
                  <a:pt x="6219300" y="6187689"/>
                  <a:pt x="5642855" y="6237171"/>
                </a:cubicBezTo>
                <a:cubicBezTo>
                  <a:pt x="5396683" y="6254253"/>
                  <a:pt x="5169601" y="6256816"/>
                  <a:pt x="5031273" y="6237171"/>
                </a:cubicBezTo>
                <a:cubicBezTo>
                  <a:pt x="4892945" y="6217526"/>
                  <a:pt x="4589861" y="6227168"/>
                  <a:pt x="4373658" y="6237171"/>
                </a:cubicBezTo>
                <a:cubicBezTo>
                  <a:pt x="4157456" y="6247174"/>
                  <a:pt x="4044171" y="6231275"/>
                  <a:pt x="3854142" y="6237171"/>
                </a:cubicBezTo>
                <a:cubicBezTo>
                  <a:pt x="3664113" y="6243067"/>
                  <a:pt x="3492452" y="6247694"/>
                  <a:pt x="3196527" y="6237171"/>
                </a:cubicBezTo>
                <a:cubicBezTo>
                  <a:pt x="2900603" y="6226648"/>
                  <a:pt x="2789699" y="6226763"/>
                  <a:pt x="2446845" y="6237171"/>
                </a:cubicBezTo>
                <a:cubicBezTo>
                  <a:pt x="2103991" y="6247579"/>
                  <a:pt x="2103718" y="6239562"/>
                  <a:pt x="1789230" y="6237171"/>
                </a:cubicBezTo>
                <a:cubicBezTo>
                  <a:pt x="1474742" y="6234780"/>
                  <a:pt x="1359510" y="6230129"/>
                  <a:pt x="1039549" y="6237171"/>
                </a:cubicBezTo>
                <a:cubicBezTo>
                  <a:pt x="488855" y="6227678"/>
                  <a:pt x="7499" y="5752704"/>
                  <a:pt x="0" y="5197622"/>
                </a:cubicBezTo>
                <a:cubicBezTo>
                  <a:pt x="5652" y="5035608"/>
                  <a:pt x="-24925" y="4857739"/>
                  <a:pt x="0" y="4587771"/>
                </a:cubicBezTo>
                <a:cubicBezTo>
                  <a:pt x="24925" y="4317803"/>
                  <a:pt x="20026" y="4234908"/>
                  <a:pt x="0" y="4019501"/>
                </a:cubicBezTo>
                <a:cubicBezTo>
                  <a:pt x="-20026" y="3804094"/>
                  <a:pt x="-24887" y="3626501"/>
                  <a:pt x="0" y="3284908"/>
                </a:cubicBezTo>
                <a:cubicBezTo>
                  <a:pt x="24887" y="2943315"/>
                  <a:pt x="-12680" y="2921875"/>
                  <a:pt x="0" y="2591896"/>
                </a:cubicBezTo>
                <a:cubicBezTo>
                  <a:pt x="12680" y="2261917"/>
                  <a:pt x="12970" y="2156968"/>
                  <a:pt x="0" y="2023626"/>
                </a:cubicBezTo>
                <a:cubicBezTo>
                  <a:pt x="-12970" y="1890284"/>
                  <a:pt x="-25043" y="1492163"/>
                  <a:pt x="0" y="1039549"/>
                </a:cubicBezTo>
                <a:close/>
              </a:path>
              <a:path w="6682404" h="6237171" stroke="0" extrusionOk="0">
                <a:moveTo>
                  <a:pt x="0" y="1039549"/>
                </a:moveTo>
                <a:cubicBezTo>
                  <a:pt x="117376" y="507687"/>
                  <a:pt x="446376" y="-109704"/>
                  <a:pt x="1039549" y="0"/>
                </a:cubicBezTo>
                <a:cubicBezTo>
                  <a:pt x="1219327" y="23933"/>
                  <a:pt x="1351696" y="18148"/>
                  <a:pt x="1605098" y="0"/>
                </a:cubicBezTo>
                <a:cubicBezTo>
                  <a:pt x="1858500" y="-18148"/>
                  <a:pt x="1933585" y="-21680"/>
                  <a:pt x="2170647" y="0"/>
                </a:cubicBezTo>
                <a:cubicBezTo>
                  <a:pt x="2407709" y="21680"/>
                  <a:pt x="2699611" y="21139"/>
                  <a:pt x="2874295" y="0"/>
                </a:cubicBezTo>
                <a:cubicBezTo>
                  <a:pt x="3048979" y="-21139"/>
                  <a:pt x="3280519" y="21359"/>
                  <a:pt x="3623977" y="0"/>
                </a:cubicBezTo>
                <a:cubicBezTo>
                  <a:pt x="3967435" y="-21359"/>
                  <a:pt x="4008365" y="-18111"/>
                  <a:pt x="4281592" y="0"/>
                </a:cubicBezTo>
                <a:cubicBezTo>
                  <a:pt x="4554820" y="18111"/>
                  <a:pt x="4621788" y="-26125"/>
                  <a:pt x="4893174" y="0"/>
                </a:cubicBezTo>
                <a:cubicBezTo>
                  <a:pt x="5164560" y="26125"/>
                  <a:pt x="5478470" y="2711"/>
                  <a:pt x="5642855" y="0"/>
                </a:cubicBezTo>
                <a:cubicBezTo>
                  <a:pt x="6193713" y="-74271"/>
                  <a:pt x="6767257" y="444567"/>
                  <a:pt x="6682404" y="1039549"/>
                </a:cubicBezTo>
                <a:cubicBezTo>
                  <a:pt x="6654464" y="1219191"/>
                  <a:pt x="6715629" y="1444525"/>
                  <a:pt x="6682404" y="1732561"/>
                </a:cubicBezTo>
                <a:cubicBezTo>
                  <a:pt x="6649179" y="2020597"/>
                  <a:pt x="6665749" y="2124701"/>
                  <a:pt x="6682404" y="2300831"/>
                </a:cubicBezTo>
                <a:cubicBezTo>
                  <a:pt x="6699060" y="2476961"/>
                  <a:pt x="6659888" y="2691499"/>
                  <a:pt x="6682404" y="2869101"/>
                </a:cubicBezTo>
                <a:cubicBezTo>
                  <a:pt x="6704921" y="3046703"/>
                  <a:pt x="6662667" y="3381650"/>
                  <a:pt x="6682404" y="3645275"/>
                </a:cubicBezTo>
                <a:cubicBezTo>
                  <a:pt x="6702141" y="3908900"/>
                  <a:pt x="6704332" y="4021189"/>
                  <a:pt x="6682404" y="4296706"/>
                </a:cubicBezTo>
                <a:cubicBezTo>
                  <a:pt x="6660476" y="4572223"/>
                  <a:pt x="6645145" y="4849938"/>
                  <a:pt x="6682404" y="5197622"/>
                </a:cubicBezTo>
                <a:cubicBezTo>
                  <a:pt x="6695722" y="5777703"/>
                  <a:pt x="6310299" y="6199402"/>
                  <a:pt x="5642855" y="6237171"/>
                </a:cubicBezTo>
                <a:cubicBezTo>
                  <a:pt x="5504891" y="6250561"/>
                  <a:pt x="5256181" y="6251798"/>
                  <a:pt x="5031273" y="6237171"/>
                </a:cubicBezTo>
                <a:cubicBezTo>
                  <a:pt x="4806365" y="6222544"/>
                  <a:pt x="4575295" y="6258116"/>
                  <a:pt x="4327625" y="6237171"/>
                </a:cubicBezTo>
                <a:cubicBezTo>
                  <a:pt x="4079955" y="6216226"/>
                  <a:pt x="3893642" y="6268478"/>
                  <a:pt x="3577943" y="6237171"/>
                </a:cubicBezTo>
                <a:cubicBezTo>
                  <a:pt x="3262244" y="6205864"/>
                  <a:pt x="3157675" y="6224782"/>
                  <a:pt x="3012394" y="6237171"/>
                </a:cubicBezTo>
                <a:cubicBezTo>
                  <a:pt x="2867113" y="6249560"/>
                  <a:pt x="2496964" y="6267811"/>
                  <a:pt x="2308746" y="6237171"/>
                </a:cubicBezTo>
                <a:cubicBezTo>
                  <a:pt x="2120528" y="6206531"/>
                  <a:pt x="1930617" y="6235233"/>
                  <a:pt x="1789230" y="6237171"/>
                </a:cubicBezTo>
                <a:cubicBezTo>
                  <a:pt x="1647843" y="6239109"/>
                  <a:pt x="1249590" y="6263857"/>
                  <a:pt x="1039549" y="6237171"/>
                </a:cubicBezTo>
                <a:cubicBezTo>
                  <a:pt x="561504" y="6197803"/>
                  <a:pt x="-85846" y="5739105"/>
                  <a:pt x="0" y="5197622"/>
                </a:cubicBezTo>
                <a:cubicBezTo>
                  <a:pt x="26850" y="4959968"/>
                  <a:pt x="-9567" y="4853386"/>
                  <a:pt x="0" y="4546191"/>
                </a:cubicBezTo>
                <a:cubicBezTo>
                  <a:pt x="9567" y="4238996"/>
                  <a:pt x="12792" y="4072335"/>
                  <a:pt x="0" y="3811598"/>
                </a:cubicBezTo>
                <a:cubicBezTo>
                  <a:pt x="-12792" y="3550861"/>
                  <a:pt x="23741" y="3438384"/>
                  <a:pt x="0" y="3160166"/>
                </a:cubicBezTo>
                <a:cubicBezTo>
                  <a:pt x="-23741" y="2881948"/>
                  <a:pt x="-15681" y="2716352"/>
                  <a:pt x="0" y="2383993"/>
                </a:cubicBezTo>
                <a:cubicBezTo>
                  <a:pt x="15681" y="2051634"/>
                  <a:pt x="3886" y="1978650"/>
                  <a:pt x="0" y="1815723"/>
                </a:cubicBezTo>
                <a:cubicBezTo>
                  <a:pt x="-3886" y="1652796"/>
                  <a:pt x="15065" y="1273546"/>
                  <a:pt x="0" y="1039549"/>
                </a:cubicBezTo>
                <a:close/>
              </a:path>
            </a:pathLst>
          </a:custGeom>
          <a:ln w="38100">
            <a:solidFill>
              <a:srgbClr val="92574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28" name="Picture 4" descr="Khi nào nên sử dụng kéo cắt cành và 4 điều bạn cần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707571"/>
            <a:ext cx="5404758" cy="3603172"/>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10"/>
          <p:cNvSpPr/>
          <p:nvPr/>
        </p:nvSpPr>
        <p:spPr>
          <a:xfrm>
            <a:off x="1077686" y="4642067"/>
            <a:ext cx="4659085" cy="953190"/>
          </a:xfrm>
          <a:prstGeom prst="roundRect">
            <a:avLst/>
          </a:prstGeom>
          <a:solidFill>
            <a:schemeClr val="accent4">
              <a:lumMod val="20000"/>
              <a:lumOff val="80000"/>
            </a:schemeClr>
          </a:solidFill>
          <a:ln w="12700" cap="flat" cmpd="sng" algn="ctr">
            <a:solidFill>
              <a:srgbClr val="FFC000">
                <a:lumMod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Trồng</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cắt</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tỉa</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lá</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rụng</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xanh</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1030" name="Picture 6" descr="TUỔI TRẺ 8A CHUNG TAY VỆ SINH ĐƯỜNG LÀNG, NGÕ XÓM, ĐÓN NÔNG THÔN MỚI NÂNG  C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1429" y="765401"/>
            <a:ext cx="5078472" cy="3458255"/>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Góc Tròn 10"/>
          <p:cNvSpPr/>
          <p:nvPr/>
        </p:nvSpPr>
        <p:spPr>
          <a:xfrm>
            <a:off x="7053944" y="4489667"/>
            <a:ext cx="3995057" cy="702818"/>
          </a:xfrm>
          <a:prstGeom prst="roundRect">
            <a:avLst/>
          </a:prstGeom>
          <a:solidFill>
            <a:schemeClr val="accent4">
              <a:lumMod val="20000"/>
              <a:lumOff val="80000"/>
            </a:schemeClr>
          </a:solidFill>
          <a:ln w="12700" cap="flat" cmpd="sng" algn="ctr">
            <a:solidFill>
              <a:srgbClr val="FFC000">
                <a:lumMod val="50000"/>
              </a:srgbClr>
            </a:solidFill>
            <a:prstDash val="dash"/>
            <a:miter lim="800000"/>
          </a:ln>
          <a:effectLst/>
        </p:spPr>
        <p:txBody>
          <a:bodyPr rtlCol="0" anchor="ctr"/>
          <a:lstStyle/>
          <a:p>
            <a:pPr lvl="0" algn="ctr">
              <a:defRPr/>
            </a:pPr>
            <a:r>
              <a:rPr lang="en-US" sz="3200" kern="0" dirty="0" err="1">
                <a:solidFill>
                  <a:srgbClr val="002060"/>
                </a:solidFill>
                <a:latin typeface="Cambria" panose="02040503050406030204" pitchFamily="18" charset="0"/>
                <a:ea typeface="Cambria" panose="02040503050406030204" pitchFamily="18" charset="0"/>
              </a:rPr>
              <a:t>Vệ</a:t>
            </a:r>
            <a:r>
              <a:rPr lang="en-US" sz="3200" kern="0" dirty="0">
                <a:solidFill>
                  <a:srgbClr val="002060"/>
                </a:solidFill>
                <a:latin typeface="Cambria" panose="02040503050406030204" pitchFamily="18" charset="0"/>
                <a:ea typeface="Cambria" panose="02040503050406030204" pitchFamily="18" charset="0"/>
              </a:rPr>
              <a:t> </a:t>
            </a:r>
            <a:r>
              <a:rPr lang="en-US" sz="3200" kern="0" dirty="0" err="1">
                <a:solidFill>
                  <a:srgbClr val="002060"/>
                </a:solidFill>
                <a:latin typeface="Cambria" panose="02040503050406030204" pitchFamily="18" charset="0"/>
                <a:ea typeface="Cambria" panose="02040503050406030204" pitchFamily="18" charset="0"/>
              </a:rPr>
              <a:t>sinh</a:t>
            </a:r>
            <a:r>
              <a:rPr lang="en-US" sz="3200" kern="0" dirty="0">
                <a:solidFill>
                  <a:srgbClr val="002060"/>
                </a:solidFill>
                <a:latin typeface="Cambria" panose="02040503050406030204" pitchFamily="18" charset="0"/>
                <a:ea typeface="Cambria" panose="02040503050406030204" pitchFamily="18" charset="0"/>
              </a:rPr>
              <a:t> </a:t>
            </a:r>
            <a:r>
              <a:rPr lang="en-US" sz="3200" kern="0" dirty="0" err="1">
                <a:solidFill>
                  <a:srgbClr val="002060"/>
                </a:solidFill>
                <a:latin typeface="Cambria" panose="02040503050406030204" pitchFamily="18" charset="0"/>
                <a:ea typeface="Cambria" panose="02040503050406030204" pitchFamily="18" charset="0"/>
              </a:rPr>
              <a:t>ngõ</a:t>
            </a:r>
            <a:r>
              <a:rPr lang="en-US" sz="3200" kern="0" dirty="0">
                <a:solidFill>
                  <a:srgbClr val="002060"/>
                </a:solidFill>
                <a:latin typeface="Cambria" panose="02040503050406030204" pitchFamily="18" charset="0"/>
                <a:ea typeface="Cambria" panose="02040503050406030204" pitchFamily="18" charset="0"/>
              </a:rPr>
              <a:t> </a:t>
            </a:r>
            <a:r>
              <a:rPr lang="en-US" sz="3200" kern="0" dirty="0" err="1">
                <a:solidFill>
                  <a:srgbClr val="002060"/>
                </a:solidFill>
                <a:latin typeface="Cambria" panose="02040503050406030204" pitchFamily="18" charset="0"/>
                <a:ea typeface="Cambria" panose="02040503050406030204" pitchFamily="18" charset="0"/>
              </a:rPr>
              <a:t>xóm</a:t>
            </a:r>
            <a:r>
              <a:rPr lang="en-US" sz="3200" kern="0" dirty="0">
                <a:solidFill>
                  <a:srgbClr val="002060"/>
                </a:solidFill>
                <a:latin typeface="Cambria" panose="02040503050406030204" pitchFamily="18" charset="0"/>
                <a:ea typeface="Cambria" panose="02040503050406030204" pitchFamily="18" charset="0"/>
              </a:rPr>
              <a:t>. </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wipe(down)">
                                      <p:cBhvr>
                                        <p:cTn id="1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52576"/>
            <a:ext cx="12191999" cy="6858000"/>
          </a:xfrm>
          <a:prstGeom prst="rect">
            <a:avLst/>
          </a:prstGeom>
        </p:spPr>
      </p:pic>
      <p:sp>
        <p:nvSpPr>
          <p:cNvPr id="13" name="Hình chữ nhật: Góc Tròn 12"/>
          <p:cNvSpPr/>
          <p:nvPr/>
        </p:nvSpPr>
        <p:spPr>
          <a:xfrm>
            <a:off x="239485" y="223328"/>
            <a:ext cx="11582401" cy="6237171"/>
          </a:xfrm>
          <a:custGeom>
            <a:avLst/>
            <a:gdLst>
              <a:gd name="connsiteX0" fmla="*/ 0 w 6682404"/>
              <a:gd name="connsiteY0" fmla="*/ 1039549 h 6237171"/>
              <a:gd name="connsiteX1" fmla="*/ 1039549 w 6682404"/>
              <a:gd name="connsiteY1" fmla="*/ 0 h 6237171"/>
              <a:gd name="connsiteX2" fmla="*/ 1651131 w 6682404"/>
              <a:gd name="connsiteY2" fmla="*/ 0 h 6237171"/>
              <a:gd name="connsiteX3" fmla="*/ 2400812 w 6682404"/>
              <a:gd name="connsiteY3" fmla="*/ 0 h 6237171"/>
              <a:gd name="connsiteX4" fmla="*/ 2920328 w 6682404"/>
              <a:gd name="connsiteY4" fmla="*/ 0 h 6237171"/>
              <a:gd name="connsiteX5" fmla="*/ 3485877 w 6682404"/>
              <a:gd name="connsiteY5" fmla="*/ 0 h 6237171"/>
              <a:gd name="connsiteX6" fmla="*/ 4005393 w 6682404"/>
              <a:gd name="connsiteY6" fmla="*/ 0 h 6237171"/>
              <a:gd name="connsiteX7" fmla="*/ 4709041 w 6682404"/>
              <a:gd name="connsiteY7" fmla="*/ 0 h 6237171"/>
              <a:gd name="connsiteX8" fmla="*/ 5642855 w 6682404"/>
              <a:gd name="connsiteY8" fmla="*/ 0 h 6237171"/>
              <a:gd name="connsiteX9" fmla="*/ 6682404 w 6682404"/>
              <a:gd name="connsiteY9" fmla="*/ 1039549 h 6237171"/>
              <a:gd name="connsiteX10" fmla="*/ 6682404 w 6682404"/>
              <a:gd name="connsiteY10" fmla="*/ 1732561 h 6237171"/>
              <a:gd name="connsiteX11" fmla="*/ 6682404 w 6682404"/>
              <a:gd name="connsiteY11" fmla="*/ 2383993 h 6237171"/>
              <a:gd name="connsiteX12" fmla="*/ 6682404 w 6682404"/>
              <a:gd name="connsiteY12" fmla="*/ 3077005 h 6237171"/>
              <a:gd name="connsiteX13" fmla="*/ 6682404 w 6682404"/>
              <a:gd name="connsiteY13" fmla="*/ 3811598 h 6237171"/>
              <a:gd name="connsiteX14" fmla="*/ 6682404 w 6682404"/>
              <a:gd name="connsiteY14" fmla="*/ 4421448 h 6237171"/>
              <a:gd name="connsiteX15" fmla="*/ 6682404 w 6682404"/>
              <a:gd name="connsiteY15" fmla="*/ 5197622 h 6237171"/>
              <a:gd name="connsiteX16" fmla="*/ 5642855 w 6682404"/>
              <a:gd name="connsiteY16" fmla="*/ 6237171 h 6237171"/>
              <a:gd name="connsiteX17" fmla="*/ 5031273 w 6682404"/>
              <a:gd name="connsiteY17" fmla="*/ 6237171 h 6237171"/>
              <a:gd name="connsiteX18" fmla="*/ 4373658 w 6682404"/>
              <a:gd name="connsiteY18" fmla="*/ 6237171 h 6237171"/>
              <a:gd name="connsiteX19" fmla="*/ 3854142 w 6682404"/>
              <a:gd name="connsiteY19" fmla="*/ 6237171 h 6237171"/>
              <a:gd name="connsiteX20" fmla="*/ 3196527 w 6682404"/>
              <a:gd name="connsiteY20" fmla="*/ 6237171 h 6237171"/>
              <a:gd name="connsiteX21" fmla="*/ 2446845 w 6682404"/>
              <a:gd name="connsiteY21" fmla="*/ 6237171 h 6237171"/>
              <a:gd name="connsiteX22" fmla="*/ 1789230 w 6682404"/>
              <a:gd name="connsiteY22" fmla="*/ 6237171 h 6237171"/>
              <a:gd name="connsiteX23" fmla="*/ 1039549 w 6682404"/>
              <a:gd name="connsiteY23" fmla="*/ 6237171 h 6237171"/>
              <a:gd name="connsiteX24" fmla="*/ 0 w 6682404"/>
              <a:gd name="connsiteY24" fmla="*/ 5197622 h 6237171"/>
              <a:gd name="connsiteX25" fmla="*/ 0 w 6682404"/>
              <a:gd name="connsiteY25" fmla="*/ 4587771 h 6237171"/>
              <a:gd name="connsiteX26" fmla="*/ 0 w 6682404"/>
              <a:gd name="connsiteY26" fmla="*/ 4019501 h 6237171"/>
              <a:gd name="connsiteX27" fmla="*/ 0 w 6682404"/>
              <a:gd name="connsiteY27" fmla="*/ 3284908 h 6237171"/>
              <a:gd name="connsiteX28" fmla="*/ 0 w 6682404"/>
              <a:gd name="connsiteY28" fmla="*/ 2591896 h 6237171"/>
              <a:gd name="connsiteX29" fmla="*/ 0 w 6682404"/>
              <a:gd name="connsiteY29" fmla="*/ 2023626 h 6237171"/>
              <a:gd name="connsiteX30" fmla="*/ 0 w 6682404"/>
              <a:gd name="connsiteY30" fmla="*/ 1039549 h 623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82404" h="6237171" fill="none" extrusionOk="0">
                <a:moveTo>
                  <a:pt x="0" y="1039549"/>
                </a:moveTo>
                <a:cubicBezTo>
                  <a:pt x="91495" y="446596"/>
                  <a:pt x="334816" y="-16196"/>
                  <a:pt x="1039549" y="0"/>
                </a:cubicBezTo>
                <a:cubicBezTo>
                  <a:pt x="1250319" y="9820"/>
                  <a:pt x="1381949" y="-6716"/>
                  <a:pt x="1651131" y="0"/>
                </a:cubicBezTo>
                <a:cubicBezTo>
                  <a:pt x="1920313" y="6716"/>
                  <a:pt x="2173115" y="-13368"/>
                  <a:pt x="2400812" y="0"/>
                </a:cubicBezTo>
                <a:cubicBezTo>
                  <a:pt x="2628509" y="13368"/>
                  <a:pt x="2702096" y="1375"/>
                  <a:pt x="2920328" y="0"/>
                </a:cubicBezTo>
                <a:cubicBezTo>
                  <a:pt x="3138560" y="-1375"/>
                  <a:pt x="3361522" y="14146"/>
                  <a:pt x="3485877" y="0"/>
                </a:cubicBezTo>
                <a:cubicBezTo>
                  <a:pt x="3610232" y="-14146"/>
                  <a:pt x="3824895" y="3987"/>
                  <a:pt x="4005393" y="0"/>
                </a:cubicBezTo>
                <a:cubicBezTo>
                  <a:pt x="4185891" y="-3987"/>
                  <a:pt x="4539272" y="-12334"/>
                  <a:pt x="4709041" y="0"/>
                </a:cubicBezTo>
                <a:cubicBezTo>
                  <a:pt x="4878810" y="12334"/>
                  <a:pt x="5268095" y="-17930"/>
                  <a:pt x="5642855" y="0"/>
                </a:cubicBezTo>
                <a:cubicBezTo>
                  <a:pt x="6112058" y="42983"/>
                  <a:pt x="6695503" y="535387"/>
                  <a:pt x="6682404" y="1039549"/>
                </a:cubicBezTo>
                <a:cubicBezTo>
                  <a:pt x="6694123" y="1335294"/>
                  <a:pt x="6657031" y="1554394"/>
                  <a:pt x="6682404" y="1732561"/>
                </a:cubicBezTo>
                <a:cubicBezTo>
                  <a:pt x="6707777" y="1910728"/>
                  <a:pt x="6683709" y="2082683"/>
                  <a:pt x="6682404" y="2383993"/>
                </a:cubicBezTo>
                <a:cubicBezTo>
                  <a:pt x="6681099" y="2685303"/>
                  <a:pt x="6681342" y="2738865"/>
                  <a:pt x="6682404" y="3077005"/>
                </a:cubicBezTo>
                <a:cubicBezTo>
                  <a:pt x="6683466" y="3415145"/>
                  <a:pt x="6713683" y="3495235"/>
                  <a:pt x="6682404" y="3811598"/>
                </a:cubicBezTo>
                <a:cubicBezTo>
                  <a:pt x="6651125" y="4127961"/>
                  <a:pt x="6655735" y="4229000"/>
                  <a:pt x="6682404" y="4421448"/>
                </a:cubicBezTo>
                <a:cubicBezTo>
                  <a:pt x="6709074" y="4613896"/>
                  <a:pt x="6694402" y="4991622"/>
                  <a:pt x="6682404" y="5197622"/>
                </a:cubicBezTo>
                <a:cubicBezTo>
                  <a:pt x="6716396" y="5859251"/>
                  <a:pt x="6219300" y="6187689"/>
                  <a:pt x="5642855" y="6237171"/>
                </a:cubicBezTo>
                <a:cubicBezTo>
                  <a:pt x="5396683" y="6254253"/>
                  <a:pt x="5169601" y="6256816"/>
                  <a:pt x="5031273" y="6237171"/>
                </a:cubicBezTo>
                <a:cubicBezTo>
                  <a:pt x="4892945" y="6217526"/>
                  <a:pt x="4589861" y="6227168"/>
                  <a:pt x="4373658" y="6237171"/>
                </a:cubicBezTo>
                <a:cubicBezTo>
                  <a:pt x="4157456" y="6247174"/>
                  <a:pt x="4044171" y="6231275"/>
                  <a:pt x="3854142" y="6237171"/>
                </a:cubicBezTo>
                <a:cubicBezTo>
                  <a:pt x="3664113" y="6243067"/>
                  <a:pt x="3492452" y="6247694"/>
                  <a:pt x="3196527" y="6237171"/>
                </a:cubicBezTo>
                <a:cubicBezTo>
                  <a:pt x="2900603" y="6226648"/>
                  <a:pt x="2789699" y="6226763"/>
                  <a:pt x="2446845" y="6237171"/>
                </a:cubicBezTo>
                <a:cubicBezTo>
                  <a:pt x="2103991" y="6247579"/>
                  <a:pt x="2103718" y="6239562"/>
                  <a:pt x="1789230" y="6237171"/>
                </a:cubicBezTo>
                <a:cubicBezTo>
                  <a:pt x="1474742" y="6234780"/>
                  <a:pt x="1359510" y="6230129"/>
                  <a:pt x="1039549" y="6237171"/>
                </a:cubicBezTo>
                <a:cubicBezTo>
                  <a:pt x="488855" y="6227678"/>
                  <a:pt x="7499" y="5752704"/>
                  <a:pt x="0" y="5197622"/>
                </a:cubicBezTo>
                <a:cubicBezTo>
                  <a:pt x="5652" y="5035608"/>
                  <a:pt x="-24925" y="4857739"/>
                  <a:pt x="0" y="4587771"/>
                </a:cubicBezTo>
                <a:cubicBezTo>
                  <a:pt x="24925" y="4317803"/>
                  <a:pt x="20026" y="4234908"/>
                  <a:pt x="0" y="4019501"/>
                </a:cubicBezTo>
                <a:cubicBezTo>
                  <a:pt x="-20026" y="3804094"/>
                  <a:pt x="-24887" y="3626501"/>
                  <a:pt x="0" y="3284908"/>
                </a:cubicBezTo>
                <a:cubicBezTo>
                  <a:pt x="24887" y="2943315"/>
                  <a:pt x="-12680" y="2921875"/>
                  <a:pt x="0" y="2591896"/>
                </a:cubicBezTo>
                <a:cubicBezTo>
                  <a:pt x="12680" y="2261917"/>
                  <a:pt x="12970" y="2156968"/>
                  <a:pt x="0" y="2023626"/>
                </a:cubicBezTo>
                <a:cubicBezTo>
                  <a:pt x="-12970" y="1890284"/>
                  <a:pt x="-25043" y="1492163"/>
                  <a:pt x="0" y="1039549"/>
                </a:cubicBezTo>
                <a:close/>
              </a:path>
              <a:path w="6682404" h="6237171" stroke="0" extrusionOk="0">
                <a:moveTo>
                  <a:pt x="0" y="1039549"/>
                </a:moveTo>
                <a:cubicBezTo>
                  <a:pt x="117376" y="507687"/>
                  <a:pt x="446376" y="-109704"/>
                  <a:pt x="1039549" y="0"/>
                </a:cubicBezTo>
                <a:cubicBezTo>
                  <a:pt x="1219327" y="23933"/>
                  <a:pt x="1351696" y="18148"/>
                  <a:pt x="1605098" y="0"/>
                </a:cubicBezTo>
                <a:cubicBezTo>
                  <a:pt x="1858500" y="-18148"/>
                  <a:pt x="1933585" y="-21680"/>
                  <a:pt x="2170647" y="0"/>
                </a:cubicBezTo>
                <a:cubicBezTo>
                  <a:pt x="2407709" y="21680"/>
                  <a:pt x="2699611" y="21139"/>
                  <a:pt x="2874295" y="0"/>
                </a:cubicBezTo>
                <a:cubicBezTo>
                  <a:pt x="3048979" y="-21139"/>
                  <a:pt x="3280519" y="21359"/>
                  <a:pt x="3623977" y="0"/>
                </a:cubicBezTo>
                <a:cubicBezTo>
                  <a:pt x="3967435" y="-21359"/>
                  <a:pt x="4008365" y="-18111"/>
                  <a:pt x="4281592" y="0"/>
                </a:cubicBezTo>
                <a:cubicBezTo>
                  <a:pt x="4554820" y="18111"/>
                  <a:pt x="4621788" y="-26125"/>
                  <a:pt x="4893174" y="0"/>
                </a:cubicBezTo>
                <a:cubicBezTo>
                  <a:pt x="5164560" y="26125"/>
                  <a:pt x="5478470" y="2711"/>
                  <a:pt x="5642855" y="0"/>
                </a:cubicBezTo>
                <a:cubicBezTo>
                  <a:pt x="6193713" y="-74271"/>
                  <a:pt x="6767257" y="444567"/>
                  <a:pt x="6682404" y="1039549"/>
                </a:cubicBezTo>
                <a:cubicBezTo>
                  <a:pt x="6654464" y="1219191"/>
                  <a:pt x="6715629" y="1444525"/>
                  <a:pt x="6682404" y="1732561"/>
                </a:cubicBezTo>
                <a:cubicBezTo>
                  <a:pt x="6649179" y="2020597"/>
                  <a:pt x="6665749" y="2124701"/>
                  <a:pt x="6682404" y="2300831"/>
                </a:cubicBezTo>
                <a:cubicBezTo>
                  <a:pt x="6699060" y="2476961"/>
                  <a:pt x="6659888" y="2691499"/>
                  <a:pt x="6682404" y="2869101"/>
                </a:cubicBezTo>
                <a:cubicBezTo>
                  <a:pt x="6704921" y="3046703"/>
                  <a:pt x="6662667" y="3381650"/>
                  <a:pt x="6682404" y="3645275"/>
                </a:cubicBezTo>
                <a:cubicBezTo>
                  <a:pt x="6702141" y="3908900"/>
                  <a:pt x="6704332" y="4021189"/>
                  <a:pt x="6682404" y="4296706"/>
                </a:cubicBezTo>
                <a:cubicBezTo>
                  <a:pt x="6660476" y="4572223"/>
                  <a:pt x="6645145" y="4849938"/>
                  <a:pt x="6682404" y="5197622"/>
                </a:cubicBezTo>
                <a:cubicBezTo>
                  <a:pt x="6695722" y="5777703"/>
                  <a:pt x="6310299" y="6199402"/>
                  <a:pt x="5642855" y="6237171"/>
                </a:cubicBezTo>
                <a:cubicBezTo>
                  <a:pt x="5504891" y="6250561"/>
                  <a:pt x="5256181" y="6251798"/>
                  <a:pt x="5031273" y="6237171"/>
                </a:cubicBezTo>
                <a:cubicBezTo>
                  <a:pt x="4806365" y="6222544"/>
                  <a:pt x="4575295" y="6258116"/>
                  <a:pt x="4327625" y="6237171"/>
                </a:cubicBezTo>
                <a:cubicBezTo>
                  <a:pt x="4079955" y="6216226"/>
                  <a:pt x="3893642" y="6268478"/>
                  <a:pt x="3577943" y="6237171"/>
                </a:cubicBezTo>
                <a:cubicBezTo>
                  <a:pt x="3262244" y="6205864"/>
                  <a:pt x="3157675" y="6224782"/>
                  <a:pt x="3012394" y="6237171"/>
                </a:cubicBezTo>
                <a:cubicBezTo>
                  <a:pt x="2867113" y="6249560"/>
                  <a:pt x="2496964" y="6267811"/>
                  <a:pt x="2308746" y="6237171"/>
                </a:cubicBezTo>
                <a:cubicBezTo>
                  <a:pt x="2120528" y="6206531"/>
                  <a:pt x="1930617" y="6235233"/>
                  <a:pt x="1789230" y="6237171"/>
                </a:cubicBezTo>
                <a:cubicBezTo>
                  <a:pt x="1647843" y="6239109"/>
                  <a:pt x="1249590" y="6263857"/>
                  <a:pt x="1039549" y="6237171"/>
                </a:cubicBezTo>
                <a:cubicBezTo>
                  <a:pt x="561504" y="6197803"/>
                  <a:pt x="-85846" y="5739105"/>
                  <a:pt x="0" y="5197622"/>
                </a:cubicBezTo>
                <a:cubicBezTo>
                  <a:pt x="26850" y="4959968"/>
                  <a:pt x="-9567" y="4853386"/>
                  <a:pt x="0" y="4546191"/>
                </a:cubicBezTo>
                <a:cubicBezTo>
                  <a:pt x="9567" y="4238996"/>
                  <a:pt x="12792" y="4072335"/>
                  <a:pt x="0" y="3811598"/>
                </a:cubicBezTo>
                <a:cubicBezTo>
                  <a:pt x="-12792" y="3550861"/>
                  <a:pt x="23741" y="3438384"/>
                  <a:pt x="0" y="3160166"/>
                </a:cubicBezTo>
                <a:cubicBezTo>
                  <a:pt x="-23741" y="2881948"/>
                  <a:pt x="-15681" y="2716352"/>
                  <a:pt x="0" y="2383993"/>
                </a:cubicBezTo>
                <a:cubicBezTo>
                  <a:pt x="15681" y="2051634"/>
                  <a:pt x="3886" y="1978650"/>
                  <a:pt x="0" y="1815723"/>
                </a:cubicBezTo>
                <a:cubicBezTo>
                  <a:pt x="-3886" y="1652796"/>
                  <a:pt x="15065" y="1273546"/>
                  <a:pt x="0" y="1039549"/>
                </a:cubicBezTo>
                <a:close/>
              </a:path>
            </a:pathLst>
          </a:custGeom>
          <a:ln w="38100">
            <a:solidFill>
              <a:srgbClr val="92574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Phân loại rác tại nguồn là chủ trương đúng, song cần thời g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3314" y="669122"/>
            <a:ext cx="6282871" cy="3761364"/>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10"/>
          <p:cNvSpPr/>
          <p:nvPr/>
        </p:nvSpPr>
        <p:spPr>
          <a:xfrm>
            <a:off x="3135086" y="4631181"/>
            <a:ext cx="6302827" cy="1105590"/>
          </a:xfrm>
          <a:prstGeom prst="roundRect">
            <a:avLst/>
          </a:prstGeom>
          <a:solidFill>
            <a:schemeClr val="accent4">
              <a:lumMod val="20000"/>
              <a:lumOff val="80000"/>
            </a:schemeClr>
          </a:solidFill>
          <a:ln w="12700" cap="flat" cmpd="sng" algn="ctr">
            <a:solidFill>
              <a:srgbClr val="FFC000">
                <a:lumMod val="50000"/>
              </a:srgbClr>
            </a:solidFill>
            <a:prstDash val="dash"/>
            <a:miter lim="800000"/>
          </a:ln>
          <a:effectLst/>
        </p:spPr>
        <p:txBody>
          <a:bodyPr rtlCol="0" anchor="ctr"/>
          <a:lstStyle/>
          <a:p>
            <a:pPr lvl="0" algn="ctr">
              <a:defRPr/>
            </a:pPr>
            <a:r>
              <a:rPr lang="vi-VN" sz="3200" kern="0">
                <a:solidFill>
                  <a:srgbClr val="002060"/>
                </a:solidFill>
                <a:latin typeface="Cambria" panose="02040503050406030204" pitchFamily="18" charset="0"/>
                <a:ea typeface="Cambria" panose="02040503050406030204" pitchFamily="18" charset="0"/>
              </a:rPr>
              <a:t>Thu gom, phân loại, tập kết rác đúng nơi quy định...</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310743" y="827314"/>
            <a:ext cx="7040645" cy="4149128"/>
            <a:chOff x="6453956" y="1994583"/>
            <a:chExt cx="5389573" cy="3876184"/>
          </a:xfrm>
        </p:grpSpPr>
        <p:pic>
          <p:nvPicPr>
            <p:cNvPr id="5" name="图片 2"/>
            <p:cNvPicPr>
              <a:picLocks noChangeAspect="1"/>
            </p:cNvPicPr>
            <p:nvPr/>
          </p:nvPicPr>
          <p:blipFill rotWithShape="1">
            <a:blip r:embed="rId2" cstate="print">
              <a:extLst>
                <a:ext uri="{28A0092B-C50C-407E-A947-70E740481C1C}">
                  <a14:useLocalDpi xmlns:a14="http://schemas.microsoft.com/office/drawing/2010/main" val="0"/>
                </a:ext>
              </a:extLst>
            </a:blip>
            <a:srcRect t="6535" r="4961" b="14921"/>
            <a:stretch>
              <a:fillRect/>
            </a:stretch>
          </p:blipFill>
          <p:spPr>
            <a:xfrm>
              <a:off x="6453956" y="1994583"/>
              <a:ext cx="5389573" cy="3876184"/>
            </a:xfrm>
            <a:prstGeom prst="rect">
              <a:avLst/>
            </a:prstGeom>
          </p:spPr>
        </p:pic>
        <p:sp>
          <p:nvSpPr>
            <p:cNvPr id="6" name="TextBox 5"/>
            <p:cNvSpPr txBox="1"/>
            <p:nvPr/>
          </p:nvSpPr>
          <p:spPr>
            <a:xfrm>
              <a:off x="7137224" y="2642159"/>
              <a:ext cx="4066515" cy="26740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6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Đại sứ môi trường xanh</a:t>
              </a:r>
              <a:r>
                <a:rPr kumimoji="0" lang="en-US" sz="6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là</a:t>
              </a:r>
              <a:r>
                <a:rPr kumimoji="0" lang="en-US" sz="6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gì</a:t>
              </a:r>
              <a:r>
                <a:rPr kumimoji="0" lang="en-US" sz="6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p:txBody>
        </p:sp>
      </p:grpSp>
      <p:pic>
        <p:nvPicPr>
          <p:cNvPr id="7" name="Picture 6" descr="A child and child with backpacks and book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1664" y="2071745"/>
            <a:ext cx="3909450" cy="409657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5968" y="1163173"/>
            <a:ext cx="9199891" cy="4524315"/>
          </a:xfrm>
          <a:prstGeom prst="rect">
            <a:avLst/>
          </a:prstGeom>
          <a:noFill/>
        </p:spPr>
        <p:txBody>
          <a:bodyPr wrap="square" rtlCol="0">
            <a:spAutoFit/>
          </a:bodyPr>
          <a:lstStyle/>
          <a:p>
            <a:pPr lvl="0" algn="just">
              <a:spcBef>
                <a:spcPts val="600"/>
              </a:spcBef>
            </a:pPr>
            <a:r>
              <a:rPr lang="en-US" sz="3600" b="1" dirty="0">
                <a:solidFill>
                  <a:srgbClr val="D60093"/>
                </a:solidFill>
                <a:latin typeface="Cambria" panose="02040503050406030204" pitchFamily="18" charset="0"/>
                <a:ea typeface="Cambria" panose="02040503050406030204" pitchFamily="18" charset="0"/>
              </a:rPr>
              <a:t>   </a:t>
            </a:r>
            <a:r>
              <a:rPr lang="vi-VN" sz="3600" b="1" dirty="0">
                <a:solidFill>
                  <a:srgbClr val="D60093"/>
                </a:solidFill>
                <a:latin typeface="Cambria" panose="02040503050406030204" pitchFamily="18" charset="0"/>
                <a:ea typeface="Cambria" panose="02040503050406030204" pitchFamily="18" charset="0"/>
              </a:rPr>
              <a:t>Đại sứ môi trường xanh là người có ý thức bảo vệ môi trường, thường xuyên thực hiện những việc làm bảo vệ môi trường trong cuộc sống hằng ngày; đồng thời là một tuyên truyền viên tích cực, vận động người thân, bạn bè, cộng đồng, xã hội chung tay hành động bảo vệ môi trường, vì sự sống của toàn nhân loại. </a:t>
            </a:r>
            <a:endParaRPr kumimoji="0" lang="vi-VN" sz="3600" b="1" i="0" u="none" strike="noStrike" kern="1200" cap="none" spc="0" normalizeH="0" baseline="0" noProof="0" dirty="0">
              <a:ln>
                <a:noFill/>
              </a:ln>
              <a:solidFill>
                <a:srgbClr val="D60093"/>
              </a:solidFill>
              <a:effectLst/>
              <a:uLnTx/>
              <a:uFillTx/>
              <a:latin typeface="Cambria" panose="02040503050406030204" pitchFamily="18" charset="0"/>
              <a:ea typeface="Cambria" panose="02040503050406030204" pitchFamily="18" charset="0"/>
              <a:cs typeface="+mn-cs"/>
            </a:endParaRPr>
          </a:p>
        </p:txBody>
      </p:sp>
      <p:pic>
        <p:nvPicPr>
          <p:cNvPr id="4" name="图片 1"/>
          <p:cNvPicPr>
            <a:picLocks noChangeAspect="1"/>
          </p:cNvPicPr>
          <p:nvPr/>
        </p:nvPicPr>
        <p:blipFill rotWithShape="1">
          <a:blip r:embed="rId2" cstate="print">
            <a:extLst>
              <a:ext uri="{28A0092B-C50C-407E-A947-70E740481C1C}">
                <a14:useLocalDpi xmlns:a14="http://schemas.microsoft.com/office/drawing/2010/main" val="0"/>
              </a:ext>
            </a:extLst>
          </a:blip>
          <a:srcRect l="66389"/>
          <a:stretch>
            <a:fillRect/>
          </a:stretch>
        </p:blipFill>
        <p:spPr>
          <a:xfrm>
            <a:off x="9790544" y="1214231"/>
            <a:ext cx="1810803" cy="538751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13" name="Hình chữ nhật: Góc Tròn 12"/>
          <p:cNvSpPr/>
          <p:nvPr/>
        </p:nvSpPr>
        <p:spPr>
          <a:xfrm>
            <a:off x="201186" y="272684"/>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A group of kids sitting at a tabl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412" y="2344115"/>
            <a:ext cx="5801133" cy="3958713"/>
          </a:xfrm>
          <a:prstGeom prst="rect">
            <a:avLst/>
          </a:prstGeom>
        </p:spPr>
      </p:pic>
      <p:sp>
        <p:nvSpPr>
          <p:cNvPr id="6" name="Speech Bubble: Rectangle with Corners Rounded 5"/>
          <p:cNvSpPr/>
          <p:nvPr/>
        </p:nvSpPr>
        <p:spPr>
          <a:xfrm>
            <a:off x="5540828" y="794657"/>
            <a:ext cx="5649685" cy="1937657"/>
          </a:xfrm>
          <a:prstGeom prst="wedgeRoundRectCallout">
            <a:avLst>
              <a:gd name="adj1" fmla="val -29044"/>
              <a:gd name="adj2" fmla="val 71489"/>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002060"/>
                </a:solidFill>
              </a:rPr>
              <a:t>Thảo luận về những việc cần làm của một Đại sứ môi trường xanh.</a:t>
            </a:r>
            <a:endParaRPr lang="en-US" sz="36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rtoon girls standing next to a blackboar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928" y="1122161"/>
            <a:ext cx="8644265" cy="48816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13" name="Hình chữ nhật: Góc Tròn 12"/>
          <p:cNvSpPr/>
          <p:nvPr/>
        </p:nvSpPr>
        <p:spPr>
          <a:xfrm>
            <a:off x="80688" y="107576"/>
            <a:ext cx="11988314" cy="6642848"/>
          </a:xfrm>
          <a:custGeom>
            <a:avLst/>
            <a:gdLst>
              <a:gd name="connsiteX0" fmla="*/ 0 w 11988314"/>
              <a:gd name="connsiteY0" fmla="*/ 555276 h 6642848"/>
              <a:gd name="connsiteX1" fmla="*/ 555276 w 11988314"/>
              <a:gd name="connsiteY1" fmla="*/ 0 h 6642848"/>
              <a:gd name="connsiteX2" fmla="*/ 1452691 w 11988314"/>
              <a:gd name="connsiteY2" fmla="*/ 0 h 6642848"/>
              <a:gd name="connsiteX3" fmla="*/ 2241329 w 11988314"/>
              <a:gd name="connsiteY3" fmla="*/ 0 h 6642848"/>
              <a:gd name="connsiteX4" fmla="*/ 2921189 w 11988314"/>
              <a:gd name="connsiteY4" fmla="*/ 0 h 6642848"/>
              <a:gd name="connsiteX5" fmla="*/ 3274717 w 11988314"/>
              <a:gd name="connsiteY5" fmla="*/ 0 h 6642848"/>
              <a:gd name="connsiteX6" fmla="*/ 4063354 w 11988314"/>
              <a:gd name="connsiteY6" fmla="*/ 0 h 6642848"/>
              <a:gd name="connsiteX7" fmla="*/ 4525659 w 11988314"/>
              <a:gd name="connsiteY7" fmla="*/ 0 h 6642848"/>
              <a:gd name="connsiteX8" fmla="*/ 5423074 w 11988314"/>
              <a:gd name="connsiteY8" fmla="*/ 0 h 6642848"/>
              <a:gd name="connsiteX9" fmla="*/ 5776602 w 11988314"/>
              <a:gd name="connsiteY9" fmla="*/ 0 h 6642848"/>
              <a:gd name="connsiteX10" fmla="*/ 6238907 w 11988314"/>
              <a:gd name="connsiteY10" fmla="*/ 0 h 6642848"/>
              <a:gd name="connsiteX11" fmla="*/ 7027544 w 11988314"/>
              <a:gd name="connsiteY11" fmla="*/ 0 h 6642848"/>
              <a:gd name="connsiteX12" fmla="*/ 7816182 w 11988314"/>
              <a:gd name="connsiteY12" fmla="*/ 0 h 6642848"/>
              <a:gd name="connsiteX13" fmla="*/ 8496042 w 11988314"/>
              <a:gd name="connsiteY13" fmla="*/ 0 h 6642848"/>
              <a:gd name="connsiteX14" fmla="*/ 8958347 w 11988314"/>
              <a:gd name="connsiteY14" fmla="*/ 0 h 6642848"/>
              <a:gd name="connsiteX15" fmla="*/ 9638207 w 11988314"/>
              <a:gd name="connsiteY15" fmla="*/ 0 h 6642848"/>
              <a:gd name="connsiteX16" fmla="*/ 9991735 w 11988314"/>
              <a:gd name="connsiteY16" fmla="*/ 0 h 6642848"/>
              <a:gd name="connsiteX17" fmla="*/ 10780372 w 11988314"/>
              <a:gd name="connsiteY17" fmla="*/ 0 h 6642848"/>
              <a:gd name="connsiteX18" fmla="*/ 11433038 w 11988314"/>
              <a:gd name="connsiteY18" fmla="*/ 0 h 6642848"/>
              <a:gd name="connsiteX19" fmla="*/ 11988314 w 11988314"/>
              <a:gd name="connsiteY19" fmla="*/ 555276 h 6642848"/>
              <a:gd name="connsiteX20" fmla="*/ 11988314 w 11988314"/>
              <a:gd name="connsiteY20" fmla="*/ 1357459 h 6642848"/>
              <a:gd name="connsiteX21" fmla="*/ 11988314 w 11988314"/>
              <a:gd name="connsiteY21" fmla="*/ 1938350 h 6642848"/>
              <a:gd name="connsiteX22" fmla="*/ 11988314 w 11988314"/>
              <a:gd name="connsiteY22" fmla="*/ 2685210 h 6642848"/>
              <a:gd name="connsiteX23" fmla="*/ 11988314 w 11988314"/>
              <a:gd name="connsiteY23" fmla="*/ 3487393 h 6642848"/>
              <a:gd name="connsiteX24" fmla="*/ 11988314 w 11988314"/>
              <a:gd name="connsiteY24" fmla="*/ 4068284 h 6642848"/>
              <a:gd name="connsiteX25" fmla="*/ 11988314 w 11988314"/>
              <a:gd name="connsiteY25" fmla="*/ 4704498 h 6642848"/>
              <a:gd name="connsiteX26" fmla="*/ 11988314 w 11988314"/>
              <a:gd name="connsiteY26" fmla="*/ 5285389 h 6642848"/>
              <a:gd name="connsiteX27" fmla="*/ 11988314 w 11988314"/>
              <a:gd name="connsiteY27" fmla="*/ 6087572 h 6642848"/>
              <a:gd name="connsiteX28" fmla="*/ 11433038 w 11988314"/>
              <a:gd name="connsiteY28" fmla="*/ 6642848 h 6642848"/>
              <a:gd name="connsiteX29" fmla="*/ 10970733 w 11988314"/>
              <a:gd name="connsiteY29" fmla="*/ 6642848 h 6642848"/>
              <a:gd name="connsiteX30" fmla="*/ 10290873 w 11988314"/>
              <a:gd name="connsiteY30" fmla="*/ 6642848 h 6642848"/>
              <a:gd name="connsiteX31" fmla="*/ 9502235 w 11988314"/>
              <a:gd name="connsiteY31" fmla="*/ 6642848 h 6642848"/>
              <a:gd name="connsiteX32" fmla="*/ 8931153 w 11988314"/>
              <a:gd name="connsiteY32" fmla="*/ 6642848 h 6642848"/>
              <a:gd name="connsiteX33" fmla="*/ 8360070 w 11988314"/>
              <a:gd name="connsiteY33" fmla="*/ 6642848 h 6642848"/>
              <a:gd name="connsiteX34" fmla="*/ 7788988 w 11988314"/>
              <a:gd name="connsiteY34" fmla="*/ 6642848 h 6642848"/>
              <a:gd name="connsiteX35" fmla="*/ 7326683 w 11988314"/>
              <a:gd name="connsiteY35" fmla="*/ 6642848 h 6642848"/>
              <a:gd name="connsiteX36" fmla="*/ 6973156 w 11988314"/>
              <a:gd name="connsiteY36" fmla="*/ 6642848 h 6642848"/>
              <a:gd name="connsiteX37" fmla="*/ 6293295 w 11988314"/>
              <a:gd name="connsiteY37" fmla="*/ 6642848 h 6642848"/>
              <a:gd name="connsiteX38" fmla="*/ 5939768 w 11988314"/>
              <a:gd name="connsiteY38" fmla="*/ 6642848 h 6642848"/>
              <a:gd name="connsiteX39" fmla="*/ 5259908 w 11988314"/>
              <a:gd name="connsiteY39" fmla="*/ 6642848 h 6642848"/>
              <a:gd name="connsiteX40" fmla="*/ 4580048 w 11988314"/>
              <a:gd name="connsiteY40" fmla="*/ 6642848 h 6642848"/>
              <a:gd name="connsiteX41" fmla="*/ 4008965 w 11988314"/>
              <a:gd name="connsiteY41" fmla="*/ 6642848 h 6642848"/>
              <a:gd name="connsiteX42" fmla="*/ 3329105 w 11988314"/>
              <a:gd name="connsiteY42" fmla="*/ 6642848 h 6642848"/>
              <a:gd name="connsiteX43" fmla="*/ 2866800 w 11988314"/>
              <a:gd name="connsiteY43" fmla="*/ 6642848 h 6642848"/>
              <a:gd name="connsiteX44" fmla="*/ 2404496 w 11988314"/>
              <a:gd name="connsiteY44" fmla="*/ 6642848 h 6642848"/>
              <a:gd name="connsiteX45" fmla="*/ 1615858 w 11988314"/>
              <a:gd name="connsiteY45" fmla="*/ 6642848 h 6642848"/>
              <a:gd name="connsiteX46" fmla="*/ 555276 w 11988314"/>
              <a:gd name="connsiteY46" fmla="*/ 6642848 h 6642848"/>
              <a:gd name="connsiteX47" fmla="*/ 0 w 11988314"/>
              <a:gd name="connsiteY47" fmla="*/ 6087572 h 6642848"/>
              <a:gd name="connsiteX48" fmla="*/ 0 w 11988314"/>
              <a:gd name="connsiteY48" fmla="*/ 5506681 h 6642848"/>
              <a:gd name="connsiteX49" fmla="*/ 0 w 11988314"/>
              <a:gd name="connsiteY49" fmla="*/ 4759821 h 6642848"/>
              <a:gd name="connsiteX50" fmla="*/ 0 w 11988314"/>
              <a:gd name="connsiteY50" fmla="*/ 3957638 h 6642848"/>
              <a:gd name="connsiteX51" fmla="*/ 0 w 11988314"/>
              <a:gd name="connsiteY51" fmla="*/ 3266101 h 6642848"/>
              <a:gd name="connsiteX52" fmla="*/ 0 w 11988314"/>
              <a:gd name="connsiteY52" fmla="*/ 2685210 h 6642848"/>
              <a:gd name="connsiteX53" fmla="*/ 0 w 11988314"/>
              <a:gd name="connsiteY53" fmla="*/ 1883027 h 6642848"/>
              <a:gd name="connsiteX54" fmla="*/ 0 w 11988314"/>
              <a:gd name="connsiteY54" fmla="*/ 1191490 h 6642848"/>
              <a:gd name="connsiteX55" fmla="*/ 0 w 11988314"/>
              <a:gd name="connsiteY55" fmla="*/ 555276 h 66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988314" h="6642848" fill="none" extrusionOk="0">
                <a:moveTo>
                  <a:pt x="0" y="555276"/>
                </a:moveTo>
                <a:cubicBezTo>
                  <a:pt x="9069" y="305343"/>
                  <a:pt x="215535" y="52038"/>
                  <a:pt x="555276" y="0"/>
                </a:cubicBezTo>
                <a:cubicBezTo>
                  <a:pt x="844954" y="27700"/>
                  <a:pt x="1262631" y="-20459"/>
                  <a:pt x="1452691" y="0"/>
                </a:cubicBezTo>
                <a:cubicBezTo>
                  <a:pt x="1642752" y="20459"/>
                  <a:pt x="1937841" y="-17149"/>
                  <a:pt x="2241329" y="0"/>
                </a:cubicBezTo>
                <a:cubicBezTo>
                  <a:pt x="2544817" y="17149"/>
                  <a:pt x="2723379" y="-30706"/>
                  <a:pt x="2921189" y="0"/>
                </a:cubicBezTo>
                <a:cubicBezTo>
                  <a:pt x="3118999" y="30706"/>
                  <a:pt x="3122975" y="-14949"/>
                  <a:pt x="3274717" y="0"/>
                </a:cubicBezTo>
                <a:cubicBezTo>
                  <a:pt x="3426459" y="14949"/>
                  <a:pt x="3722693" y="12793"/>
                  <a:pt x="4063354" y="0"/>
                </a:cubicBezTo>
                <a:cubicBezTo>
                  <a:pt x="4404015" y="-12793"/>
                  <a:pt x="4316987" y="-10746"/>
                  <a:pt x="4525659" y="0"/>
                </a:cubicBezTo>
                <a:cubicBezTo>
                  <a:pt x="4734331" y="10746"/>
                  <a:pt x="4992291" y="24451"/>
                  <a:pt x="5423074" y="0"/>
                </a:cubicBezTo>
                <a:cubicBezTo>
                  <a:pt x="5853858" y="-24451"/>
                  <a:pt x="5704804" y="5104"/>
                  <a:pt x="5776602" y="0"/>
                </a:cubicBezTo>
                <a:cubicBezTo>
                  <a:pt x="5848400" y="-5104"/>
                  <a:pt x="6041523" y="-2406"/>
                  <a:pt x="6238907" y="0"/>
                </a:cubicBezTo>
                <a:cubicBezTo>
                  <a:pt x="6436292" y="2406"/>
                  <a:pt x="6674387" y="39384"/>
                  <a:pt x="7027544" y="0"/>
                </a:cubicBezTo>
                <a:cubicBezTo>
                  <a:pt x="7380701" y="-39384"/>
                  <a:pt x="7597138" y="16894"/>
                  <a:pt x="7816182" y="0"/>
                </a:cubicBezTo>
                <a:cubicBezTo>
                  <a:pt x="8035226" y="-16894"/>
                  <a:pt x="8165335" y="16724"/>
                  <a:pt x="8496042" y="0"/>
                </a:cubicBezTo>
                <a:cubicBezTo>
                  <a:pt x="8826749" y="-16724"/>
                  <a:pt x="8783995" y="19853"/>
                  <a:pt x="8958347" y="0"/>
                </a:cubicBezTo>
                <a:cubicBezTo>
                  <a:pt x="9132699" y="-19853"/>
                  <a:pt x="9414420" y="-10053"/>
                  <a:pt x="9638207" y="0"/>
                </a:cubicBezTo>
                <a:cubicBezTo>
                  <a:pt x="9861994" y="10053"/>
                  <a:pt x="9897107" y="-11066"/>
                  <a:pt x="9991735" y="0"/>
                </a:cubicBezTo>
                <a:cubicBezTo>
                  <a:pt x="10086363" y="11066"/>
                  <a:pt x="10594861" y="36443"/>
                  <a:pt x="10780372" y="0"/>
                </a:cubicBezTo>
                <a:cubicBezTo>
                  <a:pt x="10965883" y="-36443"/>
                  <a:pt x="11297461" y="-21230"/>
                  <a:pt x="11433038" y="0"/>
                </a:cubicBezTo>
                <a:cubicBezTo>
                  <a:pt x="11730675" y="62141"/>
                  <a:pt x="11941711" y="275213"/>
                  <a:pt x="11988314" y="555276"/>
                </a:cubicBezTo>
                <a:cubicBezTo>
                  <a:pt x="11966469" y="944012"/>
                  <a:pt x="12000864" y="1192846"/>
                  <a:pt x="11988314" y="1357459"/>
                </a:cubicBezTo>
                <a:cubicBezTo>
                  <a:pt x="11975764" y="1522072"/>
                  <a:pt x="12015367" y="1701735"/>
                  <a:pt x="11988314" y="1938350"/>
                </a:cubicBezTo>
                <a:cubicBezTo>
                  <a:pt x="11961261" y="2174965"/>
                  <a:pt x="12017287" y="2346103"/>
                  <a:pt x="11988314" y="2685210"/>
                </a:cubicBezTo>
                <a:cubicBezTo>
                  <a:pt x="11959341" y="3024317"/>
                  <a:pt x="11954780" y="3280490"/>
                  <a:pt x="11988314" y="3487393"/>
                </a:cubicBezTo>
                <a:cubicBezTo>
                  <a:pt x="12021848" y="3694296"/>
                  <a:pt x="11968396" y="3884374"/>
                  <a:pt x="11988314" y="4068284"/>
                </a:cubicBezTo>
                <a:cubicBezTo>
                  <a:pt x="12008232" y="4252194"/>
                  <a:pt x="11992553" y="4403366"/>
                  <a:pt x="11988314" y="4704498"/>
                </a:cubicBezTo>
                <a:cubicBezTo>
                  <a:pt x="11984075" y="5005630"/>
                  <a:pt x="12001637" y="5021563"/>
                  <a:pt x="11988314" y="5285389"/>
                </a:cubicBezTo>
                <a:cubicBezTo>
                  <a:pt x="11974991" y="5549215"/>
                  <a:pt x="12011985" y="5709922"/>
                  <a:pt x="11988314" y="6087572"/>
                </a:cubicBezTo>
                <a:cubicBezTo>
                  <a:pt x="11952656" y="6364853"/>
                  <a:pt x="11743679" y="6616052"/>
                  <a:pt x="11433038" y="6642848"/>
                </a:cubicBezTo>
                <a:cubicBezTo>
                  <a:pt x="11222828" y="6622733"/>
                  <a:pt x="11071711" y="6650451"/>
                  <a:pt x="10970733" y="6642848"/>
                </a:cubicBezTo>
                <a:cubicBezTo>
                  <a:pt x="10869755" y="6635245"/>
                  <a:pt x="10474981" y="6667043"/>
                  <a:pt x="10290873" y="6642848"/>
                </a:cubicBezTo>
                <a:cubicBezTo>
                  <a:pt x="10106765" y="6618653"/>
                  <a:pt x="9722658" y="6669561"/>
                  <a:pt x="9502235" y="6642848"/>
                </a:cubicBezTo>
                <a:cubicBezTo>
                  <a:pt x="9281812" y="6616135"/>
                  <a:pt x="9074957" y="6620899"/>
                  <a:pt x="8931153" y="6642848"/>
                </a:cubicBezTo>
                <a:cubicBezTo>
                  <a:pt x="8787349" y="6664797"/>
                  <a:pt x="8628865" y="6647247"/>
                  <a:pt x="8360070" y="6642848"/>
                </a:cubicBezTo>
                <a:cubicBezTo>
                  <a:pt x="8091275" y="6638449"/>
                  <a:pt x="7937330" y="6657538"/>
                  <a:pt x="7788988" y="6642848"/>
                </a:cubicBezTo>
                <a:cubicBezTo>
                  <a:pt x="7640646" y="6628158"/>
                  <a:pt x="7440184" y="6650827"/>
                  <a:pt x="7326683" y="6642848"/>
                </a:cubicBezTo>
                <a:cubicBezTo>
                  <a:pt x="7213183" y="6634869"/>
                  <a:pt x="7069660" y="6628002"/>
                  <a:pt x="6973156" y="6642848"/>
                </a:cubicBezTo>
                <a:cubicBezTo>
                  <a:pt x="6876652" y="6657694"/>
                  <a:pt x="6458543" y="6646366"/>
                  <a:pt x="6293295" y="6642848"/>
                </a:cubicBezTo>
                <a:cubicBezTo>
                  <a:pt x="6128047" y="6639330"/>
                  <a:pt x="6015658" y="6633728"/>
                  <a:pt x="5939768" y="6642848"/>
                </a:cubicBezTo>
                <a:cubicBezTo>
                  <a:pt x="5863878" y="6651968"/>
                  <a:pt x="5560816" y="6615318"/>
                  <a:pt x="5259908" y="6642848"/>
                </a:cubicBezTo>
                <a:cubicBezTo>
                  <a:pt x="4959000" y="6670378"/>
                  <a:pt x="4876796" y="6630552"/>
                  <a:pt x="4580048" y="6642848"/>
                </a:cubicBezTo>
                <a:cubicBezTo>
                  <a:pt x="4283300" y="6655144"/>
                  <a:pt x="4164600" y="6657292"/>
                  <a:pt x="4008965" y="6642848"/>
                </a:cubicBezTo>
                <a:cubicBezTo>
                  <a:pt x="3853330" y="6628404"/>
                  <a:pt x="3539090" y="6651495"/>
                  <a:pt x="3329105" y="6642848"/>
                </a:cubicBezTo>
                <a:cubicBezTo>
                  <a:pt x="3119120" y="6634201"/>
                  <a:pt x="3040872" y="6632056"/>
                  <a:pt x="2866800" y="6642848"/>
                </a:cubicBezTo>
                <a:cubicBezTo>
                  <a:pt x="2692729" y="6653640"/>
                  <a:pt x="2507185" y="6655350"/>
                  <a:pt x="2404496" y="6642848"/>
                </a:cubicBezTo>
                <a:cubicBezTo>
                  <a:pt x="2301807" y="6630346"/>
                  <a:pt x="1860726" y="6653560"/>
                  <a:pt x="1615858" y="6642848"/>
                </a:cubicBezTo>
                <a:cubicBezTo>
                  <a:pt x="1370990" y="6632136"/>
                  <a:pt x="913830" y="6619731"/>
                  <a:pt x="555276" y="6642848"/>
                </a:cubicBezTo>
                <a:cubicBezTo>
                  <a:pt x="272221" y="6604477"/>
                  <a:pt x="26499" y="6334046"/>
                  <a:pt x="0" y="6087572"/>
                </a:cubicBezTo>
                <a:cubicBezTo>
                  <a:pt x="-9933" y="5953225"/>
                  <a:pt x="13013" y="5744528"/>
                  <a:pt x="0" y="5506681"/>
                </a:cubicBezTo>
                <a:cubicBezTo>
                  <a:pt x="-13013" y="5268834"/>
                  <a:pt x="-35551" y="5004380"/>
                  <a:pt x="0" y="4759821"/>
                </a:cubicBezTo>
                <a:cubicBezTo>
                  <a:pt x="35551" y="4515262"/>
                  <a:pt x="-23388" y="4234192"/>
                  <a:pt x="0" y="3957638"/>
                </a:cubicBezTo>
                <a:cubicBezTo>
                  <a:pt x="23388" y="3681084"/>
                  <a:pt x="-31766" y="3540061"/>
                  <a:pt x="0" y="3266101"/>
                </a:cubicBezTo>
                <a:cubicBezTo>
                  <a:pt x="31766" y="2992141"/>
                  <a:pt x="-24588" y="2869894"/>
                  <a:pt x="0" y="2685210"/>
                </a:cubicBezTo>
                <a:cubicBezTo>
                  <a:pt x="24588" y="2500526"/>
                  <a:pt x="37874" y="2209022"/>
                  <a:pt x="0" y="1883027"/>
                </a:cubicBezTo>
                <a:cubicBezTo>
                  <a:pt x="-37874" y="1557032"/>
                  <a:pt x="-13764" y="1353106"/>
                  <a:pt x="0" y="1191490"/>
                </a:cubicBezTo>
                <a:cubicBezTo>
                  <a:pt x="13764" y="1029874"/>
                  <a:pt x="-17641" y="711567"/>
                  <a:pt x="0" y="555276"/>
                </a:cubicBezTo>
                <a:close/>
              </a:path>
              <a:path w="11988314" h="6642848" stroke="0" extrusionOk="0">
                <a:moveTo>
                  <a:pt x="0" y="555276"/>
                </a:moveTo>
                <a:cubicBezTo>
                  <a:pt x="26108" y="258007"/>
                  <a:pt x="240761" y="-45185"/>
                  <a:pt x="555276" y="0"/>
                </a:cubicBezTo>
                <a:cubicBezTo>
                  <a:pt x="648686" y="-13903"/>
                  <a:pt x="790917" y="-7243"/>
                  <a:pt x="1017581" y="0"/>
                </a:cubicBezTo>
                <a:cubicBezTo>
                  <a:pt x="1244246" y="7243"/>
                  <a:pt x="1327273" y="-7605"/>
                  <a:pt x="1479886" y="0"/>
                </a:cubicBezTo>
                <a:cubicBezTo>
                  <a:pt x="1632500" y="7605"/>
                  <a:pt x="1939373" y="28826"/>
                  <a:pt x="2268524" y="0"/>
                </a:cubicBezTo>
                <a:cubicBezTo>
                  <a:pt x="2597675" y="-28826"/>
                  <a:pt x="2913684" y="38655"/>
                  <a:pt x="3165939" y="0"/>
                </a:cubicBezTo>
                <a:cubicBezTo>
                  <a:pt x="3418194" y="-38655"/>
                  <a:pt x="3574430" y="27929"/>
                  <a:pt x="3845799" y="0"/>
                </a:cubicBezTo>
                <a:cubicBezTo>
                  <a:pt x="4117168" y="-27929"/>
                  <a:pt x="4231539" y="22861"/>
                  <a:pt x="4416882" y="0"/>
                </a:cubicBezTo>
                <a:cubicBezTo>
                  <a:pt x="4602225" y="-22861"/>
                  <a:pt x="4665340" y="-7018"/>
                  <a:pt x="4770409" y="0"/>
                </a:cubicBezTo>
                <a:cubicBezTo>
                  <a:pt x="4875478" y="7018"/>
                  <a:pt x="5177960" y="-14650"/>
                  <a:pt x="5450269" y="0"/>
                </a:cubicBezTo>
                <a:cubicBezTo>
                  <a:pt x="5722578" y="14650"/>
                  <a:pt x="5884201" y="4031"/>
                  <a:pt x="6130129" y="0"/>
                </a:cubicBezTo>
                <a:cubicBezTo>
                  <a:pt x="6376057" y="-4031"/>
                  <a:pt x="6468294" y="6111"/>
                  <a:pt x="6592434" y="0"/>
                </a:cubicBezTo>
                <a:cubicBezTo>
                  <a:pt x="6716574" y="-6111"/>
                  <a:pt x="6817221" y="9716"/>
                  <a:pt x="6945961" y="0"/>
                </a:cubicBezTo>
                <a:cubicBezTo>
                  <a:pt x="7074701" y="-9716"/>
                  <a:pt x="7161245" y="-9330"/>
                  <a:pt x="7299488" y="0"/>
                </a:cubicBezTo>
                <a:cubicBezTo>
                  <a:pt x="7437731" y="9330"/>
                  <a:pt x="7749869" y="18663"/>
                  <a:pt x="8196904" y="0"/>
                </a:cubicBezTo>
                <a:cubicBezTo>
                  <a:pt x="8643939" y="-18663"/>
                  <a:pt x="8588838" y="22146"/>
                  <a:pt x="8767986" y="0"/>
                </a:cubicBezTo>
                <a:cubicBezTo>
                  <a:pt x="8947134" y="-22146"/>
                  <a:pt x="9132958" y="18320"/>
                  <a:pt x="9230291" y="0"/>
                </a:cubicBezTo>
                <a:cubicBezTo>
                  <a:pt x="9327625" y="-18320"/>
                  <a:pt x="9769772" y="13281"/>
                  <a:pt x="9910151" y="0"/>
                </a:cubicBezTo>
                <a:cubicBezTo>
                  <a:pt x="10050530" y="-13281"/>
                  <a:pt x="10265000" y="-17781"/>
                  <a:pt x="10481234" y="0"/>
                </a:cubicBezTo>
                <a:cubicBezTo>
                  <a:pt x="10697468" y="17781"/>
                  <a:pt x="10735418" y="11189"/>
                  <a:pt x="10834761" y="0"/>
                </a:cubicBezTo>
                <a:cubicBezTo>
                  <a:pt x="10934104" y="-11189"/>
                  <a:pt x="11262532" y="4783"/>
                  <a:pt x="11433038" y="0"/>
                </a:cubicBezTo>
                <a:cubicBezTo>
                  <a:pt x="11674860" y="-2018"/>
                  <a:pt x="12001824" y="217443"/>
                  <a:pt x="11988314" y="555276"/>
                </a:cubicBezTo>
                <a:cubicBezTo>
                  <a:pt x="11969180" y="705504"/>
                  <a:pt x="12011708" y="923115"/>
                  <a:pt x="11988314" y="1080844"/>
                </a:cubicBezTo>
                <a:cubicBezTo>
                  <a:pt x="11964920" y="1238573"/>
                  <a:pt x="11963371" y="1394180"/>
                  <a:pt x="11988314" y="1606412"/>
                </a:cubicBezTo>
                <a:cubicBezTo>
                  <a:pt x="12013257" y="1818644"/>
                  <a:pt x="11957655" y="2094918"/>
                  <a:pt x="11988314" y="2408595"/>
                </a:cubicBezTo>
                <a:cubicBezTo>
                  <a:pt x="12018973" y="2722272"/>
                  <a:pt x="12008156" y="2908213"/>
                  <a:pt x="11988314" y="3100132"/>
                </a:cubicBezTo>
                <a:cubicBezTo>
                  <a:pt x="11968472" y="3292051"/>
                  <a:pt x="12025657" y="3499772"/>
                  <a:pt x="11988314" y="3846992"/>
                </a:cubicBezTo>
                <a:cubicBezTo>
                  <a:pt x="11950971" y="4194212"/>
                  <a:pt x="11998773" y="4314296"/>
                  <a:pt x="11988314" y="4483206"/>
                </a:cubicBezTo>
                <a:cubicBezTo>
                  <a:pt x="11977855" y="4652116"/>
                  <a:pt x="12000325" y="5036055"/>
                  <a:pt x="11988314" y="5230066"/>
                </a:cubicBezTo>
                <a:cubicBezTo>
                  <a:pt x="11976303" y="5424077"/>
                  <a:pt x="11971886" y="5813651"/>
                  <a:pt x="11988314" y="6087572"/>
                </a:cubicBezTo>
                <a:cubicBezTo>
                  <a:pt x="11955116" y="6397970"/>
                  <a:pt x="11711265" y="6662770"/>
                  <a:pt x="11433038" y="6642848"/>
                </a:cubicBezTo>
                <a:cubicBezTo>
                  <a:pt x="11191948" y="6621587"/>
                  <a:pt x="11146691" y="6652891"/>
                  <a:pt x="10861955" y="6642848"/>
                </a:cubicBezTo>
                <a:cubicBezTo>
                  <a:pt x="10577219" y="6632805"/>
                  <a:pt x="10396658" y="6627958"/>
                  <a:pt x="10182095" y="6642848"/>
                </a:cubicBezTo>
                <a:cubicBezTo>
                  <a:pt x="9967532" y="6657738"/>
                  <a:pt x="9739706" y="6648181"/>
                  <a:pt x="9611013" y="6642848"/>
                </a:cubicBezTo>
                <a:cubicBezTo>
                  <a:pt x="9482320" y="6637515"/>
                  <a:pt x="9329918" y="6622877"/>
                  <a:pt x="9148708" y="6642848"/>
                </a:cubicBezTo>
                <a:cubicBezTo>
                  <a:pt x="8967498" y="6662819"/>
                  <a:pt x="8509254" y="6640307"/>
                  <a:pt x="8251293" y="6642848"/>
                </a:cubicBezTo>
                <a:cubicBezTo>
                  <a:pt x="7993332" y="6645389"/>
                  <a:pt x="8027711" y="6638050"/>
                  <a:pt x="7897765" y="6642848"/>
                </a:cubicBezTo>
                <a:cubicBezTo>
                  <a:pt x="7767819" y="6647646"/>
                  <a:pt x="7653144" y="6622770"/>
                  <a:pt x="7435460" y="6642848"/>
                </a:cubicBezTo>
                <a:cubicBezTo>
                  <a:pt x="7217776" y="6662926"/>
                  <a:pt x="7232848" y="6629407"/>
                  <a:pt x="7081933" y="6642848"/>
                </a:cubicBezTo>
                <a:cubicBezTo>
                  <a:pt x="6931018" y="6656289"/>
                  <a:pt x="6565262" y="6678236"/>
                  <a:pt x="6293295" y="6642848"/>
                </a:cubicBezTo>
                <a:cubicBezTo>
                  <a:pt x="6021328" y="6607460"/>
                  <a:pt x="5769001" y="6662572"/>
                  <a:pt x="5395880" y="6642848"/>
                </a:cubicBezTo>
                <a:cubicBezTo>
                  <a:pt x="5022759" y="6623124"/>
                  <a:pt x="5154470" y="6652982"/>
                  <a:pt x="5042353" y="6642848"/>
                </a:cubicBezTo>
                <a:cubicBezTo>
                  <a:pt x="4930236" y="6632714"/>
                  <a:pt x="4798528" y="6635467"/>
                  <a:pt x="4580048" y="6642848"/>
                </a:cubicBezTo>
                <a:cubicBezTo>
                  <a:pt x="4361568" y="6650229"/>
                  <a:pt x="4089215" y="6608381"/>
                  <a:pt x="3791410" y="6642848"/>
                </a:cubicBezTo>
                <a:cubicBezTo>
                  <a:pt x="3493605" y="6677315"/>
                  <a:pt x="3453596" y="6618384"/>
                  <a:pt x="3220328" y="6642848"/>
                </a:cubicBezTo>
                <a:cubicBezTo>
                  <a:pt x="2987060" y="6667312"/>
                  <a:pt x="2830818" y="6632148"/>
                  <a:pt x="2540468" y="6642848"/>
                </a:cubicBezTo>
                <a:cubicBezTo>
                  <a:pt x="2250118" y="6653548"/>
                  <a:pt x="1923579" y="6676868"/>
                  <a:pt x="1751830" y="6642848"/>
                </a:cubicBezTo>
                <a:cubicBezTo>
                  <a:pt x="1580081" y="6608828"/>
                  <a:pt x="1518109" y="6634312"/>
                  <a:pt x="1289525" y="6642848"/>
                </a:cubicBezTo>
                <a:cubicBezTo>
                  <a:pt x="1060941" y="6651384"/>
                  <a:pt x="856614" y="6672047"/>
                  <a:pt x="555276" y="6642848"/>
                </a:cubicBezTo>
                <a:cubicBezTo>
                  <a:pt x="269162" y="6695762"/>
                  <a:pt x="1972" y="6352151"/>
                  <a:pt x="0" y="6087572"/>
                </a:cubicBezTo>
                <a:cubicBezTo>
                  <a:pt x="15886" y="5850358"/>
                  <a:pt x="18284" y="5622380"/>
                  <a:pt x="0" y="5451358"/>
                </a:cubicBezTo>
                <a:cubicBezTo>
                  <a:pt x="-18284" y="5280336"/>
                  <a:pt x="-29230" y="5010969"/>
                  <a:pt x="0" y="4759821"/>
                </a:cubicBezTo>
                <a:cubicBezTo>
                  <a:pt x="29230" y="4508673"/>
                  <a:pt x="4859" y="4374438"/>
                  <a:pt x="0" y="4234253"/>
                </a:cubicBezTo>
                <a:cubicBezTo>
                  <a:pt x="-4859" y="4094068"/>
                  <a:pt x="-10369" y="3840609"/>
                  <a:pt x="0" y="3542716"/>
                </a:cubicBezTo>
                <a:cubicBezTo>
                  <a:pt x="10369" y="3244823"/>
                  <a:pt x="-34651" y="2997233"/>
                  <a:pt x="0" y="2740533"/>
                </a:cubicBezTo>
                <a:cubicBezTo>
                  <a:pt x="34651" y="2483833"/>
                  <a:pt x="-3906" y="2299702"/>
                  <a:pt x="0" y="2048996"/>
                </a:cubicBezTo>
                <a:cubicBezTo>
                  <a:pt x="3906" y="1798290"/>
                  <a:pt x="-4031" y="1642115"/>
                  <a:pt x="0" y="1302136"/>
                </a:cubicBezTo>
                <a:cubicBezTo>
                  <a:pt x="4031" y="962157"/>
                  <a:pt x="7124" y="825953"/>
                  <a:pt x="0" y="555276"/>
                </a:cubicBezTo>
                <a:close/>
              </a:path>
            </a:pathLst>
          </a:custGeom>
          <a:ln w="38100">
            <a:solidFill>
              <a:srgbClr val="92574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p:cNvSpPr txBox="1"/>
          <p:nvPr/>
        </p:nvSpPr>
        <p:spPr>
          <a:xfrm>
            <a:off x="555172" y="1730829"/>
            <a:ext cx="11027228" cy="4801314"/>
          </a:xfrm>
          <a:prstGeom prst="rect">
            <a:avLst/>
          </a:prstGeom>
          <a:noFill/>
        </p:spPr>
        <p:txBody>
          <a:bodyPr wrap="square" rtlCol="0">
            <a:spAutoFit/>
          </a:bodyPr>
          <a:lstStyle/>
          <a:p>
            <a:r>
              <a:rPr lang="vi-VN" sz="3400" dirty="0">
                <a:latin typeface="Cambria" panose="02040503050406030204" pitchFamily="18" charset="0"/>
                <a:ea typeface="Cambria" panose="02040503050406030204" pitchFamily="18" charset="0"/>
              </a:rPr>
              <a:t>+ Tuyên truyền và giáo dục cộng đồng về vấn đề môi trường.</a:t>
            </a:r>
          </a:p>
          <a:p>
            <a:r>
              <a:rPr lang="vi-VN" sz="3400" dirty="0">
                <a:latin typeface="Cambria" panose="02040503050406030204" pitchFamily="18" charset="0"/>
                <a:ea typeface="Cambria" panose="02040503050406030204" pitchFamily="18" charset="0"/>
              </a:rPr>
              <a:t>+ Thúc đẩy việc sử dụng nguồn năng lượng tái tạo và tiết kiệm năng lượng.</a:t>
            </a:r>
          </a:p>
          <a:p>
            <a:r>
              <a:rPr lang="vi-VN" sz="3400" dirty="0">
                <a:latin typeface="Cambria" panose="02040503050406030204" pitchFamily="18" charset="0"/>
                <a:ea typeface="Cambria" panose="02040503050406030204" pitchFamily="18" charset="0"/>
              </a:rPr>
              <a:t>+ Tham gia vào các chiến dịch bảo vệ môi trường, như làm sạch môi trường, tái chế, trồng cây.</a:t>
            </a:r>
          </a:p>
          <a:p>
            <a:r>
              <a:rPr lang="vi-VN" sz="3400" dirty="0">
                <a:latin typeface="Cambria" panose="02040503050406030204" pitchFamily="18" charset="0"/>
                <a:ea typeface="Cambria" panose="02040503050406030204" pitchFamily="18" charset="0"/>
              </a:rPr>
              <a:t>+ Đề xuất các giải pháp và chính sách bảo vệ môi trường.</a:t>
            </a:r>
          </a:p>
          <a:p>
            <a:r>
              <a:rPr lang="vi-VN" sz="3400" dirty="0">
                <a:latin typeface="Cambria" panose="02040503050406030204" pitchFamily="18" charset="0"/>
                <a:ea typeface="Cambria" panose="02040503050406030204" pitchFamily="18" charset="0"/>
              </a:rPr>
              <a:t>+ Hợp tác với các tổ chức môi trường và cộng đồng để thúc đẩy hành động bảo vệ môi trường...</a:t>
            </a:r>
          </a:p>
        </p:txBody>
      </p:sp>
      <p:grpSp>
        <p:nvGrpSpPr>
          <p:cNvPr id="3" name="Group 2"/>
          <p:cNvGrpSpPr/>
          <p:nvPr/>
        </p:nvGrpSpPr>
        <p:grpSpPr>
          <a:xfrm>
            <a:off x="1905000" y="0"/>
            <a:ext cx="8174445" cy="1323439"/>
            <a:chOff x="2149370" y="463293"/>
            <a:chExt cx="7893260" cy="1323439"/>
          </a:xfrm>
        </p:grpSpPr>
        <p:sp>
          <p:nvSpPr>
            <p:cNvPr id="4" name="Rectangle: Rounded Corners 3"/>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338132" y="463293"/>
              <a:ext cx="7704498" cy="120032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defRPr/>
              </a:pPr>
              <a:r>
                <a:rPr lang="en-US" sz="3600" b="1" dirty="0">
                  <a:solidFill>
                    <a:srgbClr val="000000"/>
                  </a:solidFill>
                  <a:latin typeface="Cambria" panose="02040503050406030204" pitchFamily="18" charset="0"/>
                  <a:ea typeface="Cambria" panose="02040503050406030204" pitchFamily="18" charset="0"/>
                </a:rPr>
                <a:t>N</a:t>
              </a:r>
              <a:r>
                <a:rPr lang="vi-VN" sz="3600" b="1" i="0" dirty="0">
                  <a:solidFill>
                    <a:srgbClr val="000000"/>
                  </a:solidFill>
                  <a:effectLst/>
                  <a:latin typeface="Cambria" panose="02040503050406030204" pitchFamily="18" charset="0"/>
                  <a:ea typeface="Cambria" panose="02040503050406030204" pitchFamily="18" charset="0"/>
                </a:rPr>
                <a:t>hững việc cần làm của một Đại sứ môi trường xanh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069" t="10582" r="38495" b="50757"/>
          <a:stretch>
            <a:fillRect/>
          </a:stretch>
        </p:blipFill>
        <p:spPr>
          <a:xfrm rot="1368040">
            <a:off x="4001853" y="254198"/>
            <a:ext cx="3049510" cy="2244092"/>
          </a:xfrm>
          <a:prstGeom prst="rect">
            <a:avLst/>
          </a:prstGeom>
        </p:spPr>
      </p:pic>
      <p:sp>
        <p:nvSpPr>
          <p:cNvPr id="3" name="TextBox 2"/>
          <p:cNvSpPr txBox="1"/>
          <p:nvPr/>
        </p:nvSpPr>
        <p:spPr>
          <a:xfrm>
            <a:off x="590653" y="1752590"/>
            <a:ext cx="9199891" cy="4031873"/>
          </a:xfrm>
          <a:prstGeom prst="rect">
            <a:avLst/>
          </a:prstGeom>
          <a:noFill/>
        </p:spPr>
        <p:txBody>
          <a:bodyPr wrap="square" rtlCol="0">
            <a:spAutoFit/>
          </a:bodyPr>
          <a:lstStyle/>
          <a:p>
            <a:pPr lvl="0" algn="just">
              <a:spcBef>
                <a:spcPts val="600"/>
              </a:spcBef>
            </a:pPr>
            <a:r>
              <a:rPr lang="en-US" sz="3200" b="1" dirty="0">
                <a:solidFill>
                  <a:srgbClr val="0070C0"/>
                </a:solidFill>
                <a:latin typeface="Cambria" panose="02040503050406030204" pitchFamily="18" charset="0"/>
                <a:ea typeface="Cambria" panose="02040503050406030204" pitchFamily="18" charset="0"/>
              </a:rPr>
              <a:t>   </a:t>
            </a:r>
            <a:r>
              <a:rPr lang="vi-VN" sz="3200" b="1" dirty="0">
                <a:solidFill>
                  <a:srgbClr val="0070C0"/>
                </a:solidFill>
                <a:latin typeface="Cambria" panose="02040503050406030204" pitchFamily="18" charset="0"/>
                <a:ea typeface="Cambria" panose="02040503050406030204" pitchFamily="18" charset="0"/>
              </a:rPr>
              <a:t>Nhiệm vụ của Đại sứ môi trường xanh là cùng mọi người góp phần cứu lấy màu xanh của Trái Đất thông qua những hành động nhỏ như: tích cực trồng và chăm sóc cây xanh, tiết kiệm năng lượng, vứt rác đúng nơi quy định...Đồng thời tuyên truyền vận động mọi người xung quanh nâng cao ý thức, chung tay hành động để bảo vệ môi trường. </a:t>
            </a:r>
            <a:endPar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4" name="图片 1"/>
          <p:cNvPicPr>
            <a:picLocks noChangeAspect="1"/>
          </p:cNvPicPr>
          <p:nvPr/>
        </p:nvPicPr>
        <p:blipFill rotWithShape="1">
          <a:blip r:embed="rId3" cstate="print">
            <a:extLst>
              <a:ext uri="{28A0092B-C50C-407E-A947-70E740481C1C}">
                <a14:useLocalDpi xmlns:a14="http://schemas.microsoft.com/office/drawing/2010/main" val="0"/>
              </a:ext>
            </a:extLst>
          </a:blip>
          <a:srcRect l="66389"/>
          <a:stretch>
            <a:fillRect/>
          </a:stretch>
        </p:blipFill>
        <p:spPr>
          <a:xfrm>
            <a:off x="9790544" y="1214231"/>
            <a:ext cx="1810803" cy="538751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08500" y="5523865"/>
            <a:ext cx="6101715" cy="1231900"/>
          </a:xfrm>
          <a:prstGeom prst="rect">
            <a:avLst/>
          </a:prstGeom>
          <a:noFill/>
        </p:spPr>
        <p:txBody>
          <a:bodyPr wrap="square" rtlCol="0">
            <a:noAutofit/>
          </a:bodyPr>
          <a:lstStyle/>
          <a:p>
            <a:r>
              <a:rPr lang="en-US" sz="3200" dirty="0" err="1">
                <a:solidFill>
                  <a:srgbClr val="002060"/>
                </a:solidFill>
                <a:latin typeface="VNI-Avo" pitchFamily="2" charset="0"/>
                <a:cs typeface="Times New Roman" panose="02020603050405020304" pitchFamily="18" charset="0"/>
              </a:rPr>
              <a:t>Giaùo</a:t>
            </a:r>
            <a:r>
              <a:rPr lang="en-US" sz="3200" dirty="0">
                <a:solidFill>
                  <a:srgbClr val="002060"/>
                </a:solidFill>
                <a:latin typeface="VNI-Avo" pitchFamily="2" charset="0"/>
                <a:cs typeface="Times New Roman" panose="02020603050405020304" pitchFamily="18" charset="0"/>
              </a:rPr>
              <a:t> </a:t>
            </a:r>
            <a:r>
              <a:rPr lang="en-US" sz="3200" dirty="0" err="1">
                <a:solidFill>
                  <a:srgbClr val="002060"/>
                </a:solidFill>
                <a:latin typeface="VNI-Avo" pitchFamily="2" charset="0"/>
                <a:cs typeface="Times New Roman" panose="02020603050405020304" pitchFamily="18" charset="0"/>
              </a:rPr>
              <a:t>vieân:</a:t>
            </a:r>
            <a:r>
              <a:rPr lang="en-US" sz="3200" dirty="0" err="1">
                <a:solidFill>
                  <a:srgbClr val="002060"/>
                </a:solidFill>
                <a:latin typeface="Times New Roman" panose="02020603050405020304" pitchFamily="18" charset="0"/>
                <a:cs typeface="Times New Roman" panose="02020603050405020304" pitchFamily="18" charset="0"/>
              </a:rPr>
              <a:t>Lê</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Thị</a:t>
            </a:r>
            <a:r>
              <a:rPr lang="en-US" sz="3200" dirty="0">
                <a:solidFill>
                  <a:srgbClr val="002060"/>
                </a:solidFill>
                <a:latin typeface="Times New Roman" panose="02020603050405020304" pitchFamily="18" charset="0"/>
                <a:cs typeface="Times New Roman" panose="02020603050405020304" pitchFamily="18" charset="0"/>
              </a:rPr>
              <a:t> Liên	</a:t>
            </a:r>
          </a:p>
        </p:txBody>
      </p:sp>
      <p:sp>
        <p:nvSpPr>
          <p:cNvPr id="8" name="TextBox 7"/>
          <p:cNvSpPr txBox="1"/>
          <p:nvPr/>
        </p:nvSpPr>
        <p:spPr>
          <a:xfrm>
            <a:off x="1757680" y="3155950"/>
            <a:ext cx="9970770" cy="2520315"/>
          </a:xfrm>
          <a:prstGeom prst="rect">
            <a:avLst/>
          </a:prstGeom>
          <a:noFill/>
        </p:spPr>
        <p:txBody>
          <a:bodyPr wrap="square" rtlCol="0">
            <a:noAutofit/>
          </a:bodyPr>
          <a:lstStyle/>
          <a:p>
            <a:pPr algn="ctr"/>
            <a:r>
              <a:rPr lang="en-US" sz="3200" b="1" dirty="0">
                <a:solidFill>
                  <a:srgbClr val="FF0000"/>
                </a:solidFill>
                <a:latin typeface="Arial" panose="020B0604020202020204" pitchFamily="34" charset="0"/>
                <a:cs typeface="Arial" panose="020B0604020202020204" pitchFamily="34" charset="0"/>
              </a:rPr>
              <a:t>CHỦ ĐỀ 6: </a:t>
            </a:r>
            <a:r>
              <a:rPr lang="en-US" sz="3200" b="1" dirty="0">
                <a:solidFill>
                  <a:srgbClr val="FF0000"/>
                </a:solidFill>
                <a:latin typeface="Arial" panose="020B0604020202020204" pitchFamily="34" charset="0"/>
                <a:cs typeface="Arial" panose="020B0604020202020204" pitchFamily="34" charset="0"/>
                <a:sym typeface="+mn-ea"/>
              </a:rPr>
              <a:t> CẢNH QUAN THIÊN NHIÊN QUÊ HƯƠNG, ĐẤT NƯỚC</a:t>
            </a:r>
            <a:r>
              <a:rPr lang="en-US" sz="2800" b="1" dirty="0">
                <a:solidFill>
                  <a:srgbClr val="FF0000"/>
                </a:solidFill>
                <a:latin typeface="Arial" panose="020B0604020202020204" pitchFamily="34" charset="0"/>
                <a:cs typeface="Arial" panose="020B0604020202020204" pitchFamily="34" charset="0"/>
                <a:sym typeface="+mn-ea"/>
              </a:rPr>
              <a:t> </a:t>
            </a:r>
          </a:p>
        </p:txBody>
      </p:sp>
      <p:sp>
        <p:nvSpPr>
          <p:cNvPr id="15" name="TextBox 14"/>
          <p:cNvSpPr txBox="1"/>
          <p:nvPr/>
        </p:nvSpPr>
        <p:spPr>
          <a:xfrm flipH="1">
            <a:off x="1386205" y="417830"/>
            <a:ext cx="9038590" cy="1015365"/>
          </a:xfrm>
          <a:prstGeom prst="rect">
            <a:avLst/>
          </a:prstGeom>
          <a:noFill/>
        </p:spPr>
        <p:txBody>
          <a:bodyPr wrap="square" rtlCol="0">
            <a:noAutofit/>
          </a:bodyPr>
          <a:lstStyle/>
          <a:p>
            <a:pPr algn="ctr"/>
            <a:r>
              <a:rPr lang="en-US" altLang="en-US" sz="2400" b="1" dirty="0">
                <a:solidFill>
                  <a:srgbClr val="FF0000"/>
                </a:solidFill>
                <a:latin typeface="Times New Roman" panose="02020603050405020304" pitchFamily="18" charset="0"/>
                <a:cs typeface="Arial" panose="020B0604020202020204" pitchFamily="34" charset="0"/>
              </a:rPr>
              <a:t>ỦY BAN NHÂN DÂN THÀNH PHỐ QUY NHƠN</a:t>
            </a:r>
            <a:r>
              <a:rPr lang="en-US" altLang="en-US" sz="2400" b="1" dirty="0">
                <a:solidFill>
                  <a:srgbClr val="FF0000"/>
                </a:solidFill>
                <a:cs typeface="Arial" panose="020B0604020202020204" pitchFamily="34" charset="0"/>
              </a:rPr>
              <a:t> </a:t>
            </a:r>
            <a:r>
              <a:rPr lang="en-US" altLang="en-US" sz="2400" b="1" u="sng" dirty="0">
                <a:solidFill>
                  <a:srgbClr val="FF0000"/>
                </a:solidFill>
                <a:latin typeface="VNI-Times" pitchFamily="2" charset="0"/>
                <a:cs typeface="Arial" panose="020B0604020202020204" pitchFamily="34" charset="0"/>
              </a:rPr>
              <a:t> </a:t>
            </a:r>
            <a:endParaRPr lang="en-US" altLang="en-US" sz="2400" b="1" u="sng" dirty="0">
              <a:solidFill>
                <a:srgbClr val="FF0000"/>
              </a:solidFill>
              <a:latin typeface="VNI-Times" pitchFamily="2" charset="0"/>
              <a:ea typeface="Arial" panose="020B0604020202020204" pitchFamily="34" charset="0"/>
            </a:endParaRPr>
          </a:p>
          <a:p>
            <a:pPr algn="ctr"/>
            <a:r>
              <a:rPr lang="en-US" sz="2600" b="1" dirty="0">
                <a:solidFill>
                  <a:srgbClr val="002060"/>
                </a:solidFill>
                <a:latin typeface="Arial" panose="020B0604020202020204" pitchFamily="34" charset="0"/>
                <a:cs typeface="Arial" panose="020B0604020202020204" pitchFamily="34" charset="0"/>
              </a:rPr>
              <a:t>TRƯỜNG TIỂU HỌC HOÀNG QUỐC VIỆT</a:t>
            </a:r>
          </a:p>
        </p:txBody>
      </p:sp>
      <p:sp>
        <p:nvSpPr>
          <p:cNvPr id="9" name="TextBox 8"/>
          <p:cNvSpPr txBox="1"/>
          <p:nvPr/>
        </p:nvSpPr>
        <p:spPr>
          <a:xfrm>
            <a:off x="1570355" y="4481830"/>
            <a:ext cx="9982835" cy="58356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TUẦN 23: CHUNG TAY BẢO VỆ MÔI TRƯỜNG    </a:t>
            </a:r>
          </a:p>
        </p:txBody>
      </p:sp>
      <p:sp>
        <p:nvSpPr>
          <p:cNvPr id="7" name="Text Box 6"/>
          <p:cNvSpPr txBox="1"/>
          <p:nvPr/>
        </p:nvSpPr>
        <p:spPr>
          <a:xfrm>
            <a:off x="1732280" y="2000250"/>
            <a:ext cx="8693150" cy="76200"/>
          </a:xfrm>
          <a:prstGeom prst="rect">
            <a:avLst/>
          </a:prstGeom>
          <a:noFill/>
        </p:spPr>
        <p:txBody>
          <a:bodyPr wrap="square" rtlCol="0" anchor="t">
            <a:noAutofit/>
          </a:bodyPr>
          <a:lstStyle/>
          <a:p>
            <a:pPr algn="ctr"/>
            <a:r>
              <a:rPr lang="en-US" sz="3200" b="1" dirty="0">
                <a:solidFill>
                  <a:srgbClr val="FF0000"/>
                </a:solidFill>
                <a:latin typeface="Arial" panose="020B0604020202020204" pitchFamily="34" charset="0"/>
                <a:cs typeface="Arial" panose="020B0604020202020204" pitchFamily="34" charset="0"/>
                <a:sym typeface="+mn-ea"/>
              </a:rPr>
              <a:t> </a:t>
            </a:r>
            <a:r>
              <a:rPr lang="en-US" sz="3200" b="1" dirty="0">
                <a:solidFill>
                  <a:schemeClr val="tx1"/>
                </a:solidFill>
                <a:latin typeface="Arial" panose="020B0604020202020204" pitchFamily="34" charset="0"/>
                <a:cs typeface="Arial" panose="020B0604020202020204" pitchFamily="34" charset="0"/>
                <a:sym typeface="+mn-ea"/>
              </a:rPr>
              <a:t>Thứ Năm ngày 20 tháng 02 năm 2025</a:t>
            </a:r>
          </a:p>
          <a:p>
            <a:pPr algn="ctr"/>
            <a:r>
              <a:rPr lang="en-US" sz="3200" b="1" u="sng" dirty="0">
                <a:solidFill>
                  <a:schemeClr val="tx1"/>
                </a:solidFill>
                <a:latin typeface="Arial" panose="020B0604020202020204" pitchFamily="34" charset="0"/>
                <a:cs typeface="Arial" panose="020B0604020202020204" pitchFamily="34" charset="0"/>
                <a:sym typeface="+mn-ea"/>
              </a:rPr>
              <a:t>Hoạt động trải nghiệm</a:t>
            </a:r>
            <a:r>
              <a:rPr lang="en-US" sz="3200" b="1" dirty="0">
                <a:solidFill>
                  <a:schemeClr val="tx1"/>
                </a:solidFill>
                <a:latin typeface="Arial" panose="020B0604020202020204" pitchFamily="34" charset="0"/>
                <a:cs typeface="Arial" panose="020B0604020202020204" pitchFamily="34" charset="0"/>
                <a:sym typeface="+mn-ea"/>
              </a:rPr>
              <a:t> </a:t>
            </a:r>
          </a:p>
        </p:txBody>
      </p:sp>
      <p:pic>
        <p:nvPicPr>
          <p:cNvPr id="20493" name="Picture 11" descr="WhitecornerFlower"/>
          <p:cNvPicPr>
            <a:picLocks noChangeAspect="1"/>
          </p:cNvPicPr>
          <p:nvPr/>
        </p:nvPicPr>
        <p:blipFill>
          <a:blip r:embed="rId2"/>
          <a:stretch>
            <a:fillRect/>
          </a:stretch>
        </p:blipFill>
        <p:spPr>
          <a:xfrm>
            <a:off x="9912350" y="4598035"/>
            <a:ext cx="2144395" cy="2144395"/>
          </a:xfrm>
          <a:prstGeom prst="rect">
            <a:avLst/>
          </a:prstGeom>
          <a:noFill/>
          <a:ln w="9525">
            <a:noFill/>
          </a:ln>
        </p:spPr>
      </p:pic>
      <p:pic>
        <p:nvPicPr>
          <p:cNvPr id="20494" name="Picture 9" descr="WhitecornerFlower"/>
          <p:cNvPicPr>
            <a:picLocks noChangeAspect="1"/>
          </p:cNvPicPr>
          <p:nvPr/>
        </p:nvPicPr>
        <p:blipFill>
          <a:blip r:embed="rId3"/>
          <a:stretch>
            <a:fillRect/>
          </a:stretch>
        </p:blipFill>
        <p:spPr>
          <a:xfrm>
            <a:off x="479425" y="4792345"/>
            <a:ext cx="1828800" cy="1812290"/>
          </a:xfrm>
          <a:prstGeom prst="rect">
            <a:avLst/>
          </a:prstGeom>
          <a:noFill/>
          <a:ln w="9525">
            <a:noFill/>
          </a:ln>
        </p:spPr>
      </p:pic>
      <p:pic>
        <p:nvPicPr>
          <p:cNvPr id="3080" name="Picture 10" descr="feuerwerk_137"/>
          <p:cNvPicPr>
            <a:picLocks noChangeAspect="1"/>
          </p:cNvPicPr>
          <p:nvPr/>
        </p:nvPicPr>
        <p:blipFill>
          <a:blip r:embed="rId4"/>
          <a:stretch>
            <a:fillRect/>
          </a:stretch>
        </p:blipFill>
        <p:spPr>
          <a:xfrm rot="5400000">
            <a:off x="685165" y="-99060"/>
            <a:ext cx="1524000" cy="1724025"/>
          </a:xfrm>
          <a:prstGeom prst="rect">
            <a:avLst/>
          </a:prstGeom>
          <a:noFill/>
          <a:ln w="9525">
            <a:noFill/>
          </a:ln>
        </p:spPr>
      </p:pic>
      <p:pic>
        <p:nvPicPr>
          <p:cNvPr id="3081" name="Picture 11" descr="feuerwerk_137"/>
          <p:cNvPicPr>
            <a:picLocks noChangeAspect="1"/>
          </p:cNvPicPr>
          <p:nvPr/>
        </p:nvPicPr>
        <p:blipFill>
          <a:blip r:embed="rId4"/>
          <a:stretch>
            <a:fillRect/>
          </a:stretch>
        </p:blipFill>
        <p:spPr>
          <a:xfrm rot="10800000">
            <a:off x="9785350" y="0"/>
            <a:ext cx="2163445" cy="134175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5"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with medium confidence"/>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a:fillRect/>
          </a:stretch>
        </p:blipFill>
        <p:spPr>
          <a:xfrm>
            <a:off x="20" y="0"/>
            <a:ext cx="12191980" cy="6856718"/>
          </a:xfrm>
          <a:prstGeom prst="rect">
            <a:avLst/>
          </a:prstGeom>
        </p:spPr>
      </p:pic>
      <p:pic>
        <p:nvPicPr>
          <p:cNvPr id="6"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772400" y="4197345"/>
            <a:ext cx="4309673" cy="2660655"/>
          </a:xfrm>
          <a:prstGeom prst="rect">
            <a:avLst/>
          </a:prstGeom>
        </p:spPr>
      </p:pic>
      <p:pic>
        <p:nvPicPr>
          <p:cNvPr id="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740045" y="4197345"/>
            <a:ext cx="4309673" cy="2660655"/>
          </a:xfrm>
          <a:prstGeom prst="rect">
            <a:avLst/>
          </a:prstGeom>
        </p:spPr>
      </p:pic>
      <p:pic>
        <p:nvPicPr>
          <p:cNvPr id="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39910" y="4197344"/>
            <a:ext cx="4157273" cy="2660655"/>
          </a:xfrm>
          <a:prstGeom prst="rect">
            <a:avLst/>
          </a:prstGeom>
        </p:spPr>
      </p:pic>
      <p:pic>
        <p:nvPicPr>
          <p:cNvPr id="13"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756332" y="396787"/>
            <a:ext cx="1379707" cy="876114"/>
          </a:xfrm>
          <a:prstGeom prst="rect">
            <a:avLst/>
          </a:prstGeom>
          <a:effectLst>
            <a:glow rad="63500">
              <a:schemeClr val="accent3">
                <a:lumMod val="20000"/>
                <a:lumOff val="80000"/>
                <a:alpha val="65000"/>
              </a:schemeClr>
            </a:glow>
          </a:effectLst>
        </p:spPr>
      </p:pic>
      <p:sp>
        <p:nvSpPr>
          <p:cNvPr id="4" name="矩形 1"/>
          <p:cNvSpPr/>
          <p:nvPr/>
        </p:nvSpPr>
        <p:spPr>
          <a:xfrm rot="244773" flipH="1">
            <a:off x="5416373" y="1049163"/>
            <a:ext cx="6283099" cy="3151609"/>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1" fmla="*/ 0 w 7025003"/>
              <a:gd name="connsiteY0-2" fmla="*/ 296333 h 4296833"/>
              <a:gd name="connsiteX1-3" fmla="*/ 7025003 w 7025003"/>
              <a:gd name="connsiteY1-4" fmla="*/ 296333 h 4296833"/>
              <a:gd name="connsiteX2-5" fmla="*/ 7025003 w 7025003"/>
              <a:gd name="connsiteY2-6" fmla="*/ 4296833 h 4296833"/>
              <a:gd name="connsiteX3-7" fmla="*/ 0 w 7025003"/>
              <a:gd name="connsiteY3-8" fmla="*/ 4296833 h 4296833"/>
              <a:gd name="connsiteX4-9" fmla="*/ 0 w 7025003"/>
              <a:gd name="connsiteY4-10" fmla="*/ 296333 h 4296833"/>
              <a:gd name="connsiteX0-11" fmla="*/ 0 w 7025003"/>
              <a:gd name="connsiteY0-12" fmla="*/ 769896 h 4770396"/>
              <a:gd name="connsiteX1-13" fmla="*/ 7025003 w 7025003"/>
              <a:gd name="connsiteY1-14" fmla="*/ 769896 h 4770396"/>
              <a:gd name="connsiteX2-15" fmla="*/ 7025003 w 7025003"/>
              <a:gd name="connsiteY2-16" fmla="*/ 4770396 h 4770396"/>
              <a:gd name="connsiteX3-17" fmla="*/ 0 w 7025003"/>
              <a:gd name="connsiteY3-18" fmla="*/ 4770396 h 4770396"/>
              <a:gd name="connsiteX4-19" fmla="*/ 0 w 7025003"/>
              <a:gd name="connsiteY4-20" fmla="*/ 769896 h 4770396"/>
              <a:gd name="connsiteX0-21" fmla="*/ 0 w 7287469"/>
              <a:gd name="connsiteY0-22" fmla="*/ 786021 h 4786521"/>
              <a:gd name="connsiteX1-23" fmla="*/ 7025003 w 7287469"/>
              <a:gd name="connsiteY1-24" fmla="*/ 786021 h 4786521"/>
              <a:gd name="connsiteX2-25" fmla="*/ 7025003 w 7287469"/>
              <a:gd name="connsiteY2-26" fmla="*/ 4786521 h 4786521"/>
              <a:gd name="connsiteX3-27" fmla="*/ 0 w 7287469"/>
              <a:gd name="connsiteY3-28" fmla="*/ 4786521 h 4786521"/>
              <a:gd name="connsiteX4-29" fmla="*/ 0 w 7287469"/>
              <a:gd name="connsiteY4-30" fmla="*/ 786021 h 4786521"/>
              <a:gd name="connsiteX0-31" fmla="*/ 0 w 7232593"/>
              <a:gd name="connsiteY0-32" fmla="*/ 537822 h 4538322"/>
              <a:gd name="connsiteX1-33" fmla="*/ 6948803 w 7232593"/>
              <a:gd name="connsiteY1-34" fmla="*/ 995022 h 4538322"/>
              <a:gd name="connsiteX2-35" fmla="*/ 7025003 w 7232593"/>
              <a:gd name="connsiteY2-36" fmla="*/ 4538322 h 4538322"/>
              <a:gd name="connsiteX3-37" fmla="*/ 0 w 7232593"/>
              <a:gd name="connsiteY3-38" fmla="*/ 4538322 h 4538322"/>
              <a:gd name="connsiteX4-39" fmla="*/ 0 w 7232593"/>
              <a:gd name="connsiteY4-40" fmla="*/ 537822 h 4538322"/>
              <a:gd name="connsiteX0-41" fmla="*/ 1348038 w 8580631"/>
              <a:gd name="connsiteY0-42" fmla="*/ 537822 h 4538322"/>
              <a:gd name="connsiteX1-43" fmla="*/ 8296841 w 8580631"/>
              <a:gd name="connsiteY1-44" fmla="*/ 995022 h 4538322"/>
              <a:gd name="connsiteX2-45" fmla="*/ 8373041 w 8580631"/>
              <a:gd name="connsiteY2-46" fmla="*/ 4538322 h 4538322"/>
              <a:gd name="connsiteX3-47" fmla="*/ 1348038 w 8580631"/>
              <a:gd name="connsiteY3-48" fmla="*/ 4538322 h 4538322"/>
              <a:gd name="connsiteX4-49" fmla="*/ 1348038 w 8580631"/>
              <a:gd name="connsiteY4-50" fmla="*/ 537822 h 4538322"/>
              <a:gd name="connsiteX0-51" fmla="*/ 695843 w 7928436"/>
              <a:gd name="connsiteY0-52" fmla="*/ 537822 h 4766922"/>
              <a:gd name="connsiteX1-53" fmla="*/ 7644646 w 7928436"/>
              <a:gd name="connsiteY1-54" fmla="*/ 995022 h 4766922"/>
              <a:gd name="connsiteX2-55" fmla="*/ 7720846 w 7928436"/>
              <a:gd name="connsiteY2-56" fmla="*/ 4538322 h 4766922"/>
              <a:gd name="connsiteX3-57" fmla="*/ 695843 w 7928436"/>
              <a:gd name="connsiteY3-58" fmla="*/ 4538322 h 4766922"/>
              <a:gd name="connsiteX4-59" fmla="*/ 695843 w 7928436"/>
              <a:gd name="connsiteY4-60" fmla="*/ 537822 h 4766922"/>
              <a:gd name="connsiteX0-61" fmla="*/ 1324112 w 7934080"/>
              <a:gd name="connsiteY0-62" fmla="*/ 279182 h 4821548"/>
              <a:gd name="connsiteX1-63" fmla="*/ 7453765 w 7934080"/>
              <a:gd name="connsiteY1-64" fmla="*/ 964982 h 4821548"/>
              <a:gd name="connsiteX2-65" fmla="*/ 7529965 w 7934080"/>
              <a:gd name="connsiteY2-66" fmla="*/ 4508282 h 4821548"/>
              <a:gd name="connsiteX3-67" fmla="*/ 504962 w 7934080"/>
              <a:gd name="connsiteY3-68" fmla="*/ 4508282 h 4821548"/>
              <a:gd name="connsiteX4-69" fmla="*/ 1324112 w 7934080"/>
              <a:gd name="connsiteY4-70" fmla="*/ 279182 h 4821548"/>
              <a:gd name="connsiteX0-71" fmla="*/ 951883 w 7561851"/>
              <a:gd name="connsiteY0-72" fmla="*/ 279182 h 4864538"/>
              <a:gd name="connsiteX1-73" fmla="*/ 7081536 w 7561851"/>
              <a:gd name="connsiteY1-74" fmla="*/ 964982 h 4864538"/>
              <a:gd name="connsiteX2-75" fmla="*/ 7157736 w 7561851"/>
              <a:gd name="connsiteY2-76" fmla="*/ 4508282 h 4864538"/>
              <a:gd name="connsiteX3-77" fmla="*/ 704233 w 7561851"/>
              <a:gd name="connsiteY3-78" fmla="*/ 4565432 h 4864538"/>
              <a:gd name="connsiteX4-79" fmla="*/ 951883 w 7561851"/>
              <a:gd name="connsiteY4-80" fmla="*/ 279182 h 4864538"/>
              <a:gd name="connsiteX0-81" fmla="*/ 1007038 w 7617006"/>
              <a:gd name="connsiteY0-82" fmla="*/ 279182 h 4726944"/>
              <a:gd name="connsiteX1-83" fmla="*/ 7136691 w 7617006"/>
              <a:gd name="connsiteY1-84" fmla="*/ 964982 h 4726944"/>
              <a:gd name="connsiteX2-85" fmla="*/ 7212891 w 7617006"/>
              <a:gd name="connsiteY2-86" fmla="*/ 4508282 h 4726944"/>
              <a:gd name="connsiteX3-87" fmla="*/ 664138 w 7617006"/>
              <a:gd name="connsiteY3-88" fmla="*/ 4374932 h 4726944"/>
              <a:gd name="connsiteX4-89" fmla="*/ 1007038 w 7617006"/>
              <a:gd name="connsiteY4-90" fmla="*/ 279182 h 4726944"/>
              <a:gd name="connsiteX0-91" fmla="*/ 1007038 w 7617006"/>
              <a:gd name="connsiteY0-92" fmla="*/ 314681 h 4762443"/>
              <a:gd name="connsiteX1-93" fmla="*/ 7136691 w 7617006"/>
              <a:gd name="connsiteY1-94" fmla="*/ 848081 h 4762443"/>
              <a:gd name="connsiteX2-95" fmla="*/ 7212891 w 7617006"/>
              <a:gd name="connsiteY2-96" fmla="*/ 4543781 h 4762443"/>
              <a:gd name="connsiteX3-97" fmla="*/ 664138 w 7617006"/>
              <a:gd name="connsiteY3-98" fmla="*/ 4410431 h 4762443"/>
              <a:gd name="connsiteX4-99" fmla="*/ 1007038 w 7617006"/>
              <a:gd name="connsiteY4-100" fmla="*/ 314681 h 4762443"/>
              <a:gd name="connsiteX0-101" fmla="*/ 930313 w 7703948"/>
              <a:gd name="connsiteY0-102" fmla="*/ 422059 h 4461066"/>
              <a:gd name="connsiteX1-103" fmla="*/ 7212366 w 7703948"/>
              <a:gd name="connsiteY1-104" fmla="*/ 574459 h 4461066"/>
              <a:gd name="connsiteX2-105" fmla="*/ 7288566 w 7703948"/>
              <a:gd name="connsiteY2-106" fmla="*/ 4270159 h 4461066"/>
              <a:gd name="connsiteX3-107" fmla="*/ 739813 w 7703948"/>
              <a:gd name="connsiteY3-108" fmla="*/ 4136809 h 4461066"/>
              <a:gd name="connsiteX4-109" fmla="*/ 930313 w 7703948"/>
              <a:gd name="connsiteY4-110" fmla="*/ 422059 h 4461066"/>
              <a:gd name="connsiteX0-111" fmla="*/ 860277 w 7633912"/>
              <a:gd name="connsiteY0-112" fmla="*/ 422059 h 4513663"/>
              <a:gd name="connsiteX1-113" fmla="*/ 7142330 w 7633912"/>
              <a:gd name="connsiteY1-114" fmla="*/ 574459 h 4513663"/>
              <a:gd name="connsiteX2-115" fmla="*/ 7218530 w 7633912"/>
              <a:gd name="connsiteY2-116" fmla="*/ 4270159 h 4513663"/>
              <a:gd name="connsiteX3-117" fmla="*/ 803127 w 7633912"/>
              <a:gd name="connsiteY3-118" fmla="*/ 4213009 h 4513663"/>
              <a:gd name="connsiteX4-119" fmla="*/ 860277 w 7633912"/>
              <a:gd name="connsiteY4-120" fmla="*/ 422059 h 4513663"/>
              <a:gd name="connsiteX0-121" fmla="*/ 656670 w 7430305"/>
              <a:gd name="connsiteY0-122" fmla="*/ 422059 h 4505222"/>
              <a:gd name="connsiteX1-123" fmla="*/ 6938723 w 7430305"/>
              <a:gd name="connsiteY1-124" fmla="*/ 574459 h 4505222"/>
              <a:gd name="connsiteX2-125" fmla="*/ 7014923 w 7430305"/>
              <a:gd name="connsiteY2-126" fmla="*/ 4270159 h 4505222"/>
              <a:gd name="connsiteX3-127" fmla="*/ 599520 w 7430305"/>
              <a:gd name="connsiteY3-128" fmla="*/ 4213009 h 4505222"/>
              <a:gd name="connsiteX4-129" fmla="*/ 656670 w 7430305"/>
              <a:gd name="connsiteY4-130" fmla="*/ 422059 h 4505222"/>
              <a:gd name="connsiteX0-131" fmla="*/ 431685 w 7205320"/>
              <a:gd name="connsiteY0-132" fmla="*/ 422059 h 4505222"/>
              <a:gd name="connsiteX1-133" fmla="*/ 6713738 w 7205320"/>
              <a:gd name="connsiteY1-134" fmla="*/ 574459 h 4505222"/>
              <a:gd name="connsiteX2-135" fmla="*/ 6789938 w 7205320"/>
              <a:gd name="connsiteY2-136" fmla="*/ 4270159 h 4505222"/>
              <a:gd name="connsiteX3-137" fmla="*/ 374535 w 7205320"/>
              <a:gd name="connsiteY3-138" fmla="*/ 4213009 h 4505222"/>
              <a:gd name="connsiteX4-139" fmla="*/ 431685 w 7205320"/>
              <a:gd name="connsiteY4-140" fmla="*/ 422059 h 4505222"/>
              <a:gd name="connsiteX0-141" fmla="*/ 506369 w 7280004"/>
              <a:gd name="connsiteY0-142" fmla="*/ 422059 h 4505222"/>
              <a:gd name="connsiteX1-143" fmla="*/ 6788422 w 7280004"/>
              <a:gd name="connsiteY1-144" fmla="*/ 574459 h 4505222"/>
              <a:gd name="connsiteX2-145" fmla="*/ 6864622 w 7280004"/>
              <a:gd name="connsiteY2-146" fmla="*/ 4270159 h 4505222"/>
              <a:gd name="connsiteX3-147" fmla="*/ 449219 w 7280004"/>
              <a:gd name="connsiteY3-148" fmla="*/ 4213009 h 4505222"/>
              <a:gd name="connsiteX4-149" fmla="*/ 506369 w 7280004"/>
              <a:gd name="connsiteY4-150" fmla="*/ 422059 h 4505222"/>
              <a:gd name="connsiteX0-151" fmla="*/ 506369 w 7205669"/>
              <a:gd name="connsiteY0-152" fmla="*/ 422059 h 4505222"/>
              <a:gd name="connsiteX1-153" fmla="*/ 6788422 w 7205669"/>
              <a:gd name="connsiteY1-154" fmla="*/ 574459 h 4505222"/>
              <a:gd name="connsiteX2-155" fmla="*/ 6864622 w 7205669"/>
              <a:gd name="connsiteY2-156" fmla="*/ 4270159 h 4505222"/>
              <a:gd name="connsiteX3-157" fmla="*/ 449219 w 7205669"/>
              <a:gd name="connsiteY3-158" fmla="*/ 4213009 h 4505222"/>
              <a:gd name="connsiteX4-159" fmla="*/ 506369 w 7205669"/>
              <a:gd name="connsiteY4-160" fmla="*/ 422059 h 4505222"/>
              <a:gd name="connsiteX0-161" fmla="*/ 506369 w 7205669"/>
              <a:gd name="connsiteY0-162" fmla="*/ 422059 h 4403171"/>
              <a:gd name="connsiteX1-163" fmla="*/ 6788422 w 7205669"/>
              <a:gd name="connsiteY1-164" fmla="*/ 574459 h 4403171"/>
              <a:gd name="connsiteX2-165" fmla="*/ 6864622 w 7205669"/>
              <a:gd name="connsiteY2-166" fmla="*/ 4270159 h 4403171"/>
              <a:gd name="connsiteX3-167" fmla="*/ 449219 w 7205669"/>
              <a:gd name="connsiteY3-168" fmla="*/ 4213009 h 4403171"/>
              <a:gd name="connsiteX4-169" fmla="*/ 506369 w 7205669"/>
              <a:gd name="connsiteY4-170" fmla="*/ 422059 h 440317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p:cNvSpPr txBox="1"/>
          <p:nvPr/>
        </p:nvSpPr>
        <p:spPr>
          <a:xfrm rot="273146">
            <a:off x="5697157" y="1496387"/>
            <a:ext cx="5841871" cy="2123658"/>
          </a:xfrm>
          <a:prstGeom prst="rect">
            <a:avLst/>
          </a:prstGeom>
          <a:noFill/>
        </p:spPr>
        <p:txBody>
          <a:bodyPr wrap="square" rtlCol="0">
            <a:spAutoFit/>
          </a:bodyPr>
          <a:lstStyle/>
          <a:p>
            <a:pPr lvl="0" algn="ctr"/>
            <a:r>
              <a:rPr lang="vi-VN" sz="4400" b="1" dirty="0">
                <a:solidFill>
                  <a:prstClr val="black"/>
                </a:solidFill>
                <a:latin typeface="Calibri" panose="020F0502020204030204"/>
              </a:rPr>
              <a:t>Xây dựng kế hoạch khảo sát thực trạng môi trường nơi sinh sống</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p:cNvPicPr>
            <a:picLocks noChangeAspect="1"/>
          </p:cNvPicPr>
          <p:nvPr/>
        </p:nvPicPr>
        <p:blipFill>
          <a:blip r:embed="rId6"/>
          <a:stretch>
            <a:fillRect/>
          </a:stretch>
        </p:blipFill>
        <p:spPr>
          <a:xfrm>
            <a:off x="0" y="1338797"/>
            <a:ext cx="5651482" cy="33530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2.08333E-7 -0.03542 C -2.08333E-7 -0.07037 0.0513 -0.09745 0.11289 -0.09745 C 0.17669 -0.09745 0.228 -0.07037 0.228 -0.03542 C 0.228 -0.00046 0.27917 0.02662 0.34297 0.02662 C 0.40482 0.02662 0.45625 -0.00046 0.45625 -0.03542 " pathEditMode="relative" rAng="0" ptsTypes="AAAAA">
                                      <p:cBhvr>
                                        <p:cTn id="6" dur="2000" fill="hold"/>
                                        <p:tgtEl>
                                          <p:spTgt spid="13"/>
                                        </p:tgtEl>
                                        <p:attrNameLst>
                                          <p:attrName>ppt_x</p:attrName>
                                          <p:attrName>ppt_y</p:attrName>
                                        </p:attrNameLst>
                                      </p:cBhvr>
                                      <p:rCtr x="22813" y="0"/>
                                    </p:animMotion>
                                  </p:childTnLst>
                                </p:cTn>
                              </p:par>
                              <p:par>
                                <p:cTn id="7" presetID="32" presetClass="emph" presetSubtype="0" fill="hold" nodeType="withEffect">
                                  <p:stCondLst>
                                    <p:cond delay="0"/>
                                  </p:stCondLst>
                                  <p:childTnLst>
                                    <p:animRot by="120000">
                                      <p:cBhvr>
                                        <p:cTn id="8" dur="590" fill="hold">
                                          <p:stCondLst>
                                            <p:cond delay="0"/>
                                          </p:stCondLst>
                                        </p:cTn>
                                        <p:tgtEl>
                                          <p:spTgt spid="8"/>
                                        </p:tgtEl>
                                        <p:attrNameLst>
                                          <p:attrName>r</p:attrName>
                                        </p:attrNameLst>
                                      </p:cBhvr>
                                    </p:animRot>
                                    <p:animRot by="-240000">
                                      <p:cBhvr>
                                        <p:cTn id="9" dur="1180" fill="hold">
                                          <p:stCondLst>
                                            <p:cond delay="1180"/>
                                          </p:stCondLst>
                                        </p:cTn>
                                        <p:tgtEl>
                                          <p:spTgt spid="8"/>
                                        </p:tgtEl>
                                        <p:attrNameLst>
                                          <p:attrName>r</p:attrName>
                                        </p:attrNameLst>
                                      </p:cBhvr>
                                    </p:animRot>
                                    <p:animRot by="240000">
                                      <p:cBhvr>
                                        <p:cTn id="10" dur="1180" fill="hold">
                                          <p:stCondLst>
                                            <p:cond delay="2360"/>
                                          </p:stCondLst>
                                        </p:cTn>
                                        <p:tgtEl>
                                          <p:spTgt spid="8"/>
                                        </p:tgtEl>
                                        <p:attrNameLst>
                                          <p:attrName>r</p:attrName>
                                        </p:attrNameLst>
                                      </p:cBhvr>
                                    </p:animRot>
                                    <p:animRot by="-240000">
                                      <p:cBhvr>
                                        <p:cTn id="11" dur="1180" fill="hold">
                                          <p:stCondLst>
                                            <p:cond delay="3540"/>
                                          </p:stCondLst>
                                        </p:cTn>
                                        <p:tgtEl>
                                          <p:spTgt spid="8"/>
                                        </p:tgtEl>
                                        <p:attrNameLst>
                                          <p:attrName>r</p:attrName>
                                        </p:attrNameLst>
                                      </p:cBhvr>
                                    </p:animRot>
                                    <p:animRot by="120000">
                                      <p:cBhvr>
                                        <p:cTn id="12" dur="1180" fill="hold">
                                          <p:stCondLst>
                                            <p:cond delay="4720"/>
                                          </p:stCondLst>
                                        </p:cTn>
                                        <p:tgtEl>
                                          <p:spTgt spid="8"/>
                                        </p:tgtEl>
                                        <p:attrNameLst>
                                          <p:attrName>r</p:attrName>
                                        </p:attrNameLst>
                                      </p:cBhvr>
                                    </p:animRot>
                                  </p:childTnLst>
                                </p:cTn>
                              </p:par>
                              <p:par>
                                <p:cTn id="13" presetID="32" presetClass="emph" presetSubtype="0" fill="hold" nodeType="withEffect">
                                  <p:stCondLst>
                                    <p:cond delay="0"/>
                                  </p:stCondLst>
                                  <p:childTnLst>
                                    <p:animRot by="120000">
                                      <p:cBhvr>
                                        <p:cTn id="14" dur="620" fill="hold">
                                          <p:stCondLst>
                                            <p:cond delay="0"/>
                                          </p:stCondLst>
                                        </p:cTn>
                                        <p:tgtEl>
                                          <p:spTgt spid="7"/>
                                        </p:tgtEl>
                                        <p:attrNameLst>
                                          <p:attrName>r</p:attrName>
                                        </p:attrNameLst>
                                      </p:cBhvr>
                                    </p:animRot>
                                    <p:animRot by="-240000">
                                      <p:cBhvr>
                                        <p:cTn id="15" dur="1240" fill="hold">
                                          <p:stCondLst>
                                            <p:cond delay="1240"/>
                                          </p:stCondLst>
                                        </p:cTn>
                                        <p:tgtEl>
                                          <p:spTgt spid="7"/>
                                        </p:tgtEl>
                                        <p:attrNameLst>
                                          <p:attrName>r</p:attrName>
                                        </p:attrNameLst>
                                      </p:cBhvr>
                                    </p:animRot>
                                    <p:animRot by="240000">
                                      <p:cBhvr>
                                        <p:cTn id="16" dur="1240" fill="hold">
                                          <p:stCondLst>
                                            <p:cond delay="2480"/>
                                          </p:stCondLst>
                                        </p:cTn>
                                        <p:tgtEl>
                                          <p:spTgt spid="7"/>
                                        </p:tgtEl>
                                        <p:attrNameLst>
                                          <p:attrName>r</p:attrName>
                                        </p:attrNameLst>
                                      </p:cBhvr>
                                    </p:animRot>
                                    <p:animRot by="-240000">
                                      <p:cBhvr>
                                        <p:cTn id="17" dur="1240" fill="hold">
                                          <p:stCondLst>
                                            <p:cond delay="3720"/>
                                          </p:stCondLst>
                                        </p:cTn>
                                        <p:tgtEl>
                                          <p:spTgt spid="7"/>
                                        </p:tgtEl>
                                        <p:attrNameLst>
                                          <p:attrName>r</p:attrName>
                                        </p:attrNameLst>
                                      </p:cBhvr>
                                    </p:animRot>
                                    <p:animRot by="120000">
                                      <p:cBhvr>
                                        <p:cTn id="18" dur="1240" fill="hold">
                                          <p:stCondLst>
                                            <p:cond delay="4960"/>
                                          </p:stCondLst>
                                        </p:cTn>
                                        <p:tgtEl>
                                          <p:spTgt spid="7"/>
                                        </p:tgtEl>
                                        <p:attrNameLst>
                                          <p:attrName>r</p:attrName>
                                        </p:attrNameLst>
                                      </p:cBhvr>
                                    </p:animRot>
                                  </p:childTnLst>
                                </p:cTn>
                              </p:par>
                              <p:par>
                                <p:cTn id="19" presetID="32" presetClass="emph" presetSubtype="0" fill="hold" nodeType="withEffect">
                                  <p:stCondLst>
                                    <p:cond delay="0"/>
                                  </p:stCondLst>
                                  <p:childTnLst>
                                    <p:animRot by="120000">
                                      <p:cBhvr>
                                        <p:cTn id="20" dur="620" fill="hold">
                                          <p:stCondLst>
                                            <p:cond delay="0"/>
                                          </p:stCondLst>
                                        </p:cTn>
                                        <p:tgtEl>
                                          <p:spTgt spid="6"/>
                                        </p:tgtEl>
                                        <p:attrNameLst>
                                          <p:attrName>r</p:attrName>
                                        </p:attrNameLst>
                                      </p:cBhvr>
                                    </p:animRot>
                                    <p:animRot by="-240000">
                                      <p:cBhvr>
                                        <p:cTn id="21" dur="1240" fill="hold">
                                          <p:stCondLst>
                                            <p:cond delay="1240"/>
                                          </p:stCondLst>
                                        </p:cTn>
                                        <p:tgtEl>
                                          <p:spTgt spid="6"/>
                                        </p:tgtEl>
                                        <p:attrNameLst>
                                          <p:attrName>r</p:attrName>
                                        </p:attrNameLst>
                                      </p:cBhvr>
                                    </p:animRot>
                                    <p:animRot by="240000">
                                      <p:cBhvr>
                                        <p:cTn id="22" dur="1240" fill="hold">
                                          <p:stCondLst>
                                            <p:cond delay="2480"/>
                                          </p:stCondLst>
                                        </p:cTn>
                                        <p:tgtEl>
                                          <p:spTgt spid="6"/>
                                        </p:tgtEl>
                                        <p:attrNameLst>
                                          <p:attrName>r</p:attrName>
                                        </p:attrNameLst>
                                      </p:cBhvr>
                                    </p:animRot>
                                    <p:animRot by="-240000">
                                      <p:cBhvr>
                                        <p:cTn id="23" dur="1240" fill="hold">
                                          <p:stCondLst>
                                            <p:cond delay="3720"/>
                                          </p:stCondLst>
                                        </p:cTn>
                                        <p:tgtEl>
                                          <p:spTgt spid="6"/>
                                        </p:tgtEl>
                                        <p:attrNameLst>
                                          <p:attrName>r</p:attrName>
                                        </p:attrNameLst>
                                      </p:cBhvr>
                                    </p:animRot>
                                    <p:animRot by="120000">
                                      <p:cBhvr>
                                        <p:cTn id="24" dur="1240" fill="hold">
                                          <p:stCondLst>
                                            <p:cond delay="4960"/>
                                          </p:stCondLst>
                                        </p:cTn>
                                        <p:tgtEl>
                                          <p:spTgt spid="6"/>
                                        </p:tgtEl>
                                        <p:attrNameLst>
                                          <p:attrName>r</p:attrName>
                                        </p:attrNameLst>
                                      </p:cBhvr>
                                    </p:animRot>
                                  </p:childTnLst>
                                </p:cTn>
                              </p:par>
                              <p:par>
                                <p:cTn id="25" presetID="2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par>
                                <p:cTn id="28" presetID="53" presetClass="entr" presetSubtype="16" fill="hold" grpId="0" nodeType="withEffect">
                                  <p:stCondLst>
                                    <p:cond delay="60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13" name="Hình chữ nhật: Góc Tròn 12"/>
          <p:cNvSpPr/>
          <p:nvPr/>
        </p:nvSpPr>
        <p:spPr>
          <a:xfrm>
            <a:off x="80688" y="107576"/>
            <a:ext cx="11988314" cy="6642848"/>
          </a:xfrm>
          <a:custGeom>
            <a:avLst/>
            <a:gdLst>
              <a:gd name="connsiteX0" fmla="*/ 0 w 11988314"/>
              <a:gd name="connsiteY0" fmla="*/ 555276 h 6642848"/>
              <a:gd name="connsiteX1" fmla="*/ 555276 w 11988314"/>
              <a:gd name="connsiteY1" fmla="*/ 0 h 6642848"/>
              <a:gd name="connsiteX2" fmla="*/ 1452691 w 11988314"/>
              <a:gd name="connsiteY2" fmla="*/ 0 h 6642848"/>
              <a:gd name="connsiteX3" fmla="*/ 2241329 w 11988314"/>
              <a:gd name="connsiteY3" fmla="*/ 0 h 6642848"/>
              <a:gd name="connsiteX4" fmla="*/ 2921189 w 11988314"/>
              <a:gd name="connsiteY4" fmla="*/ 0 h 6642848"/>
              <a:gd name="connsiteX5" fmla="*/ 3274717 w 11988314"/>
              <a:gd name="connsiteY5" fmla="*/ 0 h 6642848"/>
              <a:gd name="connsiteX6" fmla="*/ 4063354 w 11988314"/>
              <a:gd name="connsiteY6" fmla="*/ 0 h 6642848"/>
              <a:gd name="connsiteX7" fmla="*/ 4525659 w 11988314"/>
              <a:gd name="connsiteY7" fmla="*/ 0 h 6642848"/>
              <a:gd name="connsiteX8" fmla="*/ 5423074 w 11988314"/>
              <a:gd name="connsiteY8" fmla="*/ 0 h 6642848"/>
              <a:gd name="connsiteX9" fmla="*/ 5776602 w 11988314"/>
              <a:gd name="connsiteY9" fmla="*/ 0 h 6642848"/>
              <a:gd name="connsiteX10" fmla="*/ 6238907 w 11988314"/>
              <a:gd name="connsiteY10" fmla="*/ 0 h 6642848"/>
              <a:gd name="connsiteX11" fmla="*/ 7027544 w 11988314"/>
              <a:gd name="connsiteY11" fmla="*/ 0 h 6642848"/>
              <a:gd name="connsiteX12" fmla="*/ 7816182 w 11988314"/>
              <a:gd name="connsiteY12" fmla="*/ 0 h 6642848"/>
              <a:gd name="connsiteX13" fmla="*/ 8496042 w 11988314"/>
              <a:gd name="connsiteY13" fmla="*/ 0 h 6642848"/>
              <a:gd name="connsiteX14" fmla="*/ 8958347 w 11988314"/>
              <a:gd name="connsiteY14" fmla="*/ 0 h 6642848"/>
              <a:gd name="connsiteX15" fmla="*/ 9638207 w 11988314"/>
              <a:gd name="connsiteY15" fmla="*/ 0 h 6642848"/>
              <a:gd name="connsiteX16" fmla="*/ 9991735 w 11988314"/>
              <a:gd name="connsiteY16" fmla="*/ 0 h 6642848"/>
              <a:gd name="connsiteX17" fmla="*/ 10780372 w 11988314"/>
              <a:gd name="connsiteY17" fmla="*/ 0 h 6642848"/>
              <a:gd name="connsiteX18" fmla="*/ 11433038 w 11988314"/>
              <a:gd name="connsiteY18" fmla="*/ 0 h 6642848"/>
              <a:gd name="connsiteX19" fmla="*/ 11988314 w 11988314"/>
              <a:gd name="connsiteY19" fmla="*/ 555276 h 6642848"/>
              <a:gd name="connsiteX20" fmla="*/ 11988314 w 11988314"/>
              <a:gd name="connsiteY20" fmla="*/ 1357459 h 6642848"/>
              <a:gd name="connsiteX21" fmla="*/ 11988314 w 11988314"/>
              <a:gd name="connsiteY21" fmla="*/ 1938350 h 6642848"/>
              <a:gd name="connsiteX22" fmla="*/ 11988314 w 11988314"/>
              <a:gd name="connsiteY22" fmla="*/ 2685210 h 6642848"/>
              <a:gd name="connsiteX23" fmla="*/ 11988314 w 11988314"/>
              <a:gd name="connsiteY23" fmla="*/ 3487393 h 6642848"/>
              <a:gd name="connsiteX24" fmla="*/ 11988314 w 11988314"/>
              <a:gd name="connsiteY24" fmla="*/ 4068284 h 6642848"/>
              <a:gd name="connsiteX25" fmla="*/ 11988314 w 11988314"/>
              <a:gd name="connsiteY25" fmla="*/ 4704498 h 6642848"/>
              <a:gd name="connsiteX26" fmla="*/ 11988314 w 11988314"/>
              <a:gd name="connsiteY26" fmla="*/ 5285389 h 6642848"/>
              <a:gd name="connsiteX27" fmla="*/ 11988314 w 11988314"/>
              <a:gd name="connsiteY27" fmla="*/ 6087572 h 6642848"/>
              <a:gd name="connsiteX28" fmla="*/ 11433038 w 11988314"/>
              <a:gd name="connsiteY28" fmla="*/ 6642848 h 6642848"/>
              <a:gd name="connsiteX29" fmla="*/ 10970733 w 11988314"/>
              <a:gd name="connsiteY29" fmla="*/ 6642848 h 6642848"/>
              <a:gd name="connsiteX30" fmla="*/ 10290873 w 11988314"/>
              <a:gd name="connsiteY30" fmla="*/ 6642848 h 6642848"/>
              <a:gd name="connsiteX31" fmla="*/ 9502235 w 11988314"/>
              <a:gd name="connsiteY31" fmla="*/ 6642848 h 6642848"/>
              <a:gd name="connsiteX32" fmla="*/ 8931153 w 11988314"/>
              <a:gd name="connsiteY32" fmla="*/ 6642848 h 6642848"/>
              <a:gd name="connsiteX33" fmla="*/ 8360070 w 11988314"/>
              <a:gd name="connsiteY33" fmla="*/ 6642848 h 6642848"/>
              <a:gd name="connsiteX34" fmla="*/ 7788988 w 11988314"/>
              <a:gd name="connsiteY34" fmla="*/ 6642848 h 6642848"/>
              <a:gd name="connsiteX35" fmla="*/ 7326683 w 11988314"/>
              <a:gd name="connsiteY35" fmla="*/ 6642848 h 6642848"/>
              <a:gd name="connsiteX36" fmla="*/ 6973156 w 11988314"/>
              <a:gd name="connsiteY36" fmla="*/ 6642848 h 6642848"/>
              <a:gd name="connsiteX37" fmla="*/ 6293295 w 11988314"/>
              <a:gd name="connsiteY37" fmla="*/ 6642848 h 6642848"/>
              <a:gd name="connsiteX38" fmla="*/ 5939768 w 11988314"/>
              <a:gd name="connsiteY38" fmla="*/ 6642848 h 6642848"/>
              <a:gd name="connsiteX39" fmla="*/ 5259908 w 11988314"/>
              <a:gd name="connsiteY39" fmla="*/ 6642848 h 6642848"/>
              <a:gd name="connsiteX40" fmla="*/ 4580048 w 11988314"/>
              <a:gd name="connsiteY40" fmla="*/ 6642848 h 6642848"/>
              <a:gd name="connsiteX41" fmla="*/ 4008965 w 11988314"/>
              <a:gd name="connsiteY41" fmla="*/ 6642848 h 6642848"/>
              <a:gd name="connsiteX42" fmla="*/ 3329105 w 11988314"/>
              <a:gd name="connsiteY42" fmla="*/ 6642848 h 6642848"/>
              <a:gd name="connsiteX43" fmla="*/ 2866800 w 11988314"/>
              <a:gd name="connsiteY43" fmla="*/ 6642848 h 6642848"/>
              <a:gd name="connsiteX44" fmla="*/ 2404496 w 11988314"/>
              <a:gd name="connsiteY44" fmla="*/ 6642848 h 6642848"/>
              <a:gd name="connsiteX45" fmla="*/ 1615858 w 11988314"/>
              <a:gd name="connsiteY45" fmla="*/ 6642848 h 6642848"/>
              <a:gd name="connsiteX46" fmla="*/ 555276 w 11988314"/>
              <a:gd name="connsiteY46" fmla="*/ 6642848 h 6642848"/>
              <a:gd name="connsiteX47" fmla="*/ 0 w 11988314"/>
              <a:gd name="connsiteY47" fmla="*/ 6087572 h 6642848"/>
              <a:gd name="connsiteX48" fmla="*/ 0 w 11988314"/>
              <a:gd name="connsiteY48" fmla="*/ 5506681 h 6642848"/>
              <a:gd name="connsiteX49" fmla="*/ 0 w 11988314"/>
              <a:gd name="connsiteY49" fmla="*/ 4759821 h 6642848"/>
              <a:gd name="connsiteX50" fmla="*/ 0 w 11988314"/>
              <a:gd name="connsiteY50" fmla="*/ 3957638 h 6642848"/>
              <a:gd name="connsiteX51" fmla="*/ 0 w 11988314"/>
              <a:gd name="connsiteY51" fmla="*/ 3266101 h 6642848"/>
              <a:gd name="connsiteX52" fmla="*/ 0 w 11988314"/>
              <a:gd name="connsiteY52" fmla="*/ 2685210 h 6642848"/>
              <a:gd name="connsiteX53" fmla="*/ 0 w 11988314"/>
              <a:gd name="connsiteY53" fmla="*/ 1883027 h 6642848"/>
              <a:gd name="connsiteX54" fmla="*/ 0 w 11988314"/>
              <a:gd name="connsiteY54" fmla="*/ 1191490 h 6642848"/>
              <a:gd name="connsiteX55" fmla="*/ 0 w 11988314"/>
              <a:gd name="connsiteY55" fmla="*/ 555276 h 66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988314" h="6642848" fill="none" extrusionOk="0">
                <a:moveTo>
                  <a:pt x="0" y="555276"/>
                </a:moveTo>
                <a:cubicBezTo>
                  <a:pt x="9069" y="305343"/>
                  <a:pt x="215535" y="52038"/>
                  <a:pt x="555276" y="0"/>
                </a:cubicBezTo>
                <a:cubicBezTo>
                  <a:pt x="844954" y="27700"/>
                  <a:pt x="1262631" y="-20459"/>
                  <a:pt x="1452691" y="0"/>
                </a:cubicBezTo>
                <a:cubicBezTo>
                  <a:pt x="1642752" y="20459"/>
                  <a:pt x="1937841" y="-17149"/>
                  <a:pt x="2241329" y="0"/>
                </a:cubicBezTo>
                <a:cubicBezTo>
                  <a:pt x="2544817" y="17149"/>
                  <a:pt x="2723379" y="-30706"/>
                  <a:pt x="2921189" y="0"/>
                </a:cubicBezTo>
                <a:cubicBezTo>
                  <a:pt x="3118999" y="30706"/>
                  <a:pt x="3122975" y="-14949"/>
                  <a:pt x="3274717" y="0"/>
                </a:cubicBezTo>
                <a:cubicBezTo>
                  <a:pt x="3426459" y="14949"/>
                  <a:pt x="3722693" y="12793"/>
                  <a:pt x="4063354" y="0"/>
                </a:cubicBezTo>
                <a:cubicBezTo>
                  <a:pt x="4404015" y="-12793"/>
                  <a:pt x="4316987" y="-10746"/>
                  <a:pt x="4525659" y="0"/>
                </a:cubicBezTo>
                <a:cubicBezTo>
                  <a:pt x="4734331" y="10746"/>
                  <a:pt x="4992291" y="24451"/>
                  <a:pt x="5423074" y="0"/>
                </a:cubicBezTo>
                <a:cubicBezTo>
                  <a:pt x="5853858" y="-24451"/>
                  <a:pt x="5704804" y="5104"/>
                  <a:pt x="5776602" y="0"/>
                </a:cubicBezTo>
                <a:cubicBezTo>
                  <a:pt x="5848400" y="-5104"/>
                  <a:pt x="6041523" y="-2406"/>
                  <a:pt x="6238907" y="0"/>
                </a:cubicBezTo>
                <a:cubicBezTo>
                  <a:pt x="6436292" y="2406"/>
                  <a:pt x="6674387" y="39384"/>
                  <a:pt x="7027544" y="0"/>
                </a:cubicBezTo>
                <a:cubicBezTo>
                  <a:pt x="7380701" y="-39384"/>
                  <a:pt x="7597138" y="16894"/>
                  <a:pt x="7816182" y="0"/>
                </a:cubicBezTo>
                <a:cubicBezTo>
                  <a:pt x="8035226" y="-16894"/>
                  <a:pt x="8165335" y="16724"/>
                  <a:pt x="8496042" y="0"/>
                </a:cubicBezTo>
                <a:cubicBezTo>
                  <a:pt x="8826749" y="-16724"/>
                  <a:pt x="8783995" y="19853"/>
                  <a:pt x="8958347" y="0"/>
                </a:cubicBezTo>
                <a:cubicBezTo>
                  <a:pt x="9132699" y="-19853"/>
                  <a:pt x="9414420" y="-10053"/>
                  <a:pt x="9638207" y="0"/>
                </a:cubicBezTo>
                <a:cubicBezTo>
                  <a:pt x="9861994" y="10053"/>
                  <a:pt x="9897107" y="-11066"/>
                  <a:pt x="9991735" y="0"/>
                </a:cubicBezTo>
                <a:cubicBezTo>
                  <a:pt x="10086363" y="11066"/>
                  <a:pt x="10594861" y="36443"/>
                  <a:pt x="10780372" y="0"/>
                </a:cubicBezTo>
                <a:cubicBezTo>
                  <a:pt x="10965883" y="-36443"/>
                  <a:pt x="11297461" y="-21230"/>
                  <a:pt x="11433038" y="0"/>
                </a:cubicBezTo>
                <a:cubicBezTo>
                  <a:pt x="11730675" y="62141"/>
                  <a:pt x="11941711" y="275213"/>
                  <a:pt x="11988314" y="555276"/>
                </a:cubicBezTo>
                <a:cubicBezTo>
                  <a:pt x="11966469" y="944012"/>
                  <a:pt x="12000864" y="1192846"/>
                  <a:pt x="11988314" y="1357459"/>
                </a:cubicBezTo>
                <a:cubicBezTo>
                  <a:pt x="11975764" y="1522072"/>
                  <a:pt x="12015367" y="1701735"/>
                  <a:pt x="11988314" y="1938350"/>
                </a:cubicBezTo>
                <a:cubicBezTo>
                  <a:pt x="11961261" y="2174965"/>
                  <a:pt x="12017287" y="2346103"/>
                  <a:pt x="11988314" y="2685210"/>
                </a:cubicBezTo>
                <a:cubicBezTo>
                  <a:pt x="11959341" y="3024317"/>
                  <a:pt x="11954780" y="3280490"/>
                  <a:pt x="11988314" y="3487393"/>
                </a:cubicBezTo>
                <a:cubicBezTo>
                  <a:pt x="12021848" y="3694296"/>
                  <a:pt x="11968396" y="3884374"/>
                  <a:pt x="11988314" y="4068284"/>
                </a:cubicBezTo>
                <a:cubicBezTo>
                  <a:pt x="12008232" y="4252194"/>
                  <a:pt x="11992553" y="4403366"/>
                  <a:pt x="11988314" y="4704498"/>
                </a:cubicBezTo>
                <a:cubicBezTo>
                  <a:pt x="11984075" y="5005630"/>
                  <a:pt x="12001637" y="5021563"/>
                  <a:pt x="11988314" y="5285389"/>
                </a:cubicBezTo>
                <a:cubicBezTo>
                  <a:pt x="11974991" y="5549215"/>
                  <a:pt x="12011985" y="5709922"/>
                  <a:pt x="11988314" y="6087572"/>
                </a:cubicBezTo>
                <a:cubicBezTo>
                  <a:pt x="11952656" y="6364853"/>
                  <a:pt x="11743679" y="6616052"/>
                  <a:pt x="11433038" y="6642848"/>
                </a:cubicBezTo>
                <a:cubicBezTo>
                  <a:pt x="11222828" y="6622733"/>
                  <a:pt x="11071711" y="6650451"/>
                  <a:pt x="10970733" y="6642848"/>
                </a:cubicBezTo>
                <a:cubicBezTo>
                  <a:pt x="10869755" y="6635245"/>
                  <a:pt x="10474981" y="6667043"/>
                  <a:pt x="10290873" y="6642848"/>
                </a:cubicBezTo>
                <a:cubicBezTo>
                  <a:pt x="10106765" y="6618653"/>
                  <a:pt x="9722658" y="6669561"/>
                  <a:pt x="9502235" y="6642848"/>
                </a:cubicBezTo>
                <a:cubicBezTo>
                  <a:pt x="9281812" y="6616135"/>
                  <a:pt x="9074957" y="6620899"/>
                  <a:pt x="8931153" y="6642848"/>
                </a:cubicBezTo>
                <a:cubicBezTo>
                  <a:pt x="8787349" y="6664797"/>
                  <a:pt x="8628865" y="6647247"/>
                  <a:pt x="8360070" y="6642848"/>
                </a:cubicBezTo>
                <a:cubicBezTo>
                  <a:pt x="8091275" y="6638449"/>
                  <a:pt x="7937330" y="6657538"/>
                  <a:pt x="7788988" y="6642848"/>
                </a:cubicBezTo>
                <a:cubicBezTo>
                  <a:pt x="7640646" y="6628158"/>
                  <a:pt x="7440184" y="6650827"/>
                  <a:pt x="7326683" y="6642848"/>
                </a:cubicBezTo>
                <a:cubicBezTo>
                  <a:pt x="7213183" y="6634869"/>
                  <a:pt x="7069660" y="6628002"/>
                  <a:pt x="6973156" y="6642848"/>
                </a:cubicBezTo>
                <a:cubicBezTo>
                  <a:pt x="6876652" y="6657694"/>
                  <a:pt x="6458543" y="6646366"/>
                  <a:pt x="6293295" y="6642848"/>
                </a:cubicBezTo>
                <a:cubicBezTo>
                  <a:pt x="6128047" y="6639330"/>
                  <a:pt x="6015658" y="6633728"/>
                  <a:pt x="5939768" y="6642848"/>
                </a:cubicBezTo>
                <a:cubicBezTo>
                  <a:pt x="5863878" y="6651968"/>
                  <a:pt x="5560816" y="6615318"/>
                  <a:pt x="5259908" y="6642848"/>
                </a:cubicBezTo>
                <a:cubicBezTo>
                  <a:pt x="4959000" y="6670378"/>
                  <a:pt x="4876796" y="6630552"/>
                  <a:pt x="4580048" y="6642848"/>
                </a:cubicBezTo>
                <a:cubicBezTo>
                  <a:pt x="4283300" y="6655144"/>
                  <a:pt x="4164600" y="6657292"/>
                  <a:pt x="4008965" y="6642848"/>
                </a:cubicBezTo>
                <a:cubicBezTo>
                  <a:pt x="3853330" y="6628404"/>
                  <a:pt x="3539090" y="6651495"/>
                  <a:pt x="3329105" y="6642848"/>
                </a:cubicBezTo>
                <a:cubicBezTo>
                  <a:pt x="3119120" y="6634201"/>
                  <a:pt x="3040872" y="6632056"/>
                  <a:pt x="2866800" y="6642848"/>
                </a:cubicBezTo>
                <a:cubicBezTo>
                  <a:pt x="2692729" y="6653640"/>
                  <a:pt x="2507185" y="6655350"/>
                  <a:pt x="2404496" y="6642848"/>
                </a:cubicBezTo>
                <a:cubicBezTo>
                  <a:pt x="2301807" y="6630346"/>
                  <a:pt x="1860726" y="6653560"/>
                  <a:pt x="1615858" y="6642848"/>
                </a:cubicBezTo>
                <a:cubicBezTo>
                  <a:pt x="1370990" y="6632136"/>
                  <a:pt x="913830" y="6619731"/>
                  <a:pt x="555276" y="6642848"/>
                </a:cubicBezTo>
                <a:cubicBezTo>
                  <a:pt x="272221" y="6604477"/>
                  <a:pt x="26499" y="6334046"/>
                  <a:pt x="0" y="6087572"/>
                </a:cubicBezTo>
                <a:cubicBezTo>
                  <a:pt x="-9933" y="5953225"/>
                  <a:pt x="13013" y="5744528"/>
                  <a:pt x="0" y="5506681"/>
                </a:cubicBezTo>
                <a:cubicBezTo>
                  <a:pt x="-13013" y="5268834"/>
                  <a:pt x="-35551" y="5004380"/>
                  <a:pt x="0" y="4759821"/>
                </a:cubicBezTo>
                <a:cubicBezTo>
                  <a:pt x="35551" y="4515262"/>
                  <a:pt x="-23388" y="4234192"/>
                  <a:pt x="0" y="3957638"/>
                </a:cubicBezTo>
                <a:cubicBezTo>
                  <a:pt x="23388" y="3681084"/>
                  <a:pt x="-31766" y="3540061"/>
                  <a:pt x="0" y="3266101"/>
                </a:cubicBezTo>
                <a:cubicBezTo>
                  <a:pt x="31766" y="2992141"/>
                  <a:pt x="-24588" y="2869894"/>
                  <a:pt x="0" y="2685210"/>
                </a:cubicBezTo>
                <a:cubicBezTo>
                  <a:pt x="24588" y="2500526"/>
                  <a:pt x="37874" y="2209022"/>
                  <a:pt x="0" y="1883027"/>
                </a:cubicBezTo>
                <a:cubicBezTo>
                  <a:pt x="-37874" y="1557032"/>
                  <a:pt x="-13764" y="1353106"/>
                  <a:pt x="0" y="1191490"/>
                </a:cubicBezTo>
                <a:cubicBezTo>
                  <a:pt x="13764" y="1029874"/>
                  <a:pt x="-17641" y="711567"/>
                  <a:pt x="0" y="555276"/>
                </a:cubicBezTo>
                <a:close/>
              </a:path>
              <a:path w="11988314" h="6642848" stroke="0" extrusionOk="0">
                <a:moveTo>
                  <a:pt x="0" y="555276"/>
                </a:moveTo>
                <a:cubicBezTo>
                  <a:pt x="26108" y="258007"/>
                  <a:pt x="240761" y="-45185"/>
                  <a:pt x="555276" y="0"/>
                </a:cubicBezTo>
                <a:cubicBezTo>
                  <a:pt x="648686" y="-13903"/>
                  <a:pt x="790917" y="-7243"/>
                  <a:pt x="1017581" y="0"/>
                </a:cubicBezTo>
                <a:cubicBezTo>
                  <a:pt x="1244246" y="7243"/>
                  <a:pt x="1327273" y="-7605"/>
                  <a:pt x="1479886" y="0"/>
                </a:cubicBezTo>
                <a:cubicBezTo>
                  <a:pt x="1632500" y="7605"/>
                  <a:pt x="1939373" y="28826"/>
                  <a:pt x="2268524" y="0"/>
                </a:cubicBezTo>
                <a:cubicBezTo>
                  <a:pt x="2597675" y="-28826"/>
                  <a:pt x="2913684" y="38655"/>
                  <a:pt x="3165939" y="0"/>
                </a:cubicBezTo>
                <a:cubicBezTo>
                  <a:pt x="3418194" y="-38655"/>
                  <a:pt x="3574430" y="27929"/>
                  <a:pt x="3845799" y="0"/>
                </a:cubicBezTo>
                <a:cubicBezTo>
                  <a:pt x="4117168" y="-27929"/>
                  <a:pt x="4231539" y="22861"/>
                  <a:pt x="4416882" y="0"/>
                </a:cubicBezTo>
                <a:cubicBezTo>
                  <a:pt x="4602225" y="-22861"/>
                  <a:pt x="4665340" y="-7018"/>
                  <a:pt x="4770409" y="0"/>
                </a:cubicBezTo>
                <a:cubicBezTo>
                  <a:pt x="4875478" y="7018"/>
                  <a:pt x="5177960" y="-14650"/>
                  <a:pt x="5450269" y="0"/>
                </a:cubicBezTo>
                <a:cubicBezTo>
                  <a:pt x="5722578" y="14650"/>
                  <a:pt x="5884201" y="4031"/>
                  <a:pt x="6130129" y="0"/>
                </a:cubicBezTo>
                <a:cubicBezTo>
                  <a:pt x="6376057" y="-4031"/>
                  <a:pt x="6468294" y="6111"/>
                  <a:pt x="6592434" y="0"/>
                </a:cubicBezTo>
                <a:cubicBezTo>
                  <a:pt x="6716574" y="-6111"/>
                  <a:pt x="6817221" y="9716"/>
                  <a:pt x="6945961" y="0"/>
                </a:cubicBezTo>
                <a:cubicBezTo>
                  <a:pt x="7074701" y="-9716"/>
                  <a:pt x="7161245" y="-9330"/>
                  <a:pt x="7299488" y="0"/>
                </a:cubicBezTo>
                <a:cubicBezTo>
                  <a:pt x="7437731" y="9330"/>
                  <a:pt x="7749869" y="18663"/>
                  <a:pt x="8196904" y="0"/>
                </a:cubicBezTo>
                <a:cubicBezTo>
                  <a:pt x="8643939" y="-18663"/>
                  <a:pt x="8588838" y="22146"/>
                  <a:pt x="8767986" y="0"/>
                </a:cubicBezTo>
                <a:cubicBezTo>
                  <a:pt x="8947134" y="-22146"/>
                  <a:pt x="9132958" y="18320"/>
                  <a:pt x="9230291" y="0"/>
                </a:cubicBezTo>
                <a:cubicBezTo>
                  <a:pt x="9327625" y="-18320"/>
                  <a:pt x="9769772" y="13281"/>
                  <a:pt x="9910151" y="0"/>
                </a:cubicBezTo>
                <a:cubicBezTo>
                  <a:pt x="10050530" y="-13281"/>
                  <a:pt x="10265000" y="-17781"/>
                  <a:pt x="10481234" y="0"/>
                </a:cubicBezTo>
                <a:cubicBezTo>
                  <a:pt x="10697468" y="17781"/>
                  <a:pt x="10735418" y="11189"/>
                  <a:pt x="10834761" y="0"/>
                </a:cubicBezTo>
                <a:cubicBezTo>
                  <a:pt x="10934104" y="-11189"/>
                  <a:pt x="11262532" y="4783"/>
                  <a:pt x="11433038" y="0"/>
                </a:cubicBezTo>
                <a:cubicBezTo>
                  <a:pt x="11674860" y="-2018"/>
                  <a:pt x="12001824" y="217443"/>
                  <a:pt x="11988314" y="555276"/>
                </a:cubicBezTo>
                <a:cubicBezTo>
                  <a:pt x="11969180" y="705504"/>
                  <a:pt x="12011708" y="923115"/>
                  <a:pt x="11988314" y="1080844"/>
                </a:cubicBezTo>
                <a:cubicBezTo>
                  <a:pt x="11964920" y="1238573"/>
                  <a:pt x="11963371" y="1394180"/>
                  <a:pt x="11988314" y="1606412"/>
                </a:cubicBezTo>
                <a:cubicBezTo>
                  <a:pt x="12013257" y="1818644"/>
                  <a:pt x="11957655" y="2094918"/>
                  <a:pt x="11988314" y="2408595"/>
                </a:cubicBezTo>
                <a:cubicBezTo>
                  <a:pt x="12018973" y="2722272"/>
                  <a:pt x="12008156" y="2908213"/>
                  <a:pt x="11988314" y="3100132"/>
                </a:cubicBezTo>
                <a:cubicBezTo>
                  <a:pt x="11968472" y="3292051"/>
                  <a:pt x="12025657" y="3499772"/>
                  <a:pt x="11988314" y="3846992"/>
                </a:cubicBezTo>
                <a:cubicBezTo>
                  <a:pt x="11950971" y="4194212"/>
                  <a:pt x="11998773" y="4314296"/>
                  <a:pt x="11988314" y="4483206"/>
                </a:cubicBezTo>
                <a:cubicBezTo>
                  <a:pt x="11977855" y="4652116"/>
                  <a:pt x="12000325" y="5036055"/>
                  <a:pt x="11988314" y="5230066"/>
                </a:cubicBezTo>
                <a:cubicBezTo>
                  <a:pt x="11976303" y="5424077"/>
                  <a:pt x="11971886" y="5813651"/>
                  <a:pt x="11988314" y="6087572"/>
                </a:cubicBezTo>
                <a:cubicBezTo>
                  <a:pt x="11955116" y="6397970"/>
                  <a:pt x="11711265" y="6662770"/>
                  <a:pt x="11433038" y="6642848"/>
                </a:cubicBezTo>
                <a:cubicBezTo>
                  <a:pt x="11191948" y="6621587"/>
                  <a:pt x="11146691" y="6652891"/>
                  <a:pt x="10861955" y="6642848"/>
                </a:cubicBezTo>
                <a:cubicBezTo>
                  <a:pt x="10577219" y="6632805"/>
                  <a:pt x="10396658" y="6627958"/>
                  <a:pt x="10182095" y="6642848"/>
                </a:cubicBezTo>
                <a:cubicBezTo>
                  <a:pt x="9967532" y="6657738"/>
                  <a:pt x="9739706" y="6648181"/>
                  <a:pt x="9611013" y="6642848"/>
                </a:cubicBezTo>
                <a:cubicBezTo>
                  <a:pt x="9482320" y="6637515"/>
                  <a:pt x="9329918" y="6622877"/>
                  <a:pt x="9148708" y="6642848"/>
                </a:cubicBezTo>
                <a:cubicBezTo>
                  <a:pt x="8967498" y="6662819"/>
                  <a:pt x="8509254" y="6640307"/>
                  <a:pt x="8251293" y="6642848"/>
                </a:cubicBezTo>
                <a:cubicBezTo>
                  <a:pt x="7993332" y="6645389"/>
                  <a:pt x="8027711" y="6638050"/>
                  <a:pt x="7897765" y="6642848"/>
                </a:cubicBezTo>
                <a:cubicBezTo>
                  <a:pt x="7767819" y="6647646"/>
                  <a:pt x="7653144" y="6622770"/>
                  <a:pt x="7435460" y="6642848"/>
                </a:cubicBezTo>
                <a:cubicBezTo>
                  <a:pt x="7217776" y="6662926"/>
                  <a:pt x="7232848" y="6629407"/>
                  <a:pt x="7081933" y="6642848"/>
                </a:cubicBezTo>
                <a:cubicBezTo>
                  <a:pt x="6931018" y="6656289"/>
                  <a:pt x="6565262" y="6678236"/>
                  <a:pt x="6293295" y="6642848"/>
                </a:cubicBezTo>
                <a:cubicBezTo>
                  <a:pt x="6021328" y="6607460"/>
                  <a:pt x="5769001" y="6662572"/>
                  <a:pt x="5395880" y="6642848"/>
                </a:cubicBezTo>
                <a:cubicBezTo>
                  <a:pt x="5022759" y="6623124"/>
                  <a:pt x="5154470" y="6652982"/>
                  <a:pt x="5042353" y="6642848"/>
                </a:cubicBezTo>
                <a:cubicBezTo>
                  <a:pt x="4930236" y="6632714"/>
                  <a:pt x="4798528" y="6635467"/>
                  <a:pt x="4580048" y="6642848"/>
                </a:cubicBezTo>
                <a:cubicBezTo>
                  <a:pt x="4361568" y="6650229"/>
                  <a:pt x="4089215" y="6608381"/>
                  <a:pt x="3791410" y="6642848"/>
                </a:cubicBezTo>
                <a:cubicBezTo>
                  <a:pt x="3493605" y="6677315"/>
                  <a:pt x="3453596" y="6618384"/>
                  <a:pt x="3220328" y="6642848"/>
                </a:cubicBezTo>
                <a:cubicBezTo>
                  <a:pt x="2987060" y="6667312"/>
                  <a:pt x="2830818" y="6632148"/>
                  <a:pt x="2540468" y="6642848"/>
                </a:cubicBezTo>
                <a:cubicBezTo>
                  <a:pt x="2250118" y="6653548"/>
                  <a:pt x="1923579" y="6676868"/>
                  <a:pt x="1751830" y="6642848"/>
                </a:cubicBezTo>
                <a:cubicBezTo>
                  <a:pt x="1580081" y="6608828"/>
                  <a:pt x="1518109" y="6634312"/>
                  <a:pt x="1289525" y="6642848"/>
                </a:cubicBezTo>
                <a:cubicBezTo>
                  <a:pt x="1060941" y="6651384"/>
                  <a:pt x="856614" y="6672047"/>
                  <a:pt x="555276" y="6642848"/>
                </a:cubicBezTo>
                <a:cubicBezTo>
                  <a:pt x="269162" y="6695762"/>
                  <a:pt x="1972" y="6352151"/>
                  <a:pt x="0" y="6087572"/>
                </a:cubicBezTo>
                <a:cubicBezTo>
                  <a:pt x="15886" y="5850358"/>
                  <a:pt x="18284" y="5622380"/>
                  <a:pt x="0" y="5451358"/>
                </a:cubicBezTo>
                <a:cubicBezTo>
                  <a:pt x="-18284" y="5280336"/>
                  <a:pt x="-29230" y="5010969"/>
                  <a:pt x="0" y="4759821"/>
                </a:cubicBezTo>
                <a:cubicBezTo>
                  <a:pt x="29230" y="4508673"/>
                  <a:pt x="4859" y="4374438"/>
                  <a:pt x="0" y="4234253"/>
                </a:cubicBezTo>
                <a:cubicBezTo>
                  <a:pt x="-4859" y="4094068"/>
                  <a:pt x="-10369" y="3840609"/>
                  <a:pt x="0" y="3542716"/>
                </a:cubicBezTo>
                <a:cubicBezTo>
                  <a:pt x="10369" y="3244823"/>
                  <a:pt x="-34651" y="2997233"/>
                  <a:pt x="0" y="2740533"/>
                </a:cubicBezTo>
                <a:cubicBezTo>
                  <a:pt x="34651" y="2483833"/>
                  <a:pt x="-3906" y="2299702"/>
                  <a:pt x="0" y="2048996"/>
                </a:cubicBezTo>
                <a:cubicBezTo>
                  <a:pt x="3906" y="1798290"/>
                  <a:pt x="-4031" y="1642115"/>
                  <a:pt x="0" y="1302136"/>
                </a:cubicBezTo>
                <a:cubicBezTo>
                  <a:pt x="4031" y="962157"/>
                  <a:pt x="7124" y="825953"/>
                  <a:pt x="0" y="555276"/>
                </a:cubicBezTo>
                <a:close/>
              </a:path>
            </a:pathLst>
          </a:custGeom>
          <a:ln w="38100">
            <a:solidFill>
              <a:srgbClr val="92574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p:cNvGrpSpPr/>
          <p:nvPr/>
        </p:nvGrpSpPr>
        <p:grpSpPr>
          <a:xfrm>
            <a:off x="2188028" y="337457"/>
            <a:ext cx="8174445" cy="1323439"/>
            <a:chOff x="2149370" y="463293"/>
            <a:chExt cx="7893260" cy="1323439"/>
          </a:xfrm>
        </p:grpSpPr>
        <p:sp>
          <p:nvSpPr>
            <p:cNvPr id="4" name="Rectangle: Rounded Corners 3"/>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338132" y="463293"/>
              <a:ext cx="77044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Lập kế hoạch khảo sát thực trạng môi trường nơi sinh sống theo gợi ý</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2" name="Picture 11"/>
          <p:cNvPicPr>
            <a:picLocks noChangeAspect="1"/>
          </p:cNvPicPr>
          <p:nvPr/>
        </p:nvPicPr>
        <p:blipFill>
          <a:blip r:embed="rId3"/>
          <a:stretch>
            <a:fillRect/>
          </a:stretch>
        </p:blipFill>
        <p:spPr>
          <a:xfrm>
            <a:off x="740200" y="2216671"/>
            <a:ext cx="10711600" cy="22069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13" name="Hình chữ nhật: Góc Tròn 12"/>
          <p:cNvSpPr/>
          <p:nvPr/>
        </p:nvSpPr>
        <p:spPr>
          <a:xfrm>
            <a:off x="80688" y="107576"/>
            <a:ext cx="11988314" cy="6642848"/>
          </a:xfrm>
          <a:custGeom>
            <a:avLst/>
            <a:gdLst>
              <a:gd name="connsiteX0" fmla="*/ 0 w 11988314"/>
              <a:gd name="connsiteY0" fmla="*/ 555276 h 6642848"/>
              <a:gd name="connsiteX1" fmla="*/ 555276 w 11988314"/>
              <a:gd name="connsiteY1" fmla="*/ 0 h 6642848"/>
              <a:gd name="connsiteX2" fmla="*/ 1452691 w 11988314"/>
              <a:gd name="connsiteY2" fmla="*/ 0 h 6642848"/>
              <a:gd name="connsiteX3" fmla="*/ 2241329 w 11988314"/>
              <a:gd name="connsiteY3" fmla="*/ 0 h 6642848"/>
              <a:gd name="connsiteX4" fmla="*/ 2921189 w 11988314"/>
              <a:gd name="connsiteY4" fmla="*/ 0 h 6642848"/>
              <a:gd name="connsiteX5" fmla="*/ 3274717 w 11988314"/>
              <a:gd name="connsiteY5" fmla="*/ 0 h 6642848"/>
              <a:gd name="connsiteX6" fmla="*/ 4063354 w 11988314"/>
              <a:gd name="connsiteY6" fmla="*/ 0 h 6642848"/>
              <a:gd name="connsiteX7" fmla="*/ 4525659 w 11988314"/>
              <a:gd name="connsiteY7" fmla="*/ 0 h 6642848"/>
              <a:gd name="connsiteX8" fmla="*/ 5423074 w 11988314"/>
              <a:gd name="connsiteY8" fmla="*/ 0 h 6642848"/>
              <a:gd name="connsiteX9" fmla="*/ 5776602 w 11988314"/>
              <a:gd name="connsiteY9" fmla="*/ 0 h 6642848"/>
              <a:gd name="connsiteX10" fmla="*/ 6238907 w 11988314"/>
              <a:gd name="connsiteY10" fmla="*/ 0 h 6642848"/>
              <a:gd name="connsiteX11" fmla="*/ 7027544 w 11988314"/>
              <a:gd name="connsiteY11" fmla="*/ 0 h 6642848"/>
              <a:gd name="connsiteX12" fmla="*/ 7816182 w 11988314"/>
              <a:gd name="connsiteY12" fmla="*/ 0 h 6642848"/>
              <a:gd name="connsiteX13" fmla="*/ 8496042 w 11988314"/>
              <a:gd name="connsiteY13" fmla="*/ 0 h 6642848"/>
              <a:gd name="connsiteX14" fmla="*/ 8958347 w 11988314"/>
              <a:gd name="connsiteY14" fmla="*/ 0 h 6642848"/>
              <a:gd name="connsiteX15" fmla="*/ 9638207 w 11988314"/>
              <a:gd name="connsiteY15" fmla="*/ 0 h 6642848"/>
              <a:gd name="connsiteX16" fmla="*/ 9991735 w 11988314"/>
              <a:gd name="connsiteY16" fmla="*/ 0 h 6642848"/>
              <a:gd name="connsiteX17" fmla="*/ 10780372 w 11988314"/>
              <a:gd name="connsiteY17" fmla="*/ 0 h 6642848"/>
              <a:gd name="connsiteX18" fmla="*/ 11433038 w 11988314"/>
              <a:gd name="connsiteY18" fmla="*/ 0 h 6642848"/>
              <a:gd name="connsiteX19" fmla="*/ 11988314 w 11988314"/>
              <a:gd name="connsiteY19" fmla="*/ 555276 h 6642848"/>
              <a:gd name="connsiteX20" fmla="*/ 11988314 w 11988314"/>
              <a:gd name="connsiteY20" fmla="*/ 1357459 h 6642848"/>
              <a:gd name="connsiteX21" fmla="*/ 11988314 w 11988314"/>
              <a:gd name="connsiteY21" fmla="*/ 1938350 h 6642848"/>
              <a:gd name="connsiteX22" fmla="*/ 11988314 w 11988314"/>
              <a:gd name="connsiteY22" fmla="*/ 2685210 h 6642848"/>
              <a:gd name="connsiteX23" fmla="*/ 11988314 w 11988314"/>
              <a:gd name="connsiteY23" fmla="*/ 3487393 h 6642848"/>
              <a:gd name="connsiteX24" fmla="*/ 11988314 w 11988314"/>
              <a:gd name="connsiteY24" fmla="*/ 4068284 h 6642848"/>
              <a:gd name="connsiteX25" fmla="*/ 11988314 w 11988314"/>
              <a:gd name="connsiteY25" fmla="*/ 4704498 h 6642848"/>
              <a:gd name="connsiteX26" fmla="*/ 11988314 w 11988314"/>
              <a:gd name="connsiteY26" fmla="*/ 5285389 h 6642848"/>
              <a:gd name="connsiteX27" fmla="*/ 11988314 w 11988314"/>
              <a:gd name="connsiteY27" fmla="*/ 6087572 h 6642848"/>
              <a:gd name="connsiteX28" fmla="*/ 11433038 w 11988314"/>
              <a:gd name="connsiteY28" fmla="*/ 6642848 h 6642848"/>
              <a:gd name="connsiteX29" fmla="*/ 10970733 w 11988314"/>
              <a:gd name="connsiteY29" fmla="*/ 6642848 h 6642848"/>
              <a:gd name="connsiteX30" fmla="*/ 10290873 w 11988314"/>
              <a:gd name="connsiteY30" fmla="*/ 6642848 h 6642848"/>
              <a:gd name="connsiteX31" fmla="*/ 9502235 w 11988314"/>
              <a:gd name="connsiteY31" fmla="*/ 6642848 h 6642848"/>
              <a:gd name="connsiteX32" fmla="*/ 8931153 w 11988314"/>
              <a:gd name="connsiteY32" fmla="*/ 6642848 h 6642848"/>
              <a:gd name="connsiteX33" fmla="*/ 8360070 w 11988314"/>
              <a:gd name="connsiteY33" fmla="*/ 6642848 h 6642848"/>
              <a:gd name="connsiteX34" fmla="*/ 7788988 w 11988314"/>
              <a:gd name="connsiteY34" fmla="*/ 6642848 h 6642848"/>
              <a:gd name="connsiteX35" fmla="*/ 7326683 w 11988314"/>
              <a:gd name="connsiteY35" fmla="*/ 6642848 h 6642848"/>
              <a:gd name="connsiteX36" fmla="*/ 6973156 w 11988314"/>
              <a:gd name="connsiteY36" fmla="*/ 6642848 h 6642848"/>
              <a:gd name="connsiteX37" fmla="*/ 6293295 w 11988314"/>
              <a:gd name="connsiteY37" fmla="*/ 6642848 h 6642848"/>
              <a:gd name="connsiteX38" fmla="*/ 5939768 w 11988314"/>
              <a:gd name="connsiteY38" fmla="*/ 6642848 h 6642848"/>
              <a:gd name="connsiteX39" fmla="*/ 5259908 w 11988314"/>
              <a:gd name="connsiteY39" fmla="*/ 6642848 h 6642848"/>
              <a:gd name="connsiteX40" fmla="*/ 4580048 w 11988314"/>
              <a:gd name="connsiteY40" fmla="*/ 6642848 h 6642848"/>
              <a:gd name="connsiteX41" fmla="*/ 4008965 w 11988314"/>
              <a:gd name="connsiteY41" fmla="*/ 6642848 h 6642848"/>
              <a:gd name="connsiteX42" fmla="*/ 3329105 w 11988314"/>
              <a:gd name="connsiteY42" fmla="*/ 6642848 h 6642848"/>
              <a:gd name="connsiteX43" fmla="*/ 2866800 w 11988314"/>
              <a:gd name="connsiteY43" fmla="*/ 6642848 h 6642848"/>
              <a:gd name="connsiteX44" fmla="*/ 2404496 w 11988314"/>
              <a:gd name="connsiteY44" fmla="*/ 6642848 h 6642848"/>
              <a:gd name="connsiteX45" fmla="*/ 1615858 w 11988314"/>
              <a:gd name="connsiteY45" fmla="*/ 6642848 h 6642848"/>
              <a:gd name="connsiteX46" fmla="*/ 555276 w 11988314"/>
              <a:gd name="connsiteY46" fmla="*/ 6642848 h 6642848"/>
              <a:gd name="connsiteX47" fmla="*/ 0 w 11988314"/>
              <a:gd name="connsiteY47" fmla="*/ 6087572 h 6642848"/>
              <a:gd name="connsiteX48" fmla="*/ 0 w 11988314"/>
              <a:gd name="connsiteY48" fmla="*/ 5506681 h 6642848"/>
              <a:gd name="connsiteX49" fmla="*/ 0 w 11988314"/>
              <a:gd name="connsiteY49" fmla="*/ 4759821 h 6642848"/>
              <a:gd name="connsiteX50" fmla="*/ 0 w 11988314"/>
              <a:gd name="connsiteY50" fmla="*/ 3957638 h 6642848"/>
              <a:gd name="connsiteX51" fmla="*/ 0 w 11988314"/>
              <a:gd name="connsiteY51" fmla="*/ 3266101 h 6642848"/>
              <a:gd name="connsiteX52" fmla="*/ 0 w 11988314"/>
              <a:gd name="connsiteY52" fmla="*/ 2685210 h 6642848"/>
              <a:gd name="connsiteX53" fmla="*/ 0 w 11988314"/>
              <a:gd name="connsiteY53" fmla="*/ 1883027 h 6642848"/>
              <a:gd name="connsiteX54" fmla="*/ 0 w 11988314"/>
              <a:gd name="connsiteY54" fmla="*/ 1191490 h 6642848"/>
              <a:gd name="connsiteX55" fmla="*/ 0 w 11988314"/>
              <a:gd name="connsiteY55" fmla="*/ 555276 h 66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988314" h="6642848" fill="none" extrusionOk="0">
                <a:moveTo>
                  <a:pt x="0" y="555276"/>
                </a:moveTo>
                <a:cubicBezTo>
                  <a:pt x="9069" y="305343"/>
                  <a:pt x="215535" y="52038"/>
                  <a:pt x="555276" y="0"/>
                </a:cubicBezTo>
                <a:cubicBezTo>
                  <a:pt x="844954" y="27700"/>
                  <a:pt x="1262631" y="-20459"/>
                  <a:pt x="1452691" y="0"/>
                </a:cubicBezTo>
                <a:cubicBezTo>
                  <a:pt x="1642752" y="20459"/>
                  <a:pt x="1937841" y="-17149"/>
                  <a:pt x="2241329" y="0"/>
                </a:cubicBezTo>
                <a:cubicBezTo>
                  <a:pt x="2544817" y="17149"/>
                  <a:pt x="2723379" y="-30706"/>
                  <a:pt x="2921189" y="0"/>
                </a:cubicBezTo>
                <a:cubicBezTo>
                  <a:pt x="3118999" y="30706"/>
                  <a:pt x="3122975" y="-14949"/>
                  <a:pt x="3274717" y="0"/>
                </a:cubicBezTo>
                <a:cubicBezTo>
                  <a:pt x="3426459" y="14949"/>
                  <a:pt x="3722693" y="12793"/>
                  <a:pt x="4063354" y="0"/>
                </a:cubicBezTo>
                <a:cubicBezTo>
                  <a:pt x="4404015" y="-12793"/>
                  <a:pt x="4316987" y="-10746"/>
                  <a:pt x="4525659" y="0"/>
                </a:cubicBezTo>
                <a:cubicBezTo>
                  <a:pt x="4734331" y="10746"/>
                  <a:pt x="4992291" y="24451"/>
                  <a:pt x="5423074" y="0"/>
                </a:cubicBezTo>
                <a:cubicBezTo>
                  <a:pt x="5853858" y="-24451"/>
                  <a:pt x="5704804" y="5104"/>
                  <a:pt x="5776602" y="0"/>
                </a:cubicBezTo>
                <a:cubicBezTo>
                  <a:pt x="5848400" y="-5104"/>
                  <a:pt x="6041523" y="-2406"/>
                  <a:pt x="6238907" y="0"/>
                </a:cubicBezTo>
                <a:cubicBezTo>
                  <a:pt x="6436292" y="2406"/>
                  <a:pt x="6674387" y="39384"/>
                  <a:pt x="7027544" y="0"/>
                </a:cubicBezTo>
                <a:cubicBezTo>
                  <a:pt x="7380701" y="-39384"/>
                  <a:pt x="7597138" y="16894"/>
                  <a:pt x="7816182" y="0"/>
                </a:cubicBezTo>
                <a:cubicBezTo>
                  <a:pt x="8035226" y="-16894"/>
                  <a:pt x="8165335" y="16724"/>
                  <a:pt x="8496042" y="0"/>
                </a:cubicBezTo>
                <a:cubicBezTo>
                  <a:pt x="8826749" y="-16724"/>
                  <a:pt x="8783995" y="19853"/>
                  <a:pt x="8958347" y="0"/>
                </a:cubicBezTo>
                <a:cubicBezTo>
                  <a:pt x="9132699" y="-19853"/>
                  <a:pt x="9414420" y="-10053"/>
                  <a:pt x="9638207" y="0"/>
                </a:cubicBezTo>
                <a:cubicBezTo>
                  <a:pt x="9861994" y="10053"/>
                  <a:pt x="9897107" y="-11066"/>
                  <a:pt x="9991735" y="0"/>
                </a:cubicBezTo>
                <a:cubicBezTo>
                  <a:pt x="10086363" y="11066"/>
                  <a:pt x="10594861" y="36443"/>
                  <a:pt x="10780372" y="0"/>
                </a:cubicBezTo>
                <a:cubicBezTo>
                  <a:pt x="10965883" y="-36443"/>
                  <a:pt x="11297461" y="-21230"/>
                  <a:pt x="11433038" y="0"/>
                </a:cubicBezTo>
                <a:cubicBezTo>
                  <a:pt x="11730675" y="62141"/>
                  <a:pt x="11941711" y="275213"/>
                  <a:pt x="11988314" y="555276"/>
                </a:cubicBezTo>
                <a:cubicBezTo>
                  <a:pt x="11966469" y="944012"/>
                  <a:pt x="12000864" y="1192846"/>
                  <a:pt x="11988314" y="1357459"/>
                </a:cubicBezTo>
                <a:cubicBezTo>
                  <a:pt x="11975764" y="1522072"/>
                  <a:pt x="12015367" y="1701735"/>
                  <a:pt x="11988314" y="1938350"/>
                </a:cubicBezTo>
                <a:cubicBezTo>
                  <a:pt x="11961261" y="2174965"/>
                  <a:pt x="12017287" y="2346103"/>
                  <a:pt x="11988314" y="2685210"/>
                </a:cubicBezTo>
                <a:cubicBezTo>
                  <a:pt x="11959341" y="3024317"/>
                  <a:pt x="11954780" y="3280490"/>
                  <a:pt x="11988314" y="3487393"/>
                </a:cubicBezTo>
                <a:cubicBezTo>
                  <a:pt x="12021848" y="3694296"/>
                  <a:pt x="11968396" y="3884374"/>
                  <a:pt x="11988314" y="4068284"/>
                </a:cubicBezTo>
                <a:cubicBezTo>
                  <a:pt x="12008232" y="4252194"/>
                  <a:pt x="11992553" y="4403366"/>
                  <a:pt x="11988314" y="4704498"/>
                </a:cubicBezTo>
                <a:cubicBezTo>
                  <a:pt x="11984075" y="5005630"/>
                  <a:pt x="12001637" y="5021563"/>
                  <a:pt x="11988314" y="5285389"/>
                </a:cubicBezTo>
                <a:cubicBezTo>
                  <a:pt x="11974991" y="5549215"/>
                  <a:pt x="12011985" y="5709922"/>
                  <a:pt x="11988314" y="6087572"/>
                </a:cubicBezTo>
                <a:cubicBezTo>
                  <a:pt x="11952656" y="6364853"/>
                  <a:pt x="11743679" y="6616052"/>
                  <a:pt x="11433038" y="6642848"/>
                </a:cubicBezTo>
                <a:cubicBezTo>
                  <a:pt x="11222828" y="6622733"/>
                  <a:pt x="11071711" y="6650451"/>
                  <a:pt x="10970733" y="6642848"/>
                </a:cubicBezTo>
                <a:cubicBezTo>
                  <a:pt x="10869755" y="6635245"/>
                  <a:pt x="10474981" y="6667043"/>
                  <a:pt x="10290873" y="6642848"/>
                </a:cubicBezTo>
                <a:cubicBezTo>
                  <a:pt x="10106765" y="6618653"/>
                  <a:pt x="9722658" y="6669561"/>
                  <a:pt x="9502235" y="6642848"/>
                </a:cubicBezTo>
                <a:cubicBezTo>
                  <a:pt x="9281812" y="6616135"/>
                  <a:pt x="9074957" y="6620899"/>
                  <a:pt x="8931153" y="6642848"/>
                </a:cubicBezTo>
                <a:cubicBezTo>
                  <a:pt x="8787349" y="6664797"/>
                  <a:pt x="8628865" y="6647247"/>
                  <a:pt x="8360070" y="6642848"/>
                </a:cubicBezTo>
                <a:cubicBezTo>
                  <a:pt x="8091275" y="6638449"/>
                  <a:pt x="7937330" y="6657538"/>
                  <a:pt x="7788988" y="6642848"/>
                </a:cubicBezTo>
                <a:cubicBezTo>
                  <a:pt x="7640646" y="6628158"/>
                  <a:pt x="7440184" y="6650827"/>
                  <a:pt x="7326683" y="6642848"/>
                </a:cubicBezTo>
                <a:cubicBezTo>
                  <a:pt x="7213183" y="6634869"/>
                  <a:pt x="7069660" y="6628002"/>
                  <a:pt x="6973156" y="6642848"/>
                </a:cubicBezTo>
                <a:cubicBezTo>
                  <a:pt x="6876652" y="6657694"/>
                  <a:pt x="6458543" y="6646366"/>
                  <a:pt x="6293295" y="6642848"/>
                </a:cubicBezTo>
                <a:cubicBezTo>
                  <a:pt x="6128047" y="6639330"/>
                  <a:pt x="6015658" y="6633728"/>
                  <a:pt x="5939768" y="6642848"/>
                </a:cubicBezTo>
                <a:cubicBezTo>
                  <a:pt x="5863878" y="6651968"/>
                  <a:pt x="5560816" y="6615318"/>
                  <a:pt x="5259908" y="6642848"/>
                </a:cubicBezTo>
                <a:cubicBezTo>
                  <a:pt x="4959000" y="6670378"/>
                  <a:pt x="4876796" y="6630552"/>
                  <a:pt x="4580048" y="6642848"/>
                </a:cubicBezTo>
                <a:cubicBezTo>
                  <a:pt x="4283300" y="6655144"/>
                  <a:pt x="4164600" y="6657292"/>
                  <a:pt x="4008965" y="6642848"/>
                </a:cubicBezTo>
                <a:cubicBezTo>
                  <a:pt x="3853330" y="6628404"/>
                  <a:pt x="3539090" y="6651495"/>
                  <a:pt x="3329105" y="6642848"/>
                </a:cubicBezTo>
                <a:cubicBezTo>
                  <a:pt x="3119120" y="6634201"/>
                  <a:pt x="3040872" y="6632056"/>
                  <a:pt x="2866800" y="6642848"/>
                </a:cubicBezTo>
                <a:cubicBezTo>
                  <a:pt x="2692729" y="6653640"/>
                  <a:pt x="2507185" y="6655350"/>
                  <a:pt x="2404496" y="6642848"/>
                </a:cubicBezTo>
                <a:cubicBezTo>
                  <a:pt x="2301807" y="6630346"/>
                  <a:pt x="1860726" y="6653560"/>
                  <a:pt x="1615858" y="6642848"/>
                </a:cubicBezTo>
                <a:cubicBezTo>
                  <a:pt x="1370990" y="6632136"/>
                  <a:pt x="913830" y="6619731"/>
                  <a:pt x="555276" y="6642848"/>
                </a:cubicBezTo>
                <a:cubicBezTo>
                  <a:pt x="272221" y="6604477"/>
                  <a:pt x="26499" y="6334046"/>
                  <a:pt x="0" y="6087572"/>
                </a:cubicBezTo>
                <a:cubicBezTo>
                  <a:pt x="-9933" y="5953225"/>
                  <a:pt x="13013" y="5744528"/>
                  <a:pt x="0" y="5506681"/>
                </a:cubicBezTo>
                <a:cubicBezTo>
                  <a:pt x="-13013" y="5268834"/>
                  <a:pt x="-35551" y="5004380"/>
                  <a:pt x="0" y="4759821"/>
                </a:cubicBezTo>
                <a:cubicBezTo>
                  <a:pt x="35551" y="4515262"/>
                  <a:pt x="-23388" y="4234192"/>
                  <a:pt x="0" y="3957638"/>
                </a:cubicBezTo>
                <a:cubicBezTo>
                  <a:pt x="23388" y="3681084"/>
                  <a:pt x="-31766" y="3540061"/>
                  <a:pt x="0" y="3266101"/>
                </a:cubicBezTo>
                <a:cubicBezTo>
                  <a:pt x="31766" y="2992141"/>
                  <a:pt x="-24588" y="2869894"/>
                  <a:pt x="0" y="2685210"/>
                </a:cubicBezTo>
                <a:cubicBezTo>
                  <a:pt x="24588" y="2500526"/>
                  <a:pt x="37874" y="2209022"/>
                  <a:pt x="0" y="1883027"/>
                </a:cubicBezTo>
                <a:cubicBezTo>
                  <a:pt x="-37874" y="1557032"/>
                  <a:pt x="-13764" y="1353106"/>
                  <a:pt x="0" y="1191490"/>
                </a:cubicBezTo>
                <a:cubicBezTo>
                  <a:pt x="13764" y="1029874"/>
                  <a:pt x="-17641" y="711567"/>
                  <a:pt x="0" y="555276"/>
                </a:cubicBezTo>
                <a:close/>
              </a:path>
              <a:path w="11988314" h="6642848" stroke="0" extrusionOk="0">
                <a:moveTo>
                  <a:pt x="0" y="555276"/>
                </a:moveTo>
                <a:cubicBezTo>
                  <a:pt x="26108" y="258007"/>
                  <a:pt x="240761" y="-45185"/>
                  <a:pt x="555276" y="0"/>
                </a:cubicBezTo>
                <a:cubicBezTo>
                  <a:pt x="648686" y="-13903"/>
                  <a:pt x="790917" y="-7243"/>
                  <a:pt x="1017581" y="0"/>
                </a:cubicBezTo>
                <a:cubicBezTo>
                  <a:pt x="1244246" y="7243"/>
                  <a:pt x="1327273" y="-7605"/>
                  <a:pt x="1479886" y="0"/>
                </a:cubicBezTo>
                <a:cubicBezTo>
                  <a:pt x="1632500" y="7605"/>
                  <a:pt x="1939373" y="28826"/>
                  <a:pt x="2268524" y="0"/>
                </a:cubicBezTo>
                <a:cubicBezTo>
                  <a:pt x="2597675" y="-28826"/>
                  <a:pt x="2913684" y="38655"/>
                  <a:pt x="3165939" y="0"/>
                </a:cubicBezTo>
                <a:cubicBezTo>
                  <a:pt x="3418194" y="-38655"/>
                  <a:pt x="3574430" y="27929"/>
                  <a:pt x="3845799" y="0"/>
                </a:cubicBezTo>
                <a:cubicBezTo>
                  <a:pt x="4117168" y="-27929"/>
                  <a:pt x="4231539" y="22861"/>
                  <a:pt x="4416882" y="0"/>
                </a:cubicBezTo>
                <a:cubicBezTo>
                  <a:pt x="4602225" y="-22861"/>
                  <a:pt x="4665340" y="-7018"/>
                  <a:pt x="4770409" y="0"/>
                </a:cubicBezTo>
                <a:cubicBezTo>
                  <a:pt x="4875478" y="7018"/>
                  <a:pt x="5177960" y="-14650"/>
                  <a:pt x="5450269" y="0"/>
                </a:cubicBezTo>
                <a:cubicBezTo>
                  <a:pt x="5722578" y="14650"/>
                  <a:pt x="5884201" y="4031"/>
                  <a:pt x="6130129" y="0"/>
                </a:cubicBezTo>
                <a:cubicBezTo>
                  <a:pt x="6376057" y="-4031"/>
                  <a:pt x="6468294" y="6111"/>
                  <a:pt x="6592434" y="0"/>
                </a:cubicBezTo>
                <a:cubicBezTo>
                  <a:pt x="6716574" y="-6111"/>
                  <a:pt x="6817221" y="9716"/>
                  <a:pt x="6945961" y="0"/>
                </a:cubicBezTo>
                <a:cubicBezTo>
                  <a:pt x="7074701" y="-9716"/>
                  <a:pt x="7161245" y="-9330"/>
                  <a:pt x="7299488" y="0"/>
                </a:cubicBezTo>
                <a:cubicBezTo>
                  <a:pt x="7437731" y="9330"/>
                  <a:pt x="7749869" y="18663"/>
                  <a:pt x="8196904" y="0"/>
                </a:cubicBezTo>
                <a:cubicBezTo>
                  <a:pt x="8643939" y="-18663"/>
                  <a:pt x="8588838" y="22146"/>
                  <a:pt x="8767986" y="0"/>
                </a:cubicBezTo>
                <a:cubicBezTo>
                  <a:pt x="8947134" y="-22146"/>
                  <a:pt x="9132958" y="18320"/>
                  <a:pt x="9230291" y="0"/>
                </a:cubicBezTo>
                <a:cubicBezTo>
                  <a:pt x="9327625" y="-18320"/>
                  <a:pt x="9769772" y="13281"/>
                  <a:pt x="9910151" y="0"/>
                </a:cubicBezTo>
                <a:cubicBezTo>
                  <a:pt x="10050530" y="-13281"/>
                  <a:pt x="10265000" y="-17781"/>
                  <a:pt x="10481234" y="0"/>
                </a:cubicBezTo>
                <a:cubicBezTo>
                  <a:pt x="10697468" y="17781"/>
                  <a:pt x="10735418" y="11189"/>
                  <a:pt x="10834761" y="0"/>
                </a:cubicBezTo>
                <a:cubicBezTo>
                  <a:pt x="10934104" y="-11189"/>
                  <a:pt x="11262532" y="4783"/>
                  <a:pt x="11433038" y="0"/>
                </a:cubicBezTo>
                <a:cubicBezTo>
                  <a:pt x="11674860" y="-2018"/>
                  <a:pt x="12001824" y="217443"/>
                  <a:pt x="11988314" y="555276"/>
                </a:cubicBezTo>
                <a:cubicBezTo>
                  <a:pt x="11969180" y="705504"/>
                  <a:pt x="12011708" y="923115"/>
                  <a:pt x="11988314" y="1080844"/>
                </a:cubicBezTo>
                <a:cubicBezTo>
                  <a:pt x="11964920" y="1238573"/>
                  <a:pt x="11963371" y="1394180"/>
                  <a:pt x="11988314" y="1606412"/>
                </a:cubicBezTo>
                <a:cubicBezTo>
                  <a:pt x="12013257" y="1818644"/>
                  <a:pt x="11957655" y="2094918"/>
                  <a:pt x="11988314" y="2408595"/>
                </a:cubicBezTo>
                <a:cubicBezTo>
                  <a:pt x="12018973" y="2722272"/>
                  <a:pt x="12008156" y="2908213"/>
                  <a:pt x="11988314" y="3100132"/>
                </a:cubicBezTo>
                <a:cubicBezTo>
                  <a:pt x="11968472" y="3292051"/>
                  <a:pt x="12025657" y="3499772"/>
                  <a:pt x="11988314" y="3846992"/>
                </a:cubicBezTo>
                <a:cubicBezTo>
                  <a:pt x="11950971" y="4194212"/>
                  <a:pt x="11998773" y="4314296"/>
                  <a:pt x="11988314" y="4483206"/>
                </a:cubicBezTo>
                <a:cubicBezTo>
                  <a:pt x="11977855" y="4652116"/>
                  <a:pt x="12000325" y="5036055"/>
                  <a:pt x="11988314" y="5230066"/>
                </a:cubicBezTo>
                <a:cubicBezTo>
                  <a:pt x="11976303" y="5424077"/>
                  <a:pt x="11971886" y="5813651"/>
                  <a:pt x="11988314" y="6087572"/>
                </a:cubicBezTo>
                <a:cubicBezTo>
                  <a:pt x="11955116" y="6397970"/>
                  <a:pt x="11711265" y="6662770"/>
                  <a:pt x="11433038" y="6642848"/>
                </a:cubicBezTo>
                <a:cubicBezTo>
                  <a:pt x="11191948" y="6621587"/>
                  <a:pt x="11146691" y="6652891"/>
                  <a:pt x="10861955" y="6642848"/>
                </a:cubicBezTo>
                <a:cubicBezTo>
                  <a:pt x="10577219" y="6632805"/>
                  <a:pt x="10396658" y="6627958"/>
                  <a:pt x="10182095" y="6642848"/>
                </a:cubicBezTo>
                <a:cubicBezTo>
                  <a:pt x="9967532" y="6657738"/>
                  <a:pt x="9739706" y="6648181"/>
                  <a:pt x="9611013" y="6642848"/>
                </a:cubicBezTo>
                <a:cubicBezTo>
                  <a:pt x="9482320" y="6637515"/>
                  <a:pt x="9329918" y="6622877"/>
                  <a:pt x="9148708" y="6642848"/>
                </a:cubicBezTo>
                <a:cubicBezTo>
                  <a:pt x="8967498" y="6662819"/>
                  <a:pt x="8509254" y="6640307"/>
                  <a:pt x="8251293" y="6642848"/>
                </a:cubicBezTo>
                <a:cubicBezTo>
                  <a:pt x="7993332" y="6645389"/>
                  <a:pt x="8027711" y="6638050"/>
                  <a:pt x="7897765" y="6642848"/>
                </a:cubicBezTo>
                <a:cubicBezTo>
                  <a:pt x="7767819" y="6647646"/>
                  <a:pt x="7653144" y="6622770"/>
                  <a:pt x="7435460" y="6642848"/>
                </a:cubicBezTo>
                <a:cubicBezTo>
                  <a:pt x="7217776" y="6662926"/>
                  <a:pt x="7232848" y="6629407"/>
                  <a:pt x="7081933" y="6642848"/>
                </a:cubicBezTo>
                <a:cubicBezTo>
                  <a:pt x="6931018" y="6656289"/>
                  <a:pt x="6565262" y="6678236"/>
                  <a:pt x="6293295" y="6642848"/>
                </a:cubicBezTo>
                <a:cubicBezTo>
                  <a:pt x="6021328" y="6607460"/>
                  <a:pt x="5769001" y="6662572"/>
                  <a:pt x="5395880" y="6642848"/>
                </a:cubicBezTo>
                <a:cubicBezTo>
                  <a:pt x="5022759" y="6623124"/>
                  <a:pt x="5154470" y="6652982"/>
                  <a:pt x="5042353" y="6642848"/>
                </a:cubicBezTo>
                <a:cubicBezTo>
                  <a:pt x="4930236" y="6632714"/>
                  <a:pt x="4798528" y="6635467"/>
                  <a:pt x="4580048" y="6642848"/>
                </a:cubicBezTo>
                <a:cubicBezTo>
                  <a:pt x="4361568" y="6650229"/>
                  <a:pt x="4089215" y="6608381"/>
                  <a:pt x="3791410" y="6642848"/>
                </a:cubicBezTo>
                <a:cubicBezTo>
                  <a:pt x="3493605" y="6677315"/>
                  <a:pt x="3453596" y="6618384"/>
                  <a:pt x="3220328" y="6642848"/>
                </a:cubicBezTo>
                <a:cubicBezTo>
                  <a:pt x="2987060" y="6667312"/>
                  <a:pt x="2830818" y="6632148"/>
                  <a:pt x="2540468" y="6642848"/>
                </a:cubicBezTo>
                <a:cubicBezTo>
                  <a:pt x="2250118" y="6653548"/>
                  <a:pt x="1923579" y="6676868"/>
                  <a:pt x="1751830" y="6642848"/>
                </a:cubicBezTo>
                <a:cubicBezTo>
                  <a:pt x="1580081" y="6608828"/>
                  <a:pt x="1518109" y="6634312"/>
                  <a:pt x="1289525" y="6642848"/>
                </a:cubicBezTo>
                <a:cubicBezTo>
                  <a:pt x="1060941" y="6651384"/>
                  <a:pt x="856614" y="6672047"/>
                  <a:pt x="555276" y="6642848"/>
                </a:cubicBezTo>
                <a:cubicBezTo>
                  <a:pt x="269162" y="6695762"/>
                  <a:pt x="1972" y="6352151"/>
                  <a:pt x="0" y="6087572"/>
                </a:cubicBezTo>
                <a:cubicBezTo>
                  <a:pt x="15886" y="5850358"/>
                  <a:pt x="18284" y="5622380"/>
                  <a:pt x="0" y="5451358"/>
                </a:cubicBezTo>
                <a:cubicBezTo>
                  <a:pt x="-18284" y="5280336"/>
                  <a:pt x="-29230" y="5010969"/>
                  <a:pt x="0" y="4759821"/>
                </a:cubicBezTo>
                <a:cubicBezTo>
                  <a:pt x="29230" y="4508673"/>
                  <a:pt x="4859" y="4374438"/>
                  <a:pt x="0" y="4234253"/>
                </a:cubicBezTo>
                <a:cubicBezTo>
                  <a:pt x="-4859" y="4094068"/>
                  <a:pt x="-10369" y="3840609"/>
                  <a:pt x="0" y="3542716"/>
                </a:cubicBezTo>
                <a:cubicBezTo>
                  <a:pt x="10369" y="3244823"/>
                  <a:pt x="-34651" y="2997233"/>
                  <a:pt x="0" y="2740533"/>
                </a:cubicBezTo>
                <a:cubicBezTo>
                  <a:pt x="34651" y="2483833"/>
                  <a:pt x="-3906" y="2299702"/>
                  <a:pt x="0" y="2048996"/>
                </a:cubicBezTo>
                <a:cubicBezTo>
                  <a:pt x="3906" y="1798290"/>
                  <a:pt x="-4031" y="1642115"/>
                  <a:pt x="0" y="1302136"/>
                </a:cubicBezTo>
                <a:cubicBezTo>
                  <a:pt x="4031" y="962157"/>
                  <a:pt x="7124" y="825953"/>
                  <a:pt x="0" y="555276"/>
                </a:cubicBezTo>
                <a:close/>
              </a:path>
            </a:pathLst>
          </a:custGeom>
          <a:ln w="38100">
            <a:solidFill>
              <a:srgbClr val="92574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p:cNvGrpSpPr/>
          <p:nvPr/>
        </p:nvGrpSpPr>
        <p:grpSpPr>
          <a:xfrm>
            <a:off x="2188028" y="337458"/>
            <a:ext cx="8174445" cy="685800"/>
            <a:chOff x="2149370" y="463293"/>
            <a:chExt cx="7893260" cy="1323439"/>
          </a:xfrm>
        </p:grpSpPr>
        <p:sp>
          <p:nvSpPr>
            <p:cNvPr id="4" name="Rectangle: Rounded Corners 3"/>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338132" y="463293"/>
              <a:ext cx="77044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Xây dựng phiếu khảo theo gợi ý.</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7" name="Picture 6"/>
          <p:cNvPicPr>
            <a:picLocks noChangeAspect="1"/>
          </p:cNvPicPr>
          <p:nvPr/>
        </p:nvPicPr>
        <p:blipFill>
          <a:blip r:embed="rId3"/>
          <a:stretch>
            <a:fillRect/>
          </a:stretch>
        </p:blipFill>
        <p:spPr>
          <a:xfrm>
            <a:off x="1274988" y="1289276"/>
            <a:ext cx="9621611" cy="51039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069" t="10582" r="38495" b="50757"/>
          <a:stretch>
            <a:fillRect/>
          </a:stretch>
        </p:blipFill>
        <p:spPr>
          <a:xfrm rot="1368040">
            <a:off x="4001853" y="254198"/>
            <a:ext cx="3049510" cy="2244092"/>
          </a:xfrm>
          <a:prstGeom prst="rect">
            <a:avLst/>
          </a:prstGeom>
        </p:spPr>
      </p:pic>
      <p:sp>
        <p:nvSpPr>
          <p:cNvPr id="3" name="TextBox 2"/>
          <p:cNvSpPr txBox="1"/>
          <p:nvPr/>
        </p:nvSpPr>
        <p:spPr>
          <a:xfrm>
            <a:off x="590653" y="1752590"/>
            <a:ext cx="9199891" cy="3416320"/>
          </a:xfrm>
          <a:prstGeom prst="rect">
            <a:avLst/>
          </a:prstGeom>
          <a:noFill/>
        </p:spPr>
        <p:txBody>
          <a:bodyPr wrap="square" rtlCol="0">
            <a:spAutoFit/>
          </a:bodyPr>
          <a:lstStyle/>
          <a:p>
            <a:pPr lvl="0" algn="just">
              <a:spcBef>
                <a:spcPts val="600"/>
              </a:spcBef>
            </a:pPr>
            <a:r>
              <a:rPr lang="en-US" sz="3600" b="1" dirty="0">
                <a:solidFill>
                  <a:srgbClr val="0070C0"/>
                </a:solidFill>
                <a:latin typeface="Cambria" panose="02040503050406030204" pitchFamily="18" charset="0"/>
                <a:ea typeface="Cambria" panose="02040503050406030204" pitchFamily="18" charset="0"/>
              </a:rPr>
              <a:t>  </a:t>
            </a:r>
            <a:r>
              <a:rPr lang="vi-VN" sz="3600" b="1" dirty="0">
                <a:solidFill>
                  <a:srgbClr val="0070C0"/>
                </a:solidFill>
                <a:latin typeface="Cambria" panose="02040503050406030204" pitchFamily="18" charset="0"/>
                <a:ea typeface="Cambria" panose="02040503050406030204" pitchFamily="18" charset="0"/>
              </a:rPr>
              <a:t>Khảo sát thực trạng là việc làm quan trọng và cần thiết để chúng ta nắm rõ thực trạng môi trường nơi mình sống. Kết quả khảo sát thực trạng sẽ là cơ sở để chúng ta xây dựng được kế hoạch giữ gìn vệ sinh môi trường nơi sinh sống xanh, sạch, đẹp. </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4" name="图片 1"/>
          <p:cNvPicPr>
            <a:picLocks noChangeAspect="1"/>
          </p:cNvPicPr>
          <p:nvPr/>
        </p:nvPicPr>
        <p:blipFill rotWithShape="1">
          <a:blip r:embed="rId3" cstate="print">
            <a:extLst>
              <a:ext uri="{28A0092B-C50C-407E-A947-70E740481C1C}">
                <a14:useLocalDpi xmlns:a14="http://schemas.microsoft.com/office/drawing/2010/main" val="0"/>
              </a:ext>
            </a:extLst>
          </a:blip>
          <a:srcRect l="66389"/>
          <a:stretch>
            <a:fillRect/>
          </a:stretch>
        </p:blipFill>
        <p:spPr>
          <a:xfrm>
            <a:off x="9790544" y="1214231"/>
            <a:ext cx="1810803" cy="538751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grpSp>
        <p:nvGrpSpPr>
          <p:cNvPr id="460" name="Google Shape;6986;p47"/>
          <p:cNvGrpSpPr/>
          <p:nvPr/>
        </p:nvGrpSpPr>
        <p:grpSpPr>
          <a:xfrm flipH="1">
            <a:off x="10088385" y="503565"/>
            <a:ext cx="1506033" cy="1521233"/>
            <a:chOff x="6677925" y="6815450"/>
            <a:chExt cx="1129525" cy="1140925"/>
          </a:xfrm>
        </p:grpSpPr>
        <p:sp>
          <p:nvSpPr>
            <p:cNvPr id="461" name="Google Shape;6987;p47"/>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292" y="356664"/>
            <a:ext cx="1823578" cy="1768933"/>
          </a:xfrm>
          <a:prstGeom prst="rect">
            <a:avLst/>
          </a:prstGeom>
        </p:spPr>
      </p:pic>
      <p:pic>
        <p:nvPicPr>
          <p:cNvPr id="44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772400" y="4197345"/>
            <a:ext cx="4309673" cy="2660655"/>
          </a:xfrm>
          <a:prstGeom prst="rect">
            <a:avLst/>
          </a:prstGeom>
        </p:spPr>
      </p:pic>
      <p:pic>
        <p:nvPicPr>
          <p:cNvPr id="450"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740045" y="4197345"/>
            <a:ext cx="4309673" cy="2660655"/>
          </a:xfrm>
          <a:prstGeom prst="rect">
            <a:avLst/>
          </a:prstGeom>
        </p:spPr>
      </p:pic>
      <p:pic>
        <p:nvPicPr>
          <p:cNvPr id="451"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39910" y="4197344"/>
            <a:ext cx="4157273" cy="2660655"/>
          </a:xfrm>
          <a:prstGeom prst="rect">
            <a:avLst/>
          </a:prstGeom>
        </p:spPr>
      </p:pic>
      <p:pic>
        <p:nvPicPr>
          <p:cNvPr id="5" name="Picture 4"/>
          <p:cNvPicPr>
            <a:picLocks noChangeAspect="1"/>
          </p:cNvPicPr>
          <p:nvPr/>
        </p:nvPicPr>
        <p:blipFill>
          <a:blip r:embed="rId6"/>
          <a:stretch>
            <a:fillRect/>
          </a:stretch>
        </p:blipFill>
        <p:spPr>
          <a:xfrm>
            <a:off x="1241749" y="1344031"/>
            <a:ext cx="9742252" cy="344453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8800" y="1981200"/>
            <a:ext cx="609600" cy="609600"/>
          </a:xfrm>
          <a:prstGeom prst="rect">
            <a:avLst/>
          </a:prstGeom>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 nhé lớp 2...</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5" repeatCount="indefinite" fill="hold" display="0">
                  <p:stCondLst>
                    <p:cond delay="indefinite"/>
                  </p:stCondLst>
                  <p:endCondLst>
                    <p:cond evt="onStopAudio" delay="0">
                      <p:tgtEl>
                        <p:sldTgt/>
                      </p:tgtEl>
                    </p:cond>
                  </p:endCondLst>
                </p:cTn>
                <p:tgtEl>
                  <p:spTgt spid="5"/>
                </p:tgtEl>
              </p:cMediaNode>
            </p:audio>
          </p:childTnLst>
        </p:cTn>
      </p:par>
    </p:tnLst>
    <p:bldLst>
      <p:bldP spid="3"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9">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3"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4"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5"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6"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8"/>
          <a:stretch>
            <a:fillRect/>
          </a:stretch>
        </p:blipFill>
        <p:spPr>
          <a:xfrm>
            <a:off x="4197862" y="1289457"/>
            <a:ext cx="835863" cy="1022594"/>
          </a:xfrm>
          <a:prstGeom prst="rect">
            <a:avLst/>
          </a:prstGeom>
        </p:spPr>
      </p:pic>
      <p:pic>
        <p:nvPicPr>
          <p:cNvPr id="40" name="Picture 39"/>
          <p:cNvPicPr>
            <a:picLocks noChangeAspect="1"/>
          </p:cNvPicPr>
          <p:nvPr/>
        </p:nvPicPr>
        <p:blipFill>
          <a:blip r:embed="rId28"/>
          <a:stretch>
            <a:fillRect/>
          </a:stretch>
        </p:blipFill>
        <p:spPr>
          <a:xfrm>
            <a:off x="7913006" y="1206147"/>
            <a:ext cx="1354581" cy="786480"/>
          </a:xfrm>
          <a:prstGeom prst="rect">
            <a:avLst/>
          </a:prstGeom>
        </p:spPr>
      </p:pic>
      <p:pic>
        <p:nvPicPr>
          <p:cNvPr id="38" name="Picture 37"/>
          <p:cNvPicPr>
            <a:picLocks noChangeAspect="1"/>
          </p:cNvPicPr>
          <p:nvPr/>
        </p:nvPicPr>
        <p:blipFill>
          <a:blip r:embed="rId29" cstate="print">
            <a:extLst>
              <a:ext uri="{BEBA8EAE-BF5A-486C-A8C5-ECC9F3942E4B}">
                <a14:imgProps xmlns:a14="http://schemas.microsoft.com/office/drawing/2010/main">
                  <a14:imgLayer r:embed="rId30">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5" name="Picture 4"/>
          <p:cNvPicPr>
            <a:picLocks noChangeAspect="1"/>
          </p:cNvPicPr>
          <p:nvPr/>
        </p:nvPicPr>
        <p:blipFill rotWithShape="1">
          <a:blip r:embed="rId31">
            <a:extLst>
              <a:ext uri="{BEBA8EAE-BF5A-486C-A8C5-ECC9F3942E4B}">
                <a14:imgProps xmlns:a14="http://schemas.microsoft.com/office/drawing/2010/main">
                  <a14:imgLayer r:embed="rId32">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16" name="Picture 15">
            <a:hlinkClick r:id="rId33" action="ppaction://hlinksldjump"/>
          </p:cNvPr>
          <p:cNvPicPr>
            <a:picLocks noChangeAspect="1"/>
          </p:cNvPicPr>
          <p:nvPr/>
        </p:nvPicPr>
        <p:blipFill>
          <a:blip r:embed="rId34" cstate="print">
            <a:extLst>
              <a:ext uri="{BEBA8EAE-BF5A-486C-A8C5-ECC9F3942E4B}">
                <a14:imgProps xmlns:a14="http://schemas.microsoft.com/office/drawing/2010/main">
                  <a14:imgLayer r:embed="rId35">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8"/>
          <a:stretch>
            <a:fillRect/>
          </a:stretch>
        </p:blipFill>
        <p:spPr>
          <a:xfrm>
            <a:off x="-40262" y="1442039"/>
            <a:ext cx="1354581" cy="786480"/>
          </a:xfrm>
          <a:prstGeom prst="rect">
            <a:avLst/>
          </a:prstGeom>
        </p:spPr>
      </p:pic>
      <p:pic>
        <p:nvPicPr>
          <p:cNvPr id="43" name="Picture 42"/>
          <p:cNvPicPr>
            <a:picLocks noChangeAspect="1"/>
          </p:cNvPicPr>
          <p:nvPr/>
        </p:nvPicPr>
        <p:blipFill>
          <a:blip r:embed="rId28"/>
          <a:stretch>
            <a:fillRect/>
          </a:stretch>
        </p:blipFill>
        <p:spPr>
          <a:xfrm>
            <a:off x="-60040" y="1835279"/>
            <a:ext cx="1354581" cy="786480"/>
          </a:xfrm>
          <a:prstGeom prst="rect">
            <a:avLst/>
          </a:prstGeom>
        </p:spPr>
      </p:pic>
      <p:pic>
        <p:nvPicPr>
          <p:cNvPr id="44" name="Picture 43"/>
          <p:cNvPicPr>
            <a:picLocks noChangeAspect="1"/>
          </p:cNvPicPr>
          <p:nvPr/>
        </p:nvPicPr>
        <p:blipFill>
          <a:blip r:embed="rId28"/>
          <a:stretch>
            <a:fillRect/>
          </a:stretch>
        </p:blipFill>
        <p:spPr>
          <a:xfrm>
            <a:off x="8894532" y="1232332"/>
            <a:ext cx="1354581" cy="786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838200" y="-282750"/>
            <a:ext cx="10744199" cy="4209369"/>
          </a:xfrm>
          <a:prstGeom prst="rect">
            <a:avLst/>
          </a:prstGeom>
        </p:spPr>
      </p:pic>
      <p:sp>
        <p:nvSpPr>
          <p:cNvPr id="12" name="Rectangle 11"/>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A. Tăng phát triển kinh tế.</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B. </a:t>
            </a: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Giúp chúng ta ứng phó với biến đổi khí hậu.</a:t>
            </a:r>
            <a:endPar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C</a:t>
            </a: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Khó hạn chế các bệnh về hô hấp.</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D</a:t>
            </a: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Tăng hiệu ứng nhà kính.</a:t>
            </a:r>
            <a:endPar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2590800" y="1221769"/>
            <a:ext cx="7239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Câu 1: Bảo vệ môi trường tự nhiên mang lại lợi ích gì cho con người?</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404193" y="-118406"/>
            <a:ext cx="9524999" cy="4209369"/>
          </a:xfrm>
          <a:prstGeom prst="rect">
            <a:avLst/>
          </a:prstGeom>
        </p:spPr>
      </p:pic>
      <p:sp>
        <p:nvSpPr>
          <p:cNvPr id="12" name="Rectangle 11"/>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A. Túi nilong.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6413939" y="4938129"/>
            <a:ext cx="3796861" cy="79864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D. </a:t>
            </a:r>
            <a:r>
              <a:rPr lang="en-US" sz="2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Túi</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giấy</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dùng</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một</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lần</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2286001" y="4938130"/>
            <a:ext cx="3563299" cy="111432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C. Túi vải dùng nhiều lần.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Túi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nhựa</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0301" y="4812296"/>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4001" y="4975582"/>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3200400" y="1295497"/>
            <a:ext cx="63246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Câu 2: Loại túi đi chợ nào dưới đây thân thiện với môi trường hơn?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81200" y="-169237"/>
            <a:ext cx="8991599" cy="4209369"/>
          </a:xfrm>
          <a:prstGeom prst="rect">
            <a:avLst/>
          </a:prstGeom>
        </p:spPr>
      </p:pic>
      <p:sp>
        <p:nvSpPr>
          <p:cNvPr id="12" name="Rectangle 11"/>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Vội vàng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Vồn vã</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chăm chỉ</a:t>
            </a:r>
          </a:p>
        </p:txBody>
      </p:sp>
      <p:sp>
        <p:nvSpPr>
          <p:cNvPr id="15" name="Rectangle 14"/>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thờ ơ</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3657600" y="1252650"/>
            <a:ext cx="5705043"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 nở, nhiệt tình khi trò chuyện với người khác là nghĩa của từ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grpSp>
        <p:nvGrpSpPr>
          <p:cNvPr id="460" name="Google Shape;6986;p47"/>
          <p:cNvGrpSpPr/>
          <p:nvPr/>
        </p:nvGrpSpPr>
        <p:grpSpPr>
          <a:xfrm flipH="1">
            <a:off x="10088385" y="503565"/>
            <a:ext cx="1506033" cy="1521233"/>
            <a:chOff x="6677925" y="6815450"/>
            <a:chExt cx="1129525" cy="1140925"/>
          </a:xfrm>
        </p:grpSpPr>
        <p:sp>
          <p:nvSpPr>
            <p:cNvPr id="461" name="Google Shape;6987;p47"/>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772400" y="4197345"/>
            <a:ext cx="4309673" cy="2660655"/>
          </a:xfrm>
          <a:prstGeom prst="rect">
            <a:avLst/>
          </a:prstGeom>
        </p:spPr>
      </p:pic>
      <p:pic>
        <p:nvPicPr>
          <p:cNvPr id="450"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740045" y="4197345"/>
            <a:ext cx="4309673" cy="2660655"/>
          </a:xfrm>
          <a:prstGeom prst="rect">
            <a:avLst/>
          </a:prstGeom>
        </p:spPr>
      </p:pic>
      <p:pic>
        <p:nvPicPr>
          <p:cNvPr id="451"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9910" y="4197344"/>
            <a:ext cx="4157273" cy="2660655"/>
          </a:xfrm>
          <a:prstGeom prst="rect">
            <a:avLst/>
          </a:prstGeom>
        </p:spPr>
      </p:pic>
      <p:pic>
        <p:nvPicPr>
          <p:cNvPr id="5" name="Picture 4"/>
          <p:cNvPicPr>
            <a:picLocks noChangeAspect="1"/>
          </p:cNvPicPr>
          <p:nvPr/>
        </p:nvPicPr>
        <p:blipFill>
          <a:blip r:embed="rId7"/>
          <a:stretch>
            <a:fillRect/>
          </a:stretch>
        </p:blipFill>
        <p:spPr>
          <a:xfrm>
            <a:off x="1016941" y="1035483"/>
            <a:ext cx="10577477" cy="354818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63618" y="-235498"/>
            <a:ext cx="6919331" cy="4209369"/>
          </a:xfrm>
          <a:prstGeom prst="rect">
            <a:avLst/>
          </a:prstGeom>
        </p:spPr>
      </p:pic>
      <p:sp>
        <p:nvSpPr>
          <p:cNvPr id="12" name="Rectangle 11"/>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prstClr val="black"/>
                </a:solidFill>
                <a:latin typeface="Cambria" panose="02040503050406030204" pitchFamily="18" charset="0"/>
                <a:ea typeface="Cambria" panose="02040503050406030204" pitchFamily="18" charset="0"/>
                <a:cs typeface="Arial-Rounded" panose="020B0500000000000000" pitchFamily="34" charset="0"/>
              </a:rPr>
              <a:t>A. Tuyên truyền viên về các hoạt động bảo vệ môi trường sống.</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6751861" y="4034802"/>
            <a:ext cx="4068539" cy="104882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dirty="0">
                <a:solidFill>
                  <a:prstClr val="black"/>
                </a:solidFill>
                <a:latin typeface="Cambria" panose="02040503050406030204" pitchFamily="18" charset="0"/>
                <a:ea typeface="Cambria" panose="02040503050406030204" pitchFamily="18" charset="0"/>
                <a:cs typeface="Arial-Rounded" panose="020B0500000000000000" pitchFamily="34" charset="0"/>
              </a:rPr>
              <a:t>B. </a:t>
            </a:r>
            <a:r>
              <a:rPr lang="vi-VN" sz="2400" dirty="0">
                <a:solidFill>
                  <a:prstClr val="black"/>
                </a:solidFill>
                <a:latin typeface="Cambria" panose="02040503050406030204" pitchFamily="18" charset="0"/>
                <a:ea typeface="Cambria" panose="02040503050406030204" pitchFamily="18" charset="0"/>
                <a:cs typeface="Arial-Rounded" panose="020B0500000000000000" pitchFamily="34" charset="0"/>
              </a:rPr>
              <a:t>Người có ý thức và thực hiện việc làm bảo vệ môi trường sống</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C. Cầu nối giữa các tổ chức bảo vệ môi trường sống.</a:t>
            </a:r>
            <a:endParaRPr kumimoji="0" lang="en-US"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D. Nhà nghiên cứu biện pháp bảo vệ môi trường sống. </a:t>
            </a:r>
            <a:endParaRPr kumimoji="0" lang="en-US"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0370" y="4317751"/>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4038600" y="1500165"/>
            <a:ext cx="48006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Câu 3: Đại sứ môi trường xanh là gì? </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42402" y="-169237"/>
            <a:ext cx="6919331" cy="4209369"/>
          </a:xfrm>
          <a:prstGeom prst="rect">
            <a:avLst/>
          </a:prstGeom>
        </p:spPr>
      </p:pic>
      <p:sp>
        <p:nvSpPr>
          <p:cNvPr id="12" name="Rectangle 11"/>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A. Địa điểm khảo sát.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C. </a:t>
            </a: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Kết quả khảo sát. </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prstClr val="black"/>
                </a:solidFill>
                <a:latin typeface="Cambria" panose="02040503050406030204" pitchFamily="18" charset="0"/>
                <a:ea typeface="Cambria" panose="02040503050406030204" pitchFamily="18" charset="0"/>
              </a:rPr>
              <a:t>B. Nội dung khảo sát.</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Rectangle 14"/>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Cambria" panose="02040503050406030204" pitchFamily="18" charset="0"/>
                <a:ea typeface="Cambria" panose="02040503050406030204" pitchFamily="18" charset="0"/>
              </a:rPr>
              <a:t>D. Phương pháp khảo sát. </a:t>
            </a:r>
            <a:endPar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3857589" y="1219289"/>
            <a:ext cx="4800600"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Câu 4: Đâu không phải nội dung có trong kế hoạch khảo sát thực trạng môi trường sống? </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endParaRPr lang="en-US"/>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endParaRPr lang="en-US"/>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182545" y="685800"/>
            <a:ext cx="1193400" cy="1510632"/>
          </a:xfrm>
          <a:prstGeom prst="rect">
            <a:avLst/>
          </a:prstGeom>
        </p:spPr>
      </p:pic>
      <p:sp>
        <p:nvSpPr>
          <p:cNvPr id="12" name="TextBox 12"/>
          <p:cNvSpPr txBox="1"/>
          <p:nvPr/>
        </p:nvSpPr>
        <p:spPr>
          <a:xfrm>
            <a:off x="784100" y="1441116"/>
            <a:ext cx="2849618" cy="487045"/>
          </a:xfrm>
          <a:prstGeom prst="rect">
            <a:avLst/>
          </a:prstGeom>
        </p:spPr>
        <p:txBody>
          <a:bodyPr lIns="0" tIns="0" rIns="0" bIns="0" rtlCol="0" anchor="t">
            <a:spAutoFit/>
          </a:bodyPr>
          <a:lstStyle/>
          <a:p>
            <a:pPr marL="0" marR="0" lvl="0" indent="0" algn="l" defTabSz="914400" rtl="0" eaLnBrk="1" fontAlgn="auto" latinLnBrk="0" hangingPunct="1">
              <a:lnSpc>
                <a:spcPts val="3800"/>
              </a:lnSpc>
              <a:spcBef>
                <a:spcPts val="0"/>
              </a:spcBef>
              <a:spcAft>
                <a:spcPts val="0"/>
              </a:spcAft>
              <a:buClrTx/>
              <a:buSzTx/>
              <a:buFontTx/>
              <a:buNone/>
              <a:defRPr/>
            </a:pPr>
            <a:r>
              <a:rPr kumimoji="0" lang="en-US" sz="5400" b="0" i="0" u="none" strike="noStrike" kern="1200" cap="none" spc="0" normalizeH="0" baseline="0" noProof="0" dirty="0">
                <a:ln>
                  <a:noFill/>
                </a:ln>
                <a:solidFill>
                  <a:srgbClr val="FFFFFF"/>
                </a:solidFill>
                <a:effectLst/>
                <a:uLnTx/>
                <a:uFillTx/>
                <a:latin typeface="iCiel Pony" panose="02000000000000000000" pitchFamily="2" charset="0"/>
              </a:rPr>
              <a:t> </a:t>
            </a:r>
            <a:r>
              <a:rPr kumimoji="0" lang="en-US" sz="2400" b="0" i="0" u="none" strike="noStrike" kern="1200" cap="none" spc="0" normalizeH="0" baseline="0" noProof="0" dirty="0">
                <a:ln>
                  <a:noFill/>
                </a:ln>
                <a:solidFill>
                  <a:schemeClr val="accent4"/>
                </a:solidFill>
                <a:effectLst/>
                <a:uLnTx/>
                <a:uFillTx/>
                <a:latin typeface="Times New Roman" panose="02020603050405020304" pitchFamily="18" charset="0"/>
                <a:cs typeface="Times New Roman" panose="02020603050405020304" pitchFamily="18" charset="0"/>
              </a:rPr>
              <a:t>Hoạt động nối tiếp</a:t>
            </a:r>
            <a:r>
              <a:rPr kumimoji="0" lang="en-US" sz="5400" b="0" i="0" u="none" strike="noStrike" kern="1200" cap="none" spc="0" normalizeH="0" baseline="0" noProof="0" dirty="0">
                <a:ln>
                  <a:noFill/>
                </a:ln>
                <a:solidFill>
                  <a:srgbClr val="FFFFFF"/>
                </a:solidFill>
                <a:effectLst/>
                <a:uLnTx/>
                <a:uFillTx/>
                <a:latin typeface="iCiel Pony" panose="02000000000000000000" pitchFamily="2" charset="0"/>
              </a:rPr>
              <a:t> </a:t>
            </a:r>
          </a:p>
        </p:txBody>
      </p:sp>
      <p:pic>
        <p:nvPicPr>
          <p:cNvPr id="13" name="Picture 12"/>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0" y="2196432"/>
            <a:ext cx="3293128" cy="4709545"/>
          </a:xfrm>
          <a:prstGeom prst="rect">
            <a:avLst/>
          </a:prstGeom>
        </p:spPr>
      </p:pic>
      <p:pic>
        <p:nvPicPr>
          <p:cNvPr id="14"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08618">
            <a:off x="3963670" y="285115"/>
            <a:ext cx="6327775" cy="5113020"/>
          </a:xfrm>
          <a:prstGeom prst="rect">
            <a:avLst/>
          </a:prstGeom>
        </p:spPr>
      </p:pic>
      <p:grpSp>
        <p:nvGrpSpPr>
          <p:cNvPr id="10" name="组合 23"/>
          <p:cNvGrpSpPr/>
          <p:nvPr/>
        </p:nvGrpSpPr>
        <p:grpSpPr>
          <a:xfrm rot="21358975">
            <a:off x="4560819" y="1279711"/>
            <a:ext cx="6978015" cy="2948305"/>
            <a:chOff x="1149989" y="3194004"/>
            <a:chExt cx="6978015" cy="2948305"/>
          </a:xfrm>
        </p:grpSpPr>
        <p:sp>
          <p:nvSpPr>
            <p:cNvPr id="16" name="文本框 32"/>
            <p:cNvSpPr txBox="1"/>
            <p:nvPr/>
          </p:nvSpPr>
          <p:spPr>
            <a:xfrm>
              <a:off x="1882144" y="3341324"/>
              <a:ext cx="6245860" cy="2800985"/>
            </a:xfrm>
            <a:prstGeom prst="rect">
              <a:avLst/>
            </a:prstGeom>
            <a:noFill/>
          </p:spPr>
          <p:txBody>
            <a:bodyPr wrap="square" rtlCol="0">
              <a:noAutofit/>
            </a:bodyPr>
            <a:lstStyle/>
            <a:p>
              <a:r>
                <a:rPr kumimoji="1" lang="en-US" altLang="zh-CN" sz="3600" dirty="0">
                  <a:ea typeface="Microsoft YaHei" panose="020B0503020204020204" charset="-122"/>
                  <a:cs typeface="HappyZcool-2016" charset="-122"/>
                </a:rPr>
                <a:t>Về nhà thực hiện </a:t>
              </a:r>
            </a:p>
            <a:p>
              <a:r>
                <a:rPr kumimoji="1" lang="en-US" altLang="zh-CN" sz="3600" dirty="0">
                  <a:ea typeface="Microsoft YaHei" panose="020B0503020204020204" charset="-122"/>
                  <a:cs typeface="HappyZcool-2016" charset="-122"/>
                </a:rPr>
                <a:t>khảo sát  thực trạng </a:t>
              </a:r>
            </a:p>
            <a:p>
              <a:r>
                <a:rPr kumimoji="1" lang="en-US" altLang="zh-CN" sz="3600" dirty="0">
                  <a:ea typeface="Microsoft YaHei" panose="020B0503020204020204" charset="-122"/>
                  <a:cs typeface="HappyZcool-2016" charset="-122"/>
                </a:rPr>
                <a:t>môi trường nơi </a:t>
              </a:r>
            </a:p>
            <a:p>
              <a:r>
                <a:rPr kumimoji="1" lang="en-US" altLang="zh-CN" sz="3600" dirty="0">
                  <a:ea typeface="Microsoft YaHei" panose="020B0503020204020204" charset="-122"/>
                  <a:cs typeface="HappyZcool-2016" charset="-122"/>
                </a:rPr>
                <a:t>sinh sống theo kế hoạch .  </a:t>
              </a:r>
              <a:endParaRPr kumimoji="1" lang="zh-CN" altLang="en-US" sz="3600" dirty="0">
                <a:ea typeface="Microsoft YaHei" panose="020B0503020204020204" charset="-122"/>
                <a:cs typeface="HappyZcool-2016" charset="-122"/>
              </a:endParaRPr>
            </a:p>
          </p:txBody>
        </p:sp>
        <p:grpSp>
          <p:nvGrpSpPr>
            <p:cNvPr id="17" name="组合 25"/>
            <p:cNvGrpSpPr/>
            <p:nvPr/>
          </p:nvGrpSpPr>
          <p:grpSpPr>
            <a:xfrm rot="19663740">
              <a:off x="1149989" y="3194004"/>
              <a:ext cx="654790" cy="845387"/>
              <a:chOff x="10766636" y="3941730"/>
              <a:chExt cx="1047922" cy="1352954"/>
            </a:xfrm>
          </p:grpSpPr>
          <p:sp>
            <p:nvSpPr>
              <p:cNvPr id="18" name="Freeform 108"/>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09"/>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10"/>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11"/>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12"/>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13"/>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3" name="组合 23"/>
          <p:cNvGrpSpPr/>
          <p:nvPr/>
        </p:nvGrpSpPr>
        <p:grpSpPr>
          <a:xfrm rot="21358975">
            <a:off x="4617529" y="3665174"/>
            <a:ext cx="6977839" cy="1346450"/>
            <a:chOff x="1149989" y="3194004"/>
            <a:chExt cx="6977839" cy="1346450"/>
          </a:xfrm>
        </p:grpSpPr>
        <p:sp>
          <p:nvSpPr>
            <p:cNvPr id="34" name="文本框 32"/>
            <p:cNvSpPr txBox="1"/>
            <p:nvPr/>
          </p:nvSpPr>
          <p:spPr>
            <a:xfrm>
              <a:off x="1882096" y="3341574"/>
              <a:ext cx="6245732" cy="1198880"/>
            </a:xfrm>
            <a:prstGeom prst="rect">
              <a:avLst/>
            </a:prstGeom>
            <a:noFill/>
          </p:spPr>
          <p:txBody>
            <a:bodyPr wrap="square" rtlCol="0">
              <a:spAutoFit/>
            </a:bodyPr>
            <a:lstStyle/>
            <a:p>
              <a:r>
                <a:rPr kumimoji="1" lang="en-US" altLang="zh-CN" sz="3600" dirty="0">
                  <a:ea typeface="Microsoft YaHei" panose="020B0503020204020204" charset="-122"/>
                  <a:cs typeface="HappyZcool-2016" charset="-122"/>
                </a:rPr>
                <a:t>Chuẩn bị : Sinh hoạt lớp </a:t>
              </a:r>
            </a:p>
            <a:p>
              <a:r>
                <a:rPr kumimoji="1" lang="en-US" altLang="zh-CN" sz="3600" dirty="0">
                  <a:ea typeface="Microsoft YaHei" panose="020B0503020204020204" charset="-122"/>
                  <a:cs typeface="HappyZcool-2016" charset="-122"/>
                </a:rPr>
                <a:t>Đại sứ môi trường xanh </a:t>
              </a:r>
            </a:p>
          </p:txBody>
        </p:sp>
        <p:grpSp>
          <p:nvGrpSpPr>
            <p:cNvPr id="35" name="组合 25"/>
            <p:cNvGrpSpPr/>
            <p:nvPr/>
          </p:nvGrpSpPr>
          <p:grpSpPr>
            <a:xfrm rot="19663740">
              <a:off x="1149989" y="3194004"/>
              <a:ext cx="654790" cy="845387"/>
              <a:chOff x="10766636" y="3941730"/>
              <a:chExt cx="1047922" cy="1352954"/>
            </a:xfrm>
          </p:grpSpPr>
          <p:sp>
            <p:nvSpPr>
              <p:cNvPr id="36" name="Freeform 108"/>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09"/>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10"/>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11"/>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12"/>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13"/>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style.rotation</p:attrName>
                                        </p:attrNameLst>
                                      </p:cBhvr>
                                      <p:tavLst>
                                        <p:tav tm="0">
                                          <p:val>
                                            <p:fltVal val="90"/>
                                          </p:val>
                                        </p:tav>
                                        <p:tav tm="100000">
                                          <p:val>
                                            <p:fltVal val="0"/>
                                          </p:val>
                                        </p:tav>
                                      </p:tavLst>
                                    </p:anim>
                                    <p:animEffect transition="in" filter="fade">
                                      <p:cBhvr>
                                        <p:cTn id="29" dur="1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p:cTn id="34" dur="1000" fill="hold"/>
                                        <p:tgtEl>
                                          <p:spTgt spid="33"/>
                                        </p:tgtEl>
                                        <p:attrNameLst>
                                          <p:attrName>ppt_w</p:attrName>
                                        </p:attrNameLst>
                                      </p:cBhvr>
                                      <p:tavLst>
                                        <p:tav tm="0">
                                          <p:val>
                                            <p:fltVal val="0"/>
                                          </p:val>
                                        </p:tav>
                                        <p:tav tm="100000">
                                          <p:val>
                                            <p:strVal val="#ppt_w"/>
                                          </p:val>
                                        </p:tav>
                                      </p:tavLst>
                                    </p:anim>
                                    <p:anim calcmode="lin" valueType="num">
                                      <p:cBhvr>
                                        <p:cTn id="35" dur="1000" fill="hold"/>
                                        <p:tgtEl>
                                          <p:spTgt spid="33"/>
                                        </p:tgtEl>
                                        <p:attrNameLst>
                                          <p:attrName>ppt_h</p:attrName>
                                        </p:attrNameLst>
                                      </p:cBhvr>
                                      <p:tavLst>
                                        <p:tav tm="0">
                                          <p:val>
                                            <p:fltVal val="0"/>
                                          </p:val>
                                        </p:tav>
                                        <p:tav tm="100000">
                                          <p:val>
                                            <p:strVal val="#ppt_h"/>
                                          </p:val>
                                        </p:tav>
                                      </p:tavLst>
                                    </p:anim>
                                    <p:anim calcmode="lin" valueType="num">
                                      <p:cBhvr>
                                        <p:cTn id="36" dur="1000" fill="hold"/>
                                        <p:tgtEl>
                                          <p:spTgt spid="33"/>
                                        </p:tgtEl>
                                        <p:attrNameLst>
                                          <p:attrName>style.rotation</p:attrName>
                                        </p:attrNameLst>
                                      </p:cBhvr>
                                      <p:tavLst>
                                        <p:tav tm="0">
                                          <p:val>
                                            <p:fltVal val="90"/>
                                          </p:val>
                                        </p:tav>
                                        <p:tav tm="100000">
                                          <p:val>
                                            <p:fltVal val="0"/>
                                          </p:val>
                                        </p:tav>
                                      </p:tavLst>
                                    </p:anim>
                                    <p:animEffect transition="in" filter="fade">
                                      <p:cBhvr>
                                        <p:cTn id="3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idx="4294967295"/>
          </p:nvPr>
        </p:nvSpPr>
        <p:spPr>
          <a:xfrm>
            <a:off x="838200" y="365125"/>
            <a:ext cx="10515600" cy="1325563"/>
          </a:xfrm>
        </p:spPr>
        <p:txBody>
          <a:bodyPr vert="horz" wrap="square" lIns="68580" tIns="34290" rIns="68580" bIns="34290" rtlCol="0" anchor="ctr" anchorCtr="0">
            <a:normAutofit/>
          </a:bodyPr>
          <a:lstStyle/>
          <a:p>
            <a:endParaRPr lang="en-US" altLang="en-US" dirty="0"/>
          </a:p>
        </p:txBody>
      </p:sp>
      <p:sp>
        <p:nvSpPr>
          <p:cNvPr id="20483" name="Rectangle 3"/>
          <p:cNvSpPr>
            <a:spLocks noGrp="1"/>
          </p:cNvSpPr>
          <p:nvPr>
            <p:ph type="body" idx="4294967295"/>
          </p:nvPr>
        </p:nvSpPr>
        <p:spPr>
          <a:xfrm>
            <a:off x="838200" y="1825625"/>
            <a:ext cx="10515600" cy="4351338"/>
          </a:xfrm>
        </p:spPr>
        <p:txBody>
          <a:bodyPr vert="horz" wrap="square" lIns="68580" tIns="34290" rIns="68580" bIns="34290" rtlCol="0" anchor="t" anchorCtr="0">
            <a:normAutofit/>
          </a:bodyPr>
          <a:lstStyle/>
          <a:p>
            <a:endParaRPr lang="en-US" altLang="en-US" dirty="0"/>
          </a:p>
        </p:txBody>
      </p:sp>
      <p:pic>
        <p:nvPicPr>
          <p:cNvPr id="20484" name="Picture 4" descr="Picture30"/>
          <p:cNvPicPr>
            <a:picLocks noChangeAspect="1"/>
          </p:cNvPicPr>
          <p:nvPr/>
        </p:nvPicPr>
        <p:blipFill>
          <a:blip r:embed="rId5">
            <a:lum bright="20001"/>
          </a:blip>
          <a:stretch>
            <a:fillRect/>
          </a:stretch>
        </p:blipFill>
        <p:spPr>
          <a:xfrm>
            <a:off x="641985" y="0"/>
            <a:ext cx="12731750" cy="6457315"/>
          </a:xfrm>
          <a:prstGeom prst="rect">
            <a:avLst/>
          </a:prstGeom>
          <a:noFill/>
          <a:ln w="9525">
            <a:noFill/>
          </a:ln>
        </p:spPr>
      </p:pic>
      <p:sp>
        <p:nvSpPr>
          <p:cNvPr id="20485" name="WordArt 5"/>
          <p:cNvSpPr>
            <a:spLocks noTextEdit="1"/>
          </p:cNvSpPr>
          <p:nvPr/>
        </p:nvSpPr>
        <p:spPr>
          <a:xfrm>
            <a:off x="3880130" y="1428750"/>
            <a:ext cx="5011340" cy="1485900"/>
          </a:xfrm>
          <a:prstGeom prst="rect">
            <a:avLst/>
          </a:prstGeom>
        </p:spPr>
        <p:txBody>
          <a:bodyPr wrap="none" fromWordArt="1">
            <a:prstTxWarp prst="textSlantUp">
              <a:avLst>
                <a:gd name="adj" fmla="val 32056"/>
              </a:avLst>
            </a:prstTxWarp>
            <a:normAutofit/>
          </a:bodyPr>
          <a:lstStyle/>
          <a:p>
            <a:pPr algn="ctr"/>
            <a:r>
              <a:rPr lang="en-US" sz="2700" b="1">
                <a:ln w="9525" cap="flat" cmpd="sng">
                  <a:solidFill>
                    <a:srgbClr val="99CC00"/>
                  </a:solidFill>
                  <a:prstDash val="solid"/>
                  <a:headEnd type="none" w="med" len="med"/>
                  <a:tailEnd type="none" w="med" len="med"/>
                </a:ln>
                <a:solidFill>
                  <a:srgbClr val="FF0000"/>
                </a:solidFill>
                <a:effectLst>
                  <a:outerShdw dist="53882" dir="2699999" algn="ctr" rotWithShape="0">
                    <a:srgbClr val="9999FF">
                      <a:alpha val="75000"/>
                    </a:srgbClr>
                  </a:outerShdw>
                </a:effectLst>
                <a:latin typeface="Times New Roman" panose="02020603050405020304" pitchFamily="18" charset="0"/>
                <a:ea typeface="Times New Roman" panose="02020603050405020304" pitchFamily="18" charset="0"/>
              </a:rPr>
              <a:t>KÍNH CHÀO QUÝ THẦY CÔ, GIÁO!</a:t>
            </a:r>
          </a:p>
        </p:txBody>
      </p:sp>
      <p:sp>
        <p:nvSpPr>
          <p:cNvPr id="20486" name="WordArt 6"/>
          <p:cNvSpPr>
            <a:spLocks noTextEdit="1"/>
          </p:cNvSpPr>
          <p:nvPr/>
        </p:nvSpPr>
        <p:spPr>
          <a:xfrm>
            <a:off x="4249223" y="3943350"/>
            <a:ext cx="4273153" cy="571500"/>
          </a:xfrm>
          <a:prstGeom prst="rect">
            <a:avLst/>
          </a:prstGeom>
        </p:spPr>
        <p:txBody>
          <a:bodyPr wrap="none" fromWordArt="1">
            <a:prstTxWarp prst="textPlain">
              <a:avLst>
                <a:gd name="adj" fmla="val 50000"/>
              </a:avLst>
            </a:prstTxWarp>
            <a:normAutofit/>
          </a:bodyPr>
          <a:lstStyle/>
          <a:p>
            <a:pPr algn="ctr"/>
            <a:r>
              <a:rPr lang="en-US" sz="2700" b="1">
                <a:ln w="9525" cap="flat" cmpd="sng">
                  <a:solidFill>
                    <a:srgbClr val="FFFFFF"/>
                  </a:solidFill>
                  <a:prstDash val="solid"/>
                  <a:headEnd type="none" w="med" len="med"/>
                  <a:tailEnd type="none" w="med" len="med"/>
                </a:ln>
                <a:solidFill>
                  <a:srgbClr val="339966"/>
                </a:solidFill>
                <a:effectLst>
                  <a:outerShdw dist="35921" dir="2699999" algn="ctr" rotWithShape="0">
                    <a:srgbClr val="C0C0C0">
                      <a:alpha val="75000"/>
                    </a:srgbClr>
                  </a:outerShdw>
                </a:effectLst>
                <a:latin typeface="Times New Roman" panose="02020603050405020304" pitchFamily="18" charset="0"/>
                <a:ea typeface="Times New Roman" panose="02020603050405020304" pitchFamily="18" charset="0"/>
              </a:rPr>
              <a:t>Thân ái chào các em !</a:t>
            </a:r>
          </a:p>
        </p:txBody>
      </p:sp>
      <p:sp>
        <p:nvSpPr>
          <p:cNvPr id="20487" name="AutoShape 7"/>
          <p:cNvSpPr/>
          <p:nvPr/>
        </p:nvSpPr>
        <p:spPr>
          <a:xfrm>
            <a:off x="5620823" y="3028950"/>
            <a:ext cx="1371600" cy="685800"/>
          </a:xfrm>
          <a:prstGeom prst="star16">
            <a:avLst>
              <a:gd name="adj" fmla="val 10917"/>
            </a:avLst>
          </a:prstGeom>
          <a:gradFill rotWithShape="1">
            <a:gsLst>
              <a:gs pos="0">
                <a:schemeClr val="accent1"/>
              </a:gs>
              <a:gs pos="100000">
                <a:srgbClr val="FFFFFF"/>
              </a:gs>
            </a:gsLst>
            <a:lin ang="5400000" scaled="1"/>
            <a:tileRect/>
          </a:gradFill>
          <a:ln w="28575" cap="flat" cmpd="sng">
            <a:solidFill>
              <a:srgbClr val="CC00CC"/>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spcBef>
                <a:spcPct val="0"/>
              </a:spcBef>
              <a:buNone/>
            </a:pPr>
            <a:endParaRPr lang="en-US" altLang="en-US" sz="2400" dirty="0">
              <a:ea typeface="Arial" panose="020B0604020202020204" pitchFamily="34" charset="0"/>
            </a:endParaRPr>
          </a:p>
        </p:txBody>
      </p:sp>
      <p:pic>
        <p:nvPicPr>
          <p:cNvPr id="20488" name="Picture 9" descr="RBWBUTNW"/>
          <p:cNvPicPr>
            <a:picLocks noChangeAspect="1"/>
          </p:cNvPicPr>
          <p:nvPr/>
        </p:nvPicPr>
        <p:blipFill>
          <a:blip r:embed="rId6"/>
          <a:stretch>
            <a:fillRect/>
          </a:stretch>
        </p:blipFill>
        <p:spPr>
          <a:xfrm rot="-554767">
            <a:off x="6148270" y="3257550"/>
            <a:ext cx="316706" cy="205979"/>
          </a:xfrm>
          <a:prstGeom prst="rect">
            <a:avLst/>
          </a:prstGeom>
          <a:noFill/>
          <a:ln w="9525">
            <a:noFill/>
          </a:ln>
        </p:spPr>
      </p:pic>
      <p:pic>
        <p:nvPicPr>
          <p:cNvPr id="20489" name="Picture 10" descr="pwgredrosesmrule"/>
          <p:cNvPicPr>
            <a:picLocks noChangeAspect="1"/>
          </p:cNvPicPr>
          <p:nvPr/>
        </p:nvPicPr>
        <p:blipFill>
          <a:blip r:embed="rId7"/>
          <a:stretch>
            <a:fillRect/>
          </a:stretch>
        </p:blipFill>
        <p:spPr>
          <a:xfrm>
            <a:off x="4302801" y="5429250"/>
            <a:ext cx="3850481" cy="571500"/>
          </a:xfrm>
          <a:prstGeom prst="rect">
            <a:avLst/>
          </a:prstGeom>
          <a:noFill/>
          <a:ln w="9525">
            <a:noFill/>
          </a:ln>
        </p:spPr>
      </p:pic>
      <p:pic>
        <p:nvPicPr>
          <p:cNvPr id="35850" name="Picture 13" descr="103"/>
          <p:cNvPicPr>
            <a:picLocks noChangeAspect="1"/>
          </p:cNvPicPr>
          <p:nvPr/>
        </p:nvPicPr>
        <p:blipFill>
          <a:blip r:embed="rId8"/>
          <a:stretch>
            <a:fillRect/>
          </a:stretch>
        </p:blipFill>
        <p:spPr>
          <a:xfrm>
            <a:off x="5824419" y="4629150"/>
            <a:ext cx="1128713" cy="725091"/>
          </a:xfrm>
          <a:prstGeom prst="rect">
            <a:avLst/>
          </a:prstGeom>
          <a:noFill/>
          <a:ln w="9525">
            <a:noFill/>
          </a:ln>
        </p:spPr>
      </p:pic>
      <p:pic>
        <p:nvPicPr>
          <p:cNvPr id="20491" name="Picture 15" descr="vietnam_fi_md_clr"/>
          <p:cNvPicPr>
            <a:picLocks noChangeAspect="1"/>
          </p:cNvPicPr>
          <p:nvPr/>
        </p:nvPicPr>
        <p:blipFill>
          <a:blip r:embed="rId9"/>
          <a:stretch>
            <a:fillRect/>
          </a:stretch>
        </p:blipFill>
        <p:spPr>
          <a:xfrm>
            <a:off x="3638432" y="857250"/>
            <a:ext cx="1371600" cy="1143000"/>
          </a:xfrm>
          <a:prstGeom prst="rect">
            <a:avLst/>
          </a:prstGeom>
          <a:noFill/>
          <a:ln w="9525">
            <a:noFill/>
          </a:ln>
        </p:spPr>
      </p:pic>
      <p:pic>
        <p:nvPicPr>
          <p:cNvPr id="35852" name="Chu Voi Con O Ban Don - Yen Huong.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10"/>
          <a:stretch>
            <a:fillRect/>
          </a:stretch>
        </p:blipFill>
        <p:spPr>
          <a:xfrm>
            <a:off x="3166944" y="2057400"/>
            <a:ext cx="171450" cy="228600"/>
          </a:xfrm>
          <a:prstGeom prst="rect">
            <a:avLst/>
          </a:prstGeom>
          <a:noFill/>
          <a:ln w="9525">
            <a:noFill/>
          </a:ln>
        </p:spPr>
      </p:pic>
      <p:pic>
        <p:nvPicPr>
          <p:cNvPr id="20493" name="Picture 11" descr="WhitecornerFlower"/>
          <p:cNvPicPr>
            <a:picLocks noChangeAspect="1"/>
          </p:cNvPicPr>
          <p:nvPr/>
        </p:nvPicPr>
        <p:blipFill>
          <a:blip r:embed="rId11"/>
          <a:stretch>
            <a:fillRect/>
          </a:stretch>
        </p:blipFill>
        <p:spPr>
          <a:xfrm>
            <a:off x="8958144" y="4305539"/>
            <a:ext cx="1371600" cy="1371600"/>
          </a:xfrm>
          <a:prstGeom prst="rect">
            <a:avLst/>
          </a:prstGeom>
          <a:noFill/>
          <a:ln w="9525">
            <a:noFill/>
          </a:ln>
        </p:spPr>
      </p:pic>
      <p:pic>
        <p:nvPicPr>
          <p:cNvPr id="20494" name="Picture 9" descr="WhitecornerFlower"/>
          <p:cNvPicPr>
            <a:picLocks noChangeAspect="1"/>
          </p:cNvPicPr>
          <p:nvPr/>
        </p:nvPicPr>
        <p:blipFill>
          <a:blip r:embed="rId12"/>
          <a:stretch>
            <a:fillRect/>
          </a:stretch>
        </p:blipFill>
        <p:spPr>
          <a:xfrm>
            <a:off x="1883689" y="4080272"/>
            <a:ext cx="1371600" cy="13716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5850"/>
                                        </p:tgtEl>
                                        <p:attrNameLst>
                                          <p:attrName>style.visibility</p:attrName>
                                        </p:attrNameLst>
                                      </p:cBhvr>
                                      <p:to>
                                        <p:strVal val="visible"/>
                                      </p:to>
                                    </p:set>
                                    <p:anim calcmode="lin" valueType="num">
                                      <p:cBhvr additive="base">
                                        <p:cTn id="7" dur="500" fill="hold"/>
                                        <p:tgtEl>
                                          <p:spTgt spid="35850"/>
                                        </p:tgtEl>
                                        <p:attrNameLst>
                                          <p:attrName>ppt_x</p:attrName>
                                        </p:attrNameLst>
                                      </p:cBhvr>
                                      <p:tavLst>
                                        <p:tav tm="0">
                                          <p:val>
                                            <p:strVal val="#ppt_x"/>
                                          </p:val>
                                        </p:tav>
                                        <p:tav tm="100000">
                                          <p:val>
                                            <p:strVal val="#ppt_x"/>
                                          </p:val>
                                        </p:tav>
                                      </p:tavLst>
                                    </p:anim>
                                    <p:anim calcmode="lin" valueType="num">
                                      <p:cBhvr additive="base">
                                        <p:cTn id="8" dur="500" fill="hold"/>
                                        <p:tgtEl>
                                          <p:spTgt spid="358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59488" fill="hold"/>
                                        <p:tgtEl>
                                          <p:spTgt spid="358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585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197602" y="2057400"/>
            <a:ext cx="1796796" cy="274320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3737175" y="478222"/>
            <a:ext cx="1582272" cy="1004743"/>
          </a:xfrm>
          <a:prstGeom prst="rect">
            <a:avLst/>
          </a:prstGeom>
        </p:spPr>
      </p:pic>
      <p:pic>
        <p:nvPicPr>
          <p:cNvPr id="7"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966857" y="2743200"/>
            <a:ext cx="4161618" cy="4114800"/>
          </a:xfrm>
          <a:prstGeom prst="rect">
            <a:avLst/>
          </a:prstGeom>
        </p:spPr>
      </p:pic>
      <p:pic>
        <p:nvPicPr>
          <p:cNvPr id="8" name="Picture 7" descr="A group of blue and pink letters&#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9235" y="1091494"/>
            <a:ext cx="9510584" cy="28897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àng loạt bãi rác gây ô nhiễm môi trường -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pic>
        <p:nvPicPr>
          <p:cNvPr id="10"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064614" y="387788"/>
            <a:ext cx="1841343" cy="1404024"/>
          </a:xfrm>
          <a:prstGeom prst="rect">
            <a:avLst/>
          </a:prstGeom>
        </p:spPr>
      </p:pic>
      <p:pic>
        <p:nvPicPr>
          <p:cNvPr id="14"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251731">
            <a:off x="518446" y="480045"/>
            <a:ext cx="1804843" cy="1376193"/>
          </a:xfrm>
          <a:prstGeom prst="rect">
            <a:avLst/>
          </a:prstGeom>
        </p:spPr>
      </p:pic>
      <p:pic>
        <p:nvPicPr>
          <p:cNvPr id="26"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713766" y="470425"/>
            <a:ext cx="973764" cy="995484"/>
          </a:xfrm>
          <a:prstGeom prst="rect">
            <a:avLst/>
          </a:prstGeom>
        </p:spPr>
      </p:pic>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0" y="2196432"/>
            <a:ext cx="3293128" cy="4709545"/>
          </a:xfrm>
          <a:prstGeom prst="rect">
            <a:avLst/>
          </a:prstGeom>
        </p:spPr>
      </p:pic>
      <p:pic>
        <p:nvPicPr>
          <p:cNvPr id="21" name="Picture 20" descr="Shape&#10;&#10;Description automatically generated with low confidence"/>
          <p:cNvPicPr>
            <a:picLocks noChangeAspect="1"/>
          </p:cNvPicPr>
          <p:nvPr/>
        </p:nvPicPr>
        <p:blipFill rotWithShape="1">
          <a:blip r:embed="rId10" cstate="print">
            <a:extLst>
              <a:ext uri="{28A0092B-C50C-407E-A947-70E740481C1C}">
                <a14:useLocalDpi xmlns:a14="http://schemas.microsoft.com/office/drawing/2010/main" val="0"/>
              </a:ext>
            </a:extLst>
          </a:blip>
          <a:srcRect l="495" t="20255" r="-495" b="20648"/>
          <a:stretch>
            <a:fillRect/>
          </a:stretch>
        </p:blipFill>
        <p:spPr>
          <a:xfrm>
            <a:off x="2526775" y="132081"/>
            <a:ext cx="8807806" cy="2164080"/>
          </a:xfrm>
          <a:prstGeom prst="rect">
            <a:avLst/>
          </a:prstGeom>
        </p:spPr>
      </p:pic>
      <p:sp>
        <p:nvSpPr>
          <p:cNvPr id="2" name="TextBox 1"/>
          <p:cNvSpPr txBox="1"/>
          <p:nvPr/>
        </p:nvSpPr>
        <p:spPr>
          <a:xfrm>
            <a:off x="3264211" y="673536"/>
            <a:ext cx="7528100" cy="1200329"/>
          </a:xfrm>
          <a:prstGeom prst="rect">
            <a:avLst/>
          </a:prstGeom>
          <a:noFill/>
        </p:spPr>
        <p:txBody>
          <a:bodyPr wrap="square" rtlCol="0">
            <a:spAutoFit/>
          </a:bodyPr>
          <a:lstStyle/>
          <a:p>
            <a:pPr algn="just"/>
            <a:r>
              <a:rPr lang="en-US" sz="3600" b="1" dirty="0">
                <a:solidFill>
                  <a:srgbClr val="FF0000"/>
                </a:solidFill>
              </a:rPr>
              <a:t>   </a:t>
            </a:r>
            <a:r>
              <a:rPr lang="vi-VN" sz="3600" b="1" dirty="0">
                <a:solidFill>
                  <a:srgbClr val="FF0000"/>
                </a:solidFill>
              </a:rPr>
              <a:t>Các em quan sát thấy môi trường trong video thế nào?</a:t>
            </a:r>
            <a:endParaRPr lang="en-US" sz="3600" b="1" dirty="0">
              <a:solidFill>
                <a:srgbClr val="FF0000"/>
              </a:solidFill>
            </a:endParaRPr>
          </a:p>
        </p:txBody>
      </p:sp>
      <p:pic>
        <p:nvPicPr>
          <p:cNvPr id="3" name="Picture 2" descr="Shape&#10;&#10;Description automatically generated with low confidence"/>
          <p:cNvPicPr>
            <a:picLocks noChangeAspect="1"/>
          </p:cNvPicPr>
          <p:nvPr/>
        </p:nvPicPr>
        <p:blipFill rotWithShape="1">
          <a:blip r:embed="rId10" cstate="print">
            <a:extLst>
              <a:ext uri="{28A0092B-C50C-407E-A947-70E740481C1C}">
                <a14:useLocalDpi xmlns:a14="http://schemas.microsoft.com/office/drawing/2010/main" val="0"/>
              </a:ext>
            </a:extLst>
          </a:blip>
          <a:srcRect l="495" t="20255" r="-495" b="20648"/>
          <a:stretch>
            <a:fillRect/>
          </a:stretch>
        </p:blipFill>
        <p:spPr>
          <a:xfrm>
            <a:off x="2526775" y="2225041"/>
            <a:ext cx="8807806" cy="2255520"/>
          </a:xfrm>
          <a:prstGeom prst="rect">
            <a:avLst/>
          </a:prstGeom>
        </p:spPr>
      </p:pic>
      <p:sp>
        <p:nvSpPr>
          <p:cNvPr id="4" name="TextBox 3"/>
          <p:cNvSpPr txBox="1"/>
          <p:nvPr/>
        </p:nvSpPr>
        <p:spPr>
          <a:xfrm>
            <a:off x="3243891" y="2827456"/>
            <a:ext cx="7528100" cy="1200329"/>
          </a:xfrm>
          <a:prstGeom prst="rect">
            <a:avLst/>
          </a:prstGeom>
          <a:noFill/>
        </p:spPr>
        <p:txBody>
          <a:bodyPr wrap="square" rtlCol="0">
            <a:spAutoFit/>
          </a:bodyPr>
          <a:lstStyle/>
          <a:p>
            <a:pPr algn="just"/>
            <a:r>
              <a:rPr lang="en-US" sz="3600" b="1" dirty="0">
                <a:solidFill>
                  <a:srgbClr val="FF0000"/>
                </a:solidFill>
              </a:rPr>
              <a:t>   </a:t>
            </a:r>
            <a:r>
              <a:rPr lang="vi-VN" sz="3600" b="1" dirty="0">
                <a:solidFill>
                  <a:srgbClr val="FF0000"/>
                </a:solidFill>
              </a:rPr>
              <a:t>Dấu hiệu nào cho biết môi trường đang bị ô nhiễm?</a:t>
            </a:r>
            <a:endParaRPr lang="en-US" sz="3600" b="1" dirty="0">
              <a:solidFill>
                <a:srgbClr val="FF0000"/>
              </a:solidFill>
            </a:endParaRPr>
          </a:p>
        </p:txBody>
      </p:sp>
      <p:pic>
        <p:nvPicPr>
          <p:cNvPr id="6" name="Picture 5" descr="Shape&#10;&#10;Description automatically generated with low confidence"/>
          <p:cNvPicPr>
            <a:picLocks noChangeAspect="1"/>
          </p:cNvPicPr>
          <p:nvPr/>
        </p:nvPicPr>
        <p:blipFill rotWithShape="1">
          <a:blip r:embed="rId10" cstate="print">
            <a:extLst>
              <a:ext uri="{28A0092B-C50C-407E-A947-70E740481C1C}">
                <a14:useLocalDpi xmlns:a14="http://schemas.microsoft.com/office/drawing/2010/main" val="0"/>
              </a:ext>
            </a:extLst>
          </a:blip>
          <a:srcRect l="495" t="20255" r="-495" b="20648"/>
          <a:stretch>
            <a:fillRect/>
          </a:stretch>
        </p:blipFill>
        <p:spPr>
          <a:xfrm>
            <a:off x="2608055" y="4429760"/>
            <a:ext cx="8807806" cy="2428240"/>
          </a:xfrm>
          <a:prstGeom prst="rect">
            <a:avLst/>
          </a:prstGeom>
        </p:spPr>
      </p:pic>
      <p:sp>
        <p:nvSpPr>
          <p:cNvPr id="7" name="TextBox 6"/>
          <p:cNvSpPr txBox="1"/>
          <p:nvPr/>
        </p:nvSpPr>
        <p:spPr>
          <a:xfrm>
            <a:off x="3345180" y="4977130"/>
            <a:ext cx="7746365" cy="1076325"/>
          </a:xfrm>
          <a:prstGeom prst="rect">
            <a:avLst/>
          </a:prstGeom>
          <a:noFill/>
        </p:spPr>
        <p:txBody>
          <a:bodyPr wrap="square" rtlCol="0">
            <a:spAutoFit/>
          </a:bodyPr>
          <a:lstStyle/>
          <a:p>
            <a:pPr algn="just"/>
            <a:r>
              <a:rPr lang="en-US" sz="3200" b="1" dirty="0">
                <a:solidFill>
                  <a:srgbClr val="FF0000"/>
                </a:solidFill>
              </a:rPr>
              <a:t>  </a:t>
            </a:r>
            <a:r>
              <a:rPr lang="vi-VN" sz="3200" b="1" dirty="0">
                <a:solidFill>
                  <a:srgbClr val="FF0000"/>
                </a:solidFill>
              </a:rPr>
              <a:t>Em đã từng thấy dấu hiệu ô nhiễm môi trường nào ở nơi mình sinh sống?</a:t>
            </a:r>
            <a:endParaRPr lang="en-US" sz="32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 y="0"/>
            <a:ext cx="12187486"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6081" y="-1"/>
            <a:ext cx="7718278" cy="6858001"/>
          </a:xfrm>
          <a:prstGeom prst="rect">
            <a:avLst/>
          </a:prstGeom>
        </p:spPr>
      </p:pic>
      <p:sp>
        <p:nvSpPr>
          <p:cNvPr id="11" name="Freeform 5"/>
          <p:cNvSpPr/>
          <p:nvPr/>
        </p:nvSpPr>
        <p:spPr>
          <a:xfrm>
            <a:off x="204600" y="2612584"/>
            <a:ext cx="4616886" cy="4114800"/>
          </a:xfrm>
          <a:custGeom>
            <a:avLst/>
            <a:gdLst/>
            <a:ahLst/>
            <a:cxnLst/>
            <a:rect l="l" t="t" r="r" b="b"/>
            <a:pathLst>
              <a:path w="4616886" h="4114800">
                <a:moveTo>
                  <a:pt x="0" y="0"/>
                </a:moveTo>
                <a:lnTo>
                  <a:pt x="4616886" y="0"/>
                </a:lnTo>
                <a:lnTo>
                  <a:pt x="4616886" y="4114800"/>
                </a:lnTo>
                <a:lnTo>
                  <a:pt x="0" y="41148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pic>
        <p:nvPicPr>
          <p:cNvPr id="5" name="Picture 4"/>
          <p:cNvPicPr>
            <a:picLocks noChangeAspect="1"/>
          </p:cNvPicPr>
          <p:nvPr/>
        </p:nvPicPr>
        <p:blipFill>
          <a:blip r:embed="rId6"/>
          <a:stretch>
            <a:fillRect/>
          </a:stretch>
        </p:blipFill>
        <p:spPr>
          <a:xfrm>
            <a:off x="5547140" y="1185646"/>
            <a:ext cx="5060119" cy="585267"/>
          </a:xfrm>
          <a:prstGeom prst="rect">
            <a:avLst/>
          </a:prstGeom>
        </p:spPr>
      </p:pic>
      <p:pic>
        <p:nvPicPr>
          <p:cNvPr id="9" name="Picture 8"/>
          <p:cNvPicPr>
            <a:picLocks noChangeAspect="1"/>
          </p:cNvPicPr>
          <p:nvPr/>
        </p:nvPicPr>
        <p:blipFill>
          <a:blip r:embed="rId7"/>
          <a:stretch>
            <a:fillRect/>
          </a:stretch>
        </p:blipFill>
        <p:spPr>
          <a:xfrm>
            <a:off x="4384731" y="1801269"/>
            <a:ext cx="7486537" cy="2280102"/>
          </a:xfrm>
          <a:prstGeom prst="rect">
            <a:avLst/>
          </a:prstGeom>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grpSp>
        <p:nvGrpSpPr>
          <p:cNvPr id="460" name="Google Shape;6986;p47"/>
          <p:cNvGrpSpPr/>
          <p:nvPr/>
        </p:nvGrpSpPr>
        <p:grpSpPr>
          <a:xfrm flipH="1">
            <a:off x="10088385" y="503565"/>
            <a:ext cx="1506033" cy="1521233"/>
            <a:chOff x="6677925" y="6815450"/>
            <a:chExt cx="1129525" cy="1140925"/>
          </a:xfrm>
        </p:grpSpPr>
        <p:sp>
          <p:nvSpPr>
            <p:cNvPr id="461" name="Google Shape;6987;p47"/>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499" name="Picture 49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772400" y="4197345"/>
            <a:ext cx="4309673" cy="2660655"/>
          </a:xfrm>
          <a:prstGeom prst="rect">
            <a:avLst/>
          </a:prstGeom>
        </p:spPr>
      </p:pic>
      <p:pic>
        <p:nvPicPr>
          <p:cNvPr id="450"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740045" y="4197345"/>
            <a:ext cx="4309673" cy="2660655"/>
          </a:xfrm>
          <a:prstGeom prst="rect">
            <a:avLst/>
          </a:prstGeom>
        </p:spPr>
      </p:pic>
      <p:pic>
        <p:nvPicPr>
          <p:cNvPr id="451"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9910" y="4197344"/>
            <a:ext cx="4157273" cy="2660655"/>
          </a:xfrm>
          <a:prstGeom prst="rect">
            <a:avLst/>
          </a:prstGeom>
        </p:spPr>
      </p:pic>
      <p:pic>
        <p:nvPicPr>
          <p:cNvPr id="3" name="Picture 2" descr="A green and red letters&#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2107" y="1926772"/>
            <a:ext cx="9204235" cy="24572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with medium confidence"/>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a:fillRect/>
          </a:stretch>
        </p:blipFill>
        <p:spPr>
          <a:xfrm>
            <a:off x="20" y="1282"/>
            <a:ext cx="12191980" cy="6856718"/>
          </a:xfrm>
          <a:prstGeom prst="rect">
            <a:avLst/>
          </a:prstGeom>
        </p:spPr>
      </p:pic>
      <p:pic>
        <p:nvPicPr>
          <p:cNvPr id="6"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772400" y="4197345"/>
            <a:ext cx="4309673" cy="2660655"/>
          </a:xfrm>
          <a:prstGeom prst="rect">
            <a:avLst/>
          </a:prstGeom>
        </p:spPr>
      </p:pic>
      <p:pic>
        <p:nvPicPr>
          <p:cNvPr id="7"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740045" y="4197345"/>
            <a:ext cx="4309673" cy="2660655"/>
          </a:xfrm>
          <a:prstGeom prst="rect">
            <a:avLst/>
          </a:prstGeom>
        </p:spPr>
      </p:pic>
      <p:pic>
        <p:nvPicPr>
          <p:cNvPr id="8"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9910" y="4197344"/>
            <a:ext cx="4157273" cy="2660655"/>
          </a:xfrm>
          <a:prstGeom prst="rect">
            <a:avLst/>
          </a:prstGeom>
        </p:spPr>
      </p:pic>
      <p:pic>
        <p:nvPicPr>
          <p:cNvPr id="13"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406231" y="897032"/>
            <a:ext cx="1379707" cy="876114"/>
          </a:xfrm>
          <a:prstGeom prst="rect">
            <a:avLst/>
          </a:prstGeom>
          <a:effectLst>
            <a:glow rad="63500">
              <a:schemeClr val="accent3">
                <a:lumMod val="20000"/>
                <a:lumOff val="80000"/>
                <a:alpha val="65000"/>
              </a:schemeClr>
            </a:glow>
          </a:effectLst>
        </p:spPr>
      </p:pic>
      <p:sp>
        <p:nvSpPr>
          <p:cNvPr id="4" name="矩形 1"/>
          <p:cNvSpPr/>
          <p:nvPr/>
        </p:nvSpPr>
        <p:spPr>
          <a:xfrm rot="244773" flipH="1">
            <a:off x="5282994" y="1212716"/>
            <a:ext cx="6251119" cy="288037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1" fmla="*/ 0 w 7025003"/>
              <a:gd name="connsiteY0-2" fmla="*/ 296333 h 4296833"/>
              <a:gd name="connsiteX1-3" fmla="*/ 7025003 w 7025003"/>
              <a:gd name="connsiteY1-4" fmla="*/ 296333 h 4296833"/>
              <a:gd name="connsiteX2-5" fmla="*/ 7025003 w 7025003"/>
              <a:gd name="connsiteY2-6" fmla="*/ 4296833 h 4296833"/>
              <a:gd name="connsiteX3-7" fmla="*/ 0 w 7025003"/>
              <a:gd name="connsiteY3-8" fmla="*/ 4296833 h 4296833"/>
              <a:gd name="connsiteX4-9" fmla="*/ 0 w 7025003"/>
              <a:gd name="connsiteY4-10" fmla="*/ 296333 h 4296833"/>
              <a:gd name="connsiteX0-11" fmla="*/ 0 w 7025003"/>
              <a:gd name="connsiteY0-12" fmla="*/ 769896 h 4770396"/>
              <a:gd name="connsiteX1-13" fmla="*/ 7025003 w 7025003"/>
              <a:gd name="connsiteY1-14" fmla="*/ 769896 h 4770396"/>
              <a:gd name="connsiteX2-15" fmla="*/ 7025003 w 7025003"/>
              <a:gd name="connsiteY2-16" fmla="*/ 4770396 h 4770396"/>
              <a:gd name="connsiteX3-17" fmla="*/ 0 w 7025003"/>
              <a:gd name="connsiteY3-18" fmla="*/ 4770396 h 4770396"/>
              <a:gd name="connsiteX4-19" fmla="*/ 0 w 7025003"/>
              <a:gd name="connsiteY4-20" fmla="*/ 769896 h 4770396"/>
              <a:gd name="connsiteX0-21" fmla="*/ 0 w 7287469"/>
              <a:gd name="connsiteY0-22" fmla="*/ 786021 h 4786521"/>
              <a:gd name="connsiteX1-23" fmla="*/ 7025003 w 7287469"/>
              <a:gd name="connsiteY1-24" fmla="*/ 786021 h 4786521"/>
              <a:gd name="connsiteX2-25" fmla="*/ 7025003 w 7287469"/>
              <a:gd name="connsiteY2-26" fmla="*/ 4786521 h 4786521"/>
              <a:gd name="connsiteX3-27" fmla="*/ 0 w 7287469"/>
              <a:gd name="connsiteY3-28" fmla="*/ 4786521 h 4786521"/>
              <a:gd name="connsiteX4-29" fmla="*/ 0 w 7287469"/>
              <a:gd name="connsiteY4-30" fmla="*/ 786021 h 4786521"/>
              <a:gd name="connsiteX0-31" fmla="*/ 0 w 7232593"/>
              <a:gd name="connsiteY0-32" fmla="*/ 537822 h 4538322"/>
              <a:gd name="connsiteX1-33" fmla="*/ 6948803 w 7232593"/>
              <a:gd name="connsiteY1-34" fmla="*/ 995022 h 4538322"/>
              <a:gd name="connsiteX2-35" fmla="*/ 7025003 w 7232593"/>
              <a:gd name="connsiteY2-36" fmla="*/ 4538322 h 4538322"/>
              <a:gd name="connsiteX3-37" fmla="*/ 0 w 7232593"/>
              <a:gd name="connsiteY3-38" fmla="*/ 4538322 h 4538322"/>
              <a:gd name="connsiteX4-39" fmla="*/ 0 w 7232593"/>
              <a:gd name="connsiteY4-40" fmla="*/ 537822 h 4538322"/>
              <a:gd name="connsiteX0-41" fmla="*/ 1348038 w 8580631"/>
              <a:gd name="connsiteY0-42" fmla="*/ 537822 h 4538322"/>
              <a:gd name="connsiteX1-43" fmla="*/ 8296841 w 8580631"/>
              <a:gd name="connsiteY1-44" fmla="*/ 995022 h 4538322"/>
              <a:gd name="connsiteX2-45" fmla="*/ 8373041 w 8580631"/>
              <a:gd name="connsiteY2-46" fmla="*/ 4538322 h 4538322"/>
              <a:gd name="connsiteX3-47" fmla="*/ 1348038 w 8580631"/>
              <a:gd name="connsiteY3-48" fmla="*/ 4538322 h 4538322"/>
              <a:gd name="connsiteX4-49" fmla="*/ 1348038 w 8580631"/>
              <a:gd name="connsiteY4-50" fmla="*/ 537822 h 4538322"/>
              <a:gd name="connsiteX0-51" fmla="*/ 695843 w 7928436"/>
              <a:gd name="connsiteY0-52" fmla="*/ 537822 h 4766922"/>
              <a:gd name="connsiteX1-53" fmla="*/ 7644646 w 7928436"/>
              <a:gd name="connsiteY1-54" fmla="*/ 995022 h 4766922"/>
              <a:gd name="connsiteX2-55" fmla="*/ 7720846 w 7928436"/>
              <a:gd name="connsiteY2-56" fmla="*/ 4538322 h 4766922"/>
              <a:gd name="connsiteX3-57" fmla="*/ 695843 w 7928436"/>
              <a:gd name="connsiteY3-58" fmla="*/ 4538322 h 4766922"/>
              <a:gd name="connsiteX4-59" fmla="*/ 695843 w 7928436"/>
              <a:gd name="connsiteY4-60" fmla="*/ 537822 h 4766922"/>
              <a:gd name="connsiteX0-61" fmla="*/ 1324112 w 7934080"/>
              <a:gd name="connsiteY0-62" fmla="*/ 279182 h 4821548"/>
              <a:gd name="connsiteX1-63" fmla="*/ 7453765 w 7934080"/>
              <a:gd name="connsiteY1-64" fmla="*/ 964982 h 4821548"/>
              <a:gd name="connsiteX2-65" fmla="*/ 7529965 w 7934080"/>
              <a:gd name="connsiteY2-66" fmla="*/ 4508282 h 4821548"/>
              <a:gd name="connsiteX3-67" fmla="*/ 504962 w 7934080"/>
              <a:gd name="connsiteY3-68" fmla="*/ 4508282 h 4821548"/>
              <a:gd name="connsiteX4-69" fmla="*/ 1324112 w 7934080"/>
              <a:gd name="connsiteY4-70" fmla="*/ 279182 h 4821548"/>
              <a:gd name="connsiteX0-71" fmla="*/ 951883 w 7561851"/>
              <a:gd name="connsiteY0-72" fmla="*/ 279182 h 4864538"/>
              <a:gd name="connsiteX1-73" fmla="*/ 7081536 w 7561851"/>
              <a:gd name="connsiteY1-74" fmla="*/ 964982 h 4864538"/>
              <a:gd name="connsiteX2-75" fmla="*/ 7157736 w 7561851"/>
              <a:gd name="connsiteY2-76" fmla="*/ 4508282 h 4864538"/>
              <a:gd name="connsiteX3-77" fmla="*/ 704233 w 7561851"/>
              <a:gd name="connsiteY3-78" fmla="*/ 4565432 h 4864538"/>
              <a:gd name="connsiteX4-79" fmla="*/ 951883 w 7561851"/>
              <a:gd name="connsiteY4-80" fmla="*/ 279182 h 4864538"/>
              <a:gd name="connsiteX0-81" fmla="*/ 1007038 w 7617006"/>
              <a:gd name="connsiteY0-82" fmla="*/ 279182 h 4726944"/>
              <a:gd name="connsiteX1-83" fmla="*/ 7136691 w 7617006"/>
              <a:gd name="connsiteY1-84" fmla="*/ 964982 h 4726944"/>
              <a:gd name="connsiteX2-85" fmla="*/ 7212891 w 7617006"/>
              <a:gd name="connsiteY2-86" fmla="*/ 4508282 h 4726944"/>
              <a:gd name="connsiteX3-87" fmla="*/ 664138 w 7617006"/>
              <a:gd name="connsiteY3-88" fmla="*/ 4374932 h 4726944"/>
              <a:gd name="connsiteX4-89" fmla="*/ 1007038 w 7617006"/>
              <a:gd name="connsiteY4-90" fmla="*/ 279182 h 4726944"/>
              <a:gd name="connsiteX0-91" fmla="*/ 1007038 w 7617006"/>
              <a:gd name="connsiteY0-92" fmla="*/ 314681 h 4762443"/>
              <a:gd name="connsiteX1-93" fmla="*/ 7136691 w 7617006"/>
              <a:gd name="connsiteY1-94" fmla="*/ 848081 h 4762443"/>
              <a:gd name="connsiteX2-95" fmla="*/ 7212891 w 7617006"/>
              <a:gd name="connsiteY2-96" fmla="*/ 4543781 h 4762443"/>
              <a:gd name="connsiteX3-97" fmla="*/ 664138 w 7617006"/>
              <a:gd name="connsiteY3-98" fmla="*/ 4410431 h 4762443"/>
              <a:gd name="connsiteX4-99" fmla="*/ 1007038 w 7617006"/>
              <a:gd name="connsiteY4-100" fmla="*/ 314681 h 4762443"/>
              <a:gd name="connsiteX0-101" fmla="*/ 930313 w 7703948"/>
              <a:gd name="connsiteY0-102" fmla="*/ 422059 h 4461066"/>
              <a:gd name="connsiteX1-103" fmla="*/ 7212366 w 7703948"/>
              <a:gd name="connsiteY1-104" fmla="*/ 574459 h 4461066"/>
              <a:gd name="connsiteX2-105" fmla="*/ 7288566 w 7703948"/>
              <a:gd name="connsiteY2-106" fmla="*/ 4270159 h 4461066"/>
              <a:gd name="connsiteX3-107" fmla="*/ 739813 w 7703948"/>
              <a:gd name="connsiteY3-108" fmla="*/ 4136809 h 4461066"/>
              <a:gd name="connsiteX4-109" fmla="*/ 930313 w 7703948"/>
              <a:gd name="connsiteY4-110" fmla="*/ 422059 h 4461066"/>
              <a:gd name="connsiteX0-111" fmla="*/ 860277 w 7633912"/>
              <a:gd name="connsiteY0-112" fmla="*/ 422059 h 4513663"/>
              <a:gd name="connsiteX1-113" fmla="*/ 7142330 w 7633912"/>
              <a:gd name="connsiteY1-114" fmla="*/ 574459 h 4513663"/>
              <a:gd name="connsiteX2-115" fmla="*/ 7218530 w 7633912"/>
              <a:gd name="connsiteY2-116" fmla="*/ 4270159 h 4513663"/>
              <a:gd name="connsiteX3-117" fmla="*/ 803127 w 7633912"/>
              <a:gd name="connsiteY3-118" fmla="*/ 4213009 h 4513663"/>
              <a:gd name="connsiteX4-119" fmla="*/ 860277 w 7633912"/>
              <a:gd name="connsiteY4-120" fmla="*/ 422059 h 4513663"/>
              <a:gd name="connsiteX0-121" fmla="*/ 656670 w 7430305"/>
              <a:gd name="connsiteY0-122" fmla="*/ 422059 h 4505222"/>
              <a:gd name="connsiteX1-123" fmla="*/ 6938723 w 7430305"/>
              <a:gd name="connsiteY1-124" fmla="*/ 574459 h 4505222"/>
              <a:gd name="connsiteX2-125" fmla="*/ 7014923 w 7430305"/>
              <a:gd name="connsiteY2-126" fmla="*/ 4270159 h 4505222"/>
              <a:gd name="connsiteX3-127" fmla="*/ 599520 w 7430305"/>
              <a:gd name="connsiteY3-128" fmla="*/ 4213009 h 4505222"/>
              <a:gd name="connsiteX4-129" fmla="*/ 656670 w 7430305"/>
              <a:gd name="connsiteY4-130" fmla="*/ 422059 h 4505222"/>
              <a:gd name="connsiteX0-131" fmla="*/ 431685 w 7205320"/>
              <a:gd name="connsiteY0-132" fmla="*/ 422059 h 4505222"/>
              <a:gd name="connsiteX1-133" fmla="*/ 6713738 w 7205320"/>
              <a:gd name="connsiteY1-134" fmla="*/ 574459 h 4505222"/>
              <a:gd name="connsiteX2-135" fmla="*/ 6789938 w 7205320"/>
              <a:gd name="connsiteY2-136" fmla="*/ 4270159 h 4505222"/>
              <a:gd name="connsiteX3-137" fmla="*/ 374535 w 7205320"/>
              <a:gd name="connsiteY3-138" fmla="*/ 4213009 h 4505222"/>
              <a:gd name="connsiteX4-139" fmla="*/ 431685 w 7205320"/>
              <a:gd name="connsiteY4-140" fmla="*/ 422059 h 4505222"/>
              <a:gd name="connsiteX0-141" fmla="*/ 506369 w 7280004"/>
              <a:gd name="connsiteY0-142" fmla="*/ 422059 h 4505222"/>
              <a:gd name="connsiteX1-143" fmla="*/ 6788422 w 7280004"/>
              <a:gd name="connsiteY1-144" fmla="*/ 574459 h 4505222"/>
              <a:gd name="connsiteX2-145" fmla="*/ 6864622 w 7280004"/>
              <a:gd name="connsiteY2-146" fmla="*/ 4270159 h 4505222"/>
              <a:gd name="connsiteX3-147" fmla="*/ 449219 w 7280004"/>
              <a:gd name="connsiteY3-148" fmla="*/ 4213009 h 4505222"/>
              <a:gd name="connsiteX4-149" fmla="*/ 506369 w 7280004"/>
              <a:gd name="connsiteY4-150" fmla="*/ 422059 h 4505222"/>
              <a:gd name="connsiteX0-151" fmla="*/ 506369 w 7205669"/>
              <a:gd name="connsiteY0-152" fmla="*/ 422059 h 4505222"/>
              <a:gd name="connsiteX1-153" fmla="*/ 6788422 w 7205669"/>
              <a:gd name="connsiteY1-154" fmla="*/ 574459 h 4505222"/>
              <a:gd name="connsiteX2-155" fmla="*/ 6864622 w 7205669"/>
              <a:gd name="connsiteY2-156" fmla="*/ 4270159 h 4505222"/>
              <a:gd name="connsiteX3-157" fmla="*/ 449219 w 7205669"/>
              <a:gd name="connsiteY3-158" fmla="*/ 4213009 h 4505222"/>
              <a:gd name="connsiteX4-159" fmla="*/ 506369 w 7205669"/>
              <a:gd name="connsiteY4-160" fmla="*/ 422059 h 4505222"/>
              <a:gd name="connsiteX0-161" fmla="*/ 506369 w 7205669"/>
              <a:gd name="connsiteY0-162" fmla="*/ 422059 h 4403171"/>
              <a:gd name="connsiteX1-163" fmla="*/ 6788422 w 7205669"/>
              <a:gd name="connsiteY1-164" fmla="*/ 574459 h 4403171"/>
              <a:gd name="connsiteX2-165" fmla="*/ 6864622 w 7205669"/>
              <a:gd name="connsiteY2-166" fmla="*/ 4270159 h 4403171"/>
              <a:gd name="connsiteX3-167" fmla="*/ 449219 w 7205669"/>
              <a:gd name="connsiteY3-168" fmla="*/ 4213009 h 4403171"/>
              <a:gd name="connsiteX4-169" fmla="*/ 506369 w 7205669"/>
              <a:gd name="connsiteY4-170" fmla="*/ 422059 h 440317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p:cNvSpPr txBox="1"/>
          <p:nvPr/>
        </p:nvSpPr>
        <p:spPr>
          <a:xfrm rot="273146">
            <a:off x="5668089" y="1637547"/>
            <a:ext cx="5539365" cy="1754326"/>
          </a:xfrm>
          <a:prstGeom prst="rect">
            <a:avLst/>
          </a:prstGeom>
          <a:noFill/>
        </p:spPr>
        <p:txBody>
          <a:bodyPr wrap="square" rtlCol="0">
            <a:spAutoFit/>
          </a:bodyPr>
          <a:lstStyle/>
          <a:p>
            <a:pPr lvl="0" algn="ctr"/>
            <a:r>
              <a:rPr lang="vi-VN" sz="5400" b="1" dirty="0">
                <a:solidFill>
                  <a:prstClr val="black"/>
                </a:solidFill>
                <a:latin typeface="Calibri" panose="020F0502020204030204"/>
              </a:rPr>
              <a:t>Tìm kiếm Đại sứ môi trường xanh</a:t>
            </a:r>
            <a:endParaRPr kumimoji="0" lang="en-US" sz="5400" b="1"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p:cNvPicPr>
            <a:picLocks noChangeAspect="1"/>
          </p:cNvPicPr>
          <p:nvPr/>
        </p:nvPicPr>
        <p:blipFill>
          <a:blip r:embed="rId9"/>
          <a:stretch>
            <a:fillRect/>
          </a:stretch>
        </p:blipFill>
        <p:spPr>
          <a:xfrm>
            <a:off x="0" y="1262596"/>
            <a:ext cx="5657578" cy="33530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3.95833E-6 -0.03542 C 3.95833E-6 -0.07037 0.0513 -0.09746 0.11289 -0.09746 C 0.17669 -0.09746 0.22799 -0.07037 0.22799 -0.03542 C 0.22799 -0.00047 0.27916 0.02662 0.34296 0.02662 C 0.40481 0.02662 0.45625 -0.00047 0.45625 -0.03542 " pathEditMode="relative" rAng="0" ptsTypes="AAAAA">
                                      <p:cBhvr>
                                        <p:cTn id="6" dur="2000" fill="hold"/>
                                        <p:tgtEl>
                                          <p:spTgt spid="13"/>
                                        </p:tgtEl>
                                        <p:attrNameLst>
                                          <p:attrName>ppt_x</p:attrName>
                                          <p:attrName>ppt_y</p:attrName>
                                        </p:attrNameLst>
                                      </p:cBhvr>
                                      <p:rCtr x="22813" y="0"/>
                                    </p:animMotion>
                                  </p:childTnLst>
                                </p:cTn>
                              </p:par>
                              <p:par>
                                <p:cTn id="7" presetID="32" presetClass="emph" presetSubtype="0" fill="hold" nodeType="withEffect">
                                  <p:stCondLst>
                                    <p:cond delay="0"/>
                                  </p:stCondLst>
                                  <p:childTnLst>
                                    <p:animRot by="120000">
                                      <p:cBhvr>
                                        <p:cTn id="8" dur="590" fill="hold">
                                          <p:stCondLst>
                                            <p:cond delay="0"/>
                                          </p:stCondLst>
                                        </p:cTn>
                                        <p:tgtEl>
                                          <p:spTgt spid="8"/>
                                        </p:tgtEl>
                                        <p:attrNameLst>
                                          <p:attrName>r</p:attrName>
                                        </p:attrNameLst>
                                      </p:cBhvr>
                                    </p:animRot>
                                    <p:animRot by="-240000">
                                      <p:cBhvr>
                                        <p:cTn id="9" dur="1180" fill="hold">
                                          <p:stCondLst>
                                            <p:cond delay="1180"/>
                                          </p:stCondLst>
                                        </p:cTn>
                                        <p:tgtEl>
                                          <p:spTgt spid="8"/>
                                        </p:tgtEl>
                                        <p:attrNameLst>
                                          <p:attrName>r</p:attrName>
                                        </p:attrNameLst>
                                      </p:cBhvr>
                                    </p:animRot>
                                    <p:animRot by="240000">
                                      <p:cBhvr>
                                        <p:cTn id="10" dur="1180" fill="hold">
                                          <p:stCondLst>
                                            <p:cond delay="2360"/>
                                          </p:stCondLst>
                                        </p:cTn>
                                        <p:tgtEl>
                                          <p:spTgt spid="8"/>
                                        </p:tgtEl>
                                        <p:attrNameLst>
                                          <p:attrName>r</p:attrName>
                                        </p:attrNameLst>
                                      </p:cBhvr>
                                    </p:animRot>
                                    <p:animRot by="-240000">
                                      <p:cBhvr>
                                        <p:cTn id="11" dur="1180" fill="hold">
                                          <p:stCondLst>
                                            <p:cond delay="3540"/>
                                          </p:stCondLst>
                                        </p:cTn>
                                        <p:tgtEl>
                                          <p:spTgt spid="8"/>
                                        </p:tgtEl>
                                        <p:attrNameLst>
                                          <p:attrName>r</p:attrName>
                                        </p:attrNameLst>
                                      </p:cBhvr>
                                    </p:animRot>
                                    <p:animRot by="120000">
                                      <p:cBhvr>
                                        <p:cTn id="12" dur="1180" fill="hold">
                                          <p:stCondLst>
                                            <p:cond delay="4720"/>
                                          </p:stCondLst>
                                        </p:cTn>
                                        <p:tgtEl>
                                          <p:spTgt spid="8"/>
                                        </p:tgtEl>
                                        <p:attrNameLst>
                                          <p:attrName>r</p:attrName>
                                        </p:attrNameLst>
                                      </p:cBhvr>
                                    </p:animRot>
                                  </p:childTnLst>
                                </p:cTn>
                              </p:par>
                              <p:par>
                                <p:cTn id="13" presetID="32" presetClass="emph" presetSubtype="0" fill="hold" nodeType="withEffect">
                                  <p:stCondLst>
                                    <p:cond delay="0"/>
                                  </p:stCondLst>
                                  <p:childTnLst>
                                    <p:animRot by="120000">
                                      <p:cBhvr>
                                        <p:cTn id="14" dur="620" fill="hold">
                                          <p:stCondLst>
                                            <p:cond delay="0"/>
                                          </p:stCondLst>
                                        </p:cTn>
                                        <p:tgtEl>
                                          <p:spTgt spid="7"/>
                                        </p:tgtEl>
                                        <p:attrNameLst>
                                          <p:attrName>r</p:attrName>
                                        </p:attrNameLst>
                                      </p:cBhvr>
                                    </p:animRot>
                                    <p:animRot by="-240000">
                                      <p:cBhvr>
                                        <p:cTn id="15" dur="1240" fill="hold">
                                          <p:stCondLst>
                                            <p:cond delay="1240"/>
                                          </p:stCondLst>
                                        </p:cTn>
                                        <p:tgtEl>
                                          <p:spTgt spid="7"/>
                                        </p:tgtEl>
                                        <p:attrNameLst>
                                          <p:attrName>r</p:attrName>
                                        </p:attrNameLst>
                                      </p:cBhvr>
                                    </p:animRot>
                                    <p:animRot by="240000">
                                      <p:cBhvr>
                                        <p:cTn id="16" dur="1240" fill="hold">
                                          <p:stCondLst>
                                            <p:cond delay="2480"/>
                                          </p:stCondLst>
                                        </p:cTn>
                                        <p:tgtEl>
                                          <p:spTgt spid="7"/>
                                        </p:tgtEl>
                                        <p:attrNameLst>
                                          <p:attrName>r</p:attrName>
                                        </p:attrNameLst>
                                      </p:cBhvr>
                                    </p:animRot>
                                    <p:animRot by="-240000">
                                      <p:cBhvr>
                                        <p:cTn id="17" dur="1240" fill="hold">
                                          <p:stCondLst>
                                            <p:cond delay="3720"/>
                                          </p:stCondLst>
                                        </p:cTn>
                                        <p:tgtEl>
                                          <p:spTgt spid="7"/>
                                        </p:tgtEl>
                                        <p:attrNameLst>
                                          <p:attrName>r</p:attrName>
                                        </p:attrNameLst>
                                      </p:cBhvr>
                                    </p:animRot>
                                    <p:animRot by="120000">
                                      <p:cBhvr>
                                        <p:cTn id="18" dur="1240" fill="hold">
                                          <p:stCondLst>
                                            <p:cond delay="4960"/>
                                          </p:stCondLst>
                                        </p:cTn>
                                        <p:tgtEl>
                                          <p:spTgt spid="7"/>
                                        </p:tgtEl>
                                        <p:attrNameLst>
                                          <p:attrName>r</p:attrName>
                                        </p:attrNameLst>
                                      </p:cBhvr>
                                    </p:animRot>
                                  </p:childTnLst>
                                </p:cTn>
                              </p:par>
                              <p:par>
                                <p:cTn id="19" presetID="32" presetClass="emph" presetSubtype="0" fill="hold" nodeType="withEffect">
                                  <p:stCondLst>
                                    <p:cond delay="0"/>
                                  </p:stCondLst>
                                  <p:childTnLst>
                                    <p:animRot by="120000">
                                      <p:cBhvr>
                                        <p:cTn id="20" dur="620" fill="hold">
                                          <p:stCondLst>
                                            <p:cond delay="0"/>
                                          </p:stCondLst>
                                        </p:cTn>
                                        <p:tgtEl>
                                          <p:spTgt spid="6"/>
                                        </p:tgtEl>
                                        <p:attrNameLst>
                                          <p:attrName>r</p:attrName>
                                        </p:attrNameLst>
                                      </p:cBhvr>
                                    </p:animRot>
                                    <p:animRot by="-240000">
                                      <p:cBhvr>
                                        <p:cTn id="21" dur="1240" fill="hold">
                                          <p:stCondLst>
                                            <p:cond delay="1240"/>
                                          </p:stCondLst>
                                        </p:cTn>
                                        <p:tgtEl>
                                          <p:spTgt spid="6"/>
                                        </p:tgtEl>
                                        <p:attrNameLst>
                                          <p:attrName>r</p:attrName>
                                        </p:attrNameLst>
                                      </p:cBhvr>
                                    </p:animRot>
                                    <p:animRot by="240000">
                                      <p:cBhvr>
                                        <p:cTn id="22" dur="1240" fill="hold">
                                          <p:stCondLst>
                                            <p:cond delay="2480"/>
                                          </p:stCondLst>
                                        </p:cTn>
                                        <p:tgtEl>
                                          <p:spTgt spid="6"/>
                                        </p:tgtEl>
                                        <p:attrNameLst>
                                          <p:attrName>r</p:attrName>
                                        </p:attrNameLst>
                                      </p:cBhvr>
                                    </p:animRot>
                                    <p:animRot by="-240000">
                                      <p:cBhvr>
                                        <p:cTn id="23" dur="1240" fill="hold">
                                          <p:stCondLst>
                                            <p:cond delay="3720"/>
                                          </p:stCondLst>
                                        </p:cTn>
                                        <p:tgtEl>
                                          <p:spTgt spid="6"/>
                                        </p:tgtEl>
                                        <p:attrNameLst>
                                          <p:attrName>r</p:attrName>
                                        </p:attrNameLst>
                                      </p:cBhvr>
                                    </p:animRot>
                                    <p:animRot by="120000">
                                      <p:cBhvr>
                                        <p:cTn id="24" dur="1240" fill="hold">
                                          <p:stCondLst>
                                            <p:cond delay="4960"/>
                                          </p:stCondLst>
                                        </p:cTn>
                                        <p:tgtEl>
                                          <p:spTgt spid="6"/>
                                        </p:tgtEl>
                                        <p:attrNameLst>
                                          <p:attrName>r</p:attrName>
                                        </p:attrNameLst>
                                      </p:cBhvr>
                                    </p:animRot>
                                  </p:childTnLst>
                                </p:cTn>
                              </p:par>
                              <p:par>
                                <p:cTn id="25" presetID="2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par>
                                <p:cTn id="28" presetID="53" presetClass="entr" presetSubtype="16" fill="hold" grpId="0" nodeType="withEffect">
                                  <p:stCondLst>
                                    <p:cond delay="60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52576"/>
            <a:ext cx="12191999" cy="6858000"/>
          </a:xfrm>
          <a:prstGeom prst="rect">
            <a:avLst/>
          </a:prstGeom>
        </p:spPr>
      </p:pic>
      <p:sp>
        <p:nvSpPr>
          <p:cNvPr id="13" name="Hình chữ nhật: Góc Tròn 12"/>
          <p:cNvSpPr/>
          <p:nvPr/>
        </p:nvSpPr>
        <p:spPr>
          <a:xfrm>
            <a:off x="172189" y="310414"/>
            <a:ext cx="11693240" cy="6237171"/>
          </a:xfrm>
          <a:custGeom>
            <a:avLst/>
            <a:gdLst>
              <a:gd name="connsiteX0" fmla="*/ 0 w 6682404"/>
              <a:gd name="connsiteY0" fmla="*/ 1039549 h 6237171"/>
              <a:gd name="connsiteX1" fmla="*/ 1039549 w 6682404"/>
              <a:gd name="connsiteY1" fmla="*/ 0 h 6237171"/>
              <a:gd name="connsiteX2" fmla="*/ 1651131 w 6682404"/>
              <a:gd name="connsiteY2" fmla="*/ 0 h 6237171"/>
              <a:gd name="connsiteX3" fmla="*/ 2400812 w 6682404"/>
              <a:gd name="connsiteY3" fmla="*/ 0 h 6237171"/>
              <a:gd name="connsiteX4" fmla="*/ 2920328 w 6682404"/>
              <a:gd name="connsiteY4" fmla="*/ 0 h 6237171"/>
              <a:gd name="connsiteX5" fmla="*/ 3485877 w 6682404"/>
              <a:gd name="connsiteY5" fmla="*/ 0 h 6237171"/>
              <a:gd name="connsiteX6" fmla="*/ 4005393 w 6682404"/>
              <a:gd name="connsiteY6" fmla="*/ 0 h 6237171"/>
              <a:gd name="connsiteX7" fmla="*/ 4709041 w 6682404"/>
              <a:gd name="connsiteY7" fmla="*/ 0 h 6237171"/>
              <a:gd name="connsiteX8" fmla="*/ 5642855 w 6682404"/>
              <a:gd name="connsiteY8" fmla="*/ 0 h 6237171"/>
              <a:gd name="connsiteX9" fmla="*/ 6682404 w 6682404"/>
              <a:gd name="connsiteY9" fmla="*/ 1039549 h 6237171"/>
              <a:gd name="connsiteX10" fmla="*/ 6682404 w 6682404"/>
              <a:gd name="connsiteY10" fmla="*/ 1732561 h 6237171"/>
              <a:gd name="connsiteX11" fmla="*/ 6682404 w 6682404"/>
              <a:gd name="connsiteY11" fmla="*/ 2383993 h 6237171"/>
              <a:gd name="connsiteX12" fmla="*/ 6682404 w 6682404"/>
              <a:gd name="connsiteY12" fmla="*/ 3077005 h 6237171"/>
              <a:gd name="connsiteX13" fmla="*/ 6682404 w 6682404"/>
              <a:gd name="connsiteY13" fmla="*/ 3811598 h 6237171"/>
              <a:gd name="connsiteX14" fmla="*/ 6682404 w 6682404"/>
              <a:gd name="connsiteY14" fmla="*/ 4421448 h 6237171"/>
              <a:gd name="connsiteX15" fmla="*/ 6682404 w 6682404"/>
              <a:gd name="connsiteY15" fmla="*/ 5197622 h 6237171"/>
              <a:gd name="connsiteX16" fmla="*/ 5642855 w 6682404"/>
              <a:gd name="connsiteY16" fmla="*/ 6237171 h 6237171"/>
              <a:gd name="connsiteX17" fmla="*/ 5031273 w 6682404"/>
              <a:gd name="connsiteY17" fmla="*/ 6237171 h 6237171"/>
              <a:gd name="connsiteX18" fmla="*/ 4373658 w 6682404"/>
              <a:gd name="connsiteY18" fmla="*/ 6237171 h 6237171"/>
              <a:gd name="connsiteX19" fmla="*/ 3854142 w 6682404"/>
              <a:gd name="connsiteY19" fmla="*/ 6237171 h 6237171"/>
              <a:gd name="connsiteX20" fmla="*/ 3196527 w 6682404"/>
              <a:gd name="connsiteY20" fmla="*/ 6237171 h 6237171"/>
              <a:gd name="connsiteX21" fmla="*/ 2446845 w 6682404"/>
              <a:gd name="connsiteY21" fmla="*/ 6237171 h 6237171"/>
              <a:gd name="connsiteX22" fmla="*/ 1789230 w 6682404"/>
              <a:gd name="connsiteY22" fmla="*/ 6237171 h 6237171"/>
              <a:gd name="connsiteX23" fmla="*/ 1039549 w 6682404"/>
              <a:gd name="connsiteY23" fmla="*/ 6237171 h 6237171"/>
              <a:gd name="connsiteX24" fmla="*/ 0 w 6682404"/>
              <a:gd name="connsiteY24" fmla="*/ 5197622 h 6237171"/>
              <a:gd name="connsiteX25" fmla="*/ 0 w 6682404"/>
              <a:gd name="connsiteY25" fmla="*/ 4587771 h 6237171"/>
              <a:gd name="connsiteX26" fmla="*/ 0 w 6682404"/>
              <a:gd name="connsiteY26" fmla="*/ 4019501 h 6237171"/>
              <a:gd name="connsiteX27" fmla="*/ 0 w 6682404"/>
              <a:gd name="connsiteY27" fmla="*/ 3284908 h 6237171"/>
              <a:gd name="connsiteX28" fmla="*/ 0 w 6682404"/>
              <a:gd name="connsiteY28" fmla="*/ 2591896 h 6237171"/>
              <a:gd name="connsiteX29" fmla="*/ 0 w 6682404"/>
              <a:gd name="connsiteY29" fmla="*/ 2023626 h 6237171"/>
              <a:gd name="connsiteX30" fmla="*/ 0 w 6682404"/>
              <a:gd name="connsiteY30" fmla="*/ 1039549 h 623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82404" h="6237171" fill="none" extrusionOk="0">
                <a:moveTo>
                  <a:pt x="0" y="1039549"/>
                </a:moveTo>
                <a:cubicBezTo>
                  <a:pt x="91495" y="446596"/>
                  <a:pt x="334816" y="-16196"/>
                  <a:pt x="1039549" y="0"/>
                </a:cubicBezTo>
                <a:cubicBezTo>
                  <a:pt x="1250319" y="9820"/>
                  <a:pt x="1381949" y="-6716"/>
                  <a:pt x="1651131" y="0"/>
                </a:cubicBezTo>
                <a:cubicBezTo>
                  <a:pt x="1920313" y="6716"/>
                  <a:pt x="2173115" y="-13368"/>
                  <a:pt x="2400812" y="0"/>
                </a:cubicBezTo>
                <a:cubicBezTo>
                  <a:pt x="2628509" y="13368"/>
                  <a:pt x="2702096" y="1375"/>
                  <a:pt x="2920328" y="0"/>
                </a:cubicBezTo>
                <a:cubicBezTo>
                  <a:pt x="3138560" y="-1375"/>
                  <a:pt x="3361522" y="14146"/>
                  <a:pt x="3485877" y="0"/>
                </a:cubicBezTo>
                <a:cubicBezTo>
                  <a:pt x="3610232" y="-14146"/>
                  <a:pt x="3824895" y="3987"/>
                  <a:pt x="4005393" y="0"/>
                </a:cubicBezTo>
                <a:cubicBezTo>
                  <a:pt x="4185891" y="-3987"/>
                  <a:pt x="4539272" y="-12334"/>
                  <a:pt x="4709041" y="0"/>
                </a:cubicBezTo>
                <a:cubicBezTo>
                  <a:pt x="4878810" y="12334"/>
                  <a:pt x="5268095" y="-17930"/>
                  <a:pt x="5642855" y="0"/>
                </a:cubicBezTo>
                <a:cubicBezTo>
                  <a:pt x="6112058" y="42983"/>
                  <a:pt x="6695503" y="535387"/>
                  <a:pt x="6682404" y="1039549"/>
                </a:cubicBezTo>
                <a:cubicBezTo>
                  <a:pt x="6694123" y="1335294"/>
                  <a:pt x="6657031" y="1554394"/>
                  <a:pt x="6682404" y="1732561"/>
                </a:cubicBezTo>
                <a:cubicBezTo>
                  <a:pt x="6707777" y="1910728"/>
                  <a:pt x="6683709" y="2082683"/>
                  <a:pt x="6682404" y="2383993"/>
                </a:cubicBezTo>
                <a:cubicBezTo>
                  <a:pt x="6681099" y="2685303"/>
                  <a:pt x="6681342" y="2738865"/>
                  <a:pt x="6682404" y="3077005"/>
                </a:cubicBezTo>
                <a:cubicBezTo>
                  <a:pt x="6683466" y="3415145"/>
                  <a:pt x="6713683" y="3495235"/>
                  <a:pt x="6682404" y="3811598"/>
                </a:cubicBezTo>
                <a:cubicBezTo>
                  <a:pt x="6651125" y="4127961"/>
                  <a:pt x="6655735" y="4229000"/>
                  <a:pt x="6682404" y="4421448"/>
                </a:cubicBezTo>
                <a:cubicBezTo>
                  <a:pt x="6709074" y="4613896"/>
                  <a:pt x="6694402" y="4991622"/>
                  <a:pt x="6682404" y="5197622"/>
                </a:cubicBezTo>
                <a:cubicBezTo>
                  <a:pt x="6716396" y="5859251"/>
                  <a:pt x="6219300" y="6187689"/>
                  <a:pt x="5642855" y="6237171"/>
                </a:cubicBezTo>
                <a:cubicBezTo>
                  <a:pt x="5396683" y="6254253"/>
                  <a:pt x="5169601" y="6256816"/>
                  <a:pt x="5031273" y="6237171"/>
                </a:cubicBezTo>
                <a:cubicBezTo>
                  <a:pt x="4892945" y="6217526"/>
                  <a:pt x="4589861" y="6227168"/>
                  <a:pt x="4373658" y="6237171"/>
                </a:cubicBezTo>
                <a:cubicBezTo>
                  <a:pt x="4157456" y="6247174"/>
                  <a:pt x="4044171" y="6231275"/>
                  <a:pt x="3854142" y="6237171"/>
                </a:cubicBezTo>
                <a:cubicBezTo>
                  <a:pt x="3664113" y="6243067"/>
                  <a:pt x="3492452" y="6247694"/>
                  <a:pt x="3196527" y="6237171"/>
                </a:cubicBezTo>
                <a:cubicBezTo>
                  <a:pt x="2900603" y="6226648"/>
                  <a:pt x="2789699" y="6226763"/>
                  <a:pt x="2446845" y="6237171"/>
                </a:cubicBezTo>
                <a:cubicBezTo>
                  <a:pt x="2103991" y="6247579"/>
                  <a:pt x="2103718" y="6239562"/>
                  <a:pt x="1789230" y="6237171"/>
                </a:cubicBezTo>
                <a:cubicBezTo>
                  <a:pt x="1474742" y="6234780"/>
                  <a:pt x="1359510" y="6230129"/>
                  <a:pt x="1039549" y="6237171"/>
                </a:cubicBezTo>
                <a:cubicBezTo>
                  <a:pt x="488855" y="6227678"/>
                  <a:pt x="7499" y="5752704"/>
                  <a:pt x="0" y="5197622"/>
                </a:cubicBezTo>
                <a:cubicBezTo>
                  <a:pt x="5652" y="5035608"/>
                  <a:pt x="-24925" y="4857739"/>
                  <a:pt x="0" y="4587771"/>
                </a:cubicBezTo>
                <a:cubicBezTo>
                  <a:pt x="24925" y="4317803"/>
                  <a:pt x="20026" y="4234908"/>
                  <a:pt x="0" y="4019501"/>
                </a:cubicBezTo>
                <a:cubicBezTo>
                  <a:pt x="-20026" y="3804094"/>
                  <a:pt x="-24887" y="3626501"/>
                  <a:pt x="0" y="3284908"/>
                </a:cubicBezTo>
                <a:cubicBezTo>
                  <a:pt x="24887" y="2943315"/>
                  <a:pt x="-12680" y="2921875"/>
                  <a:pt x="0" y="2591896"/>
                </a:cubicBezTo>
                <a:cubicBezTo>
                  <a:pt x="12680" y="2261917"/>
                  <a:pt x="12970" y="2156968"/>
                  <a:pt x="0" y="2023626"/>
                </a:cubicBezTo>
                <a:cubicBezTo>
                  <a:pt x="-12970" y="1890284"/>
                  <a:pt x="-25043" y="1492163"/>
                  <a:pt x="0" y="1039549"/>
                </a:cubicBezTo>
                <a:close/>
              </a:path>
              <a:path w="6682404" h="6237171" stroke="0" extrusionOk="0">
                <a:moveTo>
                  <a:pt x="0" y="1039549"/>
                </a:moveTo>
                <a:cubicBezTo>
                  <a:pt x="117376" y="507687"/>
                  <a:pt x="446376" y="-109704"/>
                  <a:pt x="1039549" y="0"/>
                </a:cubicBezTo>
                <a:cubicBezTo>
                  <a:pt x="1219327" y="23933"/>
                  <a:pt x="1351696" y="18148"/>
                  <a:pt x="1605098" y="0"/>
                </a:cubicBezTo>
                <a:cubicBezTo>
                  <a:pt x="1858500" y="-18148"/>
                  <a:pt x="1933585" y="-21680"/>
                  <a:pt x="2170647" y="0"/>
                </a:cubicBezTo>
                <a:cubicBezTo>
                  <a:pt x="2407709" y="21680"/>
                  <a:pt x="2699611" y="21139"/>
                  <a:pt x="2874295" y="0"/>
                </a:cubicBezTo>
                <a:cubicBezTo>
                  <a:pt x="3048979" y="-21139"/>
                  <a:pt x="3280519" y="21359"/>
                  <a:pt x="3623977" y="0"/>
                </a:cubicBezTo>
                <a:cubicBezTo>
                  <a:pt x="3967435" y="-21359"/>
                  <a:pt x="4008365" y="-18111"/>
                  <a:pt x="4281592" y="0"/>
                </a:cubicBezTo>
                <a:cubicBezTo>
                  <a:pt x="4554820" y="18111"/>
                  <a:pt x="4621788" y="-26125"/>
                  <a:pt x="4893174" y="0"/>
                </a:cubicBezTo>
                <a:cubicBezTo>
                  <a:pt x="5164560" y="26125"/>
                  <a:pt x="5478470" y="2711"/>
                  <a:pt x="5642855" y="0"/>
                </a:cubicBezTo>
                <a:cubicBezTo>
                  <a:pt x="6193713" y="-74271"/>
                  <a:pt x="6767257" y="444567"/>
                  <a:pt x="6682404" y="1039549"/>
                </a:cubicBezTo>
                <a:cubicBezTo>
                  <a:pt x="6654464" y="1219191"/>
                  <a:pt x="6715629" y="1444525"/>
                  <a:pt x="6682404" y="1732561"/>
                </a:cubicBezTo>
                <a:cubicBezTo>
                  <a:pt x="6649179" y="2020597"/>
                  <a:pt x="6665749" y="2124701"/>
                  <a:pt x="6682404" y="2300831"/>
                </a:cubicBezTo>
                <a:cubicBezTo>
                  <a:pt x="6699060" y="2476961"/>
                  <a:pt x="6659888" y="2691499"/>
                  <a:pt x="6682404" y="2869101"/>
                </a:cubicBezTo>
                <a:cubicBezTo>
                  <a:pt x="6704921" y="3046703"/>
                  <a:pt x="6662667" y="3381650"/>
                  <a:pt x="6682404" y="3645275"/>
                </a:cubicBezTo>
                <a:cubicBezTo>
                  <a:pt x="6702141" y="3908900"/>
                  <a:pt x="6704332" y="4021189"/>
                  <a:pt x="6682404" y="4296706"/>
                </a:cubicBezTo>
                <a:cubicBezTo>
                  <a:pt x="6660476" y="4572223"/>
                  <a:pt x="6645145" y="4849938"/>
                  <a:pt x="6682404" y="5197622"/>
                </a:cubicBezTo>
                <a:cubicBezTo>
                  <a:pt x="6695722" y="5777703"/>
                  <a:pt x="6310299" y="6199402"/>
                  <a:pt x="5642855" y="6237171"/>
                </a:cubicBezTo>
                <a:cubicBezTo>
                  <a:pt x="5504891" y="6250561"/>
                  <a:pt x="5256181" y="6251798"/>
                  <a:pt x="5031273" y="6237171"/>
                </a:cubicBezTo>
                <a:cubicBezTo>
                  <a:pt x="4806365" y="6222544"/>
                  <a:pt x="4575295" y="6258116"/>
                  <a:pt x="4327625" y="6237171"/>
                </a:cubicBezTo>
                <a:cubicBezTo>
                  <a:pt x="4079955" y="6216226"/>
                  <a:pt x="3893642" y="6268478"/>
                  <a:pt x="3577943" y="6237171"/>
                </a:cubicBezTo>
                <a:cubicBezTo>
                  <a:pt x="3262244" y="6205864"/>
                  <a:pt x="3157675" y="6224782"/>
                  <a:pt x="3012394" y="6237171"/>
                </a:cubicBezTo>
                <a:cubicBezTo>
                  <a:pt x="2867113" y="6249560"/>
                  <a:pt x="2496964" y="6267811"/>
                  <a:pt x="2308746" y="6237171"/>
                </a:cubicBezTo>
                <a:cubicBezTo>
                  <a:pt x="2120528" y="6206531"/>
                  <a:pt x="1930617" y="6235233"/>
                  <a:pt x="1789230" y="6237171"/>
                </a:cubicBezTo>
                <a:cubicBezTo>
                  <a:pt x="1647843" y="6239109"/>
                  <a:pt x="1249590" y="6263857"/>
                  <a:pt x="1039549" y="6237171"/>
                </a:cubicBezTo>
                <a:cubicBezTo>
                  <a:pt x="561504" y="6197803"/>
                  <a:pt x="-85846" y="5739105"/>
                  <a:pt x="0" y="5197622"/>
                </a:cubicBezTo>
                <a:cubicBezTo>
                  <a:pt x="26850" y="4959968"/>
                  <a:pt x="-9567" y="4853386"/>
                  <a:pt x="0" y="4546191"/>
                </a:cubicBezTo>
                <a:cubicBezTo>
                  <a:pt x="9567" y="4238996"/>
                  <a:pt x="12792" y="4072335"/>
                  <a:pt x="0" y="3811598"/>
                </a:cubicBezTo>
                <a:cubicBezTo>
                  <a:pt x="-12792" y="3550861"/>
                  <a:pt x="23741" y="3438384"/>
                  <a:pt x="0" y="3160166"/>
                </a:cubicBezTo>
                <a:cubicBezTo>
                  <a:pt x="-23741" y="2881948"/>
                  <a:pt x="-15681" y="2716352"/>
                  <a:pt x="0" y="2383993"/>
                </a:cubicBezTo>
                <a:cubicBezTo>
                  <a:pt x="15681" y="2051634"/>
                  <a:pt x="3886" y="1978650"/>
                  <a:pt x="0" y="1815723"/>
                </a:cubicBezTo>
                <a:cubicBezTo>
                  <a:pt x="-3886" y="1652796"/>
                  <a:pt x="15065" y="1273546"/>
                  <a:pt x="0" y="1039549"/>
                </a:cubicBezTo>
                <a:close/>
              </a:path>
            </a:pathLst>
          </a:custGeom>
          <a:ln w="38100">
            <a:solidFill>
              <a:srgbClr val="92574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p:cNvSpPr txBox="1"/>
          <p:nvPr/>
        </p:nvSpPr>
        <p:spPr>
          <a:xfrm>
            <a:off x="936171" y="631371"/>
            <a:ext cx="10112829" cy="1198880"/>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 Chia sẻ những việc em có thể làm để xây dựng và bảo vệ môi trường nơ sinh sống.</a:t>
            </a:r>
            <a:endParaRPr lang="en-US" sz="3600" b="1" dirty="0">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75247" y="2547258"/>
            <a:ext cx="7353408" cy="41378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TotalTime>
  <Words>963</Words>
  <Application>Microsoft Office PowerPoint</Application>
  <PresentationFormat>Widescreen</PresentationFormat>
  <Paragraphs>82</Paragraphs>
  <Slides>34</Slides>
  <Notes>4</Notes>
  <HiddenSlides>0</HiddenSlides>
  <MMClips>4</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34</vt:i4>
      </vt:variant>
    </vt:vector>
  </HeadingPairs>
  <TitlesOfParts>
    <vt:vector size="59" baseType="lpstr">
      <vt:lpstr>Microsoft YaHei</vt:lpstr>
      <vt:lpstr>SimSun</vt:lpstr>
      <vt:lpstr>Arial</vt:lpstr>
      <vt:lpstr>Arial-Rounded</vt:lpstr>
      <vt:lpstr>Calibri</vt:lpstr>
      <vt:lpstr>Calibri Light</vt:lpstr>
      <vt:lpstr>Cambria</vt:lpstr>
      <vt:lpstr>HappyZcool-2016</vt:lpstr>
      <vt:lpstr>iCiel Pony</vt:lpstr>
      <vt:lpstr>T</vt:lpstr>
      <vt:lpstr>Times New Roman</vt:lpstr>
      <vt:lpstr>VNI-Ariston</vt:lpstr>
      <vt:lpstr>VNI-Avo</vt:lpstr>
      <vt:lpstr>VNI-Times</vt:lpstr>
      <vt:lpstr>思源黑体 CN Medium</vt:lpstr>
      <vt:lpstr>等线</vt:lpstr>
      <vt:lpstr>1_Office Theme</vt:lpstr>
      <vt:lpstr>2_Office Theme</vt:lpstr>
      <vt:lpstr>3_Office Theme</vt:lpstr>
      <vt:lpstr>1_Office 主题​​</vt:lpstr>
      <vt:lpstr>2_Office 主题​​</vt:lpstr>
      <vt:lpstr>3_Office 主题​​</vt:lpstr>
      <vt:lpstr>4_Office 主题​​</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61</cp:revision>
  <dcterms:created xsi:type="dcterms:W3CDTF">2022-05-25T09:53:00Z</dcterms:created>
  <dcterms:modified xsi:type="dcterms:W3CDTF">2025-03-06T08:23:21Z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AEDE8A07C2064F4A9D07627FEC0598A2_12</vt:lpwstr>
  </property>
  <property fmtid="{D5CDD505-2E9C-101B-9397-08002B2CF9AE}" pid="3" name="KSOProductBuildVer">
    <vt:lpwstr>1033-12.2.0.19805</vt:lpwstr>
  </property>
</Properties>
</file>